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5" r:id="rId1"/>
  </p:sldMasterIdLst>
  <p:notesMasterIdLst>
    <p:notesMasterId r:id="rId36"/>
  </p:notesMasterIdLst>
  <p:sldIdLst>
    <p:sldId id="256" r:id="rId2"/>
    <p:sldId id="258" r:id="rId3"/>
    <p:sldId id="283" r:id="rId4"/>
    <p:sldId id="259" r:id="rId5"/>
    <p:sldId id="285" r:id="rId6"/>
    <p:sldId id="260" r:id="rId7"/>
    <p:sldId id="261" r:id="rId8"/>
    <p:sldId id="262" r:id="rId9"/>
    <p:sldId id="263" r:id="rId10"/>
    <p:sldId id="325" r:id="rId11"/>
    <p:sldId id="284" r:id="rId12"/>
    <p:sldId id="264" r:id="rId13"/>
    <p:sldId id="32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2" r:id="rId30"/>
    <p:sldId id="317" r:id="rId31"/>
    <p:sldId id="318" r:id="rId32"/>
    <p:sldId id="326" r:id="rId33"/>
    <p:sldId id="327" r:id="rId34"/>
    <p:sldId id="328" r:id="rId35"/>
  </p:sldIdLst>
  <p:sldSz cx="9144000" cy="5143500" type="screen16x9"/>
  <p:notesSz cx="6858000" cy="9144000"/>
  <p:embeddedFontLst>
    <p:embeddedFont>
      <p:font typeface="Amiko" panose="020B0604020202020204" charset="0"/>
      <p:regular r:id="rId37"/>
      <p:bold r:id="rId38"/>
    </p:embeddedFont>
    <p:embeddedFont>
      <p:font typeface="Armata" panose="020B0604020202020204" charset="0"/>
      <p:regular r:id="rId39"/>
    </p:embeddedFont>
    <p:embeddedFont>
      <p:font typeface="Bodoni" panose="020B0604020202020204" charset="0"/>
      <p:regular r:id="rId40"/>
      <p:bold r:id="rId41"/>
      <p:italic r:id="rId42"/>
      <p:boldItalic r:id="rId43"/>
    </p:embeddedFont>
    <p:embeddedFont>
      <p:font typeface="DM Sans" pitchFamily="2" charset="0"/>
      <p:regular r:id="rId44"/>
      <p:bold r:id="rId45"/>
      <p:italic r:id="rId46"/>
      <p:boldItalic r:id="rId47"/>
    </p:embeddedFont>
    <p:embeddedFont>
      <p:font typeface="Manrope" panose="020B0604020202020204" charset="0"/>
      <p:regular r:id="rId48"/>
      <p:bold r:id="rId49"/>
    </p:embeddedFont>
    <p:embeddedFont>
      <p:font typeface="Manrope Medium" panose="020B0604020202020204" charset="0"/>
      <p:regular r:id="rId50"/>
      <p:bold r:id="rId51"/>
    </p:embeddedFont>
    <p:embeddedFont>
      <p:font typeface="Sansita ExtraBold" panose="020B0604020202020204" charset="0"/>
      <p:bold r:id="rId52"/>
      <p:boldItalic r:id="rId53"/>
    </p:embeddedFont>
    <p:embeddedFont>
      <p:font typeface="Source Sans Pro" panose="020B0503030403020204" pitchFamily="34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F90"/>
    <a:srgbClr val="D94949"/>
    <a:srgbClr val="DA7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52E337-173D-45B0-B1A5-402D35A0563C}">
  <a:tblStyle styleId="{9752E337-173D-45B0-B1A5-402D35A056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8017" autoAdjust="0"/>
  </p:normalViewPr>
  <p:slideViewPr>
    <p:cSldViewPr snapToGrid="0">
      <p:cViewPr varScale="1">
        <p:scale>
          <a:sx n="81" d="100"/>
          <a:sy n="81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7f031e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7f031e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21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e25d5e9c17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e25d5e9c17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58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f02a322fd6_3_2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f02a322fd6_3_2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00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17e458a33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17e458a33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17e458a33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17e458a33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10c6efc95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10c6efc957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7e458a33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7e458a33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f929e0abba_1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f929e0abba_1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10c6efc95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10c6efc95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1825d08a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1825d08a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109aa2b071_0_19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109aa2b071_0_19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f929e0abba_1_2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f929e0abba_1_2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77ebe456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77ebe456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e1f83d285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e1f83d285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651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1466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7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e266d8843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e266d8843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12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0f0aa4e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10f0aa4eb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fd125bfe67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fd125bfe67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77ebe4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077ebe45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05975" y="1275904"/>
            <a:ext cx="5735700" cy="1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5200"/>
              <a:buNone/>
              <a:defRPr sz="8000">
                <a:solidFill>
                  <a:schemeClr val="lt2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05975" y="3266396"/>
            <a:ext cx="5735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600">
                <a:solidFill>
                  <a:srgbClr val="DA756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 hasCustomPrompt="1"/>
          </p:nvPr>
        </p:nvSpPr>
        <p:spPr>
          <a:xfrm>
            <a:off x="2395050" y="1654512"/>
            <a:ext cx="43539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0000"/>
              <a:buNone/>
              <a:defRPr sz="9600"/>
            </a:lvl1pPr>
            <a:lvl2pPr lvl="1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2pPr>
            <a:lvl3pPr lvl="2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3pPr>
            <a:lvl4pPr lvl="3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4pPr>
            <a:lvl5pPr lvl="4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5pPr>
            <a:lvl6pPr lvl="5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6pPr>
            <a:lvl7pPr lvl="6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7pPr>
            <a:lvl8pPr lvl="7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8pPr>
            <a:lvl9pPr lvl="8" algn="ctr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1"/>
          </p:nvPr>
        </p:nvSpPr>
        <p:spPr>
          <a:xfrm>
            <a:off x="2078550" y="3183888"/>
            <a:ext cx="4986900" cy="30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3F44652-BAA5-4D46-9C73-67A0AD204589}"/>
              </a:ext>
            </a:extLst>
          </p:cNvPr>
          <p:cNvGrpSpPr/>
          <p:nvPr userDrawn="1"/>
        </p:nvGrpSpPr>
        <p:grpSpPr>
          <a:xfrm>
            <a:off x="330225" y="4698275"/>
            <a:ext cx="8483400" cy="161108"/>
            <a:chOff x="330225" y="4698275"/>
            <a:chExt cx="8483400" cy="161108"/>
          </a:xfrm>
        </p:grpSpPr>
        <p:cxnSp>
          <p:nvCxnSpPr>
            <p:cNvPr id="16" name="Google Shape;286;p21">
              <a:extLst>
                <a:ext uri="{FF2B5EF4-FFF2-40B4-BE49-F238E27FC236}">
                  <a16:creationId xmlns:a16="http://schemas.microsoft.com/office/drawing/2014/main" id="{D9EEB7C6-7A64-4B1A-9297-3F52374249AB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29125B5-2DCA-4A3D-ACAB-B327877914FD}"/>
                </a:ext>
              </a:extLst>
            </p:cNvPr>
            <p:cNvSpPr/>
            <p:nvPr userDrawn="1"/>
          </p:nvSpPr>
          <p:spPr>
            <a:xfrm>
              <a:off x="339634" y="4702629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DF2882C-2DC1-4CD4-A55C-334A3575923D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Freeform 16">
            <a:extLst>
              <a:ext uri="{FF2B5EF4-FFF2-40B4-BE49-F238E27FC236}">
                <a16:creationId xmlns:a16="http://schemas.microsoft.com/office/drawing/2014/main" id="{35A3D97A-B635-4D26-AB1D-4A17EC6481E5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F65B32A-A964-407A-9C39-F00989208E48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AD02D1B-7299-4048-A316-9154C8299522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rgbClr val="D94949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E36507D-A9EF-46FC-B2B1-D4AD062A5C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BABC362-86A4-460A-B15D-0B219B66E0EA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F401FA8-275E-493E-B032-D7C9ADCF7D27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B0D31C2-7B93-4A82-A00F-8EA6ABFEB721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">
            <a:extLst>
              <a:ext uri="{FF2B5EF4-FFF2-40B4-BE49-F238E27FC236}">
                <a16:creationId xmlns:a16="http://schemas.microsoft.com/office/drawing/2014/main" id="{4FA012A0-5E30-413E-85DB-EA1710A35A95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11F063D8-057A-4D7A-9D92-527BF7BB7BED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7D253BA-937B-470F-9F3D-30FCF0748B4D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chemeClr val="tx1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012EA1B-DE0C-4FC9-B24A-E5FEB98589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0DDC9167-4A97-4BEB-8D09-9F065B460F8B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17C6390-08A3-4E2E-B103-1611DDB1B3B0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AC3F94B-3A6A-436E-B63B-BDE410C0A3C9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1516986" y="1229950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1516986" y="16775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" hasCustomPrompt="1"/>
          </p:nvPr>
        </p:nvSpPr>
        <p:spPr>
          <a:xfrm>
            <a:off x="716614" y="1448941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3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/>
          </p:nvPr>
        </p:nvSpPr>
        <p:spPr>
          <a:xfrm>
            <a:off x="1516986" y="3570875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1516986" y="40184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 hasCustomPrompt="1"/>
          </p:nvPr>
        </p:nvSpPr>
        <p:spPr>
          <a:xfrm>
            <a:off x="716614" y="37898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7"/>
          </p:nvPr>
        </p:nvSpPr>
        <p:spPr>
          <a:xfrm>
            <a:off x="1516986" y="2405175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8"/>
          </p:nvPr>
        </p:nvSpPr>
        <p:spPr>
          <a:xfrm>
            <a:off x="1516986" y="28527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9" hasCustomPrompt="1"/>
          </p:nvPr>
        </p:nvSpPr>
        <p:spPr>
          <a:xfrm>
            <a:off x="716614" y="26241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3"/>
          </p:nvPr>
        </p:nvSpPr>
        <p:spPr>
          <a:xfrm>
            <a:off x="5528186" y="1229950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4"/>
          </p:nvPr>
        </p:nvSpPr>
        <p:spPr>
          <a:xfrm>
            <a:off x="5528186" y="16775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5" hasCustomPrompt="1"/>
          </p:nvPr>
        </p:nvSpPr>
        <p:spPr>
          <a:xfrm>
            <a:off x="4727814" y="1448941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6"/>
          </p:nvPr>
        </p:nvSpPr>
        <p:spPr>
          <a:xfrm>
            <a:off x="5528186" y="3570875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17"/>
          </p:nvPr>
        </p:nvSpPr>
        <p:spPr>
          <a:xfrm>
            <a:off x="5528186" y="40184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8" hasCustomPrompt="1"/>
          </p:nvPr>
        </p:nvSpPr>
        <p:spPr>
          <a:xfrm>
            <a:off x="4727814" y="37898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9"/>
          </p:nvPr>
        </p:nvSpPr>
        <p:spPr>
          <a:xfrm>
            <a:off x="5528186" y="2405175"/>
            <a:ext cx="28992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20"/>
          </p:nvPr>
        </p:nvSpPr>
        <p:spPr>
          <a:xfrm>
            <a:off x="5528186" y="28527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21" hasCustomPrompt="1"/>
          </p:nvPr>
        </p:nvSpPr>
        <p:spPr>
          <a:xfrm>
            <a:off x="4727814" y="26241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cxnSp>
        <p:nvCxnSpPr>
          <p:cNvPr id="167" name="Google Shape;167;p13"/>
          <p:cNvCxnSpPr/>
          <p:nvPr/>
        </p:nvCxnSpPr>
        <p:spPr>
          <a:xfrm>
            <a:off x="330225" y="47826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14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7980861" y="4042944"/>
            <a:ext cx="295448" cy="29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5254844" y="4634947"/>
            <a:ext cx="295448" cy="29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741758" y="4634947"/>
            <a:ext cx="295448" cy="29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 16">
            <a:extLst>
              <a:ext uri="{FF2B5EF4-FFF2-40B4-BE49-F238E27FC236}">
                <a16:creationId xmlns:a16="http://schemas.microsoft.com/office/drawing/2014/main" id="{3BFC2712-C951-4B57-829C-4D0014F626C4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B73EA451-32E0-4A5F-9531-0FE7B8F819AA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97F1F23-6040-4EB7-836B-4F7107A567F3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rgbClr val="D94949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9D2C32-A1CF-4E4B-96E4-60D4453A4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A40E6C5-F2A9-42DE-914E-2C8C14996294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5E963A0-A668-4B99-BEDB-2C1FE3D37855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FB99189-EBDD-40E0-9304-531884675D6E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CUSTOM_6">
    <p:bg>
      <p:bgPr>
        <a:solidFill>
          <a:srgbClr val="F69F9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1478450" y="3557874"/>
            <a:ext cx="57489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1"/>
          </p:nvPr>
        </p:nvSpPr>
        <p:spPr>
          <a:xfrm>
            <a:off x="1478450" y="1601200"/>
            <a:ext cx="5748900" cy="13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15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4029418" y="65618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3139928" y="4688565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27846C55-4567-47F3-ADAE-9CED472513AF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B46FEEE-0128-41FB-B885-2C85F86F9399}"/>
              </a:ext>
            </a:extLst>
          </p:cNvPr>
          <p:cNvSpPr/>
          <p:nvPr userDrawn="1"/>
        </p:nvSpPr>
        <p:spPr>
          <a:xfrm>
            <a:off x="8563470" y="170756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DE5FABC-21DD-4D55-853C-5908FCEAC5DC}"/>
              </a:ext>
            </a:extLst>
          </p:cNvPr>
          <p:cNvGrpSpPr/>
          <p:nvPr userDrawn="1"/>
        </p:nvGrpSpPr>
        <p:grpSpPr>
          <a:xfrm>
            <a:off x="8633158" y="227359"/>
            <a:ext cx="502520" cy="562774"/>
            <a:chOff x="7904163" y="-739776"/>
            <a:chExt cx="661988" cy="7413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6E63B85-FFC8-4256-890A-7E2FA1D2398C}"/>
                </a:ext>
              </a:extLst>
            </p:cNvPr>
            <p:cNvSpPr/>
            <p:nvPr userDrawn="1"/>
          </p:nvSpPr>
          <p:spPr bwMode="auto">
            <a:xfrm>
              <a:off x="8201025" y="-279400"/>
              <a:ext cx="77788" cy="17463"/>
            </a:xfrm>
            <a:custGeom>
              <a:avLst/>
              <a:gdLst>
                <a:gd name="T0" fmla="*/ 6 w 73"/>
                <a:gd name="T1" fmla="*/ 15 h 16"/>
                <a:gd name="T2" fmla="*/ 1 w 73"/>
                <a:gd name="T3" fmla="*/ 7 h 16"/>
                <a:gd name="T4" fmla="*/ 7 w 73"/>
                <a:gd name="T5" fmla="*/ 1 h 16"/>
                <a:gd name="T6" fmla="*/ 19 w 73"/>
                <a:gd name="T7" fmla="*/ 1 h 16"/>
                <a:gd name="T8" fmla="*/ 64 w 73"/>
                <a:gd name="T9" fmla="*/ 0 h 16"/>
                <a:gd name="T10" fmla="*/ 73 w 73"/>
                <a:gd name="T11" fmla="*/ 8 h 16"/>
                <a:gd name="T12" fmla="*/ 64 w 73"/>
                <a:gd name="T13" fmla="*/ 15 h 16"/>
                <a:gd name="T14" fmla="*/ 10 w 73"/>
                <a:gd name="T15" fmla="*/ 15 h 16"/>
                <a:gd name="T16" fmla="*/ 6 w 73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6">
                  <a:moveTo>
                    <a:pt x="6" y="15"/>
                  </a:moveTo>
                  <a:cubicBezTo>
                    <a:pt x="2" y="13"/>
                    <a:pt x="0" y="11"/>
                    <a:pt x="1" y="7"/>
                  </a:cubicBezTo>
                  <a:cubicBezTo>
                    <a:pt x="1" y="3"/>
                    <a:pt x="4" y="1"/>
                    <a:pt x="7" y="1"/>
                  </a:cubicBezTo>
                  <a:cubicBezTo>
                    <a:pt x="11" y="1"/>
                    <a:pt x="15" y="1"/>
                    <a:pt x="19" y="1"/>
                  </a:cubicBezTo>
                  <a:cubicBezTo>
                    <a:pt x="34" y="1"/>
                    <a:pt x="49" y="0"/>
                    <a:pt x="64" y="0"/>
                  </a:cubicBezTo>
                  <a:cubicBezTo>
                    <a:pt x="69" y="0"/>
                    <a:pt x="73" y="3"/>
                    <a:pt x="73" y="8"/>
                  </a:cubicBezTo>
                  <a:cubicBezTo>
                    <a:pt x="73" y="12"/>
                    <a:pt x="69" y="15"/>
                    <a:pt x="64" y="15"/>
                  </a:cubicBezTo>
                  <a:cubicBezTo>
                    <a:pt x="46" y="15"/>
                    <a:pt x="28" y="15"/>
                    <a:pt x="10" y="15"/>
                  </a:cubicBezTo>
                  <a:cubicBezTo>
                    <a:pt x="8" y="16"/>
                    <a:pt x="7" y="15"/>
                    <a:pt x="6" y="15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4A02B5-82FB-4EB0-8C80-EA0D55F98B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04163" y="-661988"/>
              <a:ext cx="661988" cy="663575"/>
            </a:xfrm>
            <a:custGeom>
              <a:avLst/>
              <a:gdLst>
                <a:gd name="T0" fmla="*/ 535 w 613"/>
                <a:gd name="T1" fmla="*/ 111 h 616"/>
                <a:gd name="T2" fmla="*/ 609 w 613"/>
                <a:gd name="T3" fmla="*/ 118 h 616"/>
                <a:gd name="T4" fmla="*/ 563 w 613"/>
                <a:gd name="T5" fmla="*/ 157 h 616"/>
                <a:gd name="T6" fmla="*/ 518 w 613"/>
                <a:gd name="T7" fmla="*/ 187 h 616"/>
                <a:gd name="T8" fmla="*/ 537 w 613"/>
                <a:gd name="T9" fmla="*/ 244 h 616"/>
                <a:gd name="T10" fmla="*/ 583 w 613"/>
                <a:gd name="T11" fmla="*/ 222 h 616"/>
                <a:gd name="T12" fmla="*/ 588 w 613"/>
                <a:gd name="T13" fmla="*/ 278 h 616"/>
                <a:gd name="T14" fmla="*/ 539 w 613"/>
                <a:gd name="T15" fmla="*/ 259 h 616"/>
                <a:gd name="T16" fmla="*/ 525 w 613"/>
                <a:gd name="T17" fmla="*/ 337 h 616"/>
                <a:gd name="T18" fmla="*/ 504 w 613"/>
                <a:gd name="T19" fmla="*/ 387 h 616"/>
                <a:gd name="T20" fmla="*/ 597 w 613"/>
                <a:gd name="T21" fmla="*/ 399 h 616"/>
                <a:gd name="T22" fmla="*/ 553 w 613"/>
                <a:gd name="T23" fmla="*/ 461 h 616"/>
                <a:gd name="T24" fmla="*/ 500 w 613"/>
                <a:gd name="T25" fmla="*/ 405 h 616"/>
                <a:gd name="T26" fmla="*/ 341 w 613"/>
                <a:gd name="T27" fmla="*/ 498 h 616"/>
                <a:gd name="T28" fmla="*/ 332 w 613"/>
                <a:gd name="T29" fmla="*/ 548 h 616"/>
                <a:gd name="T30" fmla="*/ 317 w 613"/>
                <a:gd name="T31" fmla="*/ 613 h 616"/>
                <a:gd name="T32" fmla="*/ 293 w 613"/>
                <a:gd name="T33" fmla="*/ 542 h 616"/>
                <a:gd name="T34" fmla="*/ 293 w 613"/>
                <a:gd name="T35" fmla="*/ 498 h 616"/>
                <a:gd name="T36" fmla="*/ 195 w 613"/>
                <a:gd name="T37" fmla="*/ 472 h 616"/>
                <a:gd name="T38" fmla="*/ 181 w 613"/>
                <a:gd name="T39" fmla="*/ 547 h 616"/>
                <a:gd name="T40" fmla="*/ 134 w 613"/>
                <a:gd name="T41" fmla="*/ 520 h 616"/>
                <a:gd name="T42" fmla="*/ 179 w 613"/>
                <a:gd name="T43" fmla="*/ 468 h 616"/>
                <a:gd name="T44" fmla="*/ 128 w 613"/>
                <a:gd name="T45" fmla="*/ 404 h 616"/>
                <a:gd name="T46" fmla="*/ 84 w 613"/>
                <a:gd name="T47" fmla="*/ 420 h 616"/>
                <a:gd name="T48" fmla="*/ 20 w 613"/>
                <a:gd name="T49" fmla="*/ 451 h 616"/>
                <a:gd name="T50" fmla="*/ 59 w 613"/>
                <a:gd name="T51" fmla="*/ 391 h 616"/>
                <a:gd name="T52" fmla="*/ 98 w 613"/>
                <a:gd name="T53" fmla="*/ 346 h 616"/>
                <a:gd name="T54" fmla="*/ 77 w 613"/>
                <a:gd name="T55" fmla="*/ 296 h 616"/>
                <a:gd name="T56" fmla="*/ 27 w 613"/>
                <a:gd name="T57" fmla="*/ 321 h 616"/>
                <a:gd name="T58" fmla="*/ 19 w 613"/>
                <a:gd name="T59" fmla="*/ 261 h 616"/>
                <a:gd name="T60" fmla="*/ 82 w 613"/>
                <a:gd name="T61" fmla="*/ 264 h 616"/>
                <a:gd name="T62" fmla="*/ 106 w 613"/>
                <a:gd name="T63" fmla="*/ 153 h 616"/>
                <a:gd name="T64" fmla="*/ 17 w 613"/>
                <a:gd name="T65" fmla="*/ 143 h 616"/>
                <a:gd name="T66" fmla="*/ 42 w 613"/>
                <a:gd name="T67" fmla="*/ 85 h 616"/>
                <a:gd name="T68" fmla="*/ 141 w 613"/>
                <a:gd name="T69" fmla="*/ 129 h 616"/>
                <a:gd name="T70" fmla="*/ 193 w 613"/>
                <a:gd name="T71" fmla="*/ 75 h 616"/>
                <a:gd name="T72" fmla="*/ 159 w 613"/>
                <a:gd name="T73" fmla="*/ 52 h 616"/>
                <a:gd name="T74" fmla="*/ 189 w 613"/>
                <a:gd name="T75" fmla="*/ 23 h 616"/>
                <a:gd name="T76" fmla="*/ 207 w 613"/>
                <a:gd name="T77" fmla="*/ 69 h 616"/>
                <a:gd name="T78" fmla="*/ 282 w 613"/>
                <a:gd name="T79" fmla="*/ 51 h 616"/>
                <a:gd name="T80" fmla="*/ 311 w 613"/>
                <a:gd name="T81" fmla="*/ 40 h 616"/>
                <a:gd name="T82" fmla="*/ 404 w 613"/>
                <a:gd name="T83" fmla="*/ 70 h 616"/>
                <a:gd name="T84" fmla="*/ 422 w 613"/>
                <a:gd name="T85" fmla="*/ 52 h 616"/>
                <a:gd name="T86" fmla="*/ 475 w 613"/>
                <a:gd name="T87" fmla="*/ 20 h 616"/>
                <a:gd name="T88" fmla="*/ 433 w 613"/>
                <a:gd name="T89" fmla="*/ 79 h 616"/>
                <a:gd name="T90" fmla="*/ 504 w 613"/>
                <a:gd name="T91" fmla="*/ 161 h 616"/>
                <a:gd name="T92" fmla="*/ 504 w 613"/>
                <a:gd name="T93" fmla="*/ 277 h 616"/>
                <a:gd name="T94" fmla="*/ 116 w 613"/>
                <a:gd name="T95" fmla="*/ 26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3" h="616">
                  <a:moveTo>
                    <a:pt x="504" y="161"/>
                  </a:moveTo>
                  <a:cubicBezTo>
                    <a:pt x="525" y="150"/>
                    <a:pt x="539" y="138"/>
                    <a:pt x="535" y="111"/>
                  </a:cubicBezTo>
                  <a:cubicBezTo>
                    <a:pt x="533" y="99"/>
                    <a:pt x="558" y="82"/>
                    <a:pt x="574" y="83"/>
                  </a:cubicBezTo>
                  <a:cubicBezTo>
                    <a:pt x="592" y="84"/>
                    <a:pt x="608" y="100"/>
                    <a:pt x="609" y="118"/>
                  </a:cubicBezTo>
                  <a:cubicBezTo>
                    <a:pt x="611" y="137"/>
                    <a:pt x="598" y="154"/>
                    <a:pt x="579" y="157"/>
                  </a:cubicBezTo>
                  <a:cubicBezTo>
                    <a:pt x="574" y="158"/>
                    <a:pt x="568" y="159"/>
                    <a:pt x="563" y="157"/>
                  </a:cubicBezTo>
                  <a:cubicBezTo>
                    <a:pt x="543" y="148"/>
                    <a:pt x="532" y="165"/>
                    <a:pt x="518" y="173"/>
                  </a:cubicBezTo>
                  <a:cubicBezTo>
                    <a:pt x="511" y="177"/>
                    <a:pt x="516" y="182"/>
                    <a:pt x="518" y="187"/>
                  </a:cubicBezTo>
                  <a:cubicBezTo>
                    <a:pt x="523" y="201"/>
                    <a:pt x="528" y="215"/>
                    <a:pt x="531" y="231"/>
                  </a:cubicBezTo>
                  <a:cubicBezTo>
                    <a:pt x="532" y="235"/>
                    <a:pt x="530" y="242"/>
                    <a:pt x="537" y="244"/>
                  </a:cubicBezTo>
                  <a:cubicBezTo>
                    <a:pt x="544" y="245"/>
                    <a:pt x="545" y="238"/>
                    <a:pt x="548" y="234"/>
                  </a:cubicBezTo>
                  <a:cubicBezTo>
                    <a:pt x="557" y="221"/>
                    <a:pt x="569" y="218"/>
                    <a:pt x="583" y="222"/>
                  </a:cubicBezTo>
                  <a:cubicBezTo>
                    <a:pt x="596" y="226"/>
                    <a:pt x="602" y="237"/>
                    <a:pt x="604" y="249"/>
                  </a:cubicBezTo>
                  <a:cubicBezTo>
                    <a:pt x="606" y="262"/>
                    <a:pt x="600" y="272"/>
                    <a:pt x="588" y="278"/>
                  </a:cubicBezTo>
                  <a:cubicBezTo>
                    <a:pt x="573" y="286"/>
                    <a:pt x="560" y="282"/>
                    <a:pt x="549" y="269"/>
                  </a:cubicBezTo>
                  <a:cubicBezTo>
                    <a:pt x="546" y="266"/>
                    <a:pt x="545" y="257"/>
                    <a:pt x="539" y="259"/>
                  </a:cubicBezTo>
                  <a:cubicBezTo>
                    <a:pt x="531" y="262"/>
                    <a:pt x="535" y="270"/>
                    <a:pt x="535" y="275"/>
                  </a:cubicBezTo>
                  <a:cubicBezTo>
                    <a:pt x="534" y="296"/>
                    <a:pt x="533" y="317"/>
                    <a:pt x="525" y="337"/>
                  </a:cubicBezTo>
                  <a:cubicBezTo>
                    <a:pt x="521" y="348"/>
                    <a:pt x="522" y="362"/>
                    <a:pt x="507" y="367"/>
                  </a:cubicBezTo>
                  <a:cubicBezTo>
                    <a:pt x="504" y="368"/>
                    <a:pt x="502" y="381"/>
                    <a:pt x="504" y="387"/>
                  </a:cubicBezTo>
                  <a:cubicBezTo>
                    <a:pt x="507" y="395"/>
                    <a:pt x="543" y="401"/>
                    <a:pt x="551" y="396"/>
                  </a:cubicBezTo>
                  <a:cubicBezTo>
                    <a:pt x="567" y="386"/>
                    <a:pt x="587" y="387"/>
                    <a:pt x="597" y="399"/>
                  </a:cubicBezTo>
                  <a:cubicBezTo>
                    <a:pt x="612" y="416"/>
                    <a:pt x="613" y="434"/>
                    <a:pt x="600" y="453"/>
                  </a:cubicBezTo>
                  <a:cubicBezTo>
                    <a:pt x="593" y="462"/>
                    <a:pt x="566" y="468"/>
                    <a:pt x="553" y="461"/>
                  </a:cubicBezTo>
                  <a:cubicBezTo>
                    <a:pt x="542" y="455"/>
                    <a:pt x="536" y="443"/>
                    <a:pt x="535" y="430"/>
                  </a:cubicBezTo>
                  <a:cubicBezTo>
                    <a:pt x="532" y="409"/>
                    <a:pt x="512" y="412"/>
                    <a:pt x="500" y="405"/>
                  </a:cubicBezTo>
                  <a:cubicBezTo>
                    <a:pt x="491" y="399"/>
                    <a:pt x="488" y="412"/>
                    <a:pt x="483" y="417"/>
                  </a:cubicBezTo>
                  <a:cubicBezTo>
                    <a:pt x="445" y="460"/>
                    <a:pt x="397" y="486"/>
                    <a:pt x="341" y="498"/>
                  </a:cubicBezTo>
                  <a:cubicBezTo>
                    <a:pt x="334" y="499"/>
                    <a:pt x="320" y="486"/>
                    <a:pt x="320" y="503"/>
                  </a:cubicBezTo>
                  <a:cubicBezTo>
                    <a:pt x="319" y="518"/>
                    <a:pt x="309" y="537"/>
                    <a:pt x="332" y="548"/>
                  </a:cubicBezTo>
                  <a:cubicBezTo>
                    <a:pt x="346" y="555"/>
                    <a:pt x="350" y="571"/>
                    <a:pt x="346" y="586"/>
                  </a:cubicBezTo>
                  <a:cubicBezTo>
                    <a:pt x="342" y="601"/>
                    <a:pt x="332" y="611"/>
                    <a:pt x="317" y="613"/>
                  </a:cubicBezTo>
                  <a:cubicBezTo>
                    <a:pt x="302" y="616"/>
                    <a:pt x="290" y="609"/>
                    <a:pt x="282" y="595"/>
                  </a:cubicBezTo>
                  <a:cubicBezTo>
                    <a:pt x="269" y="575"/>
                    <a:pt x="273" y="557"/>
                    <a:pt x="293" y="542"/>
                  </a:cubicBezTo>
                  <a:cubicBezTo>
                    <a:pt x="300" y="537"/>
                    <a:pt x="305" y="506"/>
                    <a:pt x="300" y="500"/>
                  </a:cubicBezTo>
                  <a:cubicBezTo>
                    <a:pt x="298" y="499"/>
                    <a:pt x="295" y="498"/>
                    <a:pt x="293" y="498"/>
                  </a:cubicBezTo>
                  <a:cubicBezTo>
                    <a:pt x="262" y="504"/>
                    <a:pt x="238" y="486"/>
                    <a:pt x="212" y="476"/>
                  </a:cubicBezTo>
                  <a:cubicBezTo>
                    <a:pt x="207" y="474"/>
                    <a:pt x="201" y="466"/>
                    <a:pt x="195" y="472"/>
                  </a:cubicBezTo>
                  <a:cubicBezTo>
                    <a:pt x="188" y="479"/>
                    <a:pt x="185" y="490"/>
                    <a:pt x="191" y="498"/>
                  </a:cubicBezTo>
                  <a:cubicBezTo>
                    <a:pt x="208" y="519"/>
                    <a:pt x="193" y="533"/>
                    <a:pt x="181" y="547"/>
                  </a:cubicBezTo>
                  <a:cubicBezTo>
                    <a:pt x="175" y="555"/>
                    <a:pt x="163" y="554"/>
                    <a:pt x="153" y="550"/>
                  </a:cubicBezTo>
                  <a:cubicBezTo>
                    <a:pt x="141" y="544"/>
                    <a:pt x="134" y="533"/>
                    <a:pt x="134" y="520"/>
                  </a:cubicBezTo>
                  <a:cubicBezTo>
                    <a:pt x="134" y="511"/>
                    <a:pt x="135" y="504"/>
                    <a:pt x="146" y="499"/>
                  </a:cubicBezTo>
                  <a:cubicBezTo>
                    <a:pt x="160" y="493"/>
                    <a:pt x="174" y="485"/>
                    <a:pt x="179" y="468"/>
                  </a:cubicBezTo>
                  <a:cubicBezTo>
                    <a:pt x="181" y="460"/>
                    <a:pt x="180" y="455"/>
                    <a:pt x="174" y="451"/>
                  </a:cubicBezTo>
                  <a:cubicBezTo>
                    <a:pt x="155" y="439"/>
                    <a:pt x="141" y="423"/>
                    <a:pt x="128" y="404"/>
                  </a:cubicBezTo>
                  <a:cubicBezTo>
                    <a:pt x="124" y="397"/>
                    <a:pt x="113" y="386"/>
                    <a:pt x="105" y="391"/>
                  </a:cubicBezTo>
                  <a:cubicBezTo>
                    <a:pt x="96" y="397"/>
                    <a:pt x="80" y="401"/>
                    <a:pt x="84" y="420"/>
                  </a:cubicBezTo>
                  <a:cubicBezTo>
                    <a:pt x="89" y="438"/>
                    <a:pt x="81" y="453"/>
                    <a:pt x="64" y="461"/>
                  </a:cubicBezTo>
                  <a:cubicBezTo>
                    <a:pt x="47" y="468"/>
                    <a:pt x="32" y="464"/>
                    <a:pt x="20" y="451"/>
                  </a:cubicBezTo>
                  <a:cubicBezTo>
                    <a:pt x="8" y="438"/>
                    <a:pt x="7" y="422"/>
                    <a:pt x="16" y="407"/>
                  </a:cubicBezTo>
                  <a:cubicBezTo>
                    <a:pt x="27" y="392"/>
                    <a:pt x="42" y="385"/>
                    <a:pt x="59" y="391"/>
                  </a:cubicBezTo>
                  <a:cubicBezTo>
                    <a:pt x="78" y="398"/>
                    <a:pt x="90" y="384"/>
                    <a:pt x="101" y="376"/>
                  </a:cubicBezTo>
                  <a:cubicBezTo>
                    <a:pt x="110" y="370"/>
                    <a:pt x="104" y="357"/>
                    <a:pt x="98" y="346"/>
                  </a:cubicBezTo>
                  <a:cubicBezTo>
                    <a:pt x="92" y="336"/>
                    <a:pt x="92" y="323"/>
                    <a:pt x="88" y="312"/>
                  </a:cubicBezTo>
                  <a:cubicBezTo>
                    <a:pt x="87" y="306"/>
                    <a:pt x="88" y="299"/>
                    <a:pt x="77" y="296"/>
                  </a:cubicBezTo>
                  <a:cubicBezTo>
                    <a:pt x="65" y="294"/>
                    <a:pt x="65" y="302"/>
                    <a:pt x="63" y="307"/>
                  </a:cubicBezTo>
                  <a:cubicBezTo>
                    <a:pt x="55" y="324"/>
                    <a:pt x="41" y="323"/>
                    <a:pt x="27" y="321"/>
                  </a:cubicBezTo>
                  <a:cubicBezTo>
                    <a:pt x="11" y="320"/>
                    <a:pt x="5" y="306"/>
                    <a:pt x="3" y="293"/>
                  </a:cubicBezTo>
                  <a:cubicBezTo>
                    <a:pt x="0" y="280"/>
                    <a:pt x="6" y="268"/>
                    <a:pt x="19" y="261"/>
                  </a:cubicBezTo>
                  <a:cubicBezTo>
                    <a:pt x="33" y="253"/>
                    <a:pt x="45" y="257"/>
                    <a:pt x="56" y="269"/>
                  </a:cubicBezTo>
                  <a:cubicBezTo>
                    <a:pt x="66" y="280"/>
                    <a:pt x="78" y="278"/>
                    <a:pt x="82" y="264"/>
                  </a:cubicBezTo>
                  <a:cubicBezTo>
                    <a:pt x="91" y="230"/>
                    <a:pt x="96" y="195"/>
                    <a:pt x="113" y="163"/>
                  </a:cubicBezTo>
                  <a:cubicBezTo>
                    <a:pt x="117" y="157"/>
                    <a:pt x="110" y="155"/>
                    <a:pt x="106" y="153"/>
                  </a:cubicBezTo>
                  <a:cubicBezTo>
                    <a:pt x="95" y="149"/>
                    <a:pt x="86" y="136"/>
                    <a:pt x="71" y="147"/>
                  </a:cubicBezTo>
                  <a:cubicBezTo>
                    <a:pt x="51" y="163"/>
                    <a:pt x="35" y="160"/>
                    <a:pt x="17" y="143"/>
                  </a:cubicBezTo>
                  <a:cubicBezTo>
                    <a:pt x="4" y="131"/>
                    <a:pt x="8" y="116"/>
                    <a:pt x="12" y="104"/>
                  </a:cubicBezTo>
                  <a:cubicBezTo>
                    <a:pt x="17" y="93"/>
                    <a:pt x="26" y="85"/>
                    <a:pt x="42" y="85"/>
                  </a:cubicBezTo>
                  <a:cubicBezTo>
                    <a:pt x="63" y="86"/>
                    <a:pt x="79" y="89"/>
                    <a:pt x="85" y="115"/>
                  </a:cubicBezTo>
                  <a:cubicBezTo>
                    <a:pt x="91" y="139"/>
                    <a:pt x="123" y="146"/>
                    <a:pt x="141" y="129"/>
                  </a:cubicBezTo>
                  <a:cubicBezTo>
                    <a:pt x="156" y="114"/>
                    <a:pt x="169" y="95"/>
                    <a:pt x="189" y="84"/>
                  </a:cubicBezTo>
                  <a:cubicBezTo>
                    <a:pt x="192" y="82"/>
                    <a:pt x="196" y="80"/>
                    <a:pt x="193" y="75"/>
                  </a:cubicBezTo>
                  <a:cubicBezTo>
                    <a:pt x="191" y="70"/>
                    <a:pt x="188" y="66"/>
                    <a:pt x="182" y="66"/>
                  </a:cubicBezTo>
                  <a:cubicBezTo>
                    <a:pt x="171" y="66"/>
                    <a:pt x="163" y="62"/>
                    <a:pt x="159" y="52"/>
                  </a:cubicBezTo>
                  <a:cubicBezTo>
                    <a:pt x="155" y="43"/>
                    <a:pt x="156" y="33"/>
                    <a:pt x="164" y="26"/>
                  </a:cubicBezTo>
                  <a:cubicBezTo>
                    <a:pt x="171" y="19"/>
                    <a:pt x="181" y="17"/>
                    <a:pt x="189" y="23"/>
                  </a:cubicBezTo>
                  <a:cubicBezTo>
                    <a:pt x="197" y="28"/>
                    <a:pt x="206" y="36"/>
                    <a:pt x="201" y="47"/>
                  </a:cubicBezTo>
                  <a:cubicBezTo>
                    <a:pt x="195" y="58"/>
                    <a:pt x="201" y="63"/>
                    <a:pt x="207" y="69"/>
                  </a:cubicBezTo>
                  <a:cubicBezTo>
                    <a:pt x="215" y="77"/>
                    <a:pt x="219" y="67"/>
                    <a:pt x="224" y="65"/>
                  </a:cubicBezTo>
                  <a:cubicBezTo>
                    <a:pt x="243" y="57"/>
                    <a:pt x="262" y="53"/>
                    <a:pt x="282" y="51"/>
                  </a:cubicBezTo>
                  <a:cubicBezTo>
                    <a:pt x="290" y="50"/>
                    <a:pt x="300" y="52"/>
                    <a:pt x="304" y="41"/>
                  </a:cubicBezTo>
                  <a:cubicBezTo>
                    <a:pt x="305" y="39"/>
                    <a:pt x="308" y="38"/>
                    <a:pt x="311" y="40"/>
                  </a:cubicBezTo>
                  <a:cubicBezTo>
                    <a:pt x="334" y="57"/>
                    <a:pt x="364" y="53"/>
                    <a:pt x="390" y="64"/>
                  </a:cubicBezTo>
                  <a:cubicBezTo>
                    <a:pt x="394" y="67"/>
                    <a:pt x="399" y="69"/>
                    <a:pt x="404" y="70"/>
                  </a:cubicBezTo>
                  <a:cubicBezTo>
                    <a:pt x="410" y="71"/>
                    <a:pt x="415" y="81"/>
                    <a:pt x="421" y="72"/>
                  </a:cubicBezTo>
                  <a:cubicBezTo>
                    <a:pt x="425" y="66"/>
                    <a:pt x="426" y="60"/>
                    <a:pt x="422" y="52"/>
                  </a:cubicBezTo>
                  <a:cubicBezTo>
                    <a:pt x="413" y="35"/>
                    <a:pt x="420" y="13"/>
                    <a:pt x="436" y="6"/>
                  </a:cubicBezTo>
                  <a:cubicBezTo>
                    <a:pt x="451" y="0"/>
                    <a:pt x="468" y="6"/>
                    <a:pt x="475" y="20"/>
                  </a:cubicBezTo>
                  <a:cubicBezTo>
                    <a:pt x="484" y="39"/>
                    <a:pt x="474" y="62"/>
                    <a:pt x="453" y="65"/>
                  </a:cubicBezTo>
                  <a:cubicBezTo>
                    <a:pt x="443" y="66"/>
                    <a:pt x="437" y="70"/>
                    <a:pt x="433" y="79"/>
                  </a:cubicBezTo>
                  <a:cubicBezTo>
                    <a:pt x="430" y="89"/>
                    <a:pt x="439" y="93"/>
                    <a:pt x="445" y="97"/>
                  </a:cubicBezTo>
                  <a:cubicBezTo>
                    <a:pt x="468" y="115"/>
                    <a:pt x="492" y="133"/>
                    <a:pt x="504" y="161"/>
                  </a:cubicBezTo>
                  <a:close/>
                  <a:moveTo>
                    <a:pt x="307" y="467"/>
                  </a:moveTo>
                  <a:cubicBezTo>
                    <a:pt x="422" y="474"/>
                    <a:pt x="504" y="367"/>
                    <a:pt x="504" y="277"/>
                  </a:cubicBezTo>
                  <a:cubicBezTo>
                    <a:pt x="503" y="165"/>
                    <a:pt x="421" y="85"/>
                    <a:pt x="315" y="81"/>
                  </a:cubicBezTo>
                  <a:cubicBezTo>
                    <a:pt x="211" y="76"/>
                    <a:pt x="120" y="166"/>
                    <a:pt x="116" y="266"/>
                  </a:cubicBezTo>
                  <a:cubicBezTo>
                    <a:pt x="112" y="357"/>
                    <a:pt x="193" y="477"/>
                    <a:pt x="307" y="467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8559-D50A-44EA-999E-DC6D91078E2D}"/>
                </a:ext>
              </a:extLst>
            </p:cNvPr>
            <p:cNvSpPr/>
            <p:nvPr userDrawn="1"/>
          </p:nvSpPr>
          <p:spPr bwMode="auto">
            <a:xfrm>
              <a:off x="8194675" y="-739776"/>
              <a:ext cx="90488" cy="114300"/>
            </a:xfrm>
            <a:custGeom>
              <a:avLst/>
              <a:gdLst>
                <a:gd name="T0" fmla="*/ 38 w 84"/>
                <a:gd name="T1" fmla="*/ 106 h 106"/>
                <a:gd name="T2" fmla="*/ 12 w 84"/>
                <a:gd name="T3" fmla="*/ 59 h 106"/>
                <a:gd name="T4" fmla="*/ 20 w 84"/>
                <a:gd name="T5" fmla="*/ 11 h 106"/>
                <a:gd name="T6" fmla="*/ 70 w 84"/>
                <a:gd name="T7" fmla="*/ 17 h 106"/>
                <a:gd name="T8" fmla="*/ 67 w 84"/>
                <a:gd name="T9" fmla="*/ 65 h 106"/>
                <a:gd name="T10" fmla="*/ 38 w 84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05">
                  <a:moveTo>
                    <a:pt x="38" y="106"/>
                  </a:moveTo>
                  <a:cubicBezTo>
                    <a:pt x="36" y="86"/>
                    <a:pt x="26" y="72"/>
                    <a:pt x="12" y="59"/>
                  </a:cubicBezTo>
                  <a:cubicBezTo>
                    <a:pt x="0" y="47"/>
                    <a:pt x="6" y="21"/>
                    <a:pt x="20" y="11"/>
                  </a:cubicBezTo>
                  <a:cubicBezTo>
                    <a:pt x="35" y="0"/>
                    <a:pt x="59" y="3"/>
                    <a:pt x="70" y="17"/>
                  </a:cubicBezTo>
                  <a:cubicBezTo>
                    <a:pt x="84" y="32"/>
                    <a:pt x="83" y="54"/>
                    <a:pt x="67" y="65"/>
                  </a:cubicBezTo>
                  <a:cubicBezTo>
                    <a:pt x="52" y="75"/>
                    <a:pt x="53" y="94"/>
                    <a:pt x="38" y="106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39CE3C8-4CBC-4FCF-B585-7A1EF5388DC6}"/>
                </a:ext>
              </a:extLst>
            </p:cNvPr>
            <p:cNvSpPr/>
            <p:nvPr userDrawn="1"/>
          </p:nvSpPr>
          <p:spPr bwMode="auto">
            <a:xfrm>
              <a:off x="8332788" y="-139700"/>
              <a:ext cx="76200" cy="74613"/>
            </a:xfrm>
            <a:custGeom>
              <a:avLst/>
              <a:gdLst>
                <a:gd name="T0" fmla="*/ 35 w 72"/>
                <a:gd name="T1" fmla="*/ 68 h 68"/>
                <a:gd name="T2" fmla="*/ 5 w 72"/>
                <a:gd name="T3" fmla="*/ 32 h 68"/>
                <a:gd name="T4" fmla="*/ 27 w 72"/>
                <a:gd name="T5" fmla="*/ 1 h 68"/>
                <a:gd name="T6" fmla="*/ 72 w 72"/>
                <a:gd name="T7" fmla="*/ 35 h 68"/>
                <a:gd name="T8" fmla="*/ 35 w 7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35" y="68"/>
                  </a:moveTo>
                  <a:cubicBezTo>
                    <a:pt x="21" y="67"/>
                    <a:pt x="0" y="45"/>
                    <a:pt x="5" y="32"/>
                  </a:cubicBezTo>
                  <a:cubicBezTo>
                    <a:pt x="9" y="21"/>
                    <a:pt x="13" y="2"/>
                    <a:pt x="27" y="1"/>
                  </a:cubicBezTo>
                  <a:cubicBezTo>
                    <a:pt x="53" y="0"/>
                    <a:pt x="72" y="16"/>
                    <a:pt x="72" y="35"/>
                  </a:cubicBezTo>
                  <a:cubicBezTo>
                    <a:pt x="72" y="54"/>
                    <a:pt x="56" y="68"/>
                    <a:pt x="35" y="68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C6512D7-22AF-4BA1-BC93-B7560BF3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5" y="-533400"/>
              <a:ext cx="376238" cy="336550"/>
            </a:xfrm>
            <a:custGeom>
              <a:avLst/>
              <a:gdLst>
                <a:gd name="T0" fmla="*/ 92 w 348"/>
                <a:gd name="T1" fmla="*/ 65 h 313"/>
                <a:gd name="T2" fmla="*/ 254 w 348"/>
                <a:gd name="T3" fmla="*/ 57 h 313"/>
                <a:gd name="T4" fmla="*/ 265 w 348"/>
                <a:gd name="T5" fmla="*/ 59 h 313"/>
                <a:gd name="T6" fmla="*/ 317 w 348"/>
                <a:gd name="T7" fmla="*/ 54 h 313"/>
                <a:gd name="T8" fmla="*/ 347 w 348"/>
                <a:gd name="T9" fmla="*/ 103 h 313"/>
                <a:gd name="T10" fmla="*/ 309 w 348"/>
                <a:gd name="T11" fmla="*/ 147 h 313"/>
                <a:gd name="T12" fmla="*/ 296 w 348"/>
                <a:gd name="T13" fmla="*/ 171 h 313"/>
                <a:gd name="T14" fmla="*/ 211 w 348"/>
                <a:gd name="T15" fmla="*/ 307 h 313"/>
                <a:gd name="T16" fmla="*/ 146 w 348"/>
                <a:gd name="T17" fmla="*/ 309 h 313"/>
                <a:gd name="T18" fmla="*/ 57 w 348"/>
                <a:gd name="T19" fmla="*/ 167 h 313"/>
                <a:gd name="T20" fmla="*/ 46 w 348"/>
                <a:gd name="T21" fmla="*/ 148 h 313"/>
                <a:gd name="T22" fmla="*/ 4 w 348"/>
                <a:gd name="T23" fmla="*/ 105 h 313"/>
                <a:gd name="T24" fmla="*/ 36 w 348"/>
                <a:gd name="T25" fmla="*/ 52 h 313"/>
                <a:gd name="T26" fmla="*/ 92 w 348"/>
                <a:gd name="T27" fmla="*/ 65 h 313"/>
                <a:gd name="T28" fmla="*/ 175 w 348"/>
                <a:gd name="T29" fmla="*/ 96 h 313"/>
                <a:gd name="T30" fmla="*/ 144 w 348"/>
                <a:gd name="T31" fmla="*/ 70 h 313"/>
                <a:gd name="T32" fmla="*/ 121 w 348"/>
                <a:gd name="T33" fmla="*/ 99 h 313"/>
                <a:gd name="T34" fmla="*/ 94 w 348"/>
                <a:gd name="T35" fmla="*/ 165 h 313"/>
                <a:gd name="T36" fmla="*/ 114 w 348"/>
                <a:gd name="T37" fmla="*/ 271 h 313"/>
                <a:gd name="T38" fmla="*/ 202 w 348"/>
                <a:gd name="T39" fmla="*/ 287 h 313"/>
                <a:gd name="T40" fmla="*/ 257 w 348"/>
                <a:gd name="T41" fmla="*/ 161 h 313"/>
                <a:gd name="T42" fmla="*/ 231 w 348"/>
                <a:gd name="T43" fmla="*/ 101 h 313"/>
                <a:gd name="T44" fmla="*/ 207 w 348"/>
                <a:gd name="T45" fmla="*/ 71 h 313"/>
                <a:gd name="T46" fmla="*/ 175 w 348"/>
                <a:gd name="T47" fmla="*/ 96 h 313"/>
                <a:gd name="T48" fmla="*/ 33 w 348"/>
                <a:gd name="T49" fmla="*/ 98 h 313"/>
                <a:gd name="T50" fmla="*/ 52 w 348"/>
                <a:gd name="T51" fmla="*/ 130 h 313"/>
                <a:gd name="T52" fmla="*/ 69 w 348"/>
                <a:gd name="T53" fmla="*/ 133 h 313"/>
                <a:gd name="T54" fmla="*/ 78 w 348"/>
                <a:gd name="T55" fmla="*/ 104 h 313"/>
                <a:gd name="T56" fmla="*/ 78 w 348"/>
                <a:gd name="T57" fmla="*/ 95 h 313"/>
                <a:gd name="T58" fmla="*/ 75 w 348"/>
                <a:gd name="T59" fmla="*/ 74 h 313"/>
                <a:gd name="T60" fmla="*/ 47 w 348"/>
                <a:gd name="T61" fmla="*/ 73 h 313"/>
                <a:gd name="T62" fmla="*/ 33 w 348"/>
                <a:gd name="T63" fmla="*/ 98 h 313"/>
                <a:gd name="T64" fmla="*/ 290 w 348"/>
                <a:gd name="T65" fmla="*/ 102 h 313"/>
                <a:gd name="T66" fmla="*/ 283 w 348"/>
                <a:gd name="T67" fmla="*/ 102 h 313"/>
                <a:gd name="T68" fmla="*/ 271 w 348"/>
                <a:gd name="T69" fmla="*/ 106 h 313"/>
                <a:gd name="T70" fmla="*/ 283 w 348"/>
                <a:gd name="T71" fmla="*/ 133 h 313"/>
                <a:gd name="T72" fmla="*/ 292 w 348"/>
                <a:gd name="T73" fmla="*/ 135 h 313"/>
                <a:gd name="T74" fmla="*/ 319 w 348"/>
                <a:gd name="T75" fmla="*/ 98 h 313"/>
                <a:gd name="T76" fmla="*/ 302 w 348"/>
                <a:gd name="T77" fmla="*/ 72 h 313"/>
                <a:gd name="T78" fmla="*/ 270 w 348"/>
                <a:gd name="T79" fmla="*/ 78 h 313"/>
                <a:gd name="T80" fmla="*/ 267 w 348"/>
                <a:gd name="T81" fmla="*/ 89 h 313"/>
                <a:gd name="T82" fmla="*/ 271 w 348"/>
                <a:gd name="T83" fmla="*/ 92 h 313"/>
                <a:gd name="T84" fmla="*/ 290 w 348"/>
                <a:gd name="T85" fmla="*/ 10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313">
                  <a:moveTo>
                    <a:pt x="92" y="65"/>
                  </a:moveTo>
                  <a:cubicBezTo>
                    <a:pt x="138" y="3"/>
                    <a:pt x="207" y="0"/>
                    <a:pt x="254" y="57"/>
                  </a:cubicBezTo>
                  <a:cubicBezTo>
                    <a:pt x="257" y="61"/>
                    <a:pt x="259" y="66"/>
                    <a:pt x="265" y="59"/>
                  </a:cubicBezTo>
                  <a:cubicBezTo>
                    <a:pt x="281" y="44"/>
                    <a:pt x="298" y="41"/>
                    <a:pt x="317" y="54"/>
                  </a:cubicBezTo>
                  <a:cubicBezTo>
                    <a:pt x="335" y="65"/>
                    <a:pt x="348" y="81"/>
                    <a:pt x="347" y="103"/>
                  </a:cubicBezTo>
                  <a:cubicBezTo>
                    <a:pt x="345" y="125"/>
                    <a:pt x="331" y="141"/>
                    <a:pt x="309" y="147"/>
                  </a:cubicBezTo>
                  <a:cubicBezTo>
                    <a:pt x="293" y="151"/>
                    <a:pt x="292" y="156"/>
                    <a:pt x="296" y="171"/>
                  </a:cubicBezTo>
                  <a:cubicBezTo>
                    <a:pt x="312" y="239"/>
                    <a:pt x="279" y="291"/>
                    <a:pt x="211" y="307"/>
                  </a:cubicBezTo>
                  <a:cubicBezTo>
                    <a:pt x="189" y="312"/>
                    <a:pt x="167" y="313"/>
                    <a:pt x="146" y="309"/>
                  </a:cubicBezTo>
                  <a:cubicBezTo>
                    <a:pt x="74" y="295"/>
                    <a:pt x="38" y="239"/>
                    <a:pt x="57" y="167"/>
                  </a:cubicBezTo>
                  <a:cubicBezTo>
                    <a:pt x="60" y="155"/>
                    <a:pt x="59" y="151"/>
                    <a:pt x="46" y="148"/>
                  </a:cubicBezTo>
                  <a:cubicBezTo>
                    <a:pt x="23" y="142"/>
                    <a:pt x="7" y="122"/>
                    <a:pt x="4" y="105"/>
                  </a:cubicBezTo>
                  <a:cubicBezTo>
                    <a:pt x="0" y="78"/>
                    <a:pt x="18" y="63"/>
                    <a:pt x="36" y="52"/>
                  </a:cubicBezTo>
                  <a:cubicBezTo>
                    <a:pt x="55" y="40"/>
                    <a:pt x="76" y="45"/>
                    <a:pt x="92" y="65"/>
                  </a:cubicBezTo>
                  <a:close/>
                  <a:moveTo>
                    <a:pt x="175" y="96"/>
                  </a:moveTo>
                  <a:cubicBezTo>
                    <a:pt x="169" y="77"/>
                    <a:pt x="160" y="68"/>
                    <a:pt x="144" y="70"/>
                  </a:cubicBezTo>
                  <a:cubicBezTo>
                    <a:pt x="128" y="73"/>
                    <a:pt x="124" y="87"/>
                    <a:pt x="121" y="99"/>
                  </a:cubicBezTo>
                  <a:cubicBezTo>
                    <a:pt x="116" y="123"/>
                    <a:pt x="107" y="145"/>
                    <a:pt x="94" y="165"/>
                  </a:cubicBezTo>
                  <a:cubicBezTo>
                    <a:pt x="70" y="201"/>
                    <a:pt x="79" y="246"/>
                    <a:pt x="114" y="271"/>
                  </a:cubicBezTo>
                  <a:cubicBezTo>
                    <a:pt x="141" y="290"/>
                    <a:pt x="171" y="292"/>
                    <a:pt x="202" y="287"/>
                  </a:cubicBezTo>
                  <a:cubicBezTo>
                    <a:pt x="262" y="276"/>
                    <a:pt x="290" y="212"/>
                    <a:pt x="257" y="161"/>
                  </a:cubicBezTo>
                  <a:cubicBezTo>
                    <a:pt x="244" y="142"/>
                    <a:pt x="236" y="123"/>
                    <a:pt x="231" y="101"/>
                  </a:cubicBezTo>
                  <a:cubicBezTo>
                    <a:pt x="229" y="87"/>
                    <a:pt x="224" y="73"/>
                    <a:pt x="207" y="71"/>
                  </a:cubicBezTo>
                  <a:cubicBezTo>
                    <a:pt x="191" y="68"/>
                    <a:pt x="184" y="79"/>
                    <a:pt x="175" y="96"/>
                  </a:cubicBezTo>
                  <a:close/>
                  <a:moveTo>
                    <a:pt x="33" y="98"/>
                  </a:moveTo>
                  <a:cubicBezTo>
                    <a:pt x="35" y="111"/>
                    <a:pt x="40" y="123"/>
                    <a:pt x="52" y="130"/>
                  </a:cubicBezTo>
                  <a:cubicBezTo>
                    <a:pt x="57" y="133"/>
                    <a:pt x="63" y="142"/>
                    <a:pt x="69" y="133"/>
                  </a:cubicBezTo>
                  <a:cubicBezTo>
                    <a:pt x="74" y="124"/>
                    <a:pt x="86" y="113"/>
                    <a:pt x="78" y="104"/>
                  </a:cubicBezTo>
                  <a:cubicBezTo>
                    <a:pt x="73" y="98"/>
                    <a:pt x="74" y="97"/>
                    <a:pt x="78" y="95"/>
                  </a:cubicBezTo>
                  <a:cubicBezTo>
                    <a:pt x="93" y="86"/>
                    <a:pt x="84" y="79"/>
                    <a:pt x="75" y="74"/>
                  </a:cubicBezTo>
                  <a:cubicBezTo>
                    <a:pt x="66" y="68"/>
                    <a:pt x="56" y="69"/>
                    <a:pt x="47" y="73"/>
                  </a:cubicBezTo>
                  <a:cubicBezTo>
                    <a:pt x="37" y="78"/>
                    <a:pt x="33" y="87"/>
                    <a:pt x="33" y="98"/>
                  </a:cubicBezTo>
                  <a:close/>
                  <a:moveTo>
                    <a:pt x="290" y="102"/>
                  </a:moveTo>
                  <a:cubicBezTo>
                    <a:pt x="288" y="102"/>
                    <a:pt x="286" y="102"/>
                    <a:pt x="283" y="102"/>
                  </a:cubicBezTo>
                  <a:cubicBezTo>
                    <a:pt x="279" y="103"/>
                    <a:pt x="272" y="100"/>
                    <a:pt x="271" y="106"/>
                  </a:cubicBezTo>
                  <a:cubicBezTo>
                    <a:pt x="270" y="116"/>
                    <a:pt x="279" y="124"/>
                    <a:pt x="283" y="133"/>
                  </a:cubicBezTo>
                  <a:cubicBezTo>
                    <a:pt x="285" y="138"/>
                    <a:pt x="288" y="137"/>
                    <a:pt x="292" y="135"/>
                  </a:cubicBezTo>
                  <a:cubicBezTo>
                    <a:pt x="307" y="127"/>
                    <a:pt x="318" y="115"/>
                    <a:pt x="319" y="98"/>
                  </a:cubicBezTo>
                  <a:cubicBezTo>
                    <a:pt x="320" y="85"/>
                    <a:pt x="314" y="76"/>
                    <a:pt x="302" y="72"/>
                  </a:cubicBezTo>
                  <a:cubicBezTo>
                    <a:pt x="290" y="68"/>
                    <a:pt x="279" y="69"/>
                    <a:pt x="270" y="78"/>
                  </a:cubicBezTo>
                  <a:cubicBezTo>
                    <a:pt x="267" y="82"/>
                    <a:pt x="266" y="85"/>
                    <a:pt x="267" y="89"/>
                  </a:cubicBezTo>
                  <a:cubicBezTo>
                    <a:pt x="268" y="91"/>
                    <a:pt x="268" y="94"/>
                    <a:pt x="271" y="92"/>
                  </a:cubicBezTo>
                  <a:cubicBezTo>
                    <a:pt x="284" y="80"/>
                    <a:pt x="282" y="102"/>
                    <a:pt x="290" y="10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788DE8A-C6F4-4BFC-8B6B-B575C562C52E}"/>
                </a:ext>
              </a:extLst>
            </p:cNvPr>
            <p:cNvSpPr/>
            <p:nvPr userDrawn="1"/>
          </p:nvSpPr>
          <p:spPr bwMode="auto">
            <a:xfrm>
              <a:off x="8202613" y="-373063"/>
              <a:ext cx="31750" cy="41275"/>
            </a:xfrm>
            <a:custGeom>
              <a:avLst/>
              <a:gdLst>
                <a:gd name="T0" fmla="*/ 30 w 30"/>
                <a:gd name="T1" fmla="*/ 37 h 37"/>
                <a:gd name="T2" fmla="*/ 5 w 30"/>
                <a:gd name="T3" fmla="*/ 19 h 37"/>
                <a:gd name="T4" fmla="*/ 5 w 30"/>
                <a:gd name="T5" fmla="*/ 5 h 37"/>
                <a:gd name="T6" fmla="*/ 18 w 30"/>
                <a:gd name="T7" fmla="*/ 9 h 37"/>
                <a:gd name="T8" fmla="*/ 30 w 30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37"/>
                  </a:moveTo>
                  <a:cubicBezTo>
                    <a:pt x="18" y="33"/>
                    <a:pt x="11" y="27"/>
                    <a:pt x="5" y="19"/>
                  </a:cubicBezTo>
                  <a:cubicBezTo>
                    <a:pt x="1" y="14"/>
                    <a:pt x="0" y="9"/>
                    <a:pt x="5" y="5"/>
                  </a:cubicBezTo>
                  <a:cubicBezTo>
                    <a:pt x="11" y="0"/>
                    <a:pt x="15" y="4"/>
                    <a:pt x="18" y="9"/>
                  </a:cubicBezTo>
                  <a:cubicBezTo>
                    <a:pt x="24" y="17"/>
                    <a:pt x="28" y="25"/>
                    <a:pt x="30" y="37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2B13F77-2F41-48DB-8931-5F7F32F05A88}"/>
                </a:ext>
              </a:extLst>
            </p:cNvPr>
            <p:cNvSpPr/>
            <p:nvPr userDrawn="1"/>
          </p:nvSpPr>
          <p:spPr bwMode="auto">
            <a:xfrm>
              <a:off x="8243888" y="-371475"/>
              <a:ext cx="31750" cy="39688"/>
            </a:xfrm>
            <a:custGeom>
              <a:avLst/>
              <a:gdLst>
                <a:gd name="T0" fmla="*/ 0 w 29"/>
                <a:gd name="T1" fmla="*/ 36 h 36"/>
                <a:gd name="T2" fmla="*/ 12 w 29"/>
                <a:gd name="T3" fmla="*/ 7 h 36"/>
                <a:gd name="T4" fmla="*/ 23 w 29"/>
                <a:gd name="T5" fmla="*/ 3 h 36"/>
                <a:gd name="T6" fmla="*/ 26 w 29"/>
                <a:gd name="T7" fmla="*/ 17 h 36"/>
                <a:gd name="T8" fmla="*/ 0 w 2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36"/>
                  </a:moveTo>
                  <a:cubicBezTo>
                    <a:pt x="2" y="24"/>
                    <a:pt x="7" y="15"/>
                    <a:pt x="12" y="7"/>
                  </a:cubicBezTo>
                  <a:cubicBezTo>
                    <a:pt x="15" y="4"/>
                    <a:pt x="18" y="0"/>
                    <a:pt x="23" y="3"/>
                  </a:cubicBezTo>
                  <a:cubicBezTo>
                    <a:pt x="29" y="6"/>
                    <a:pt x="29" y="12"/>
                    <a:pt x="26" y="17"/>
                  </a:cubicBezTo>
                  <a:cubicBezTo>
                    <a:pt x="20" y="25"/>
                    <a:pt x="13" y="32"/>
                    <a:pt x="0" y="36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4F0823-37E3-4EB1-84FE-33FA381BF742}"/>
                </a:ext>
              </a:extLst>
            </p:cNvPr>
            <p:cNvSpPr/>
            <p:nvPr userDrawn="1"/>
          </p:nvSpPr>
          <p:spPr bwMode="auto">
            <a:xfrm>
              <a:off x="8186738" y="-412750"/>
              <a:ext cx="28575" cy="25400"/>
            </a:xfrm>
            <a:custGeom>
              <a:avLst/>
              <a:gdLst>
                <a:gd name="T0" fmla="*/ 14 w 26"/>
                <a:gd name="T1" fmla="*/ 0 h 23"/>
                <a:gd name="T2" fmla="*/ 25 w 26"/>
                <a:gd name="T3" fmla="*/ 13 h 23"/>
                <a:gd name="T4" fmla="*/ 13 w 26"/>
                <a:gd name="T5" fmla="*/ 23 h 23"/>
                <a:gd name="T6" fmla="*/ 0 w 26"/>
                <a:gd name="T7" fmla="*/ 11 h 23"/>
                <a:gd name="T8" fmla="*/ 14 w 2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14" y="0"/>
                  </a:moveTo>
                  <a:cubicBezTo>
                    <a:pt x="21" y="1"/>
                    <a:pt x="26" y="5"/>
                    <a:pt x="25" y="13"/>
                  </a:cubicBezTo>
                  <a:cubicBezTo>
                    <a:pt x="25" y="19"/>
                    <a:pt x="20" y="23"/>
                    <a:pt x="13" y="23"/>
                  </a:cubicBezTo>
                  <a:cubicBezTo>
                    <a:pt x="6" y="23"/>
                    <a:pt x="0" y="19"/>
                    <a:pt x="0" y="11"/>
                  </a:cubicBezTo>
                  <a:cubicBezTo>
                    <a:pt x="1" y="4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847B581-F4FC-431F-BBE8-A09E2D91D30F}"/>
                </a:ext>
              </a:extLst>
            </p:cNvPr>
            <p:cNvSpPr/>
            <p:nvPr userDrawn="1"/>
          </p:nvSpPr>
          <p:spPr bwMode="auto">
            <a:xfrm>
              <a:off x="8262938" y="-412750"/>
              <a:ext cx="26988" cy="25400"/>
            </a:xfrm>
            <a:custGeom>
              <a:avLst/>
              <a:gdLst>
                <a:gd name="T0" fmla="*/ 25 w 25"/>
                <a:gd name="T1" fmla="*/ 12 h 24"/>
                <a:gd name="T2" fmla="*/ 15 w 25"/>
                <a:gd name="T3" fmla="*/ 24 h 24"/>
                <a:gd name="T4" fmla="*/ 1 w 25"/>
                <a:gd name="T5" fmla="*/ 13 h 24"/>
                <a:gd name="T6" fmla="*/ 11 w 25"/>
                <a:gd name="T7" fmla="*/ 1 h 24"/>
                <a:gd name="T8" fmla="*/ 25 w 2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9"/>
                    <a:pt x="21" y="23"/>
                    <a:pt x="15" y="24"/>
                  </a:cubicBezTo>
                  <a:cubicBezTo>
                    <a:pt x="7" y="24"/>
                    <a:pt x="1" y="21"/>
                    <a:pt x="1" y="13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8" y="0"/>
                    <a:pt x="24" y="4"/>
                    <a:pt x="25" y="1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 hasCustomPrompt="1"/>
          </p:nvPr>
        </p:nvSpPr>
        <p:spPr>
          <a:xfrm>
            <a:off x="953675" y="1347000"/>
            <a:ext cx="7236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60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953675" y="2145771"/>
            <a:ext cx="7236600" cy="5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 hasCustomPrompt="1"/>
          </p:nvPr>
        </p:nvSpPr>
        <p:spPr>
          <a:xfrm>
            <a:off x="953675" y="3116079"/>
            <a:ext cx="7236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0000"/>
              <a:buNone/>
              <a:defRPr sz="60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3"/>
          </p:nvPr>
        </p:nvSpPr>
        <p:spPr>
          <a:xfrm>
            <a:off x="953675" y="3914850"/>
            <a:ext cx="7236600" cy="5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08" name="Google Shape;208;p16"/>
          <p:cNvCxnSpPr/>
          <p:nvPr/>
        </p:nvCxnSpPr>
        <p:spPr>
          <a:xfrm>
            <a:off x="330225" y="11174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24000" y="4018482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900" y="2686232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3582252" y="128082"/>
            <a:ext cx="169942" cy="2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 txBox="1">
            <a:spLocks noGrp="1"/>
          </p:cNvSpPr>
          <p:nvPr>
            <p:ph type="subTitle" idx="1"/>
          </p:nvPr>
        </p:nvSpPr>
        <p:spPr>
          <a:xfrm>
            <a:off x="1087650" y="2152650"/>
            <a:ext cx="3116700" cy="22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2"/>
          </p:nvPr>
        </p:nvSpPr>
        <p:spPr>
          <a:xfrm>
            <a:off x="4939650" y="2152650"/>
            <a:ext cx="3116700" cy="22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8772AB1-D804-4243-B2C6-ADCF1577A824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56014BD1-8D16-4358-BCB0-460128A028AC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33B6C58-F3FF-42ED-A022-7D11064E6C81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D690070-9140-46E8-9DFC-9ECA1D6D1A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E902BBE-44FB-4F16-88DB-ADC4A706A38B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B7C6F96-76D7-47D1-B0C4-EBA07614AB12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1306D47-D047-4801-8A30-0D69A59327F3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502449" y="285516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663055" y="1939983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24000" y="4018482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0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900" y="2686232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044003" y="108009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1743771" y="1507363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1"/>
          </p:nvPr>
        </p:nvSpPr>
        <p:spPr>
          <a:xfrm>
            <a:off x="4572000" y="1442113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2"/>
          </p:nvPr>
        </p:nvSpPr>
        <p:spPr>
          <a:xfrm>
            <a:off x="1743750" y="2728525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3"/>
          </p:nvPr>
        </p:nvSpPr>
        <p:spPr>
          <a:xfrm>
            <a:off x="4571975" y="2663275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title" idx="4"/>
          </p:nvPr>
        </p:nvSpPr>
        <p:spPr>
          <a:xfrm>
            <a:off x="1743767" y="3949701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5"/>
          </p:nvPr>
        </p:nvSpPr>
        <p:spPr>
          <a:xfrm>
            <a:off x="4572006" y="3884451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24000" y="199158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68484" y="216018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4410184" y="54277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2194105" y="1552700"/>
            <a:ext cx="1950600" cy="23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1"/>
          </p:nvPr>
        </p:nvSpPr>
        <p:spPr>
          <a:xfrm>
            <a:off x="2194093" y="1848047"/>
            <a:ext cx="195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title" idx="2"/>
          </p:nvPr>
        </p:nvSpPr>
        <p:spPr>
          <a:xfrm>
            <a:off x="5894800" y="1552700"/>
            <a:ext cx="1950600" cy="23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3"/>
          </p:nvPr>
        </p:nvSpPr>
        <p:spPr>
          <a:xfrm>
            <a:off x="5894804" y="1848047"/>
            <a:ext cx="195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1"/>
          <p:cNvSpPr txBox="1">
            <a:spLocks noGrp="1"/>
          </p:cNvSpPr>
          <p:nvPr>
            <p:ph type="title" idx="4"/>
          </p:nvPr>
        </p:nvSpPr>
        <p:spPr>
          <a:xfrm>
            <a:off x="2194080" y="3328375"/>
            <a:ext cx="1950600" cy="23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21"/>
          <p:cNvSpPr txBox="1">
            <a:spLocks noGrp="1"/>
          </p:cNvSpPr>
          <p:nvPr>
            <p:ph type="subTitle" idx="5"/>
          </p:nvPr>
        </p:nvSpPr>
        <p:spPr>
          <a:xfrm>
            <a:off x="2194093" y="3629875"/>
            <a:ext cx="195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title" idx="6"/>
          </p:nvPr>
        </p:nvSpPr>
        <p:spPr>
          <a:xfrm>
            <a:off x="5894804" y="3328375"/>
            <a:ext cx="1950600" cy="23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subTitle" idx="7"/>
          </p:nvPr>
        </p:nvSpPr>
        <p:spPr>
          <a:xfrm>
            <a:off x="5894804" y="3629875"/>
            <a:ext cx="195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443705-D4F6-420F-A186-628DC07835CC}"/>
              </a:ext>
            </a:extLst>
          </p:cNvPr>
          <p:cNvGrpSpPr/>
          <p:nvPr userDrawn="1"/>
        </p:nvGrpSpPr>
        <p:grpSpPr>
          <a:xfrm>
            <a:off x="330225" y="4698275"/>
            <a:ext cx="8483400" cy="161108"/>
            <a:chOff x="330225" y="4698275"/>
            <a:chExt cx="8483400" cy="161108"/>
          </a:xfrm>
        </p:grpSpPr>
        <p:cxnSp>
          <p:nvCxnSpPr>
            <p:cNvPr id="286" name="Google Shape;286;p21"/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89839DE-FE8E-4FC6-8A96-577A85871566}"/>
                </a:ext>
              </a:extLst>
            </p:cNvPr>
            <p:cNvSpPr/>
            <p:nvPr userDrawn="1"/>
          </p:nvSpPr>
          <p:spPr>
            <a:xfrm>
              <a:off x="339634" y="4702629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022AAD2-36B1-462D-AF9D-C867C9BD9BA4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6">
            <a:extLst>
              <a:ext uri="{FF2B5EF4-FFF2-40B4-BE49-F238E27FC236}">
                <a16:creationId xmlns:a16="http://schemas.microsoft.com/office/drawing/2014/main" id="{14AE50AF-79A9-4CFE-8DB6-D47351D1324A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60FCFC3B-BD73-4FD0-AB69-9641A600DF1C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rgbClr val="F6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62C3E68-91F0-4233-93DF-D2DE9379AD09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chemeClr val="tx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D3CFF8D-243B-4264-B467-F764F618F8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4F2692E-2DE9-4125-BD2F-FF7FE4BD3C02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1EF32A3-F67C-4C60-85ED-53EE65044DF3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C9688A2-87C2-48F0-BCFA-9BB0EE094385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879000" y="1588275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1"/>
          </p:nvPr>
        </p:nvSpPr>
        <p:spPr>
          <a:xfrm>
            <a:off x="879000" y="1953100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2"/>
          </p:nvPr>
        </p:nvSpPr>
        <p:spPr>
          <a:xfrm>
            <a:off x="3445500" y="1588275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3"/>
          </p:nvPr>
        </p:nvSpPr>
        <p:spPr>
          <a:xfrm>
            <a:off x="3445500" y="1953100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4"/>
          </p:nvPr>
        </p:nvSpPr>
        <p:spPr>
          <a:xfrm>
            <a:off x="879000" y="3355000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5"/>
          </p:nvPr>
        </p:nvSpPr>
        <p:spPr>
          <a:xfrm>
            <a:off x="879000" y="3719875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6"/>
          </p:nvPr>
        </p:nvSpPr>
        <p:spPr>
          <a:xfrm>
            <a:off x="3445500" y="3355000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7"/>
          </p:nvPr>
        </p:nvSpPr>
        <p:spPr>
          <a:xfrm>
            <a:off x="3445500" y="3719875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title" idx="8"/>
          </p:nvPr>
        </p:nvSpPr>
        <p:spPr>
          <a:xfrm>
            <a:off x="6011999" y="1588275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9"/>
          </p:nvPr>
        </p:nvSpPr>
        <p:spPr>
          <a:xfrm>
            <a:off x="6011991" y="1953100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 idx="13"/>
          </p:nvPr>
        </p:nvSpPr>
        <p:spPr>
          <a:xfrm>
            <a:off x="6012000" y="3355000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14"/>
          </p:nvPr>
        </p:nvSpPr>
        <p:spPr>
          <a:xfrm>
            <a:off x="6011991" y="3719875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68484" y="4672427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614842" y="930584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651879" y="1450719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021625" y="1450719"/>
            <a:ext cx="4786500" cy="173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lt2"/>
                </a:solidFill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04525" y="1450725"/>
            <a:ext cx="2092500" cy="173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140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021613" y="3488481"/>
            <a:ext cx="4786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1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3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651884" y="2693259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4900" y="2686232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729452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1"/>
          </p:nvPr>
        </p:nvSpPr>
        <p:spPr>
          <a:xfrm>
            <a:off x="729452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title" idx="2"/>
          </p:nvPr>
        </p:nvSpPr>
        <p:spPr>
          <a:xfrm>
            <a:off x="3349502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subTitle" idx="3"/>
          </p:nvPr>
        </p:nvSpPr>
        <p:spPr>
          <a:xfrm>
            <a:off x="3349498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title" idx="4"/>
          </p:nvPr>
        </p:nvSpPr>
        <p:spPr>
          <a:xfrm>
            <a:off x="5969548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ubTitle" idx="5"/>
          </p:nvPr>
        </p:nvSpPr>
        <p:spPr>
          <a:xfrm>
            <a:off x="5969541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30" name="Google Shape;330;p23"/>
          <p:cNvCxnSpPr/>
          <p:nvPr/>
        </p:nvCxnSpPr>
        <p:spPr>
          <a:xfrm>
            <a:off x="330225" y="47826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BLANK_1_1_1_1_1_1_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subTitle" idx="1"/>
          </p:nvPr>
        </p:nvSpPr>
        <p:spPr>
          <a:xfrm>
            <a:off x="1305975" y="1451050"/>
            <a:ext cx="4171500" cy="12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ctrTitle"/>
          </p:nvPr>
        </p:nvSpPr>
        <p:spPr>
          <a:xfrm>
            <a:off x="1305975" y="734700"/>
            <a:ext cx="41715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5200"/>
              <a:buNone/>
              <a:defRPr sz="5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5"/>
          <p:cNvGrpSpPr/>
          <p:nvPr/>
        </p:nvGrpSpPr>
        <p:grpSpPr>
          <a:xfrm>
            <a:off x="-109525" y="-174750"/>
            <a:ext cx="8831832" cy="5475413"/>
            <a:chOff x="-109525" y="-174750"/>
            <a:chExt cx="8831832" cy="5475413"/>
          </a:xfrm>
        </p:grpSpPr>
        <p:pic>
          <p:nvPicPr>
            <p:cNvPr id="348" name="Google Shape;348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39550" y="3924894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7706841" y="1648075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5535367" y="4157195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-109525" y="1150719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4051725" y="-116906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398825" y="4977182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3179342" y="4940320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7559116" y="3535175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25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030316" y="-174750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8" name="Google Shape;358;p25"/>
          <p:cNvCxnSpPr/>
          <p:nvPr/>
        </p:nvCxnSpPr>
        <p:spPr>
          <a:xfrm>
            <a:off x="330225" y="47826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6"/>
          <p:cNvGrpSpPr/>
          <p:nvPr/>
        </p:nvGrpSpPr>
        <p:grpSpPr>
          <a:xfrm>
            <a:off x="84900" y="-141393"/>
            <a:ext cx="8952032" cy="5131532"/>
            <a:chOff x="84900" y="-141393"/>
            <a:chExt cx="8952032" cy="5131532"/>
          </a:xfrm>
        </p:grpSpPr>
        <p:pic>
          <p:nvPicPr>
            <p:cNvPr id="361" name="Google Shape;361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100525" y="-141393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713450" y="14489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424000" y="4018482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5439325" y="46666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1592900" y="46666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84900" y="2686232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6"/>
            <p:cNvPicPr preferRelativeResize="0"/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>
              <a:off x="3377300" y="-141393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8" name="Google Shape;368;p26"/>
          <p:cNvCxnSpPr/>
          <p:nvPr/>
        </p:nvCxnSpPr>
        <p:spPr>
          <a:xfrm>
            <a:off x="330225" y="3608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6"/>
          <p:cNvCxnSpPr/>
          <p:nvPr/>
        </p:nvCxnSpPr>
        <p:spPr>
          <a:xfrm>
            <a:off x="330300" y="4599425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 txBox="1">
            <a:spLocks noGrp="1"/>
          </p:cNvSpPr>
          <p:nvPr>
            <p:ph type="body" idx="1"/>
          </p:nvPr>
        </p:nvSpPr>
        <p:spPr>
          <a:xfrm>
            <a:off x="732300" y="538000"/>
            <a:ext cx="29370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3200">
                <a:latin typeface="Sansita ExtraBold"/>
                <a:ea typeface="Sansita ExtraBold"/>
                <a:cs typeface="Sansita ExtraBold"/>
                <a:sym typeface="Sansita ExtraBol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978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8" y="98856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900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6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8298745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6902" y="1338584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556641" y="4130625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7165112" y="37417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3150313" y="1500325"/>
            <a:ext cx="38154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3150313" y="1941625"/>
            <a:ext cx="3815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5"/>
          <p:cNvCxnSpPr/>
          <p:nvPr/>
        </p:nvCxnSpPr>
        <p:spPr>
          <a:xfrm>
            <a:off x="330225" y="47826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3150313" y="3332125"/>
            <a:ext cx="38154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5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3150313" y="3773425"/>
            <a:ext cx="3815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6">
            <a:extLst>
              <a:ext uri="{FF2B5EF4-FFF2-40B4-BE49-F238E27FC236}">
                <a16:creationId xmlns:a16="http://schemas.microsoft.com/office/drawing/2014/main" id="{EE17F863-9A62-484B-9C8A-2B2820662685}"/>
              </a:ext>
            </a:extLst>
          </p:cNvPr>
          <p:cNvSpPr/>
          <p:nvPr userDrawn="1"/>
        </p:nvSpPr>
        <p:spPr>
          <a:xfrm>
            <a:off x="0" y="288323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5FD103-5CC9-46E5-A063-D03C7D0D6038}"/>
              </a:ext>
            </a:extLst>
          </p:cNvPr>
          <p:cNvSpPr/>
          <p:nvPr userDrawn="1"/>
        </p:nvSpPr>
        <p:spPr>
          <a:xfrm>
            <a:off x="8563470" y="288324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5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0774374-657B-49BD-AAFC-1D76C917ACA1}"/>
              </a:ext>
            </a:extLst>
          </p:cNvPr>
          <p:cNvGrpSpPr/>
          <p:nvPr userDrawn="1"/>
        </p:nvGrpSpPr>
        <p:grpSpPr>
          <a:xfrm>
            <a:off x="8701990" y="380250"/>
            <a:ext cx="442010" cy="490115"/>
            <a:chOff x="8701990" y="380250"/>
            <a:chExt cx="442010" cy="490115"/>
          </a:xfrm>
          <a:solidFill>
            <a:srgbClr val="D94949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A46B7B4-9344-47EB-9058-8E1E8F7098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01990" y="380250"/>
              <a:ext cx="442010" cy="490115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2079FDD-484B-4E7F-9752-33B15CE5E652}"/>
                </a:ext>
              </a:extLst>
            </p:cNvPr>
            <p:cNvSpPr/>
            <p:nvPr userDrawn="1"/>
          </p:nvSpPr>
          <p:spPr bwMode="auto">
            <a:xfrm>
              <a:off x="8859552" y="656332"/>
              <a:ext cx="56472" cy="75295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AB8A058-6445-403F-B560-117678774C78}"/>
                </a:ext>
              </a:extLst>
            </p:cNvPr>
            <p:cNvSpPr/>
            <p:nvPr userDrawn="1"/>
          </p:nvSpPr>
          <p:spPr bwMode="auto">
            <a:xfrm>
              <a:off x="8927875" y="658423"/>
              <a:ext cx="54380" cy="71112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CB2FDFC-8C8C-4667-85F6-E717DB31DDF6}"/>
                </a:ext>
              </a:extLst>
            </p:cNvPr>
            <p:cNvSpPr/>
            <p:nvPr userDrawn="1"/>
          </p:nvSpPr>
          <p:spPr bwMode="auto">
            <a:xfrm>
              <a:off x="8961340" y="556635"/>
              <a:ext cx="53683" cy="52985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D94949"/>
                </a:solidFill>
              </a:endParaRPr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8812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527550" y="1028250"/>
            <a:ext cx="3564600" cy="58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4527550" y="1617750"/>
            <a:ext cx="3564600" cy="24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8" name="Google Shape;88;p7"/>
          <p:cNvCxnSpPr/>
          <p:nvPr/>
        </p:nvCxnSpPr>
        <p:spPr>
          <a:xfrm>
            <a:off x="330225" y="7192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8"/>
          <p:cNvCxnSpPr/>
          <p:nvPr/>
        </p:nvCxnSpPr>
        <p:spPr>
          <a:xfrm>
            <a:off x="330225" y="47826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6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7066145" y="389100"/>
            <a:ext cx="1077000" cy="30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 idx="2" hasCustomPrompt="1"/>
          </p:nvPr>
        </p:nvSpPr>
        <p:spPr>
          <a:xfrm>
            <a:off x="8183020" y="389100"/>
            <a:ext cx="630600" cy="301800"/>
          </a:xfrm>
          <a:prstGeom prst="rect">
            <a:avLst/>
          </a:prstGeom>
          <a:noFill/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3239223" y="161745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4572000" y="4619589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749546" y="323486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934050" y="1148700"/>
            <a:ext cx="3904200" cy="61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934050" y="2072400"/>
            <a:ext cx="3904200" cy="19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9FBE1FA-E27E-40E1-BE2B-7DEF42BC6BCC}"/>
              </a:ext>
            </a:extLst>
          </p:cNvPr>
          <p:cNvGrpSpPr/>
          <p:nvPr userDrawn="1"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4" name="Google Shape;286;p21">
              <a:extLst>
                <a:ext uri="{FF2B5EF4-FFF2-40B4-BE49-F238E27FC236}">
                  <a16:creationId xmlns:a16="http://schemas.microsoft.com/office/drawing/2014/main" id="{593C717F-53CD-4630-A8F4-C630EE67BF8D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69C8250-E633-4550-9C35-76D4D756CE1C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C3FAF87-A924-499D-BFBE-8F0999E97B6C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13225" y="3133725"/>
            <a:ext cx="4068300" cy="147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Bodoni"/>
              <a:buNone/>
              <a:defRPr sz="36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8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6" r:id="rId24"/>
    <p:sldLayoutId id="2147483677" r:id="rId25"/>
    <p:sldLayoutId id="2147483679" r:id="rId26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82;p30">
            <a:extLst>
              <a:ext uri="{FF2B5EF4-FFF2-40B4-BE49-F238E27FC236}">
                <a16:creationId xmlns:a16="http://schemas.microsoft.com/office/drawing/2014/main" id="{9823E812-756D-4B3F-92C1-8605DBD5F15A}"/>
              </a:ext>
            </a:extLst>
          </p:cNvPr>
          <p:cNvSpPr txBox="1"/>
          <p:nvPr/>
        </p:nvSpPr>
        <p:spPr>
          <a:xfrm>
            <a:off x="563151" y="3411848"/>
            <a:ext cx="2602332" cy="52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5200"/>
              <a:buFont typeface="Bodoni"/>
              <a:buNone/>
              <a:defRPr sz="8000" b="0" i="0" u="none" strike="noStrike" cap="none">
                <a:solidFill>
                  <a:schemeClr val="lt2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Font typeface="Armata"/>
              <a:buNone/>
              <a:defRPr sz="52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pPr algn="r" rtl="1"/>
            <a:r>
              <a:rPr lang="fa-IR" sz="3200" dirty="0">
                <a:solidFill>
                  <a:schemeClr val="accent2">
                    <a:lumMod val="65000"/>
                  </a:schemeClr>
                </a:solidFill>
                <a:cs typeface="B Nazanin" panose="00000700000000000000" pitchFamily="2" charset="-78"/>
              </a:rPr>
              <a:t>قالب پاورپوینت</a:t>
            </a:r>
            <a:endParaRPr lang="es-PE" sz="3200" dirty="0">
              <a:solidFill>
                <a:schemeClr val="accent2">
                  <a:lumMod val="6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4294967295"/>
          </p:nvPr>
        </p:nvSpPr>
        <p:spPr>
          <a:xfrm>
            <a:off x="8183020" y="389100"/>
            <a:ext cx="630600" cy="30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700000000000000" pitchFamily="2" charset="-78"/>
              </a:rPr>
              <a:t>2022</a:t>
            </a:r>
            <a:endParaRPr>
              <a:cs typeface="B Nazanin" panose="00000700000000000000" pitchFamily="2" charset="-78"/>
            </a:endParaRPr>
          </a:p>
        </p:txBody>
      </p:sp>
      <p:sp>
        <p:nvSpPr>
          <p:cNvPr id="382" name="Google Shape;382;p30"/>
          <p:cNvSpPr txBox="1">
            <a:spLocks noGrp="1"/>
          </p:cNvSpPr>
          <p:nvPr>
            <p:ph type="ctrTitle"/>
          </p:nvPr>
        </p:nvSpPr>
        <p:spPr>
          <a:xfrm>
            <a:off x="479160" y="2058077"/>
            <a:ext cx="4151822" cy="1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5400" dirty="0">
                <a:solidFill>
                  <a:srgbClr val="D94949"/>
                </a:solidFill>
                <a:cs typeface="B Nazanin" panose="00000700000000000000" pitchFamily="2" charset="-78"/>
              </a:rPr>
              <a:t>آبله میمون</a:t>
            </a:r>
            <a:endParaRPr sz="5400" dirty="0">
              <a:solidFill>
                <a:srgbClr val="D94949"/>
              </a:solidFill>
              <a:cs typeface="B Nazanin" panose="00000700000000000000" pitchFamily="2" charset="-78"/>
            </a:endParaRPr>
          </a:p>
        </p:txBody>
      </p:sp>
      <p:sp>
        <p:nvSpPr>
          <p:cNvPr id="383" name="Google Shape;383;p30"/>
          <p:cNvSpPr txBox="1">
            <a:spLocks noGrp="1"/>
          </p:cNvSpPr>
          <p:nvPr>
            <p:ph type="subTitle" idx="1"/>
          </p:nvPr>
        </p:nvSpPr>
        <p:spPr>
          <a:xfrm>
            <a:off x="488340" y="3990555"/>
            <a:ext cx="3852168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4294967295"/>
          </p:nvPr>
        </p:nvSpPr>
        <p:spPr>
          <a:xfrm>
            <a:off x="7533452" y="0"/>
            <a:ext cx="1534391" cy="30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s-PE" sz="900">
                <a:cs typeface="B Nazanin" panose="00000700000000000000" pitchFamily="2" charset="-78"/>
              </a:rPr>
              <a:t>S</a:t>
            </a:r>
            <a:r>
              <a:rPr lang="en" sz="900">
                <a:cs typeface="B Nazanin" panose="00000700000000000000" pitchFamily="2" charset="-78"/>
              </a:rPr>
              <a:t>lidesppt.net</a:t>
            </a:r>
            <a:endParaRPr sz="900">
              <a:cs typeface="B Nazanin" panose="00000700000000000000" pitchFamily="2" charset="-78"/>
            </a:endParaRPr>
          </a:p>
        </p:txBody>
      </p:sp>
      <p:pic>
        <p:nvPicPr>
          <p:cNvPr id="5122" name="Picture 2" descr="Viruela del mono: descubren cuál es el mecanismo que usa el virus para  avanzar en el organismo - Infobae">
            <a:extLst>
              <a:ext uri="{FF2B5EF4-FFF2-40B4-BE49-F238E27FC236}">
                <a16:creationId xmlns:a16="http://schemas.microsoft.com/office/drawing/2014/main" id="{D0273BE8-F0DE-4329-A1C7-D0DDD7D2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70" y="696363"/>
            <a:ext cx="3470425" cy="3801291"/>
          </a:xfrm>
          <a:prstGeom prst="rect">
            <a:avLst/>
          </a:prstGeom>
          <a:noFill/>
          <a:ln w="38100">
            <a:solidFill>
              <a:srgbClr val="F69F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DC3A0723-A29E-4EDF-810E-D2939B2F4728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6" name="Google Shape;286;p21">
              <a:extLst>
                <a:ext uri="{FF2B5EF4-FFF2-40B4-BE49-F238E27FC236}">
                  <a16:creationId xmlns:a16="http://schemas.microsoft.com/office/drawing/2014/main" id="{84BD40D0-B997-4720-98B5-A675102F2E34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0C85879-E026-4EDC-8996-0384650D8768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53EB91A-091C-4B61-BE3E-95FCC82CE338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FA767D4-7ACB-4068-8AEF-7CDD8497DFF2}"/>
              </a:ext>
            </a:extLst>
          </p:cNvPr>
          <p:cNvGrpSpPr/>
          <p:nvPr/>
        </p:nvGrpSpPr>
        <p:grpSpPr>
          <a:xfrm>
            <a:off x="4386508" y="3306581"/>
            <a:ext cx="957262" cy="1004888"/>
            <a:chOff x="1860116" y="-1207930"/>
            <a:chExt cx="957262" cy="1004888"/>
          </a:xfrm>
          <a:solidFill>
            <a:srgbClr val="F69F90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1E5ED86-2450-47DD-B5E0-C168F533BC31}"/>
                </a:ext>
              </a:extLst>
            </p:cNvPr>
            <p:cNvSpPr/>
            <p:nvPr/>
          </p:nvSpPr>
          <p:spPr bwMode="auto">
            <a:xfrm>
              <a:off x="2066490" y="-787242"/>
              <a:ext cx="71437" cy="15875"/>
            </a:xfrm>
            <a:custGeom>
              <a:avLst/>
              <a:gdLst>
                <a:gd name="T0" fmla="*/ 4 w 47"/>
                <a:gd name="T1" fmla="*/ 10 h 10"/>
                <a:gd name="T2" fmla="*/ 0 w 47"/>
                <a:gd name="T3" fmla="*/ 4 h 10"/>
                <a:gd name="T4" fmla="*/ 5 w 47"/>
                <a:gd name="T5" fmla="*/ 0 h 10"/>
                <a:gd name="T6" fmla="*/ 12 w 47"/>
                <a:gd name="T7" fmla="*/ 0 h 10"/>
                <a:gd name="T8" fmla="*/ 41 w 47"/>
                <a:gd name="T9" fmla="*/ 0 h 10"/>
                <a:gd name="T10" fmla="*/ 47 w 47"/>
                <a:gd name="T11" fmla="*/ 5 h 10"/>
                <a:gd name="T12" fmla="*/ 41 w 47"/>
                <a:gd name="T13" fmla="*/ 10 h 10"/>
                <a:gd name="T14" fmla="*/ 6 w 47"/>
                <a:gd name="T15" fmla="*/ 10 h 10"/>
                <a:gd name="T16" fmla="*/ 4 w 4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4" y="10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1" y="2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22" y="0"/>
                    <a:pt x="31" y="0"/>
                    <a:pt x="41" y="0"/>
                  </a:cubicBezTo>
                  <a:cubicBezTo>
                    <a:pt x="44" y="0"/>
                    <a:pt x="47" y="2"/>
                    <a:pt x="47" y="5"/>
                  </a:cubicBezTo>
                  <a:cubicBezTo>
                    <a:pt x="47" y="8"/>
                    <a:pt x="45" y="9"/>
                    <a:pt x="41" y="10"/>
                  </a:cubicBezTo>
                  <a:cubicBezTo>
                    <a:pt x="29" y="10"/>
                    <a:pt x="18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8AE5D5D-F6B5-46FD-8F2D-D3A9B575220D}"/>
                </a:ext>
              </a:extLst>
            </p:cNvPr>
            <p:cNvSpPr/>
            <p:nvPr/>
          </p:nvSpPr>
          <p:spPr bwMode="auto">
            <a:xfrm>
              <a:off x="2068078" y="-869792"/>
              <a:ext cx="28575" cy="34925"/>
            </a:xfrm>
            <a:custGeom>
              <a:avLst/>
              <a:gdLst>
                <a:gd name="T0" fmla="*/ 19 w 19"/>
                <a:gd name="T1" fmla="*/ 23 h 23"/>
                <a:gd name="T2" fmla="*/ 3 w 19"/>
                <a:gd name="T3" fmla="*/ 12 h 23"/>
                <a:gd name="T4" fmla="*/ 4 w 19"/>
                <a:gd name="T5" fmla="*/ 3 h 23"/>
                <a:gd name="T6" fmla="*/ 12 w 19"/>
                <a:gd name="T7" fmla="*/ 5 h 23"/>
                <a:gd name="T8" fmla="*/ 19 w 1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2" y="21"/>
                    <a:pt x="7" y="17"/>
                    <a:pt x="3" y="12"/>
                  </a:cubicBezTo>
                  <a:cubicBezTo>
                    <a:pt x="1" y="9"/>
                    <a:pt x="0" y="6"/>
                    <a:pt x="4" y="3"/>
                  </a:cubicBezTo>
                  <a:cubicBezTo>
                    <a:pt x="7" y="0"/>
                    <a:pt x="10" y="2"/>
                    <a:pt x="12" y="5"/>
                  </a:cubicBezTo>
                  <a:cubicBezTo>
                    <a:pt x="15" y="10"/>
                    <a:pt x="18" y="16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95D7AC-0231-4BBB-BF15-0C9FDE1F63E8}"/>
                </a:ext>
              </a:extLst>
            </p:cNvPr>
            <p:cNvSpPr/>
            <p:nvPr/>
          </p:nvSpPr>
          <p:spPr bwMode="auto">
            <a:xfrm>
              <a:off x="2104590" y="-869792"/>
              <a:ext cx="28575" cy="34925"/>
            </a:xfrm>
            <a:custGeom>
              <a:avLst/>
              <a:gdLst>
                <a:gd name="T0" fmla="*/ 0 w 18"/>
                <a:gd name="T1" fmla="*/ 23 h 23"/>
                <a:gd name="T2" fmla="*/ 7 w 18"/>
                <a:gd name="T3" fmla="*/ 5 h 23"/>
                <a:gd name="T4" fmla="*/ 15 w 18"/>
                <a:gd name="T5" fmla="*/ 2 h 23"/>
                <a:gd name="T6" fmla="*/ 16 w 18"/>
                <a:gd name="T7" fmla="*/ 11 h 23"/>
                <a:gd name="T8" fmla="*/ 0 w 1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cubicBezTo>
                    <a:pt x="1" y="16"/>
                    <a:pt x="4" y="10"/>
                    <a:pt x="7" y="5"/>
                  </a:cubicBezTo>
                  <a:cubicBezTo>
                    <a:pt x="9" y="3"/>
                    <a:pt x="11" y="0"/>
                    <a:pt x="15" y="2"/>
                  </a:cubicBezTo>
                  <a:cubicBezTo>
                    <a:pt x="18" y="4"/>
                    <a:pt x="18" y="8"/>
                    <a:pt x="16" y="11"/>
                  </a:cubicBezTo>
                  <a:cubicBezTo>
                    <a:pt x="13" y="17"/>
                    <a:pt x="8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0A8453F-12AA-4502-B74B-5E5ECA0A395C}"/>
                </a:ext>
              </a:extLst>
            </p:cNvPr>
            <p:cNvSpPr/>
            <p:nvPr/>
          </p:nvSpPr>
          <p:spPr bwMode="auto">
            <a:xfrm>
              <a:off x="2053790" y="-906304"/>
              <a:ext cx="25400" cy="22225"/>
            </a:xfrm>
            <a:custGeom>
              <a:avLst/>
              <a:gdLst>
                <a:gd name="T0" fmla="*/ 9 w 17"/>
                <a:gd name="T1" fmla="*/ 0 h 15"/>
                <a:gd name="T2" fmla="*/ 17 w 17"/>
                <a:gd name="T3" fmla="*/ 8 h 15"/>
                <a:gd name="T4" fmla="*/ 9 w 17"/>
                <a:gd name="T5" fmla="*/ 15 h 15"/>
                <a:gd name="T6" fmla="*/ 0 w 17"/>
                <a:gd name="T7" fmla="*/ 7 h 15"/>
                <a:gd name="T8" fmla="*/ 9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9" y="0"/>
                  </a:moveTo>
                  <a:cubicBezTo>
                    <a:pt x="14" y="0"/>
                    <a:pt x="17" y="3"/>
                    <a:pt x="17" y="8"/>
                  </a:cubicBezTo>
                  <a:cubicBezTo>
                    <a:pt x="16" y="12"/>
                    <a:pt x="13" y="15"/>
                    <a:pt x="9" y="15"/>
                  </a:cubicBezTo>
                  <a:cubicBezTo>
                    <a:pt x="4" y="14"/>
                    <a:pt x="0" y="12"/>
                    <a:pt x="0" y="7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1E53961-7BD7-4E73-ABF6-677A6FFB07B5}"/>
                </a:ext>
              </a:extLst>
            </p:cNvPr>
            <p:cNvSpPr/>
            <p:nvPr/>
          </p:nvSpPr>
          <p:spPr bwMode="auto">
            <a:xfrm>
              <a:off x="2122053" y="-907892"/>
              <a:ext cx="25400" cy="23813"/>
            </a:xfrm>
            <a:custGeom>
              <a:avLst/>
              <a:gdLst>
                <a:gd name="T0" fmla="*/ 17 w 17"/>
                <a:gd name="T1" fmla="*/ 8 h 16"/>
                <a:gd name="T2" fmla="*/ 10 w 17"/>
                <a:gd name="T3" fmla="*/ 15 h 16"/>
                <a:gd name="T4" fmla="*/ 1 w 17"/>
                <a:gd name="T5" fmla="*/ 9 h 16"/>
                <a:gd name="T6" fmla="*/ 7 w 17"/>
                <a:gd name="T7" fmla="*/ 1 h 16"/>
                <a:gd name="T8" fmla="*/ 17 w 1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6" y="12"/>
                    <a:pt x="14" y="15"/>
                    <a:pt x="10" y="15"/>
                  </a:cubicBezTo>
                  <a:cubicBezTo>
                    <a:pt x="5" y="16"/>
                    <a:pt x="1" y="14"/>
                    <a:pt x="1" y="9"/>
                  </a:cubicBezTo>
                  <a:cubicBezTo>
                    <a:pt x="0" y="4"/>
                    <a:pt x="4" y="1"/>
                    <a:pt x="7" y="1"/>
                  </a:cubicBezTo>
                  <a:cubicBezTo>
                    <a:pt x="12" y="0"/>
                    <a:pt x="16" y="2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0BEE07D-E8AC-4D2F-86C7-ACA554965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116" y="-1207930"/>
              <a:ext cx="957262" cy="1004888"/>
            </a:xfrm>
            <a:custGeom>
              <a:avLst/>
              <a:gdLst>
                <a:gd name="T0" fmla="*/ 237 w 629"/>
                <a:gd name="T1" fmla="*/ 606 h 661"/>
                <a:gd name="T2" fmla="*/ 326 w 629"/>
                <a:gd name="T3" fmla="*/ 602 h 661"/>
                <a:gd name="T4" fmla="*/ 292 w 629"/>
                <a:gd name="T5" fmla="*/ 567 h 661"/>
                <a:gd name="T6" fmla="*/ 190 w 629"/>
                <a:gd name="T7" fmla="*/ 622 h 661"/>
                <a:gd name="T8" fmla="*/ 57 w 629"/>
                <a:gd name="T9" fmla="*/ 655 h 661"/>
                <a:gd name="T10" fmla="*/ 54 w 629"/>
                <a:gd name="T11" fmla="*/ 636 h 661"/>
                <a:gd name="T12" fmla="*/ 168 w 629"/>
                <a:gd name="T13" fmla="*/ 522 h 661"/>
                <a:gd name="T14" fmla="*/ 166 w 629"/>
                <a:gd name="T15" fmla="*/ 479 h 661"/>
                <a:gd name="T16" fmla="*/ 100 w 629"/>
                <a:gd name="T17" fmla="*/ 331 h 661"/>
                <a:gd name="T18" fmla="*/ 7 w 629"/>
                <a:gd name="T19" fmla="*/ 229 h 661"/>
                <a:gd name="T20" fmla="*/ 75 w 629"/>
                <a:gd name="T21" fmla="*/ 173 h 661"/>
                <a:gd name="T22" fmla="*/ 285 w 629"/>
                <a:gd name="T23" fmla="*/ 146 h 661"/>
                <a:gd name="T24" fmla="*/ 290 w 629"/>
                <a:gd name="T25" fmla="*/ 238 h 661"/>
                <a:gd name="T26" fmla="*/ 290 w 629"/>
                <a:gd name="T27" fmla="*/ 260 h 661"/>
                <a:gd name="T28" fmla="*/ 553 w 629"/>
                <a:gd name="T29" fmla="*/ 473 h 661"/>
                <a:gd name="T30" fmla="*/ 573 w 629"/>
                <a:gd name="T31" fmla="*/ 482 h 661"/>
                <a:gd name="T32" fmla="*/ 510 w 629"/>
                <a:gd name="T33" fmla="*/ 111 h 661"/>
                <a:gd name="T34" fmla="*/ 455 w 629"/>
                <a:gd name="T35" fmla="*/ 48 h 661"/>
                <a:gd name="T36" fmla="*/ 428 w 629"/>
                <a:gd name="T37" fmla="*/ 88 h 661"/>
                <a:gd name="T38" fmla="*/ 404 w 629"/>
                <a:gd name="T39" fmla="*/ 109 h 661"/>
                <a:gd name="T40" fmla="*/ 468 w 629"/>
                <a:gd name="T41" fmla="*/ 18 h 661"/>
                <a:gd name="T42" fmla="*/ 617 w 629"/>
                <a:gd name="T43" fmla="*/ 465 h 661"/>
                <a:gd name="T44" fmla="*/ 562 w 629"/>
                <a:gd name="T45" fmla="*/ 546 h 661"/>
                <a:gd name="T46" fmla="*/ 478 w 629"/>
                <a:gd name="T47" fmla="*/ 657 h 661"/>
                <a:gd name="T48" fmla="*/ 115 w 629"/>
                <a:gd name="T49" fmla="*/ 230 h 661"/>
                <a:gd name="T50" fmla="*/ 222 w 629"/>
                <a:gd name="T51" fmla="*/ 299 h 661"/>
                <a:gd name="T52" fmla="*/ 201 w 629"/>
                <a:gd name="T53" fmla="*/ 230 h 661"/>
                <a:gd name="T54" fmla="*/ 167 w 629"/>
                <a:gd name="T55" fmla="*/ 158 h 661"/>
                <a:gd name="T56" fmla="*/ 103 w 629"/>
                <a:gd name="T57" fmla="*/ 191 h 661"/>
                <a:gd name="T58" fmla="*/ 63 w 629"/>
                <a:gd name="T59" fmla="*/ 191 h 661"/>
                <a:gd name="T60" fmla="*/ 51 w 629"/>
                <a:gd name="T61" fmla="*/ 242 h 661"/>
                <a:gd name="T62" fmla="*/ 277 w 629"/>
                <a:gd name="T63" fmla="*/ 220 h 661"/>
                <a:gd name="T64" fmla="*/ 259 w 629"/>
                <a:gd name="T65" fmla="*/ 176 h 661"/>
                <a:gd name="T66" fmla="*/ 223 w 629"/>
                <a:gd name="T67" fmla="*/ 355 h 661"/>
                <a:gd name="T68" fmla="*/ 223 w 629"/>
                <a:gd name="T69" fmla="*/ 35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9" h="661">
                  <a:moveTo>
                    <a:pt x="215" y="657"/>
                  </a:moveTo>
                  <a:cubicBezTo>
                    <a:pt x="209" y="632"/>
                    <a:pt x="215" y="613"/>
                    <a:pt x="237" y="606"/>
                  </a:cubicBezTo>
                  <a:cubicBezTo>
                    <a:pt x="257" y="599"/>
                    <a:pt x="280" y="599"/>
                    <a:pt x="301" y="597"/>
                  </a:cubicBezTo>
                  <a:cubicBezTo>
                    <a:pt x="308" y="597"/>
                    <a:pt x="314" y="600"/>
                    <a:pt x="326" y="602"/>
                  </a:cubicBezTo>
                  <a:cubicBezTo>
                    <a:pt x="284" y="561"/>
                    <a:pt x="299" y="522"/>
                    <a:pt x="320" y="482"/>
                  </a:cubicBezTo>
                  <a:cubicBezTo>
                    <a:pt x="301" y="498"/>
                    <a:pt x="295" y="516"/>
                    <a:pt x="292" y="567"/>
                  </a:cubicBezTo>
                  <a:cubicBezTo>
                    <a:pt x="277" y="552"/>
                    <a:pt x="263" y="539"/>
                    <a:pt x="251" y="527"/>
                  </a:cubicBezTo>
                  <a:cubicBezTo>
                    <a:pt x="231" y="559"/>
                    <a:pt x="210" y="590"/>
                    <a:pt x="190" y="622"/>
                  </a:cubicBezTo>
                  <a:cubicBezTo>
                    <a:pt x="174" y="647"/>
                    <a:pt x="155" y="661"/>
                    <a:pt x="123" y="656"/>
                  </a:cubicBezTo>
                  <a:cubicBezTo>
                    <a:pt x="101" y="653"/>
                    <a:pt x="79" y="656"/>
                    <a:pt x="57" y="655"/>
                  </a:cubicBezTo>
                  <a:cubicBezTo>
                    <a:pt x="52" y="655"/>
                    <a:pt x="48" y="650"/>
                    <a:pt x="43" y="648"/>
                  </a:cubicBezTo>
                  <a:cubicBezTo>
                    <a:pt x="47" y="644"/>
                    <a:pt x="50" y="638"/>
                    <a:pt x="54" y="636"/>
                  </a:cubicBezTo>
                  <a:cubicBezTo>
                    <a:pt x="62" y="632"/>
                    <a:pt x="71" y="629"/>
                    <a:pt x="81" y="627"/>
                  </a:cubicBezTo>
                  <a:cubicBezTo>
                    <a:pt x="136" y="614"/>
                    <a:pt x="154" y="568"/>
                    <a:pt x="168" y="522"/>
                  </a:cubicBezTo>
                  <a:cubicBezTo>
                    <a:pt x="177" y="491"/>
                    <a:pt x="178" y="456"/>
                    <a:pt x="182" y="422"/>
                  </a:cubicBezTo>
                  <a:cubicBezTo>
                    <a:pt x="177" y="440"/>
                    <a:pt x="172" y="458"/>
                    <a:pt x="166" y="479"/>
                  </a:cubicBezTo>
                  <a:cubicBezTo>
                    <a:pt x="138" y="440"/>
                    <a:pt x="118" y="400"/>
                    <a:pt x="112" y="353"/>
                  </a:cubicBezTo>
                  <a:cubicBezTo>
                    <a:pt x="111" y="345"/>
                    <a:pt x="106" y="336"/>
                    <a:pt x="100" y="331"/>
                  </a:cubicBezTo>
                  <a:cubicBezTo>
                    <a:pt x="75" y="313"/>
                    <a:pt x="61" y="290"/>
                    <a:pt x="54" y="261"/>
                  </a:cubicBezTo>
                  <a:cubicBezTo>
                    <a:pt x="25" y="260"/>
                    <a:pt x="13" y="251"/>
                    <a:pt x="7" y="229"/>
                  </a:cubicBezTo>
                  <a:cubicBezTo>
                    <a:pt x="0" y="205"/>
                    <a:pt x="9" y="174"/>
                    <a:pt x="26" y="162"/>
                  </a:cubicBezTo>
                  <a:cubicBezTo>
                    <a:pt x="41" y="151"/>
                    <a:pt x="53" y="154"/>
                    <a:pt x="75" y="173"/>
                  </a:cubicBezTo>
                  <a:cubicBezTo>
                    <a:pt x="133" y="119"/>
                    <a:pt x="175" y="116"/>
                    <a:pt x="239" y="156"/>
                  </a:cubicBezTo>
                  <a:cubicBezTo>
                    <a:pt x="258" y="151"/>
                    <a:pt x="273" y="143"/>
                    <a:pt x="285" y="146"/>
                  </a:cubicBezTo>
                  <a:cubicBezTo>
                    <a:pt x="307" y="152"/>
                    <a:pt x="312" y="174"/>
                    <a:pt x="313" y="195"/>
                  </a:cubicBezTo>
                  <a:cubicBezTo>
                    <a:pt x="313" y="213"/>
                    <a:pt x="307" y="228"/>
                    <a:pt x="290" y="238"/>
                  </a:cubicBezTo>
                  <a:cubicBezTo>
                    <a:pt x="285" y="240"/>
                    <a:pt x="281" y="245"/>
                    <a:pt x="276" y="249"/>
                  </a:cubicBezTo>
                  <a:cubicBezTo>
                    <a:pt x="281" y="253"/>
                    <a:pt x="285" y="258"/>
                    <a:pt x="290" y="260"/>
                  </a:cubicBezTo>
                  <a:cubicBezTo>
                    <a:pt x="329" y="274"/>
                    <a:pt x="368" y="287"/>
                    <a:pt x="408" y="300"/>
                  </a:cubicBezTo>
                  <a:cubicBezTo>
                    <a:pt x="492" y="327"/>
                    <a:pt x="540" y="386"/>
                    <a:pt x="553" y="473"/>
                  </a:cubicBezTo>
                  <a:cubicBezTo>
                    <a:pt x="555" y="484"/>
                    <a:pt x="557" y="496"/>
                    <a:pt x="563" y="510"/>
                  </a:cubicBezTo>
                  <a:cubicBezTo>
                    <a:pt x="566" y="500"/>
                    <a:pt x="571" y="492"/>
                    <a:pt x="573" y="482"/>
                  </a:cubicBezTo>
                  <a:cubicBezTo>
                    <a:pt x="584" y="435"/>
                    <a:pt x="584" y="387"/>
                    <a:pt x="578" y="339"/>
                  </a:cubicBezTo>
                  <a:cubicBezTo>
                    <a:pt x="567" y="260"/>
                    <a:pt x="550" y="182"/>
                    <a:pt x="510" y="111"/>
                  </a:cubicBezTo>
                  <a:cubicBezTo>
                    <a:pt x="500" y="93"/>
                    <a:pt x="486" y="77"/>
                    <a:pt x="474" y="61"/>
                  </a:cubicBezTo>
                  <a:cubicBezTo>
                    <a:pt x="469" y="55"/>
                    <a:pt x="461" y="48"/>
                    <a:pt x="455" y="48"/>
                  </a:cubicBezTo>
                  <a:cubicBezTo>
                    <a:pt x="443" y="46"/>
                    <a:pt x="428" y="46"/>
                    <a:pt x="421" y="53"/>
                  </a:cubicBezTo>
                  <a:cubicBezTo>
                    <a:pt x="410" y="63"/>
                    <a:pt x="418" y="77"/>
                    <a:pt x="428" y="88"/>
                  </a:cubicBezTo>
                  <a:cubicBezTo>
                    <a:pt x="435" y="94"/>
                    <a:pt x="451" y="98"/>
                    <a:pt x="438" y="111"/>
                  </a:cubicBezTo>
                  <a:cubicBezTo>
                    <a:pt x="428" y="122"/>
                    <a:pt x="415" y="117"/>
                    <a:pt x="404" y="109"/>
                  </a:cubicBezTo>
                  <a:cubicBezTo>
                    <a:pt x="382" y="90"/>
                    <a:pt x="381" y="53"/>
                    <a:pt x="402" y="25"/>
                  </a:cubicBezTo>
                  <a:cubicBezTo>
                    <a:pt x="418" y="4"/>
                    <a:pt x="444" y="0"/>
                    <a:pt x="468" y="18"/>
                  </a:cubicBezTo>
                  <a:cubicBezTo>
                    <a:pt x="486" y="33"/>
                    <a:pt x="505" y="50"/>
                    <a:pt x="517" y="69"/>
                  </a:cubicBezTo>
                  <a:cubicBezTo>
                    <a:pt x="592" y="190"/>
                    <a:pt x="629" y="322"/>
                    <a:pt x="617" y="465"/>
                  </a:cubicBezTo>
                  <a:cubicBezTo>
                    <a:pt x="616" y="478"/>
                    <a:pt x="613" y="491"/>
                    <a:pt x="608" y="504"/>
                  </a:cubicBezTo>
                  <a:cubicBezTo>
                    <a:pt x="600" y="526"/>
                    <a:pt x="587" y="544"/>
                    <a:pt x="562" y="546"/>
                  </a:cubicBezTo>
                  <a:cubicBezTo>
                    <a:pt x="555" y="570"/>
                    <a:pt x="549" y="593"/>
                    <a:pt x="541" y="615"/>
                  </a:cubicBezTo>
                  <a:cubicBezTo>
                    <a:pt x="530" y="643"/>
                    <a:pt x="511" y="658"/>
                    <a:pt x="478" y="657"/>
                  </a:cubicBezTo>
                  <a:cubicBezTo>
                    <a:pt x="391" y="656"/>
                    <a:pt x="304" y="657"/>
                    <a:pt x="215" y="657"/>
                  </a:cubicBezTo>
                  <a:close/>
                  <a:moveTo>
                    <a:pt x="115" y="230"/>
                  </a:moveTo>
                  <a:cubicBezTo>
                    <a:pt x="80" y="248"/>
                    <a:pt x="74" y="279"/>
                    <a:pt x="101" y="307"/>
                  </a:cubicBezTo>
                  <a:cubicBezTo>
                    <a:pt x="131" y="338"/>
                    <a:pt x="196" y="334"/>
                    <a:pt x="222" y="299"/>
                  </a:cubicBezTo>
                  <a:cubicBezTo>
                    <a:pt x="239" y="275"/>
                    <a:pt x="235" y="250"/>
                    <a:pt x="210" y="235"/>
                  </a:cubicBezTo>
                  <a:cubicBezTo>
                    <a:pt x="206" y="233"/>
                    <a:pt x="203" y="231"/>
                    <a:pt x="201" y="230"/>
                  </a:cubicBezTo>
                  <a:cubicBezTo>
                    <a:pt x="206" y="216"/>
                    <a:pt x="211" y="204"/>
                    <a:pt x="213" y="192"/>
                  </a:cubicBezTo>
                  <a:cubicBezTo>
                    <a:pt x="217" y="163"/>
                    <a:pt x="195" y="148"/>
                    <a:pt x="167" y="158"/>
                  </a:cubicBezTo>
                  <a:cubicBezTo>
                    <a:pt x="162" y="160"/>
                    <a:pt x="154" y="160"/>
                    <a:pt x="148" y="158"/>
                  </a:cubicBezTo>
                  <a:cubicBezTo>
                    <a:pt x="121" y="148"/>
                    <a:pt x="100" y="163"/>
                    <a:pt x="103" y="191"/>
                  </a:cubicBezTo>
                  <a:cubicBezTo>
                    <a:pt x="105" y="204"/>
                    <a:pt x="110" y="216"/>
                    <a:pt x="115" y="230"/>
                  </a:cubicBezTo>
                  <a:close/>
                  <a:moveTo>
                    <a:pt x="63" y="191"/>
                  </a:moveTo>
                  <a:cubicBezTo>
                    <a:pt x="47" y="182"/>
                    <a:pt x="37" y="183"/>
                    <a:pt x="30" y="195"/>
                  </a:cubicBezTo>
                  <a:cubicBezTo>
                    <a:pt x="21" y="212"/>
                    <a:pt x="31" y="234"/>
                    <a:pt x="51" y="242"/>
                  </a:cubicBezTo>
                  <a:cubicBezTo>
                    <a:pt x="55" y="225"/>
                    <a:pt x="59" y="208"/>
                    <a:pt x="63" y="191"/>
                  </a:cubicBezTo>
                  <a:close/>
                  <a:moveTo>
                    <a:pt x="277" y="220"/>
                  </a:moveTo>
                  <a:cubicBezTo>
                    <a:pt x="292" y="205"/>
                    <a:pt x="294" y="186"/>
                    <a:pt x="284" y="175"/>
                  </a:cubicBezTo>
                  <a:cubicBezTo>
                    <a:pt x="276" y="166"/>
                    <a:pt x="267" y="167"/>
                    <a:pt x="259" y="176"/>
                  </a:cubicBezTo>
                  <a:cubicBezTo>
                    <a:pt x="265" y="191"/>
                    <a:pt x="271" y="205"/>
                    <a:pt x="277" y="220"/>
                  </a:cubicBezTo>
                  <a:close/>
                  <a:moveTo>
                    <a:pt x="223" y="355"/>
                  </a:moveTo>
                  <a:cubicBezTo>
                    <a:pt x="244" y="339"/>
                    <a:pt x="265" y="339"/>
                    <a:pt x="290" y="352"/>
                  </a:cubicBezTo>
                  <a:cubicBezTo>
                    <a:pt x="269" y="329"/>
                    <a:pt x="247" y="331"/>
                    <a:pt x="223" y="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576A2229-C1AE-4B9F-B1B8-968478BF5B2D}"/>
              </a:ext>
            </a:extLst>
          </p:cNvPr>
          <p:cNvSpPr/>
          <p:nvPr/>
        </p:nvSpPr>
        <p:spPr bwMode="auto">
          <a:xfrm>
            <a:off x="1806582" y="782009"/>
            <a:ext cx="1722438" cy="1614487"/>
          </a:xfrm>
          <a:custGeom>
            <a:avLst/>
            <a:gdLst>
              <a:gd name="T0" fmla="*/ 455 w 455"/>
              <a:gd name="T1" fmla="*/ 212 h 426"/>
              <a:gd name="T2" fmla="*/ 446 w 455"/>
              <a:gd name="T3" fmla="*/ 274 h 426"/>
              <a:gd name="T4" fmla="*/ 426 w 455"/>
              <a:gd name="T5" fmla="*/ 317 h 426"/>
              <a:gd name="T6" fmla="*/ 407 w 455"/>
              <a:gd name="T7" fmla="*/ 344 h 426"/>
              <a:gd name="T8" fmla="*/ 381 w 455"/>
              <a:gd name="T9" fmla="*/ 370 h 426"/>
              <a:gd name="T10" fmla="*/ 334 w 455"/>
              <a:gd name="T11" fmla="*/ 401 h 426"/>
              <a:gd name="T12" fmla="*/ 280 w 455"/>
              <a:gd name="T13" fmla="*/ 420 h 426"/>
              <a:gd name="T14" fmla="*/ 252 w 455"/>
              <a:gd name="T15" fmla="*/ 424 h 426"/>
              <a:gd name="T16" fmla="*/ 224 w 455"/>
              <a:gd name="T17" fmla="*/ 426 h 426"/>
              <a:gd name="T18" fmla="*/ 199 w 455"/>
              <a:gd name="T19" fmla="*/ 424 h 426"/>
              <a:gd name="T20" fmla="*/ 164 w 455"/>
              <a:gd name="T21" fmla="*/ 417 h 426"/>
              <a:gd name="T22" fmla="*/ 130 w 455"/>
              <a:gd name="T23" fmla="*/ 405 h 426"/>
              <a:gd name="T24" fmla="*/ 93 w 455"/>
              <a:gd name="T25" fmla="*/ 385 h 426"/>
              <a:gd name="T26" fmla="*/ 71 w 455"/>
              <a:gd name="T27" fmla="*/ 367 h 426"/>
              <a:gd name="T28" fmla="*/ 34 w 455"/>
              <a:gd name="T29" fmla="*/ 324 h 426"/>
              <a:gd name="T30" fmla="*/ 16 w 455"/>
              <a:gd name="T31" fmla="*/ 292 h 426"/>
              <a:gd name="T32" fmla="*/ 6 w 455"/>
              <a:gd name="T33" fmla="*/ 259 h 426"/>
              <a:gd name="T34" fmla="*/ 1 w 455"/>
              <a:gd name="T35" fmla="*/ 235 h 426"/>
              <a:gd name="T36" fmla="*/ 0 w 455"/>
              <a:gd name="T37" fmla="*/ 207 h 426"/>
              <a:gd name="T38" fmla="*/ 5 w 455"/>
              <a:gd name="T39" fmla="*/ 167 h 426"/>
              <a:gd name="T40" fmla="*/ 15 w 455"/>
              <a:gd name="T41" fmla="*/ 136 h 426"/>
              <a:gd name="T42" fmla="*/ 46 w 455"/>
              <a:gd name="T43" fmla="*/ 85 h 426"/>
              <a:gd name="T44" fmla="*/ 62 w 455"/>
              <a:gd name="T45" fmla="*/ 67 h 426"/>
              <a:gd name="T46" fmla="*/ 95 w 455"/>
              <a:gd name="T47" fmla="*/ 40 h 426"/>
              <a:gd name="T48" fmla="*/ 122 w 455"/>
              <a:gd name="T49" fmla="*/ 24 h 426"/>
              <a:gd name="T50" fmla="*/ 174 w 455"/>
              <a:gd name="T51" fmla="*/ 6 h 426"/>
              <a:gd name="T52" fmla="*/ 201 w 455"/>
              <a:gd name="T53" fmla="*/ 1 h 426"/>
              <a:gd name="T54" fmla="*/ 238 w 455"/>
              <a:gd name="T55" fmla="*/ 0 h 426"/>
              <a:gd name="T56" fmla="*/ 257 w 455"/>
              <a:gd name="T57" fmla="*/ 2 h 426"/>
              <a:gd name="T58" fmla="*/ 291 w 455"/>
              <a:gd name="T59" fmla="*/ 8 h 426"/>
              <a:gd name="T60" fmla="*/ 324 w 455"/>
              <a:gd name="T61" fmla="*/ 20 h 426"/>
              <a:gd name="T62" fmla="*/ 356 w 455"/>
              <a:gd name="T63" fmla="*/ 37 h 426"/>
              <a:gd name="T64" fmla="*/ 380 w 455"/>
              <a:gd name="T65" fmla="*/ 55 h 426"/>
              <a:gd name="T66" fmla="*/ 398 w 455"/>
              <a:gd name="T67" fmla="*/ 72 h 426"/>
              <a:gd name="T68" fmla="*/ 426 w 455"/>
              <a:gd name="T69" fmla="*/ 109 h 426"/>
              <a:gd name="T70" fmla="*/ 444 w 455"/>
              <a:gd name="T71" fmla="*/ 147 h 426"/>
              <a:gd name="T72" fmla="*/ 453 w 455"/>
              <a:gd name="T73" fmla="*/ 185 h 426"/>
              <a:gd name="T74" fmla="*/ 455 w 455"/>
              <a:gd name="T75" fmla="*/ 21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5" h="426">
                <a:moveTo>
                  <a:pt x="455" y="212"/>
                </a:moveTo>
                <a:cubicBezTo>
                  <a:pt x="455" y="234"/>
                  <a:pt x="452" y="254"/>
                  <a:pt x="446" y="274"/>
                </a:cubicBezTo>
                <a:cubicBezTo>
                  <a:pt x="441" y="289"/>
                  <a:pt x="434" y="304"/>
                  <a:pt x="426" y="317"/>
                </a:cubicBezTo>
                <a:cubicBezTo>
                  <a:pt x="420" y="327"/>
                  <a:pt x="414" y="336"/>
                  <a:pt x="407" y="344"/>
                </a:cubicBezTo>
                <a:cubicBezTo>
                  <a:pt x="399" y="353"/>
                  <a:pt x="390" y="362"/>
                  <a:pt x="381" y="370"/>
                </a:cubicBezTo>
                <a:cubicBezTo>
                  <a:pt x="367" y="382"/>
                  <a:pt x="351" y="392"/>
                  <a:pt x="334" y="401"/>
                </a:cubicBezTo>
                <a:cubicBezTo>
                  <a:pt x="317" y="410"/>
                  <a:pt x="299" y="416"/>
                  <a:pt x="280" y="420"/>
                </a:cubicBezTo>
                <a:cubicBezTo>
                  <a:pt x="271" y="422"/>
                  <a:pt x="261" y="424"/>
                  <a:pt x="252" y="424"/>
                </a:cubicBezTo>
                <a:cubicBezTo>
                  <a:pt x="243" y="425"/>
                  <a:pt x="233" y="426"/>
                  <a:pt x="224" y="426"/>
                </a:cubicBezTo>
                <a:cubicBezTo>
                  <a:pt x="216" y="426"/>
                  <a:pt x="207" y="425"/>
                  <a:pt x="199" y="424"/>
                </a:cubicBezTo>
                <a:cubicBezTo>
                  <a:pt x="187" y="423"/>
                  <a:pt x="175" y="420"/>
                  <a:pt x="164" y="417"/>
                </a:cubicBezTo>
                <a:cubicBezTo>
                  <a:pt x="152" y="414"/>
                  <a:pt x="141" y="410"/>
                  <a:pt x="130" y="405"/>
                </a:cubicBezTo>
                <a:cubicBezTo>
                  <a:pt x="117" y="399"/>
                  <a:pt x="105" y="393"/>
                  <a:pt x="93" y="385"/>
                </a:cubicBezTo>
                <a:cubicBezTo>
                  <a:pt x="85" y="379"/>
                  <a:pt x="78" y="373"/>
                  <a:pt x="71" y="367"/>
                </a:cubicBezTo>
                <a:cubicBezTo>
                  <a:pt x="57" y="354"/>
                  <a:pt x="44" y="340"/>
                  <a:pt x="34" y="324"/>
                </a:cubicBezTo>
                <a:cubicBezTo>
                  <a:pt x="27" y="314"/>
                  <a:pt x="21" y="303"/>
                  <a:pt x="16" y="292"/>
                </a:cubicBezTo>
                <a:cubicBezTo>
                  <a:pt x="12" y="281"/>
                  <a:pt x="8" y="270"/>
                  <a:pt x="6" y="259"/>
                </a:cubicBezTo>
                <a:cubicBezTo>
                  <a:pt x="4" y="251"/>
                  <a:pt x="2" y="243"/>
                  <a:pt x="1" y="235"/>
                </a:cubicBezTo>
                <a:cubicBezTo>
                  <a:pt x="0" y="225"/>
                  <a:pt x="0" y="216"/>
                  <a:pt x="0" y="207"/>
                </a:cubicBezTo>
                <a:cubicBezTo>
                  <a:pt x="1" y="194"/>
                  <a:pt x="2" y="180"/>
                  <a:pt x="5" y="167"/>
                </a:cubicBezTo>
                <a:cubicBezTo>
                  <a:pt x="8" y="157"/>
                  <a:pt x="11" y="146"/>
                  <a:pt x="15" y="136"/>
                </a:cubicBezTo>
                <a:cubicBezTo>
                  <a:pt x="23" y="118"/>
                  <a:pt x="33" y="100"/>
                  <a:pt x="46" y="85"/>
                </a:cubicBezTo>
                <a:cubicBezTo>
                  <a:pt x="51" y="79"/>
                  <a:pt x="56" y="73"/>
                  <a:pt x="62" y="67"/>
                </a:cubicBezTo>
                <a:cubicBezTo>
                  <a:pt x="72" y="57"/>
                  <a:pt x="83" y="48"/>
                  <a:pt x="95" y="40"/>
                </a:cubicBezTo>
                <a:cubicBezTo>
                  <a:pt x="104" y="34"/>
                  <a:pt x="113" y="29"/>
                  <a:pt x="122" y="24"/>
                </a:cubicBezTo>
                <a:cubicBezTo>
                  <a:pt x="139" y="16"/>
                  <a:pt x="156" y="10"/>
                  <a:pt x="174" y="6"/>
                </a:cubicBezTo>
                <a:cubicBezTo>
                  <a:pt x="183" y="4"/>
                  <a:pt x="192" y="2"/>
                  <a:pt x="201" y="1"/>
                </a:cubicBezTo>
                <a:cubicBezTo>
                  <a:pt x="214" y="0"/>
                  <a:pt x="226" y="0"/>
                  <a:pt x="238" y="0"/>
                </a:cubicBezTo>
                <a:cubicBezTo>
                  <a:pt x="244" y="0"/>
                  <a:pt x="251" y="1"/>
                  <a:pt x="257" y="2"/>
                </a:cubicBezTo>
                <a:cubicBezTo>
                  <a:pt x="269" y="3"/>
                  <a:pt x="280" y="5"/>
                  <a:pt x="291" y="8"/>
                </a:cubicBezTo>
                <a:cubicBezTo>
                  <a:pt x="302" y="11"/>
                  <a:pt x="313" y="15"/>
                  <a:pt x="324" y="20"/>
                </a:cubicBezTo>
                <a:cubicBezTo>
                  <a:pt x="335" y="25"/>
                  <a:pt x="346" y="30"/>
                  <a:pt x="356" y="37"/>
                </a:cubicBezTo>
                <a:cubicBezTo>
                  <a:pt x="364" y="42"/>
                  <a:pt x="372" y="48"/>
                  <a:pt x="380" y="55"/>
                </a:cubicBezTo>
                <a:cubicBezTo>
                  <a:pt x="386" y="60"/>
                  <a:pt x="392" y="66"/>
                  <a:pt x="398" y="72"/>
                </a:cubicBezTo>
                <a:cubicBezTo>
                  <a:pt x="409" y="83"/>
                  <a:pt x="418" y="96"/>
                  <a:pt x="426" y="109"/>
                </a:cubicBezTo>
                <a:cubicBezTo>
                  <a:pt x="433" y="121"/>
                  <a:pt x="440" y="134"/>
                  <a:pt x="444" y="147"/>
                </a:cubicBezTo>
                <a:cubicBezTo>
                  <a:pt x="448" y="160"/>
                  <a:pt x="451" y="172"/>
                  <a:pt x="453" y="185"/>
                </a:cubicBezTo>
                <a:cubicBezTo>
                  <a:pt x="454" y="194"/>
                  <a:pt x="455" y="203"/>
                  <a:pt x="455" y="212"/>
                </a:cubicBezTo>
                <a:close/>
              </a:path>
            </a:pathLst>
          </a:custGeom>
          <a:solidFill>
            <a:srgbClr val="FBD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43C3794D-B62C-4667-959B-4BC8C60AC42D}"/>
              </a:ext>
            </a:extLst>
          </p:cNvPr>
          <p:cNvSpPr/>
          <p:nvPr/>
        </p:nvSpPr>
        <p:spPr bwMode="auto">
          <a:xfrm>
            <a:off x="1957395" y="1028071"/>
            <a:ext cx="1208088" cy="1079500"/>
          </a:xfrm>
          <a:custGeom>
            <a:avLst/>
            <a:gdLst>
              <a:gd name="T0" fmla="*/ 0 w 319"/>
              <a:gd name="T1" fmla="*/ 144 h 285"/>
              <a:gd name="T2" fmla="*/ 16 w 319"/>
              <a:gd name="T3" fmla="*/ 79 h 285"/>
              <a:gd name="T4" fmla="*/ 46 w 319"/>
              <a:gd name="T5" fmla="*/ 42 h 285"/>
              <a:gd name="T6" fmla="*/ 96 w 319"/>
              <a:gd name="T7" fmla="*/ 12 h 285"/>
              <a:gd name="T8" fmla="*/ 135 w 319"/>
              <a:gd name="T9" fmla="*/ 1 h 285"/>
              <a:gd name="T10" fmla="*/ 153 w 319"/>
              <a:gd name="T11" fmla="*/ 0 h 285"/>
              <a:gd name="T12" fmla="*/ 173 w 319"/>
              <a:gd name="T13" fmla="*/ 0 h 285"/>
              <a:gd name="T14" fmla="*/ 204 w 319"/>
              <a:gd name="T15" fmla="*/ 6 h 285"/>
              <a:gd name="T16" fmla="*/ 249 w 319"/>
              <a:gd name="T17" fmla="*/ 25 h 285"/>
              <a:gd name="T18" fmla="*/ 283 w 319"/>
              <a:gd name="T19" fmla="*/ 54 h 285"/>
              <a:gd name="T20" fmla="*/ 312 w 319"/>
              <a:gd name="T21" fmla="*/ 104 h 285"/>
              <a:gd name="T22" fmla="*/ 318 w 319"/>
              <a:gd name="T23" fmla="*/ 138 h 285"/>
              <a:gd name="T24" fmla="*/ 304 w 319"/>
              <a:gd name="T25" fmla="*/ 201 h 285"/>
              <a:gd name="T26" fmla="*/ 281 w 319"/>
              <a:gd name="T27" fmla="*/ 233 h 285"/>
              <a:gd name="T28" fmla="*/ 219 w 319"/>
              <a:gd name="T29" fmla="*/ 274 h 285"/>
              <a:gd name="T30" fmla="*/ 178 w 319"/>
              <a:gd name="T31" fmla="*/ 284 h 285"/>
              <a:gd name="T32" fmla="*/ 152 w 319"/>
              <a:gd name="T33" fmla="*/ 285 h 285"/>
              <a:gd name="T34" fmla="*/ 85 w 319"/>
              <a:gd name="T35" fmla="*/ 269 h 285"/>
              <a:gd name="T36" fmla="*/ 48 w 319"/>
              <a:gd name="T37" fmla="*/ 245 h 285"/>
              <a:gd name="T38" fmla="*/ 15 w 319"/>
              <a:gd name="T39" fmla="*/ 204 h 285"/>
              <a:gd name="T40" fmla="*/ 1 w 319"/>
              <a:gd name="T41" fmla="*/ 162 h 285"/>
              <a:gd name="T42" fmla="*/ 0 w 319"/>
              <a:gd name="T43" fmla="*/ 14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9" h="285">
                <a:moveTo>
                  <a:pt x="0" y="144"/>
                </a:moveTo>
                <a:cubicBezTo>
                  <a:pt x="0" y="120"/>
                  <a:pt x="6" y="99"/>
                  <a:pt x="16" y="79"/>
                </a:cubicBezTo>
                <a:cubicBezTo>
                  <a:pt x="24" y="65"/>
                  <a:pt x="34" y="53"/>
                  <a:pt x="46" y="42"/>
                </a:cubicBezTo>
                <a:cubicBezTo>
                  <a:pt x="61" y="29"/>
                  <a:pt x="77" y="19"/>
                  <a:pt x="96" y="12"/>
                </a:cubicBezTo>
                <a:cubicBezTo>
                  <a:pt x="109" y="7"/>
                  <a:pt x="122" y="3"/>
                  <a:pt x="135" y="1"/>
                </a:cubicBezTo>
                <a:cubicBezTo>
                  <a:pt x="141" y="0"/>
                  <a:pt x="147" y="1"/>
                  <a:pt x="153" y="0"/>
                </a:cubicBezTo>
                <a:cubicBezTo>
                  <a:pt x="159" y="0"/>
                  <a:pt x="166" y="0"/>
                  <a:pt x="173" y="0"/>
                </a:cubicBezTo>
                <a:cubicBezTo>
                  <a:pt x="183" y="1"/>
                  <a:pt x="193" y="3"/>
                  <a:pt x="204" y="6"/>
                </a:cubicBezTo>
                <a:cubicBezTo>
                  <a:pt x="220" y="10"/>
                  <a:pt x="235" y="16"/>
                  <a:pt x="249" y="25"/>
                </a:cubicBezTo>
                <a:cubicBezTo>
                  <a:pt x="262" y="33"/>
                  <a:pt x="273" y="42"/>
                  <a:pt x="283" y="54"/>
                </a:cubicBezTo>
                <a:cubicBezTo>
                  <a:pt x="296" y="68"/>
                  <a:pt x="306" y="85"/>
                  <a:pt x="312" y="104"/>
                </a:cubicBezTo>
                <a:cubicBezTo>
                  <a:pt x="315" y="115"/>
                  <a:pt x="317" y="126"/>
                  <a:pt x="318" y="138"/>
                </a:cubicBezTo>
                <a:cubicBezTo>
                  <a:pt x="319" y="160"/>
                  <a:pt x="314" y="181"/>
                  <a:pt x="304" y="201"/>
                </a:cubicBezTo>
                <a:cubicBezTo>
                  <a:pt x="298" y="213"/>
                  <a:pt x="290" y="224"/>
                  <a:pt x="281" y="233"/>
                </a:cubicBezTo>
                <a:cubicBezTo>
                  <a:pt x="264" y="252"/>
                  <a:pt x="243" y="265"/>
                  <a:pt x="219" y="274"/>
                </a:cubicBezTo>
                <a:cubicBezTo>
                  <a:pt x="206" y="279"/>
                  <a:pt x="192" y="283"/>
                  <a:pt x="178" y="284"/>
                </a:cubicBezTo>
                <a:cubicBezTo>
                  <a:pt x="169" y="285"/>
                  <a:pt x="161" y="285"/>
                  <a:pt x="152" y="285"/>
                </a:cubicBezTo>
                <a:cubicBezTo>
                  <a:pt x="129" y="284"/>
                  <a:pt x="106" y="279"/>
                  <a:pt x="85" y="269"/>
                </a:cubicBezTo>
                <a:cubicBezTo>
                  <a:pt x="72" y="263"/>
                  <a:pt x="60" y="255"/>
                  <a:pt x="48" y="245"/>
                </a:cubicBezTo>
                <a:cubicBezTo>
                  <a:pt x="35" y="233"/>
                  <a:pt x="24" y="219"/>
                  <a:pt x="15" y="204"/>
                </a:cubicBezTo>
                <a:cubicBezTo>
                  <a:pt x="8" y="190"/>
                  <a:pt x="4" y="176"/>
                  <a:pt x="1" y="162"/>
                </a:cubicBezTo>
                <a:cubicBezTo>
                  <a:pt x="0" y="155"/>
                  <a:pt x="0" y="149"/>
                  <a:pt x="0" y="144"/>
                </a:cubicBezTo>
                <a:close/>
              </a:path>
            </a:pathLst>
          </a:custGeom>
          <a:solidFill>
            <a:srgbClr val="EE9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2ED7442F-52A8-4AE6-90F6-66EB4E1B3ECD}"/>
              </a:ext>
            </a:extLst>
          </p:cNvPr>
          <p:cNvSpPr/>
          <p:nvPr/>
        </p:nvSpPr>
        <p:spPr bwMode="auto">
          <a:xfrm>
            <a:off x="2181232" y="1186821"/>
            <a:ext cx="454025" cy="412750"/>
          </a:xfrm>
          <a:custGeom>
            <a:avLst/>
            <a:gdLst>
              <a:gd name="T0" fmla="*/ 120 w 120"/>
              <a:gd name="T1" fmla="*/ 56 h 109"/>
              <a:gd name="T2" fmla="*/ 107 w 120"/>
              <a:gd name="T3" fmla="*/ 88 h 109"/>
              <a:gd name="T4" fmla="*/ 73 w 120"/>
              <a:gd name="T5" fmla="*/ 107 h 109"/>
              <a:gd name="T6" fmla="*/ 34 w 120"/>
              <a:gd name="T7" fmla="*/ 102 h 109"/>
              <a:gd name="T8" fmla="*/ 3 w 120"/>
              <a:gd name="T9" fmla="*/ 65 h 109"/>
              <a:gd name="T10" fmla="*/ 9 w 120"/>
              <a:gd name="T11" fmla="*/ 29 h 109"/>
              <a:gd name="T12" fmla="*/ 51 w 120"/>
              <a:gd name="T13" fmla="*/ 2 h 109"/>
              <a:gd name="T14" fmla="*/ 86 w 120"/>
              <a:gd name="T15" fmla="*/ 6 h 109"/>
              <a:gd name="T16" fmla="*/ 105 w 120"/>
              <a:gd name="T17" fmla="*/ 19 h 109"/>
              <a:gd name="T18" fmla="*/ 120 w 120"/>
              <a:gd name="T19" fmla="*/ 47 h 109"/>
              <a:gd name="T20" fmla="*/ 120 w 120"/>
              <a:gd name="T21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09">
                <a:moveTo>
                  <a:pt x="120" y="56"/>
                </a:moveTo>
                <a:cubicBezTo>
                  <a:pt x="120" y="67"/>
                  <a:pt x="116" y="78"/>
                  <a:pt x="107" y="88"/>
                </a:cubicBezTo>
                <a:cubicBezTo>
                  <a:pt x="98" y="98"/>
                  <a:pt x="87" y="104"/>
                  <a:pt x="73" y="107"/>
                </a:cubicBezTo>
                <a:cubicBezTo>
                  <a:pt x="60" y="109"/>
                  <a:pt x="47" y="108"/>
                  <a:pt x="34" y="102"/>
                </a:cubicBezTo>
                <a:cubicBezTo>
                  <a:pt x="18" y="95"/>
                  <a:pt x="7" y="83"/>
                  <a:pt x="3" y="65"/>
                </a:cubicBezTo>
                <a:cubicBezTo>
                  <a:pt x="0" y="53"/>
                  <a:pt x="2" y="40"/>
                  <a:pt x="9" y="29"/>
                </a:cubicBezTo>
                <a:cubicBezTo>
                  <a:pt x="18" y="14"/>
                  <a:pt x="33" y="5"/>
                  <a:pt x="51" y="2"/>
                </a:cubicBezTo>
                <a:cubicBezTo>
                  <a:pt x="63" y="0"/>
                  <a:pt x="74" y="2"/>
                  <a:pt x="86" y="6"/>
                </a:cubicBezTo>
                <a:cubicBezTo>
                  <a:pt x="93" y="9"/>
                  <a:pt x="100" y="13"/>
                  <a:pt x="105" y="19"/>
                </a:cubicBezTo>
                <a:cubicBezTo>
                  <a:pt x="113" y="27"/>
                  <a:pt x="118" y="36"/>
                  <a:pt x="120" y="47"/>
                </a:cubicBezTo>
                <a:cubicBezTo>
                  <a:pt x="120" y="49"/>
                  <a:pt x="120" y="52"/>
                  <a:pt x="120" y="56"/>
                </a:cubicBezTo>
                <a:close/>
              </a:path>
            </a:pathLst>
          </a:custGeom>
          <a:solidFill>
            <a:srgbClr val="F6B4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7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4F208D9-2278-464A-A828-BE5F6887BA39}"/>
              </a:ext>
            </a:extLst>
          </p:cNvPr>
          <p:cNvGrpSpPr/>
          <p:nvPr/>
        </p:nvGrpSpPr>
        <p:grpSpPr>
          <a:xfrm>
            <a:off x="4563848" y="770901"/>
            <a:ext cx="353974" cy="331789"/>
            <a:chOff x="1352550" y="846138"/>
            <a:chExt cx="1722438" cy="1614487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F198AF5-D806-463B-88D9-9F5694D42E14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8404946-3913-4AD7-86AB-08B0D7B6060A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69088CDB-6F7D-43E0-B2B6-CF1F40D2538D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5E82BE2-77F2-41ED-B4FD-A3E54E9A6A7D}"/>
              </a:ext>
            </a:extLst>
          </p:cNvPr>
          <p:cNvGrpSpPr/>
          <p:nvPr/>
        </p:nvGrpSpPr>
        <p:grpSpPr>
          <a:xfrm>
            <a:off x="643882" y="2000106"/>
            <a:ext cx="353974" cy="331789"/>
            <a:chOff x="1352550" y="846138"/>
            <a:chExt cx="1722438" cy="1614487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E43BBE21-4592-47D8-AC91-5D9638A3146D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2CD8884B-4BB5-4E23-B727-E3289110A2B0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A50E058-E43A-4F89-ABB7-8013C36A02E6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B781D8E-8775-4564-B5AB-9C49B9855CA7}"/>
              </a:ext>
            </a:extLst>
          </p:cNvPr>
          <p:cNvGrpSpPr/>
          <p:nvPr/>
        </p:nvGrpSpPr>
        <p:grpSpPr>
          <a:xfrm>
            <a:off x="4767044" y="4618870"/>
            <a:ext cx="423758" cy="397199"/>
            <a:chOff x="1352550" y="846138"/>
            <a:chExt cx="1722438" cy="1614487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6C5CD2C0-F81B-46F6-A766-716E9221245B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FAE41591-EC8B-4A8B-8B88-E457CEFCF9BA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1E87FCF8-7DE1-480F-B2D2-1258C2BF9702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C3B5AA8-BE0A-4ABB-BBF5-C7217DDF2CA4}"/>
              </a:ext>
            </a:extLst>
          </p:cNvPr>
          <p:cNvGrpSpPr/>
          <p:nvPr/>
        </p:nvGrpSpPr>
        <p:grpSpPr>
          <a:xfrm>
            <a:off x="4486804" y="2015465"/>
            <a:ext cx="254031" cy="238110"/>
            <a:chOff x="1352550" y="846138"/>
            <a:chExt cx="1722438" cy="1614487"/>
          </a:xfrm>
        </p:grpSpPr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62ED18A4-B064-4B0F-ABC8-2440A5B36ED0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4B74832-35B2-44F5-A888-636C3D820A6E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1ED68C6-24A7-49A0-8DAB-48C4069D93C6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4AEB42DD-3E51-4D72-963C-5D03E89137F6}"/>
              </a:ext>
            </a:extLst>
          </p:cNvPr>
          <p:cNvGrpSpPr/>
          <p:nvPr/>
        </p:nvGrpSpPr>
        <p:grpSpPr>
          <a:xfrm>
            <a:off x="1001043" y="543899"/>
            <a:ext cx="254031" cy="238110"/>
            <a:chOff x="1352550" y="846138"/>
            <a:chExt cx="1722438" cy="1614487"/>
          </a:xfrm>
        </p:grpSpPr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2D225ED0-902B-4963-A69B-B559A62A9CC5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23AB012-6D52-47EA-BBB2-F75AF5722BDE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E959E16D-328F-4340-9147-A14B07EBA7FD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4F9F348F-BAD5-472A-803D-316E4084CB18}"/>
              </a:ext>
            </a:extLst>
          </p:cNvPr>
          <p:cNvGrpSpPr/>
          <p:nvPr/>
        </p:nvGrpSpPr>
        <p:grpSpPr>
          <a:xfrm>
            <a:off x="674875" y="4402859"/>
            <a:ext cx="254031" cy="238110"/>
            <a:chOff x="1352550" y="846138"/>
            <a:chExt cx="1722438" cy="1614487"/>
          </a:xfrm>
        </p:grpSpPr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949E90A3-C0CE-432B-9541-1EA39DE20964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3C8D2AD5-23A3-407E-9CCE-DF611F01F075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3DF46CF4-D1F0-48D6-BE30-424DF7C25041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DF3C3BFE-8FDE-4F8E-A0B4-A7C33EEDF1E6}"/>
              </a:ext>
            </a:extLst>
          </p:cNvPr>
          <p:cNvGrpSpPr/>
          <p:nvPr/>
        </p:nvGrpSpPr>
        <p:grpSpPr>
          <a:xfrm>
            <a:off x="3608091" y="3377589"/>
            <a:ext cx="254031" cy="238110"/>
            <a:chOff x="1352550" y="846138"/>
            <a:chExt cx="1722438" cy="1614487"/>
          </a:xfrm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E343610-876A-4663-A00A-44AFE97C0392}"/>
                </a:ext>
              </a:extLst>
            </p:cNvPr>
            <p:cNvSpPr/>
            <p:nvPr/>
          </p:nvSpPr>
          <p:spPr bwMode="auto">
            <a:xfrm>
              <a:off x="1352550" y="846138"/>
              <a:ext cx="1722438" cy="1614487"/>
            </a:xfrm>
            <a:custGeom>
              <a:avLst/>
              <a:gdLst>
                <a:gd name="T0" fmla="*/ 455 w 455"/>
                <a:gd name="T1" fmla="*/ 212 h 426"/>
                <a:gd name="T2" fmla="*/ 446 w 455"/>
                <a:gd name="T3" fmla="*/ 274 h 426"/>
                <a:gd name="T4" fmla="*/ 426 w 455"/>
                <a:gd name="T5" fmla="*/ 317 h 426"/>
                <a:gd name="T6" fmla="*/ 407 w 455"/>
                <a:gd name="T7" fmla="*/ 344 h 426"/>
                <a:gd name="T8" fmla="*/ 381 w 455"/>
                <a:gd name="T9" fmla="*/ 370 h 426"/>
                <a:gd name="T10" fmla="*/ 334 w 455"/>
                <a:gd name="T11" fmla="*/ 401 h 426"/>
                <a:gd name="T12" fmla="*/ 280 w 455"/>
                <a:gd name="T13" fmla="*/ 420 h 426"/>
                <a:gd name="T14" fmla="*/ 252 w 455"/>
                <a:gd name="T15" fmla="*/ 424 h 426"/>
                <a:gd name="T16" fmla="*/ 224 w 455"/>
                <a:gd name="T17" fmla="*/ 426 h 426"/>
                <a:gd name="T18" fmla="*/ 199 w 455"/>
                <a:gd name="T19" fmla="*/ 424 h 426"/>
                <a:gd name="T20" fmla="*/ 164 w 455"/>
                <a:gd name="T21" fmla="*/ 417 h 426"/>
                <a:gd name="T22" fmla="*/ 130 w 455"/>
                <a:gd name="T23" fmla="*/ 405 h 426"/>
                <a:gd name="T24" fmla="*/ 93 w 455"/>
                <a:gd name="T25" fmla="*/ 385 h 426"/>
                <a:gd name="T26" fmla="*/ 71 w 455"/>
                <a:gd name="T27" fmla="*/ 367 h 426"/>
                <a:gd name="T28" fmla="*/ 34 w 455"/>
                <a:gd name="T29" fmla="*/ 324 h 426"/>
                <a:gd name="T30" fmla="*/ 16 w 455"/>
                <a:gd name="T31" fmla="*/ 292 h 426"/>
                <a:gd name="T32" fmla="*/ 6 w 455"/>
                <a:gd name="T33" fmla="*/ 259 h 426"/>
                <a:gd name="T34" fmla="*/ 1 w 455"/>
                <a:gd name="T35" fmla="*/ 235 h 426"/>
                <a:gd name="T36" fmla="*/ 0 w 455"/>
                <a:gd name="T37" fmla="*/ 207 h 426"/>
                <a:gd name="T38" fmla="*/ 5 w 455"/>
                <a:gd name="T39" fmla="*/ 167 h 426"/>
                <a:gd name="T40" fmla="*/ 15 w 455"/>
                <a:gd name="T41" fmla="*/ 136 h 426"/>
                <a:gd name="T42" fmla="*/ 46 w 455"/>
                <a:gd name="T43" fmla="*/ 85 h 426"/>
                <a:gd name="T44" fmla="*/ 62 w 455"/>
                <a:gd name="T45" fmla="*/ 67 h 426"/>
                <a:gd name="T46" fmla="*/ 95 w 455"/>
                <a:gd name="T47" fmla="*/ 40 h 426"/>
                <a:gd name="T48" fmla="*/ 122 w 455"/>
                <a:gd name="T49" fmla="*/ 24 h 426"/>
                <a:gd name="T50" fmla="*/ 174 w 455"/>
                <a:gd name="T51" fmla="*/ 6 h 426"/>
                <a:gd name="T52" fmla="*/ 201 w 455"/>
                <a:gd name="T53" fmla="*/ 1 h 426"/>
                <a:gd name="T54" fmla="*/ 238 w 455"/>
                <a:gd name="T55" fmla="*/ 0 h 426"/>
                <a:gd name="T56" fmla="*/ 257 w 455"/>
                <a:gd name="T57" fmla="*/ 2 h 426"/>
                <a:gd name="T58" fmla="*/ 291 w 455"/>
                <a:gd name="T59" fmla="*/ 8 h 426"/>
                <a:gd name="T60" fmla="*/ 324 w 455"/>
                <a:gd name="T61" fmla="*/ 20 h 426"/>
                <a:gd name="T62" fmla="*/ 356 w 455"/>
                <a:gd name="T63" fmla="*/ 37 h 426"/>
                <a:gd name="T64" fmla="*/ 380 w 455"/>
                <a:gd name="T65" fmla="*/ 55 h 426"/>
                <a:gd name="T66" fmla="*/ 398 w 455"/>
                <a:gd name="T67" fmla="*/ 72 h 426"/>
                <a:gd name="T68" fmla="*/ 426 w 455"/>
                <a:gd name="T69" fmla="*/ 109 h 426"/>
                <a:gd name="T70" fmla="*/ 444 w 455"/>
                <a:gd name="T71" fmla="*/ 147 h 426"/>
                <a:gd name="T72" fmla="*/ 453 w 455"/>
                <a:gd name="T73" fmla="*/ 185 h 426"/>
                <a:gd name="T74" fmla="*/ 455 w 455"/>
                <a:gd name="T75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26">
                  <a:moveTo>
                    <a:pt x="455" y="212"/>
                  </a:moveTo>
                  <a:cubicBezTo>
                    <a:pt x="455" y="234"/>
                    <a:pt x="452" y="254"/>
                    <a:pt x="446" y="274"/>
                  </a:cubicBezTo>
                  <a:cubicBezTo>
                    <a:pt x="441" y="289"/>
                    <a:pt x="434" y="304"/>
                    <a:pt x="426" y="317"/>
                  </a:cubicBezTo>
                  <a:cubicBezTo>
                    <a:pt x="420" y="327"/>
                    <a:pt x="414" y="336"/>
                    <a:pt x="407" y="344"/>
                  </a:cubicBezTo>
                  <a:cubicBezTo>
                    <a:pt x="399" y="353"/>
                    <a:pt x="390" y="362"/>
                    <a:pt x="381" y="370"/>
                  </a:cubicBezTo>
                  <a:cubicBezTo>
                    <a:pt x="367" y="382"/>
                    <a:pt x="351" y="392"/>
                    <a:pt x="334" y="401"/>
                  </a:cubicBezTo>
                  <a:cubicBezTo>
                    <a:pt x="317" y="410"/>
                    <a:pt x="299" y="416"/>
                    <a:pt x="280" y="420"/>
                  </a:cubicBezTo>
                  <a:cubicBezTo>
                    <a:pt x="271" y="422"/>
                    <a:pt x="261" y="424"/>
                    <a:pt x="252" y="424"/>
                  </a:cubicBezTo>
                  <a:cubicBezTo>
                    <a:pt x="243" y="425"/>
                    <a:pt x="233" y="426"/>
                    <a:pt x="224" y="426"/>
                  </a:cubicBezTo>
                  <a:cubicBezTo>
                    <a:pt x="216" y="426"/>
                    <a:pt x="207" y="425"/>
                    <a:pt x="199" y="424"/>
                  </a:cubicBezTo>
                  <a:cubicBezTo>
                    <a:pt x="187" y="423"/>
                    <a:pt x="175" y="420"/>
                    <a:pt x="164" y="417"/>
                  </a:cubicBezTo>
                  <a:cubicBezTo>
                    <a:pt x="152" y="414"/>
                    <a:pt x="141" y="410"/>
                    <a:pt x="130" y="405"/>
                  </a:cubicBezTo>
                  <a:cubicBezTo>
                    <a:pt x="117" y="399"/>
                    <a:pt x="105" y="393"/>
                    <a:pt x="93" y="385"/>
                  </a:cubicBezTo>
                  <a:cubicBezTo>
                    <a:pt x="85" y="379"/>
                    <a:pt x="78" y="373"/>
                    <a:pt x="71" y="367"/>
                  </a:cubicBezTo>
                  <a:cubicBezTo>
                    <a:pt x="57" y="354"/>
                    <a:pt x="44" y="340"/>
                    <a:pt x="34" y="324"/>
                  </a:cubicBezTo>
                  <a:cubicBezTo>
                    <a:pt x="27" y="314"/>
                    <a:pt x="21" y="303"/>
                    <a:pt x="16" y="292"/>
                  </a:cubicBezTo>
                  <a:cubicBezTo>
                    <a:pt x="12" y="281"/>
                    <a:pt x="8" y="270"/>
                    <a:pt x="6" y="259"/>
                  </a:cubicBezTo>
                  <a:cubicBezTo>
                    <a:pt x="4" y="251"/>
                    <a:pt x="2" y="243"/>
                    <a:pt x="1" y="235"/>
                  </a:cubicBezTo>
                  <a:cubicBezTo>
                    <a:pt x="0" y="225"/>
                    <a:pt x="0" y="216"/>
                    <a:pt x="0" y="207"/>
                  </a:cubicBezTo>
                  <a:cubicBezTo>
                    <a:pt x="1" y="194"/>
                    <a:pt x="2" y="180"/>
                    <a:pt x="5" y="167"/>
                  </a:cubicBezTo>
                  <a:cubicBezTo>
                    <a:pt x="8" y="157"/>
                    <a:pt x="11" y="146"/>
                    <a:pt x="15" y="136"/>
                  </a:cubicBezTo>
                  <a:cubicBezTo>
                    <a:pt x="23" y="118"/>
                    <a:pt x="33" y="100"/>
                    <a:pt x="46" y="85"/>
                  </a:cubicBezTo>
                  <a:cubicBezTo>
                    <a:pt x="51" y="79"/>
                    <a:pt x="56" y="73"/>
                    <a:pt x="62" y="67"/>
                  </a:cubicBezTo>
                  <a:cubicBezTo>
                    <a:pt x="72" y="57"/>
                    <a:pt x="83" y="48"/>
                    <a:pt x="95" y="40"/>
                  </a:cubicBezTo>
                  <a:cubicBezTo>
                    <a:pt x="104" y="34"/>
                    <a:pt x="113" y="29"/>
                    <a:pt x="122" y="24"/>
                  </a:cubicBezTo>
                  <a:cubicBezTo>
                    <a:pt x="139" y="16"/>
                    <a:pt x="156" y="10"/>
                    <a:pt x="174" y="6"/>
                  </a:cubicBezTo>
                  <a:cubicBezTo>
                    <a:pt x="183" y="4"/>
                    <a:pt x="192" y="2"/>
                    <a:pt x="201" y="1"/>
                  </a:cubicBezTo>
                  <a:cubicBezTo>
                    <a:pt x="214" y="0"/>
                    <a:pt x="226" y="0"/>
                    <a:pt x="238" y="0"/>
                  </a:cubicBezTo>
                  <a:cubicBezTo>
                    <a:pt x="244" y="0"/>
                    <a:pt x="251" y="1"/>
                    <a:pt x="257" y="2"/>
                  </a:cubicBezTo>
                  <a:cubicBezTo>
                    <a:pt x="269" y="3"/>
                    <a:pt x="280" y="5"/>
                    <a:pt x="291" y="8"/>
                  </a:cubicBezTo>
                  <a:cubicBezTo>
                    <a:pt x="302" y="11"/>
                    <a:pt x="313" y="15"/>
                    <a:pt x="324" y="20"/>
                  </a:cubicBezTo>
                  <a:cubicBezTo>
                    <a:pt x="335" y="25"/>
                    <a:pt x="346" y="30"/>
                    <a:pt x="356" y="37"/>
                  </a:cubicBezTo>
                  <a:cubicBezTo>
                    <a:pt x="364" y="42"/>
                    <a:pt x="372" y="48"/>
                    <a:pt x="380" y="55"/>
                  </a:cubicBezTo>
                  <a:cubicBezTo>
                    <a:pt x="386" y="60"/>
                    <a:pt x="392" y="66"/>
                    <a:pt x="398" y="72"/>
                  </a:cubicBezTo>
                  <a:cubicBezTo>
                    <a:pt x="409" y="83"/>
                    <a:pt x="418" y="96"/>
                    <a:pt x="426" y="109"/>
                  </a:cubicBezTo>
                  <a:cubicBezTo>
                    <a:pt x="433" y="121"/>
                    <a:pt x="440" y="134"/>
                    <a:pt x="444" y="147"/>
                  </a:cubicBezTo>
                  <a:cubicBezTo>
                    <a:pt x="448" y="160"/>
                    <a:pt x="451" y="172"/>
                    <a:pt x="453" y="185"/>
                  </a:cubicBezTo>
                  <a:cubicBezTo>
                    <a:pt x="454" y="194"/>
                    <a:pt x="455" y="203"/>
                    <a:pt x="455" y="212"/>
                  </a:cubicBezTo>
                  <a:close/>
                </a:path>
              </a:pathLst>
            </a:custGeom>
            <a:solidFill>
              <a:srgbClr val="FBD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C59260E-4AA3-437F-8C04-FD7F288756B4}"/>
                </a:ext>
              </a:extLst>
            </p:cNvPr>
            <p:cNvSpPr/>
            <p:nvPr/>
          </p:nvSpPr>
          <p:spPr bwMode="auto">
            <a:xfrm>
              <a:off x="1503363" y="1092200"/>
              <a:ext cx="1208088" cy="1079500"/>
            </a:xfrm>
            <a:custGeom>
              <a:avLst/>
              <a:gdLst>
                <a:gd name="T0" fmla="*/ 0 w 319"/>
                <a:gd name="T1" fmla="*/ 144 h 285"/>
                <a:gd name="T2" fmla="*/ 16 w 319"/>
                <a:gd name="T3" fmla="*/ 79 h 285"/>
                <a:gd name="T4" fmla="*/ 46 w 319"/>
                <a:gd name="T5" fmla="*/ 42 h 285"/>
                <a:gd name="T6" fmla="*/ 96 w 319"/>
                <a:gd name="T7" fmla="*/ 12 h 285"/>
                <a:gd name="T8" fmla="*/ 135 w 319"/>
                <a:gd name="T9" fmla="*/ 1 h 285"/>
                <a:gd name="T10" fmla="*/ 153 w 319"/>
                <a:gd name="T11" fmla="*/ 0 h 285"/>
                <a:gd name="T12" fmla="*/ 173 w 319"/>
                <a:gd name="T13" fmla="*/ 0 h 285"/>
                <a:gd name="T14" fmla="*/ 204 w 319"/>
                <a:gd name="T15" fmla="*/ 6 h 285"/>
                <a:gd name="T16" fmla="*/ 249 w 319"/>
                <a:gd name="T17" fmla="*/ 25 h 285"/>
                <a:gd name="T18" fmla="*/ 283 w 319"/>
                <a:gd name="T19" fmla="*/ 54 h 285"/>
                <a:gd name="T20" fmla="*/ 312 w 319"/>
                <a:gd name="T21" fmla="*/ 104 h 285"/>
                <a:gd name="T22" fmla="*/ 318 w 319"/>
                <a:gd name="T23" fmla="*/ 138 h 285"/>
                <a:gd name="T24" fmla="*/ 304 w 319"/>
                <a:gd name="T25" fmla="*/ 201 h 285"/>
                <a:gd name="T26" fmla="*/ 281 w 319"/>
                <a:gd name="T27" fmla="*/ 233 h 285"/>
                <a:gd name="T28" fmla="*/ 219 w 319"/>
                <a:gd name="T29" fmla="*/ 274 h 285"/>
                <a:gd name="T30" fmla="*/ 178 w 319"/>
                <a:gd name="T31" fmla="*/ 284 h 285"/>
                <a:gd name="T32" fmla="*/ 152 w 319"/>
                <a:gd name="T33" fmla="*/ 285 h 285"/>
                <a:gd name="T34" fmla="*/ 85 w 319"/>
                <a:gd name="T35" fmla="*/ 269 h 285"/>
                <a:gd name="T36" fmla="*/ 48 w 319"/>
                <a:gd name="T37" fmla="*/ 245 h 285"/>
                <a:gd name="T38" fmla="*/ 15 w 319"/>
                <a:gd name="T39" fmla="*/ 204 h 285"/>
                <a:gd name="T40" fmla="*/ 1 w 319"/>
                <a:gd name="T41" fmla="*/ 162 h 285"/>
                <a:gd name="T42" fmla="*/ 0 w 319"/>
                <a:gd name="T43" fmla="*/ 1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9" h="285">
                  <a:moveTo>
                    <a:pt x="0" y="144"/>
                  </a:moveTo>
                  <a:cubicBezTo>
                    <a:pt x="0" y="120"/>
                    <a:pt x="6" y="99"/>
                    <a:pt x="16" y="79"/>
                  </a:cubicBezTo>
                  <a:cubicBezTo>
                    <a:pt x="24" y="65"/>
                    <a:pt x="34" y="53"/>
                    <a:pt x="46" y="42"/>
                  </a:cubicBezTo>
                  <a:cubicBezTo>
                    <a:pt x="61" y="29"/>
                    <a:pt x="77" y="19"/>
                    <a:pt x="96" y="12"/>
                  </a:cubicBezTo>
                  <a:cubicBezTo>
                    <a:pt x="109" y="7"/>
                    <a:pt x="122" y="3"/>
                    <a:pt x="135" y="1"/>
                  </a:cubicBezTo>
                  <a:cubicBezTo>
                    <a:pt x="141" y="0"/>
                    <a:pt x="147" y="1"/>
                    <a:pt x="153" y="0"/>
                  </a:cubicBezTo>
                  <a:cubicBezTo>
                    <a:pt x="159" y="0"/>
                    <a:pt x="166" y="0"/>
                    <a:pt x="173" y="0"/>
                  </a:cubicBezTo>
                  <a:cubicBezTo>
                    <a:pt x="183" y="1"/>
                    <a:pt x="193" y="3"/>
                    <a:pt x="204" y="6"/>
                  </a:cubicBezTo>
                  <a:cubicBezTo>
                    <a:pt x="220" y="10"/>
                    <a:pt x="235" y="16"/>
                    <a:pt x="249" y="25"/>
                  </a:cubicBezTo>
                  <a:cubicBezTo>
                    <a:pt x="262" y="33"/>
                    <a:pt x="273" y="42"/>
                    <a:pt x="283" y="54"/>
                  </a:cubicBezTo>
                  <a:cubicBezTo>
                    <a:pt x="296" y="68"/>
                    <a:pt x="306" y="85"/>
                    <a:pt x="312" y="104"/>
                  </a:cubicBezTo>
                  <a:cubicBezTo>
                    <a:pt x="315" y="115"/>
                    <a:pt x="317" y="126"/>
                    <a:pt x="318" y="138"/>
                  </a:cubicBezTo>
                  <a:cubicBezTo>
                    <a:pt x="319" y="160"/>
                    <a:pt x="314" y="181"/>
                    <a:pt x="304" y="201"/>
                  </a:cubicBezTo>
                  <a:cubicBezTo>
                    <a:pt x="298" y="213"/>
                    <a:pt x="290" y="224"/>
                    <a:pt x="281" y="233"/>
                  </a:cubicBezTo>
                  <a:cubicBezTo>
                    <a:pt x="264" y="252"/>
                    <a:pt x="243" y="265"/>
                    <a:pt x="219" y="274"/>
                  </a:cubicBezTo>
                  <a:cubicBezTo>
                    <a:pt x="206" y="279"/>
                    <a:pt x="192" y="283"/>
                    <a:pt x="178" y="284"/>
                  </a:cubicBezTo>
                  <a:cubicBezTo>
                    <a:pt x="169" y="285"/>
                    <a:pt x="161" y="285"/>
                    <a:pt x="152" y="285"/>
                  </a:cubicBezTo>
                  <a:cubicBezTo>
                    <a:pt x="129" y="284"/>
                    <a:pt x="106" y="279"/>
                    <a:pt x="85" y="269"/>
                  </a:cubicBezTo>
                  <a:cubicBezTo>
                    <a:pt x="72" y="263"/>
                    <a:pt x="60" y="255"/>
                    <a:pt x="48" y="245"/>
                  </a:cubicBezTo>
                  <a:cubicBezTo>
                    <a:pt x="35" y="233"/>
                    <a:pt x="24" y="219"/>
                    <a:pt x="15" y="204"/>
                  </a:cubicBezTo>
                  <a:cubicBezTo>
                    <a:pt x="8" y="190"/>
                    <a:pt x="4" y="176"/>
                    <a:pt x="1" y="162"/>
                  </a:cubicBezTo>
                  <a:cubicBezTo>
                    <a:pt x="0" y="155"/>
                    <a:pt x="0" y="149"/>
                    <a:pt x="0" y="144"/>
                  </a:cubicBezTo>
                  <a:close/>
                </a:path>
              </a:pathLst>
            </a:custGeom>
            <a:solidFill>
              <a:srgbClr val="EE9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D229F4D-5382-4579-83D7-FCE13A25DE21}"/>
                </a:ext>
              </a:extLst>
            </p:cNvPr>
            <p:cNvSpPr/>
            <p:nvPr/>
          </p:nvSpPr>
          <p:spPr bwMode="auto">
            <a:xfrm>
              <a:off x="1727200" y="1250950"/>
              <a:ext cx="454025" cy="412750"/>
            </a:xfrm>
            <a:custGeom>
              <a:avLst/>
              <a:gdLst>
                <a:gd name="T0" fmla="*/ 120 w 120"/>
                <a:gd name="T1" fmla="*/ 56 h 109"/>
                <a:gd name="T2" fmla="*/ 107 w 120"/>
                <a:gd name="T3" fmla="*/ 88 h 109"/>
                <a:gd name="T4" fmla="*/ 73 w 120"/>
                <a:gd name="T5" fmla="*/ 107 h 109"/>
                <a:gd name="T6" fmla="*/ 34 w 120"/>
                <a:gd name="T7" fmla="*/ 102 h 109"/>
                <a:gd name="T8" fmla="*/ 3 w 120"/>
                <a:gd name="T9" fmla="*/ 65 h 109"/>
                <a:gd name="T10" fmla="*/ 9 w 120"/>
                <a:gd name="T11" fmla="*/ 29 h 109"/>
                <a:gd name="T12" fmla="*/ 51 w 120"/>
                <a:gd name="T13" fmla="*/ 2 h 109"/>
                <a:gd name="T14" fmla="*/ 86 w 120"/>
                <a:gd name="T15" fmla="*/ 6 h 109"/>
                <a:gd name="T16" fmla="*/ 105 w 120"/>
                <a:gd name="T17" fmla="*/ 19 h 109"/>
                <a:gd name="T18" fmla="*/ 120 w 120"/>
                <a:gd name="T19" fmla="*/ 47 h 109"/>
                <a:gd name="T20" fmla="*/ 120 w 120"/>
                <a:gd name="T21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9">
                  <a:moveTo>
                    <a:pt x="120" y="56"/>
                  </a:moveTo>
                  <a:cubicBezTo>
                    <a:pt x="120" y="67"/>
                    <a:pt x="116" y="78"/>
                    <a:pt x="107" y="88"/>
                  </a:cubicBezTo>
                  <a:cubicBezTo>
                    <a:pt x="98" y="98"/>
                    <a:pt x="87" y="104"/>
                    <a:pt x="73" y="107"/>
                  </a:cubicBezTo>
                  <a:cubicBezTo>
                    <a:pt x="60" y="109"/>
                    <a:pt x="47" y="108"/>
                    <a:pt x="34" y="102"/>
                  </a:cubicBezTo>
                  <a:cubicBezTo>
                    <a:pt x="18" y="95"/>
                    <a:pt x="7" y="83"/>
                    <a:pt x="3" y="65"/>
                  </a:cubicBezTo>
                  <a:cubicBezTo>
                    <a:pt x="0" y="53"/>
                    <a:pt x="2" y="40"/>
                    <a:pt x="9" y="29"/>
                  </a:cubicBezTo>
                  <a:cubicBezTo>
                    <a:pt x="18" y="14"/>
                    <a:pt x="33" y="5"/>
                    <a:pt x="51" y="2"/>
                  </a:cubicBezTo>
                  <a:cubicBezTo>
                    <a:pt x="63" y="0"/>
                    <a:pt x="74" y="2"/>
                    <a:pt x="86" y="6"/>
                  </a:cubicBezTo>
                  <a:cubicBezTo>
                    <a:pt x="93" y="9"/>
                    <a:pt x="100" y="13"/>
                    <a:pt x="105" y="19"/>
                  </a:cubicBezTo>
                  <a:cubicBezTo>
                    <a:pt x="113" y="27"/>
                    <a:pt x="118" y="36"/>
                    <a:pt x="120" y="47"/>
                  </a:cubicBezTo>
                  <a:cubicBezTo>
                    <a:pt x="120" y="49"/>
                    <a:pt x="120" y="52"/>
                    <a:pt x="120" y="56"/>
                  </a:cubicBezTo>
                  <a:close/>
                </a:path>
              </a:pathLst>
            </a:custGeom>
            <a:solidFill>
              <a:srgbClr val="F6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09150" y="199516"/>
            <a:ext cx="8679898" cy="543185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DA8B22-F08F-4ACA-8FF0-745A46A11F36}"/>
              </a:ext>
            </a:extLst>
          </p:cNvPr>
          <p:cNvSpPr txBox="1"/>
          <p:nvPr/>
        </p:nvSpPr>
        <p:spPr>
          <a:xfrm>
            <a:off x="684505" y="1227449"/>
            <a:ext cx="264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ارائه پاورپوینت</a:t>
            </a:r>
          </a:p>
          <a:p>
            <a:pPr algn="r" rtl="1"/>
            <a:r>
              <a:rPr lang="fa-IR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 ساده</a:t>
            </a:r>
            <a:endParaRPr lang="ko-KR" alt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4CBC26-C92C-4329-A879-69879380CDA3}"/>
              </a:ext>
            </a:extLst>
          </p:cNvPr>
          <p:cNvSpPr txBox="1"/>
          <p:nvPr/>
        </p:nvSpPr>
        <p:spPr>
          <a:xfrm>
            <a:off x="684505" y="2018733"/>
            <a:ext cx="301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9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900" dirty="0">
              <a:cs typeface="B Nazanin" panose="00000400000000000000" pitchFamily="2" charset="-78"/>
            </a:endParaRPr>
          </a:p>
        </p:txBody>
      </p:sp>
      <p:grpSp>
        <p:nvGrpSpPr>
          <p:cNvPr id="81" name="Group 83">
            <a:extLst>
              <a:ext uri="{FF2B5EF4-FFF2-40B4-BE49-F238E27FC236}">
                <a16:creationId xmlns:a16="http://schemas.microsoft.com/office/drawing/2014/main" id="{13E43223-5022-4EB1-8025-A86DE3BCDFB4}"/>
              </a:ext>
            </a:extLst>
          </p:cNvPr>
          <p:cNvGrpSpPr/>
          <p:nvPr/>
        </p:nvGrpSpPr>
        <p:grpSpPr>
          <a:xfrm>
            <a:off x="6302003" y="3814088"/>
            <a:ext cx="2322000" cy="715580"/>
            <a:chOff x="2551705" y="4283314"/>
            <a:chExt cx="2319429" cy="95410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ABE568-2042-4F41-80AC-A3995C81C15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08D308-CC16-4D5E-8A5F-2C4E5F7DDCD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b="1" dirty="0"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roup 95">
            <a:extLst>
              <a:ext uri="{FF2B5EF4-FFF2-40B4-BE49-F238E27FC236}">
                <a16:creationId xmlns:a16="http://schemas.microsoft.com/office/drawing/2014/main" id="{4A10E788-E651-40BD-9569-91428EF82013}"/>
              </a:ext>
            </a:extLst>
          </p:cNvPr>
          <p:cNvGrpSpPr/>
          <p:nvPr/>
        </p:nvGrpSpPr>
        <p:grpSpPr>
          <a:xfrm>
            <a:off x="6302003" y="2916411"/>
            <a:ext cx="2322000" cy="715580"/>
            <a:chOff x="2551705" y="4283314"/>
            <a:chExt cx="2319429" cy="95410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6AD24A-E612-4830-A0E8-04696CB1F11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EDC95E-8E32-4FEF-A54E-FC0A995D0FB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b="1" dirty="0"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87" name="Group 98">
            <a:extLst>
              <a:ext uri="{FF2B5EF4-FFF2-40B4-BE49-F238E27FC236}">
                <a16:creationId xmlns:a16="http://schemas.microsoft.com/office/drawing/2014/main" id="{698E5816-A545-4818-AC3C-CD645336153E}"/>
              </a:ext>
            </a:extLst>
          </p:cNvPr>
          <p:cNvGrpSpPr/>
          <p:nvPr/>
        </p:nvGrpSpPr>
        <p:grpSpPr>
          <a:xfrm>
            <a:off x="6302001" y="2018734"/>
            <a:ext cx="2322002" cy="715580"/>
            <a:chOff x="2551703" y="4283314"/>
            <a:chExt cx="2339318" cy="95410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66D39B2-0AA6-4E64-B6C5-B3E6AEE078A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FFD915-4945-4F74-83CA-26106C8573CD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b="1" dirty="0"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ea typeface="+mj-ea"/>
                <a:cs typeface="B Nazanin" panose="00000400000000000000" pitchFamily="2" charset="-78"/>
              </a:endParaRPr>
            </a:p>
          </p:txBody>
        </p:sp>
      </p:grpSp>
      <p:sp>
        <p:nvSpPr>
          <p:cNvPr id="56" name="TextBox 63">
            <a:extLst>
              <a:ext uri="{FF2B5EF4-FFF2-40B4-BE49-F238E27FC236}">
                <a16:creationId xmlns:a16="http://schemas.microsoft.com/office/drawing/2014/main" id="{1D8477B3-E2C7-41FF-83B1-B208989B0153}"/>
              </a:ext>
            </a:extLst>
          </p:cNvPr>
          <p:cNvSpPr txBox="1"/>
          <p:nvPr/>
        </p:nvSpPr>
        <p:spPr>
          <a:xfrm>
            <a:off x="693418" y="2948516"/>
            <a:ext cx="301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9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900" dirty="0">
              <a:cs typeface="B Nazanin" panose="00000400000000000000" pitchFamily="2" charset="-78"/>
            </a:endParaRPr>
          </a:p>
        </p:txBody>
      </p:sp>
      <p:sp>
        <p:nvSpPr>
          <p:cNvPr id="57" name="TextBox 63">
            <a:extLst>
              <a:ext uri="{FF2B5EF4-FFF2-40B4-BE49-F238E27FC236}">
                <a16:creationId xmlns:a16="http://schemas.microsoft.com/office/drawing/2014/main" id="{198C34B4-65C9-46CF-A883-FD2033E7965A}"/>
              </a:ext>
            </a:extLst>
          </p:cNvPr>
          <p:cNvSpPr txBox="1"/>
          <p:nvPr/>
        </p:nvSpPr>
        <p:spPr>
          <a:xfrm>
            <a:off x="693418" y="3854624"/>
            <a:ext cx="301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9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900" dirty="0">
              <a:cs typeface="B Nazanin" panose="00000400000000000000" pitchFamily="2" charset="-7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670CE75-DA50-14ED-1D5E-7AB5FFDC40D4}"/>
              </a:ext>
            </a:extLst>
          </p:cNvPr>
          <p:cNvGrpSpPr/>
          <p:nvPr/>
        </p:nvGrpSpPr>
        <p:grpSpPr>
          <a:xfrm>
            <a:off x="3732213" y="2073275"/>
            <a:ext cx="2508250" cy="2454276"/>
            <a:chOff x="3732213" y="2073275"/>
            <a:chExt cx="2508250" cy="245427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5CD6EBE-E968-43ED-9B54-C0C59F71F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138" y="3341688"/>
              <a:ext cx="1330325" cy="1185863"/>
            </a:xfrm>
            <a:custGeom>
              <a:avLst/>
              <a:gdLst>
                <a:gd name="T0" fmla="*/ 278 w 529"/>
                <a:gd name="T1" fmla="*/ 471 h 471"/>
                <a:gd name="T2" fmla="*/ 54 w 529"/>
                <a:gd name="T3" fmla="*/ 280 h 471"/>
                <a:gd name="T4" fmla="*/ 59 w 529"/>
                <a:gd name="T5" fmla="*/ 185 h 471"/>
                <a:gd name="T6" fmla="*/ 57 w 529"/>
                <a:gd name="T7" fmla="*/ 167 h 471"/>
                <a:gd name="T8" fmla="*/ 6 w 529"/>
                <a:gd name="T9" fmla="*/ 76 h 471"/>
                <a:gd name="T10" fmla="*/ 6 w 529"/>
                <a:gd name="T11" fmla="*/ 54 h 471"/>
                <a:gd name="T12" fmla="*/ 28 w 529"/>
                <a:gd name="T13" fmla="*/ 50 h 471"/>
                <a:gd name="T14" fmla="*/ 110 w 529"/>
                <a:gd name="T15" fmla="*/ 77 h 471"/>
                <a:gd name="T16" fmla="*/ 126 w 529"/>
                <a:gd name="T17" fmla="*/ 74 h 471"/>
                <a:gd name="T18" fmla="*/ 349 w 529"/>
                <a:gd name="T19" fmla="*/ 27 h 471"/>
                <a:gd name="T20" fmla="*/ 501 w 529"/>
                <a:gd name="T21" fmla="*/ 196 h 471"/>
                <a:gd name="T22" fmla="*/ 307 w 529"/>
                <a:gd name="T23" fmla="*/ 468 h 471"/>
                <a:gd name="T24" fmla="*/ 278 w 529"/>
                <a:gd name="T25" fmla="*/ 471 h 471"/>
                <a:gd name="T26" fmla="*/ 54 w 529"/>
                <a:gd name="T27" fmla="*/ 94 h 471"/>
                <a:gd name="T28" fmla="*/ 91 w 529"/>
                <a:gd name="T29" fmla="*/ 161 h 471"/>
                <a:gd name="T30" fmla="*/ 94 w 529"/>
                <a:gd name="T31" fmla="*/ 183 h 471"/>
                <a:gd name="T32" fmla="*/ 87 w 529"/>
                <a:gd name="T33" fmla="*/ 280 h 471"/>
                <a:gd name="T34" fmla="*/ 314 w 529"/>
                <a:gd name="T35" fmla="*/ 435 h 471"/>
                <a:gd name="T36" fmla="*/ 469 w 529"/>
                <a:gd name="T37" fmla="*/ 201 h 471"/>
                <a:gd name="T38" fmla="*/ 270 w 529"/>
                <a:gd name="T39" fmla="*/ 48 h 471"/>
                <a:gd name="T40" fmla="*/ 139 w 529"/>
                <a:gd name="T41" fmla="*/ 108 h 471"/>
                <a:gd name="T42" fmla="*/ 114 w 529"/>
                <a:gd name="T43" fmla="*/ 114 h 471"/>
                <a:gd name="T44" fmla="*/ 79 w 529"/>
                <a:gd name="T45" fmla="*/ 102 h 471"/>
                <a:gd name="T46" fmla="*/ 54 w 529"/>
                <a:gd name="T47" fmla="*/ 9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471">
                  <a:moveTo>
                    <a:pt x="278" y="471"/>
                  </a:moveTo>
                  <a:cubicBezTo>
                    <a:pt x="166" y="470"/>
                    <a:pt x="72" y="390"/>
                    <a:pt x="54" y="280"/>
                  </a:cubicBezTo>
                  <a:cubicBezTo>
                    <a:pt x="48" y="248"/>
                    <a:pt x="50" y="216"/>
                    <a:pt x="59" y="185"/>
                  </a:cubicBezTo>
                  <a:cubicBezTo>
                    <a:pt x="61" y="178"/>
                    <a:pt x="60" y="173"/>
                    <a:pt x="57" y="167"/>
                  </a:cubicBezTo>
                  <a:cubicBezTo>
                    <a:pt x="40" y="137"/>
                    <a:pt x="23" y="106"/>
                    <a:pt x="6" y="76"/>
                  </a:cubicBezTo>
                  <a:cubicBezTo>
                    <a:pt x="2" y="69"/>
                    <a:pt x="0" y="61"/>
                    <a:pt x="6" y="54"/>
                  </a:cubicBezTo>
                  <a:cubicBezTo>
                    <a:pt x="12" y="46"/>
                    <a:pt x="20" y="47"/>
                    <a:pt x="28" y="50"/>
                  </a:cubicBezTo>
                  <a:cubicBezTo>
                    <a:pt x="55" y="59"/>
                    <a:pt x="83" y="68"/>
                    <a:pt x="110" y="77"/>
                  </a:cubicBezTo>
                  <a:cubicBezTo>
                    <a:pt x="116" y="80"/>
                    <a:pt x="121" y="79"/>
                    <a:pt x="126" y="74"/>
                  </a:cubicBezTo>
                  <a:cubicBezTo>
                    <a:pt x="192" y="18"/>
                    <a:pt x="267" y="0"/>
                    <a:pt x="349" y="27"/>
                  </a:cubicBezTo>
                  <a:cubicBezTo>
                    <a:pt x="431" y="54"/>
                    <a:pt x="482" y="112"/>
                    <a:pt x="501" y="196"/>
                  </a:cubicBezTo>
                  <a:cubicBezTo>
                    <a:pt x="529" y="326"/>
                    <a:pt x="438" y="452"/>
                    <a:pt x="307" y="468"/>
                  </a:cubicBezTo>
                  <a:cubicBezTo>
                    <a:pt x="297" y="470"/>
                    <a:pt x="287" y="470"/>
                    <a:pt x="278" y="471"/>
                  </a:cubicBezTo>
                  <a:close/>
                  <a:moveTo>
                    <a:pt x="54" y="94"/>
                  </a:moveTo>
                  <a:cubicBezTo>
                    <a:pt x="67" y="118"/>
                    <a:pt x="79" y="140"/>
                    <a:pt x="91" y="161"/>
                  </a:cubicBezTo>
                  <a:cubicBezTo>
                    <a:pt x="96" y="168"/>
                    <a:pt x="96" y="175"/>
                    <a:pt x="94" y="183"/>
                  </a:cubicBezTo>
                  <a:cubicBezTo>
                    <a:pt x="83" y="215"/>
                    <a:pt x="81" y="247"/>
                    <a:pt x="87" y="280"/>
                  </a:cubicBezTo>
                  <a:cubicBezTo>
                    <a:pt x="106" y="383"/>
                    <a:pt x="212" y="456"/>
                    <a:pt x="314" y="435"/>
                  </a:cubicBezTo>
                  <a:cubicBezTo>
                    <a:pt x="424" y="413"/>
                    <a:pt x="492" y="311"/>
                    <a:pt x="469" y="201"/>
                  </a:cubicBezTo>
                  <a:cubicBezTo>
                    <a:pt x="450" y="110"/>
                    <a:pt x="363" y="43"/>
                    <a:pt x="270" y="48"/>
                  </a:cubicBezTo>
                  <a:cubicBezTo>
                    <a:pt x="219" y="51"/>
                    <a:pt x="175" y="71"/>
                    <a:pt x="139" y="108"/>
                  </a:cubicBezTo>
                  <a:cubicBezTo>
                    <a:pt x="131" y="115"/>
                    <a:pt x="124" y="117"/>
                    <a:pt x="114" y="114"/>
                  </a:cubicBezTo>
                  <a:cubicBezTo>
                    <a:pt x="102" y="109"/>
                    <a:pt x="91" y="106"/>
                    <a:pt x="79" y="102"/>
                  </a:cubicBezTo>
                  <a:cubicBezTo>
                    <a:pt x="71" y="99"/>
                    <a:pt x="64" y="97"/>
                    <a:pt x="54" y="9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D6A090A-FD0A-B87E-A5A6-6260FA220312}"/>
                </a:ext>
              </a:extLst>
            </p:cNvPr>
            <p:cNvGrpSpPr/>
            <p:nvPr/>
          </p:nvGrpSpPr>
          <p:grpSpPr>
            <a:xfrm>
              <a:off x="3732213" y="2073275"/>
              <a:ext cx="2447925" cy="2451100"/>
              <a:chOff x="3732213" y="2073275"/>
              <a:chExt cx="2447925" cy="24511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33A715B-6CE5-4E09-BB26-A2EA2A392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2213" y="2073275"/>
                <a:ext cx="2447925" cy="2451100"/>
              </a:xfrm>
              <a:custGeom>
                <a:avLst/>
                <a:gdLst>
                  <a:gd name="T0" fmla="*/ 478 w 973"/>
                  <a:gd name="T1" fmla="*/ 472 h 974"/>
                  <a:gd name="T2" fmla="*/ 494 w 973"/>
                  <a:gd name="T3" fmla="*/ 409 h 974"/>
                  <a:gd name="T4" fmla="*/ 566 w 973"/>
                  <a:gd name="T5" fmla="*/ 304 h 974"/>
                  <a:gd name="T6" fmla="*/ 741 w 973"/>
                  <a:gd name="T7" fmla="*/ 131 h 974"/>
                  <a:gd name="T8" fmla="*/ 743 w 973"/>
                  <a:gd name="T9" fmla="*/ 87 h 974"/>
                  <a:gd name="T10" fmla="*/ 803 w 973"/>
                  <a:gd name="T11" fmla="*/ 97 h 974"/>
                  <a:gd name="T12" fmla="*/ 814 w 973"/>
                  <a:gd name="T13" fmla="*/ 11 h 974"/>
                  <a:gd name="T14" fmla="*/ 955 w 973"/>
                  <a:gd name="T15" fmla="*/ 105 h 974"/>
                  <a:gd name="T16" fmla="*/ 884 w 973"/>
                  <a:gd name="T17" fmla="*/ 177 h 974"/>
                  <a:gd name="T18" fmla="*/ 853 w 973"/>
                  <a:gd name="T19" fmla="*/ 196 h 974"/>
                  <a:gd name="T20" fmla="*/ 863 w 973"/>
                  <a:gd name="T21" fmla="*/ 254 h 974"/>
                  <a:gd name="T22" fmla="*/ 836 w 973"/>
                  <a:gd name="T23" fmla="*/ 242 h 974"/>
                  <a:gd name="T24" fmla="*/ 645 w 973"/>
                  <a:gd name="T25" fmla="*/ 426 h 974"/>
                  <a:gd name="T26" fmla="*/ 565 w 973"/>
                  <a:gd name="T27" fmla="*/ 481 h 974"/>
                  <a:gd name="T28" fmla="*/ 500 w 973"/>
                  <a:gd name="T29" fmla="*/ 497 h 974"/>
                  <a:gd name="T30" fmla="*/ 403 w 973"/>
                  <a:gd name="T31" fmla="*/ 600 h 974"/>
                  <a:gd name="T32" fmla="*/ 389 w 973"/>
                  <a:gd name="T33" fmla="*/ 957 h 974"/>
                  <a:gd name="T34" fmla="*/ 260 w 973"/>
                  <a:gd name="T35" fmla="*/ 974 h 974"/>
                  <a:gd name="T36" fmla="*/ 243 w 973"/>
                  <a:gd name="T37" fmla="*/ 636 h 974"/>
                  <a:gd name="T38" fmla="*/ 222 w 973"/>
                  <a:gd name="T39" fmla="*/ 502 h 974"/>
                  <a:gd name="T40" fmla="*/ 211 w 973"/>
                  <a:gd name="T41" fmla="*/ 532 h 974"/>
                  <a:gd name="T42" fmla="*/ 188 w 973"/>
                  <a:gd name="T43" fmla="*/ 974 h 974"/>
                  <a:gd name="T44" fmla="*/ 0 w 973"/>
                  <a:gd name="T45" fmla="*/ 953 h 974"/>
                  <a:gd name="T46" fmla="*/ 20 w 973"/>
                  <a:gd name="T47" fmla="*/ 0 h 974"/>
                  <a:gd name="T48" fmla="*/ 113 w 973"/>
                  <a:gd name="T49" fmla="*/ 15 h 974"/>
                  <a:gd name="T50" fmla="*/ 175 w 973"/>
                  <a:gd name="T51" fmla="*/ 150 h 974"/>
                  <a:gd name="T52" fmla="*/ 359 w 973"/>
                  <a:gd name="T53" fmla="*/ 296 h 974"/>
                  <a:gd name="T54" fmla="*/ 406 w 973"/>
                  <a:gd name="T55" fmla="*/ 545 h 974"/>
                  <a:gd name="T56" fmla="*/ 248 w 973"/>
                  <a:gd name="T57" fmla="*/ 434 h 974"/>
                  <a:gd name="T58" fmla="*/ 264 w 973"/>
                  <a:gd name="T59" fmla="*/ 553 h 974"/>
                  <a:gd name="T60" fmla="*/ 276 w 973"/>
                  <a:gd name="T61" fmla="*/ 929 h 974"/>
                  <a:gd name="T62" fmla="*/ 357 w 973"/>
                  <a:gd name="T63" fmla="*/ 941 h 974"/>
                  <a:gd name="T64" fmla="*/ 366 w 973"/>
                  <a:gd name="T65" fmla="*/ 629 h 974"/>
                  <a:gd name="T66" fmla="*/ 313 w 973"/>
                  <a:gd name="T67" fmla="*/ 638 h 974"/>
                  <a:gd name="T68" fmla="*/ 370 w 973"/>
                  <a:gd name="T69" fmla="*/ 578 h 974"/>
                  <a:gd name="T70" fmla="*/ 326 w 973"/>
                  <a:gd name="T71" fmla="*/ 302 h 974"/>
                  <a:gd name="T72" fmla="*/ 159 w 973"/>
                  <a:gd name="T73" fmla="*/ 179 h 974"/>
                  <a:gd name="T74" fmla="*/ 85 w 973"/>
                  <a:gd name="T75" fmla="*/ 40 h 974"/>
                  <a:gd name="T76" fmla="*/ 33 w 973"/>
                  <a:gd name="T77" fmla="*/ 33 h 974"/>
                  <a:gd name="T78" fmla="*/ 178 w 973"/>
                  <a:gd name="T79" fmla="*/ 941 h 974"/>
                  <a:gd name="T80" fmla="*/ 177 w 973"/>
                  <a:gd name="T81" fmla="*/ 583 h 974"/>
                  <a:gd name="T82" fmla="*/ 229 w 973"/>
                  <a:gd name="T83" fmla="*/ 399 h 974"/>
                  <a:gd name="T84" fmla="*/ 701 w 973"/>
                  <a:gd name="T85" fmla="*/ 289 h 974"/>
                  <a:gd name="T86" fmla="*/ 744 w 973"/>
                  <a:gd name="T87" fmla="*/ 285 h 974"/>
                  <a:gd name="T88" fmla="*/ 736 w 973"/>
                  <a:gd name="T89" fmla="*/ 241 h 974"/>
                  <a:gd name="T90" fmla="*/ 785 w 973"/>
                  <a:gd name="T91" fmla="*/ 244 h 974"/>
                  <a:gd name="T92" fmla="*/ 761 w 973"/>
                  <a:gd name="T93" fmla="*/ 154 h 974"/>
                  <a:gd name="T94" fmla="*/ 649 w 973"/>
                  <a:gd name="T95" fmla="*/ 380 h 974"/>
                  <a:gd name="T96" fmla="*/ 655 w 973"/>
                  <a:gd name="T97" fmla="*/ 322 h 974"/>
                  <a:gd name="T98" fmla="*/ 705 w 973"/>
                  <a:gd name="T99" fmla="*/ 325 h 974"/>
                  <a:gd name="T100" fmla="*/ 701 w 973"/>
                  <a:gd name="T101" fmla="*/ 289 h 974"/>
                  <a:gd name="T102" fmla="*/ 927 w 973"/>
                  <a:gd name="T103" fmla="*/ 123 h 974"/>
                  <a:gd name="T104" fmla="*/ 823 w 973"/>
                  <a:gd name="T105" fmla="*/ 45 h 974"/>
                  <a:gd name="T106" fmla="*/ 865 w 973"/>
                  <a:gd name="T107" fmla="*/ 112 h 974"/>
                  <a:gd name="T108" fmla="*/ 924 w 973"/>
                  <a:gd name="T109" fmla="*/ 154 h 974"/>
                  <a:gd name="T110" fmla="*/ 572 w 973"/>
                  <a:gd name="T111" fmla="*/ 354 h 974"/>
                  <a:gd name="T112" fmla="*/ 588 w 973"/>
                  <a:gd name="T113" fmla="*/ 418 h 974"/>
                  <a:gd name="T114" fmla="*/ 572 w 973"/>
                  <a:gd name="T115" fmla="*/ 354 h 974"/>
                  <a:gd name="T116" fmla="*/ 514 w 973"/>
                  <a:gd name="T117" fmla="*/ 435 h 974"/>
                  <a:gd name="T118" fmla="*/ 538 w 973"/>
                  <a:gd name="T119" fmla="*/ 460 h 974"/>
                  <a:gd name="T120" fmla="*/ 535 w 973"/>
                  <a:gd name="T121" fmla="*/ 414 h 974"/>
                  <a:gd name="T122" fmla="*/ 828 w 973"/>
                  <a:gd name="T123" fmla="*/ 123 h 974"/>
                  <a:gd name="T124" fmla="*/ 828 w 973"/>
                  <a:gd name="T125" fmla="*/ 171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3" h="974">
                    <a:moveTo>
                      <a:pt x="406" y="545"/>
                    </a:moveTo>
                    <a:cubicBezTo>
                      <a:pt x="431" y="520"/>
                      <a:pt x="455" y="496"/>
                      <a:pt x="478" y="472"/>
                    </a:cubicBezTo>
                    <a:cubicBezTo>
                      <a:pt x="480" y="470"/>
                      <a:pt x="480" y="466"/>
                      <a:pt x="479" y="464"/>
                    </a:cubicBezTo>
                    <a:cubicBezTo>
                      <a:pt x="473" y="442"/>
                      <a:pt x="476" y="423"/>
                      <a:pt x="494" y="409"/>
                    </a:cubicBezTo>
                    <a:cubicBezTo>
                      <a:pt x="520" y="387"/>
                      <a:pt x="533" y="358"/>
                      <a:pt x="548" y="329"/>
                    </a:cubicBezTo>
                    <a:cubicBezTo>
                      <a:pt x="552" y="320"/>
                      <a:pt x="559" y="311"/>
                      <a:pt x="566" y="304"/>
                    </a:cubicBezTo>
                    <a:cubicBezTo>
                      <a:pt x="621" y="248"/>
                      <a:pt x="676" y="194"/>
                      <a:pt x="731" y="139"/>
                    </a:cubicBezTo>
                    <a:cubicBezTo>
                      <a:pt x="733" y="136"/>
                      <a:pt x="737" y="134"/>
                      <a:pt x="741" y="131"/>
                    </a:cubicBezTo>
                    <a:cubicBezTo>
                      <a:pt x="732" y="123"/>
                      <a:pt x="725" y="117"/>
                      <a:pt x="717" y="111"/>
                    </a:cubicBezTo>
                    <a:cubicBezTo>
                      <a:pt x="727" y="102"/>
                      <a:pt x="734" y="95"/>
                      <a:pt x="743" y="87"/>
                    </a:cubicBezTo>
                    <a:cubicBezTo>
                      <a:pt x="753" y="99"/>
                      <a:pt x="765" y="111"/>
                      <a:pt x="777" y="123"/>
                    </a:cubicBezTo>
                    <a:cubicBezTo>
                      <a:pt x="786" y="113"/>
                      <a:pt x="794" y="105"/>
                      <a:pt x="803" y="97"/>
                    </a:cubicBezTo>
                    <a:cubicBezTo>
                      <a:pt x="793" y="86"/>
                      <a:pt x="785" y="74"/>
                      <a:pt x="785" y="58"/>
                    </a:cubicBezTo>
                    <a:cubicBezTo>
                      <a:pt x="785" y="36"/>
                      <a:pt x="795" y="20"/>
                      <a:pt x="814" y="11"/>
                    </a:cubicBezTo>
                    <a:cubicBezTo>
                      <a:pt x="833" y="2"/>
                      <a:pt x="853" y="4"/>
                      <a:pt x="868" y="18"/>
                    </a:cubicBezTo>
                    <a:cubicBezTo>
                      <a:pt x="898" y="47"/>
                      <a:pt x="927" y="76"/>
                      <a:pt x="955" y="105"/>
                    </a:cubicBezTo>
                    <a:cubicBezTo>
                      <a:pt x="973" y="124"/>
                      <a:pt x="971" y="155"/>
                      <a:pt x="953" y="174"/>
                    </a:cubicBezTo>
                    <a:cubicBezTo>
                      <a:pt x="934" y="193"/>
                      <a:pt x="904" y="194"/>
                      <a:pt x="884" y="177"/>
                    </a:cubicBezTo>
                    <a:cubicBezTo>
                      <a:pt x="881" y="175"/>
                      <a:pt x="879" y="173"/>
                      <a:pt x="877" y="171"/>
                    </a:cubicBezTo>
                    <a:cubicBezTo>
                      <a:pt x="870" y="179"/>
                      <a:pt x="862" y="188"/>
                      <a:pt x="853" y="196"/>
                    </a:cubicBezTo>
                    <a:cubicBezTo>
                      <a:pt x="864" y="206"/>
                      <a:pt x="876" y="218"/>
                      <a:pt x="889" y="230"/>
                    </a:cubicBezTo>
                    <a:cubicBezTo>
                      <a:pt x="879" y="239"/>
                      <a:pt x="872" y="246"/>
                      <a:pt x="863" y="254"/>
                    </a:cubicBezTo>
                    <a:cubicBezTo>
                      <a:pt x="858" y="248"/>
                      <a:pt x="853" y="241"/>
                      <a:pt x="846" y="232"/>
                    </a:cubicBezTo>
                    <a:cubicBezTo>
                      <a:pt x="841" y="237"/>
                      <a:pt x="838" y="240"/>
                      <a:pt x="836" y="242"/>
                    </a:cubicBezTo>
                    <a:cubicBezTo>
                      <a:pt x="781" y="297"/>
                      <a:pt x="726" y="353"/>
                      <a:pt x="670" y="408"/>
                    </a:cubicBezTo>
                    <a:cubicBezTo>
                      <a:pt x="663" y="415"/>
                      <a:pt x="654" y="420"/>
                      <a:pt x="645" y="426"/>
                    </a:cubicBezTo>
                    <a:cubicBezTo>
                      <a:pt x="641" y="429"/>
                      <a:pt x="637" y="431"/>
                      <a:pt x="632" y="432"/>
                    </a:cubicBezTo>
                    <a:cubicBezTo>
                      <a:pt x="606" y="444"/>
                      <a:pt x="584" y="459"/>
                      <a:pt x="565" y="481"/>
                    </a:cubicBezTo>
                    <a:cubicBezTo>
                      <a:pt x="550" y="497"/>
                      <a:pt x="532" y="501"/>
                      <a:pt x="511" y="495"/>
                    </a:cubicBezTo>
                    <a:cubicBezTo>
                      <a:pt x="508" y="494"/>
                      <a:pt x="502" y="495"/>
                      <a:pt x="500" y="497"/>
                    </a:cubicBezTo>
                    <a:cubicBezTo>
                      <a:pt x="469" y="528"/>
                      <a:pt x="438" y="559"/>
                      <a:pt x="407" y="590"/>
                    </a:cubicBezTo>
                    <a:cubicBezTo>
                      <a:pt x="405" y="592"/>
                      <a:pt x="403" y="596"/>
                      <a:pt x="403" y="600"/>
                    </a:cubicBezTo>
                    <a:cubicBezTo>
                      <a:pt x="400" y="666"/>
                      <a:pt x="398" y="733"/>
                      <a:pt x="395" y="799"/>
                    </a:cubicBezTo>
                    <a:cubicBezTo>
                      <a:pt x="393" y="852"/>
                      <a:pt x="391" y="905"/>
                      <a:pt x="389" y="957"/>
                    </a:cubicBezTo>
                    <a:cubicBezTo>
                      <a:pt x="389" y="968"/>
                      <a:pt x="383" y="974"/>
                      <a:pt x="372" y="974"/>
                    </a:cubicBezTo>
                    <a:cubicBezTo>
                      <a:pt x="335" y="974"/>
                      <a:pt x="298" y="974"/>
                      <a:pt x="260" y="974"/>
                    </a:cubicBezTo>
                    <a:cubicBezTo>
                      <a:pt x="248" y="974"/>
                      <a:pt x="243" y="968"/>
                      <a:pt x="243" y="954"/>
                    </a:cubicBezTo>
                    <a:cubicBezTo>
                      <a:pt x="243" y="848"/>
                      <a:pt x="244" y="742"/>
                      <a:pt x="243" y="636"/>
                    </a:cubicBezTo>
                    <a:cubicBezTo>
                      <a:pt x="242" y="610"/>
                      <a:pt x="236" y="585"/>
                      <a:pt x="232" y="560"/>
                    </a:cubicBezTo>
                    <a:cubicBezTo>
                      <a:pt x="229" y="541"/>
                      <a:pt x="225" y="521"/>
                      <a:pt x="222" y="502"/>
                    </a:cubicBezTo>
                    <a:cubicBezTo>
                      <a:pt x="220" y="502"/>
                      <a:pt x="219" y="502"/>
                      <a:pt x="218" y="502"/>
                    </a:cubicBezTo>
                    <a:cubicBezTo>
                      <a:pt x="216" y="512"/>
                      <a:pt x="211" y="522"/>
                      <a:pt x="211" y="532"/>
                    </a:cubicBezTo>
                    <a:cubicBezTo>
                      <a:pt x="210" y="672"/>
                      <a:pt x="211" y="812"/>
                      <a:pt x="211" y="951"/>
                    </a:cubicBezTo>
                    <a:cubicBezTo>
                      <a:pt x="211" y="970"/>
                      <a:pt x="206" y="974"/>
                      <a:pt x="188" y="974"/>
                    </a:cubicBezTo>
                    <a:cubicBezTo>
                      <a:pt x="132" y="974"/>
                      <a:pt x="77" y="974"/>
                      <a:pt x="21" y="974"/>
                    </a:cubicBezTo>
                    <a:cubicBezTo>
                      <a:pt x="5" y="974"/>
                      <a:pt x="0" y="969"/>
                      <a:pt x="0" y="953"/>
                    </a:cubicBezTo>
                    <a:cubicBezTo>
                      <a:pt x="0" y="642"/>
                      <a:pt x="0" y="332"/>
                      <a:pt x="0" y="21"/>
                    </a:cubicBezTo>
                    <a:cubicBezTo>
                      <a:pt x="0" y="5"/>
                      <a:pt x="5" y="0"/>
                      <a:pt x="20" y="0"/>
                    </a:cubicBezTo>
                    <a:cubicBezTo>
                      <a:pt x="45" y="0"/>
                      <a:pt x="70" y="0"/>
                      <a:pt x="94" y="0"/>
                    </a:cubicBezTo>
                    <a:cubicBezTo>
                      <a:pt x="106" y="0"/>
                      <a:pt x="111" y="4"/>
                      <a:pt x="113" y="15"/>
                    </a:cubicBezTo>
                    <a:cubicBezTo>
                      <a:pt x="119" y="41"/>
                      <a:pt x="124" y="67"/>
                      <a:pt x="129" y="94"/>
                    </a:cubicBezTo>
                    <a:cubicBezTo>
                      <a:pt x="134" y="121"/>
                      <a:pt x="150" y="139"/>
                      <a:pt x="175" y="150"/>
                    </a:cubicBezTo>
                    <a:cubicBezTo>
                      <a:pt x="208" y="164"/>
                      <a:pt x="240" y="179"/>
                      <a:pt x="273" y="192"/>
                    </a:cubicBezTo>
                    <a:cubicBezTo>
                      <a:pt x="322" y="211"/>
                      <a:pt x="349" y="246"/>
                      <a:pt x="359" y="296"/>
                    </a:cubicBezTo>
                    <a:cubicBezTo>
                      <a:pt x="373" y="368"/>
                      <a:pt x="389" y="439"/>
                      <a:pt x="404" y="510"/>
                    </a:cubicBezTo>
                    <a:cubicBezTo>
                      <a:pt x="406" y="521"/>
                      <a:pt x="405" y="532"/>
                      <a:pt x="406" y="545"/>
                    </a:cubicBezTo>
                    <a:close/>
                    <a:moveTo>
                      <a:pt x="258" y="413"/>
                    </a:moveTo>
                    <a:cubicBezTo>
                      <a:pt x="254" y="420"/>
                      <a:pt x="250" y="427"/>
                      <a:pt x="248" y="434"/>
                    </a:cubicBezTo>
                    <a:cubicBezTo>
                      <a:pt x="246" y="438"/>
                      <a:pt x="245" y="444"/>
                      <a:pt x="245" y="448"/>
                    </a:cubicBezTo>
                    <a:cubicBezTo>
                      <a:pt x="251" y="483"/>
                      <a:pt x="258" y="518"/>
                      <a:pt x="264" y="553"/>
                    </a:cubicBezTo>
                    <a:cubicBezTo>
                      <a:pt x="271" y="589"/>
                      <a:pt x="276" y="625"/>
                      <a:pt x="276" y="662"/>
                    </a:cubicBezTo>
                    <a:cubicBezTo>
                      <a:pt x="275" y="751"/>
                      <a:pt x="276" y="840"/>
                      <a:pt x="276" y="929"/>
                    </a:cubicBezTo>
                    <a:cubicBezTo>
                      <a:pt x="276" y="933"/>
                      <a:pt x="276" y="937"/>
                      <a:pt x="276" y="941"/>
                    </a:cubicBezTo>
                    <a:cubicBezTo>
                      <a:pt x="303" y="941"/>
                      <a:pt x="330" y="941"/>
                      <a:pt x="357" y="941"/>
                    </a:cubicBezTo>
                    <a:cubicBezTo>
                      <a:pt x="361" y="837"/>
                      <a:pt x="365" y="734"/>
                      <a:pt x="369" y="631"/>
                    </a:cubicBezTo>
                    <a:cubicBezTo>
                      <a:pt x="368" y="630"/>
                      <a:pt x="367" y="630"/>
                      <a:pt x="366" y="629"/>
                    </a:cubicBezTo>
                    <a:cubicBezTo>
                      <a:pt x="356" y="640"/>
                      <a:pt x="346" y="650"/>
                      <a:pt x="337" y="660"/>
                    </a:cubicBezTo>
                    <a:cubicBezTo>
                      <a:pt x="328" y="653"/>
                      <a:pt x="321" y="646"/>
                      <a:pt x="313" y="638"/>
                    </a:cubicBezTo>
                    <a:cubicBezTo>
                      <a:pt x="330" y="620"/>
                      <a:pt x="347" y="603"/>
                      <a:pt x="365" y="586"/>
                    </a:cubicBezTo>
                    <a:cubicBezTo>
                      <a:pt x="367" y="584"/>
                      <a:pt x="370" y="581"/>
                      <a:pt x="370" y="578"/>
                    </a:cubicBezTo>
                    <a:cubicBezTo>
                      <a:pt x="371" y="558"/>
                      <a:pt x="375" y="537"/>
                      <a:pt x="371" y="518"/>
                    </a:cubicBezTo>
                    <a:cubicBezTo>
                      <a:pt x="357" y="445"/>
                      <a:pt x="340" y="374"/>
                      <a:pt x="326" y="302"/>
                    </a:cubicBezTo>
                    <a:cubicBezTo>
                      <a:pt x="318" y="262"/>
                      <a:pt x="297" y="236"/>
                      <a:pt x="259" y="222"/>
                    </a:cubicBezTo>
                    <a:cubicBezTo>
                      <a:pt x="225" y="209"/>
                      <a:pt x="192" y="194"/>
                      <a:pt x="159" y="179"/>
                    </a:cubicBezTo>
                    <a:cubicBezTo>
                      <a:pt x="125" y="164"/>
                      <a:pt x="105" y="137"/>
                      <a:pt x="97" y="101"/>
                    </a:cubicBezTo>
                    <a:cubicBezTo>
                      <a:pt x="93" y="81"/>
                      <a:pt x="89" y="60"/>
                      <a:pt x="85" y="40"/>
                    </a:cubicBezTo>
                    <a:cubicBezTo>
                      <a:pt x="84" y="37"/>
                      <a:pt x="81" y="33"/>
                      <a:pt x="78" y="33"/>
                    </a:cubicBezTo>
                    <a:cubicBezTo>
                      <a:pt x="63" y="32"/>
                      <a:pt x="48" y="33"/>
                      <a:pt x="33" y="33"/>
                    </a:cubicBezTo>
                    <a:cubicBezTo>
                      <a:pt x="33" y="336"/>
                      <a:pt x="33" y="638"/>
                      <a:pt x="33" y="941"/>
                    </a:cubicBezTo>
                    <a:cubicBezTo>
                      <a:pt x="81" y="941"/>
                      <a:pt x="129" y="941"/>
                      <a:pt x="178" y="941"/>
                    </a:cubicBezTo>
                    <a:cubicBezTo>
                      <a:pt x="178" y="936"/>
                      <a:pt x="178" y="932"/>
                      <a:pt x="178" y="928"/>
                    </a:cubicBezTo>
                    <a:cubicBezTo>
                      <a:pt x="178" y="813"/>
                      <a:pt x="180" y="698"/>
                      <a:pt x="177" y="583"/>
                    </a:cubicBezTo>
                    <a:cubicBezTo>
                      <a:pt x="177" y="537"/>
                      <a:pt x="183" y="494"/>
                      <a:pt x="205" y="453"/>
                    </a:cubicBezTo>
                    <a:cubicBezTo>
                      <a:pt x="214" y="436"/>
                      <a:pt x="220" y="417"/>
                      <a:pt x="229" y="399"/>
                    </a:cubicBezTo>
                    <a:cubicBezTo>
                      <a:pt x="239" y="404"/>
                      <a:pt x="248" y="408"/>
                      <a:pt x="258" y="413"/>
                    </a:cubicBezTo>
                    <a:close/>
                    <a:moveTo>
                      <a:pt x="701" y="289"/>
                    </a:moveTo>
                    <a:cubicBezTo>
                      <a:pt x="710" y="280"/>
                      <a:pt x="718" y="273"/>
                      <a:pt x="728" y="262"/>
                    </a:cubicBezTo>
                    <a:cubicBezTo>
                      <a:pt x="734" y="270"/>
                      <a:pt x="739" y="278"/>
                      <a:pt x="744" y="285"/>
                    </a:cubicBezTo>
                    <a:cubicBezTo>
                      <a:pt x="752" y="278"/>
                      <a:pt x="757" y="273"/>
                      <a:pt x="763" y="266"/>
                    </a:cubicBezTo>
                    <a:cubicBezTo>
                      <a:pt x="754" y="258"/>
                      <a:pt x="744" y="248"/>
                      <a:pt x="736" y="241"/>
                    </a:cubicBezTo>
                    <a:cubicBezTo>
                      <a:pt x="744" y="232"/>
                      <a:pt x="751" y="224"/>
                      <a:pt x="759" y="215"/>
                    </a:cubicBezTo>
                    <a:cubicBezTo>
                      <a:pt x="768" y="225"/>
                      <a:pt x="777" y="235"/>
                      <a:pt x="785" y="244"/>
                    </a:cubicBezTo>
                    <a:cubicBezTo>
                      <a:pt x="797" y="232"/>
                      <a:pt x="808" y="221"/>
                      <a:pt x="818" y="211"/>
                    </a:cubicBezTo>
                    <a:cubicBezTo>
                      <a:pt x="800" y="193"/>
                      <a:pt x="781" y="174"/>
                      <a:pt x="761" y="154"/>
                    </a:cubicBezTo>
                    <a:cubicBezTo>
                      <a:pt x="704" y="210"/>
                      <a:pt x="648" y="267"/>
                      <a:pt x="592" y="322"/>
                    </a:cubicBezTo>
                    <a:cubicBezTo>
                      <a:pt x="612" y="343"/>
                      <a:pt x="631" y="362"/>
                      <a:pt x="649" y="380"/>
                    </a:cubicBezTo>
                    <a:cubicBezTo>
                      <a:pt x="659" y="370"/>
                      <a:pt x="670" y="359"/>
                      <a:pt x="683" y="347"/>
                    </a:cubicBezTo>
                    <a:cubicBezTo>
                      <a:pt x="673" y="338"/>
                      <a:pt x="663" y="329"/>
                      <a:pt x="655" y="322"/>
                    </a:cubicBezTo>
                    <a:cubicBezTo>
                      <a:pt x="663" y="313"/>
                      <a:pt x="670" y="305"/>
                      <a:pt x="678" y="296"/>
                    </a:cubicBezTo>
                    <a:cubicBezTo>
                      <a:pt x="687" y="306"/>
                      <a:pt x="696" y="316"/>
                      <a:pt x="705" y="325"/>
                    </a:cubicBezTo>
                    <a:cubicBezTo>
                      <a:pt x="711" y="319"/>
                      <a:pt x="716" y="313"/>
                      <a:pt x="723" y="306"/>
                    </a:cubicBezTo>
                    <a:cubicBezTo>
                      <a:pt x="716" y="301"/>
                      <a:pt x="709" y="295"/>
                      <a:pt x="701" y="289"/>
                    </a:cubicBezTo>
                    <a:close/>
                    <a:moveTo>
                      <a:pt x="937" y="139"/>
                    </a:moveTo>
                    <a:cubicBezTo>
                      <a:pt x="933" y="133"/>
                      <a:pt x="931" y="127"/>
                      <a:pt x="927" y="123"/>
                    </a:cubicBezTo>
                    <a:cubicBezTo>
                      <a:pt x="902" y="98"/>
                      <a:pt x="876" y="72"/>
                      <a:pt x="851" y="47"/>
                    </a:cubicBezTo>
                    <a:cubicBezTo>
                      <a:pt x="841" y="37"/>
                      <a:pt x="831" y="36"/>
                      <a:pt x="823" y="45"/>
                    </a:cubicBezTo>
                    <a:cubicBezTo>
                      <a:pt x="815" y="53"/>
                      <a:pt x="816" y="62"/>
                      <a:pt x="825" y="72"/>
                    </a:cubicBezTo>
                    <a:cubicBezTo>
                      <a:pt x="839" y="85"/>
                      <a:pt x="852" y="99"/>
                      <a:pt x="865" y="112"/>
                    </a:cubicBezTo>
                    <a:cubicBezTo>
                      <a:pt x="878" y="124"/>
                      <a:pt x="890" y="137"/>
                      <a:pt x="903" y="150"/>
                    </a:cubicBezTo>
                    <a:cubicBezTo>
                      <a:pt x="909" y="156"/>
                      <a:pt x="917" y="159"/>
                      <a:pt x="924" y="154"/>
                    </a:cubicBezTo>
                    <a:cubicBezTo>
                      <a:pt x="929" y="151"/>
                      <a:pt x="933" y="144"/>
                      <a:pt x="937" y="139"/>
                    </a:cubicBezTo>
                    <a:close/>
                    <a:moveTo>
                      <a:pt x="572" y="354"/>
                    </a:moveTo>
                    <a:cubicBezTo>
                      <a:pt x="566" y="364"/>
                      <a:pt x="561" y="376"/>
                      <a:pt x="556" y="386"/>
                    </a:cubicBezTo>
                    <a:cubicBezTo>
                      <a:pt x="567" y="397"/>
                      <a:pt x="577" y="407"/>
                      <a:pt x="588" y="418"/>
                    </a:cubicBezTo>
                    <a:cubicBezTo>
                      <a:pt x="598" y="413"/>
                      <a:pt x="609" y="407"/>
                      <a:pt x="620" y="402"/>
                    </a:cubicBezTo>
                    <a:cubicBezTo>
                      <a:pt x="604" y="386"/>
                      <a:pt x="588" y="370"/>
                      <a:pt x="572" y="354"/>
                    </a:cubicBezTo>
                    <a:close/>
                    <a:moveTo>
                      <a:pt x="535" y="414"/>
                    </a:moveTo>
                    <a:cubicBezTo>
                      <a:pt x="528" y="421"/>
                      <a:pt x="520" y="428"/>
                      <a:pt x="514" y="435"/>
                    </a:cubicBezTo>
                    <a:cubicBezTo>
                      <a:pt x="507" y="443"/>
                      <a:pt x="508" y="452"/>
                      <a:pt x="514" y="459"/>
                    </a:cubicBezTo>
                    <a:cubicBezTo>
                      <a:pt x="520" y="465"/>
                      <a:pt x="531" y="466"/>
                      <a:pt x="538" y="460"/>
                    </a:cubicBezTo>
                    <a:cubicBezTo>
                      <a:pt x="546" y="454"/>
                      <a:pt x="553" y="446"/>
                      <a:pt x="560" y="440"/>
                    </a:cubicBezTo>
                    <a:cubicBezTo>
                      <a:pt x="551" y="430"/>
                      <a:pt x="543" y="422"/>
                      <a:pt x="535" y="414"/>
                    </a:cubicBezTo>
                    <a:close/>
                    <a:moveTo>
                      <a:pt x="851" y="147"/>
                    </a:moveTo>
                    <a:cubicBezTo>
                      <a:pt x="843" y="139"/>
                      <a:pt x="835" y="131"/>
                      <a:pt x="828" y="123"/>
                    </a:cubicBezTo>
                    <a:cubicBezTo>
                      <a:pt x="820" y="131"/>
                      <a:pt x="812" y="139"/>
                      <a:pt x="806" y="146"/>
                    </a:cubicBezTo>
                    <a:cubicBezTo>
                      <a:pt x="813" y="154"/>
                      <a:pt x="820" y="162"/>
                      <a:pt x="828" y="171"/>
                    </a:cubicBezTo>
                    <a:cubicBezTo>
                      <a:pt x="836" y="163"/>
                      <a:pt x="844" y="155"/>
                      <a:pt x="851" y="147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EBD63FA-C5E3-49FE-97BF-E384C07BDF07}"/>
                  </a:ext>
                </a:extLst>
              </p:cNvPr>
              <p:cNvSpPr/>
              <p:nvPr/>
            </p:nvSpPr>
            <p:spPr bwMode="auto">
              <a:xfrm>
                <a:off x="4183063" y="2974975"/>
                <a:ext cx="77787" cy="77788"/>
              </a:xfrm>
              <a:custGeom>
                <a:avLst/>
                <a:gdLst>
                  <a:gd name="T0" fmla="*/ 0 w 31"/>
                  <a:gd name="T1" fmla="*/ 0 h 31"/>
                  <a:gd name="T2" fmla="*/ 31 w 31"/>
                  <a:gd name="T3" fmla="*/ 0 h 31"/>
                  <a:gd name="T4" fmla="*/ 31 w 31"/>
                  <a:gd name="T5" fmla="*/ 31 h 31"/>
                  <a:gd name="T6" fmla="*/ 0 w 31"/>
                  <a:gd name="T7" fmla="*/ 31 h 31"/>
                  <a:gd name="T8" fmla="*/ 0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cubicBezTo>
                      <a:pt x="11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FF214D7-63AB-44E1-960D-E8D2BD61D5FC}"/>
                  </a:ext>
                </a:extLst>
              </p:cNvPr>
              <p:cNvSpPr/>
              <p:nvPr/>
            </p:nvSpPr>
            <p:spPr bwMode="auto">
              <a:xfrm>
                <a:off x="3895725" y="3014663"/>
                <a:ext cx="80962" cy="77788"/>
              </a:xfrm>
              <a:custGeom>
                <a:avLst/>
                <a:gdLst>
                  <a:gd name="T0" fmla="*/ 32 w 32"/>
                  <a:gd name="T1" fmla="*/ 0 h 31"/>
                  <a:gd name="T2" fmla="*/ 32 w 32"/>
                  <a:gd name="T3" fmla="*/ 31 h 31"/>
                  <a:gd name="T4" fmla="*/ 0 w 32"/>
                  <a:gd name="T5" fmla="*/ 31 h 31"/>
                  <a:gd name="T6" fmla="*/ 0 w 32"/>
                  <a:gd name="T7" fmla="*/ 0 h 31"/>
                  <a:gd name="T8" fmla="*/ 32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32" y="11"/>
                      <a:pt x="32" y="21"/>
                      <a:pt x="32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2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1F1467B-C1B2-4F5B-B130-8BD3A4BDD0AD}"/>
                  </a:ext>
                </a:extLst>
              </p:cNvPr>
              <p:cNvSpPr/>
              <p:nvPr/>
            </p:nvSpPr>
            <p:spPr bwMode="auto">
              <a:xfrm>
                <a:off x="4019550" y="3178175"/>
                <a:ext cx="77787" cy="77788"/>
              </a:xfrm>
              <a:custGeom>
                <a:avLst/>
                <a:gdLst>
                  <a:gd name="T0" fmla="*/ 31 w 31"/>
                  <a:gd name="T1" fmla="*/ 0 h 31"/>
                  <a:gd name="T2" fmla="*/ 31 w 31"/>
                  <a:gd name="T3" fmla="*/ 31 h 31"/>
                  <a:gd name="T4" fmla="*/ 0 w 31"/>
                  <a:gd name="T5" fmla="*/ 31 h 31"/>
                  <a:gd name="T6" fmla="*/ 0 w 31"/>
                  <a:gd name="T7" fmla="*/ 0 h 31"/>
                  <a:gd name="T8" fmla="*/ 31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cubicBezTo>
                      <a:pt x="31" y="11"/>
                      <a:pt x="31" y="21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9DB0764-7407-4496-B97D-11BAB2AB6DDA}"/>
                  </a:ext>
                </a:extLst>
              </p:cNvPr>
              <p:cNvSpPr/>
              <p:nvPr/>
            </p:nvSpPr>
            <p:spPr bwMode="auto">
              <a:xfrm>
                <a:off x="4467225" y="3178175"/>
                <a:ext cx="77787" cy="80963"/>
              </a:xfrm>
              <a:custGeom>
                <a:avLst/>
                <a:gdLst>
                  <a:gd name="T0" fmla="*/ 31 w 31"/>
                  <a:gd name="T1" fmla="*/ 32 h 32"/>
                  <a:gd name="T2" fmla="*/ 0 w 31"/>
                  <a:gd name="T3" fmla="*/ 32 h 32"/>
                  <a:gd name="T4" fmla="*/ 0 w 31"/>
                  <a:gd name="T5" fmla="*/ 0 h 32"/>
                  <a:gd name="T6" fmla="*/ 31 w 31"/>
                  <a:gd name="T7" fmla="*/ 0 h 32"/>
                  <a:gd name="T8" fmla="*/ 31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32"/>
                    </a:moveTo>
                    <a:cubicBezTo>
                      <a:pt x="21" y="32"/>
                      <a:pt x="11" y="32"/>
                      <a:pt x="0" y="32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1" y="0"/>
                      <a:pt x="21" y="0"/>
                      <a:pt x="31" y="0"/>
                    </a:cubicBezTo>
                    <a:cubicBezTo>
                      <a:pt x="31" y="10"/>
                      <a:pt x="31" y="20"/>
                      <a:pt x="31" y="32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6D34EA2-02A0-43A5-91E9-8E9B87831AEC}"/>
                  </a:ext>
                </a:extLst>
              </p:cNvPr>
              <p:cNvSpPr/>
              <p:nvPr/>
            </p:nvSpPr>
            <p:spPr bwMode="auto">
              <a:xfrm>
                <a:off x="3895725" y="3381375"/>
                <a:ext cx="77787" cy="79375"/>
              </a:xfrm>
              <a:custGeom>
                <a:avLst/>
                <a:gdLst>
                  <a:gd name="T0" fmla="*/ 0 w 31"/>
                  <a:gd name="T1" fmla="*/ 31 h 31"/>
                  <a:gd name="T2" fmla="*/ 0 w 31"/>
                  <a:gd name="T3" fmla="*/ 0 h 31"/>
                  <a:gd name="T4" fmla="*/ 31 w 31"/>
                  <a:gd name="T5" fmla="*/ 0 h 31"/>
                  <a:gd name="T6" fmla="*/ 31 w 31"/>
                  <a:gd name="T7" fmla="*/ 31 h 31"/>
                  <a:gd name="T8" fmla="*/ 0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1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AB4A7A5-347B-4F91-954A-CC1D56314804}"/>
                  </a:ext>
                </a:extLst>
              </p:cNvPr>
              <p:cNvSpPr/>
              <p:nvPr/>
            </p:nvSpPr>
            <p:spPr bwMode="auto">
              <a:xfrm>
                <a:off x="4467225" y="3381375"/>
                <a:ext cx="77787" cy="79375"/>
              </a:xfrm>
              <a:custGeom>
                <a:avLst/>
                <a:gdLst>
                  <a:gd name="T0" fmla="*/ 0 w 31"/>
                  <a:gd name="T1" fmla="*/ 0 h 31"/>
                  <a:gd name="T2" fmla="*/ 31 w 31"/>
                  <a:gd name="T3" fmla="*/ 0 h 31"/>
                  <a:gd name="T4" fmla="*/ 31 w 31"/>
                  <a:gd name="T5" fmla="*/ 31 h 31"/>
                  <a:gd name="T6" fmla="*/ 0 w 31"/>
                  <a:gd name="T7" fmla="*/ 31 h 31"/>
                  <a:gd name="T8" fmla="*/ 0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cubicBezTo>
                      <a:pt x="11" y="0"/>
                      <a:pt x="21" y="0"/>
                      <a:pt x="31" y="0"/>
                    </a:cubicBezTo>
                    <a:cubicBezTo>
                      <a:pt x="31" y="10"/>
                      <a:pt x="31" y="21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7F1886F7-2D55-4203-AA0D-1393B50A1FC8}"/>
                  </a:ext>
                </a:extLst>
              </p:cNvPr>
              <p:cNvSpPr/>
              <p:nvPr/>
            </p:nvSpPr>
            <p:spPr bwMode="auto">
              <a:xfrm>
                <a:off x="3938588" y="2441575"/>
                <a:ext cx="74612" cy="80963"/>
              </a:xfrm>
              <a:custGeom>
                <a:avLst/>
                <a:gdLst>
                  <a:gd name="T0" fmla="*/ 0 w 30"/>
                  <a:gd name="T1" fmla="*/ 0 h 32"/>
                  <a:gd name="T2" fmla="*/ 30 w 30"/>
                  <a:gd name="T3" fmla="*/ 0 h 32"/>
                  <a:gd name="T4" fmla="*/ 30 w 30"/>
                  <a:gd name="T5" fmla="*/ 32 h 32"/>
                  <a:gd name="T6" fmla="*/ 0 w 30"/>
                  <a:gd name="T7" fmla="*/ 32 h 32"/>
                  <a:gd name="T8" fmla="*/ 0 w 3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1"/>
                      <a:pt x="30" y="21"/>
                      <a:pt x="30" y="32"/>
                    </a:cubicBezTo>
                    <a:cubicBezTo>
                      <a:pt x="20" y="32"/>
                      <a:pt x="10" y="32"/>
                      <a:pt x="0" y="32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858AFF7-4C1D-41F1-A289-CAFABABBA0F9}"/>
                  </a:ext>
                </a:extLst>
              </p:cNvPr>
              <p:cNvSpPr/>
              <p:nvPr/>
            </p:nvSpPr>
            <p:spPr bwMode="auto">
              <a:xfrm>
                <a:off x="3935413" y="2647950"/>
                <a:ext cx="77787" cy="77788"/>
              </a:xfrm>
              <a:custGeom>
                <a:avLst/>
                <a:gdLst>
                  <a:gd name="T0" fmla="*/ 0 w 31"/>
                  <a:gd name="T1" fmla="*/ 31 h 31"/>
                  <a:gd name="T2" fmla="*/ 0 w 31"/>
                  <a:gd name="T3" fmla="*/ 0 h 31"/>
                  <a:gd name="T4" fmla="*/ 31 w 31"/>
                  <a:gd name="T5" fmla="*/ 0 h 31"/>
                  <a:gd name="T6" fmla="*/ 31 w 31"/>
                  <a:gd name="T7" fmla="*/ 31 h 31"/>
                  <a:gd name="T8" fmla="*/ 0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1" y="0"/>
                      <a:pt x="21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8122BC3B-073B-4977-AA49-A3035917BA0F}"/>
                  </a:ext>
                </a:extLst>
              </p:cNvPr>
              <p:cNvSpPr/>
              <p:nvPr/>
            </p:nvSpPr>
            <p:spPr bwMode="auto">
              <a:xfrm>
                <a:off x="4183063" y="2770188"/>
                <a:ext cx="77787" cy="79375"/>
              </a:xfrm>
              <a:custGeom>
                <a:avLst/>
                <a:gdLst>
                  <a:gd name="T0" fmla="*/ 0 w 31"/>
                  <a:gd name="T1" fmla="*/ 0 h 31"/>
                  <a:gd name="T2" fmla="*/ 31 w 31"/>
                  <a:gd name="T3" fmla="*/ 0 h 31"/>
                  <a:gd name="T4" fmla="*/ 31 w 31"/>
                  <a:gd name="T5" fmla="*/ 31 h 31"/>
                  <a:gd name="T6" fmla="*/ 0 w 31"/>
                  <a:gd name="T7" fmla="*/ 31 h 31"/>
                  <a:gd name="T8" fmla="*/ 0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0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3FDCEACA-D174-41E0-B7B2-C1CD74A54DF9}"/>
                  </a:ext>
                </a:extLst>
              </p:cNvPr>
              <p:cNvSpPr/>
              <p:nvPr/>
            </p:nvSpPr>
            <p:spPr bwMode="auto">
              <a:xfrm>
                <a:off x="4019550" y="3709988"/>
                <a:ext cx="77787" cy="77788"/>
              </a:xfrm>
              <a:custGeom>
                <a:avLst/>
                <a:gdLst>
                  <a:gd name="T0" fmla="*/ 0 w 31"/>
                  <a:gd name="T1" fmla="*/ 0 h 31"/>
                  <a:gd name="T2" fmla="*/ 31 w 31"/>
                  <a:gd name="T3" fmla="*/ 0 h 31"/>
                  <a:gd name="T4" fmla="*/ 31 w 31"/>
                  <a:gd name="T5" fmla="*/ 31 h 31"/>
                  <a:gd name="T6" fmla="*/ 0 w 31"/>
                  <a:gd name="T7" fmla="*/ 31 h 31"/>
                  <a:gd name="T8" fmla="*/ 0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cubicBezTo>
                      <a:pt x="11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74D7082-535A-41AB-8B09-3E39D2E3EAD8}"/>
                  </a:ext>
                </a:extLst>
              </p:cNvPr>
              <p:cNvSpPr/>
              <p:nvPr/>
            </p:nvSpPr>
            <p:spPr bwMode="auto">
              <a:xfrm>
                <a:off x="4506913" y="3832225"/>
                <a:ext cx="80962" cy="77788"/>
              </a:xfrm>
              <a:custGeom>
                <a:avLst/>
                <a:gdLst>
                  <a:gd name="T0" fmla="*/ 0 w 32"/>
                  <a:gd name="T1" fmla="*/ 0 h 31"/>
                  <a:gd name="T2" fmla="*/ 32 w 32"/>
                  <a:gd name="T3" fmla="*/ 0 h 31"/>
                  <a:gd name="T4" fmla="*/ 32 w 32"/>
                  <a:gd name="T5" fmla="*/ 31 h 31"/>
                  <a:gd name="T6" fmla="*/ 0 w 32"/>
                  <a:gd name="T7" fmla="*/ 31 h 31"/>
                  <a:gd name="T8" fmla="*/ 0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0" y="0"/>
                    </a:moveTo>
                    <a:cubicBezTo>
                      <a:pt x="11" y="0"/>
                      <a:pt x="21" y="0"/>
                      <a:pt x="32" y="0"/>
                    </a:cubicBezTo>
                    <a:cubicBezTo>
                      <a:pt x="32" y="10"/>
                      <a:pt x="32" y="20"/>
                      <a:pt x="32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D4F073A-B193-414A-B5DA-51DCC33C2E74}"/>
                  </a:ext>
                </a:extLst>
              </p:cNvPr>
              <p:cNvSpPr/>
              <p:nvPr/>
            </p:nvSpPr>
            <p:spPr bwMode="auto">
              <a:xfrm>
                <a:off x="3895725" y="3956050"/>
                <a:ext cx="77787" cy="77788"/>
              </a:xfrm>
              <a:custGeom>
                <a:avLst/>
                <a:gdLst>
                  <a:gd name="T0" fmla="*/ 31 w 31"/>
                  <a:gd name="T1" fmla="*/ 31 h 31"/>
                  <a:gd name="T2" fmla="*/ 0 w 31"/>
                  <a:gd name="T3" fmla="*/ 31 h 31"/>
                  <a:gd name="T4" fmla="*/ 0 w 31"/>
                  <a:gd name="T5" fmla="*/ 0 h 31"/>
                  <a:gd name="T6" fmla="*/ 31 w 31"/>
                  <a:gd name="T7" fmla="*/ 0 h 31"/>
                  <a:gd name="T8" fmla="*/ 31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0"/>
                      <a:pt x="0" y="0"/>
                    </a:cubicBezTo>
                    <a:cubicBezTo>
                      <a:pt x="10" y="0"/>
                      <a:pt x="21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788625D0-F013-472A-9DC6-0D1AC55FBFE9}"/>
                  </a:ext>
                </a:extLst>
              </p:cNvPr>
              <p:cNvSpPr/>
              <p:nvPr/>
            </p:nvSpPr>
            <p:spPr bwMode="auto">
              <a:xfrm>
                <a:off x="3976688" y="2851150"/>
                <a:ext cx="79375" cy="80963"/>
              </a:xfrm>
              <a:custGeom>
                <a:avLst/>
                <a:gdLst>
                  <a:gd name="T0" fmla="*/ 0 w 32"/>
                  <a:gd name="T1" fmla="*/ 32 h 32"/>
                  <a:gd name="T2" fmla="*/ 0 w 32"/>
                  <a:gd name="T3" fmla="*/ 0 h 32"/>
                  <a:gd name="T4" fmla="*/ 32 w 32"/>
                  <a:gd name="T5" fmla="*/ 0 h 32"/>
                  <a:gd name="T6" fmla="*/ 32 w 32"/>
                  <a:gd name="T7" fmla="*/ 32 h 32"/>
                  <a:gd name="T8" fmla="*/ 0 w 3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0" y="21"/>
                      <a:pt x="0" y="11"/>
                      <a:pt x="0" y="0"/>
                    </a:cubicBezTo>
                    <a:cubicBezTo>
                      <a:pt x="11" y="0"/>
                      <a:pt x="21" y="0"/>
                      <a:pt x="32" y="0"/>
                    </a:cubicBezTo>
                    <a:cubicBezTo>
                      <a:pt x="32" y="11"/>
                      <a:pt x="32" y="21"/>
                      <a:pt x="32" y="32"/>
                    </a:cubicBezTo>
                    <a:cubicBezTo>
                      <a:pt x="21" y="32"/>
                      <a:pt x="11" y="32"/>
                      <a:pt x="0" y="32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1ED1542-957B-4E72-A441-F23CA7EA9306}"/>
                  </a:ext>
                </a:extLst>
              </p:cNvPr>
              <p:cNvSpPr/>
              <p:nvPr/>
            </p:nvSpPr>
            <p:spPr bwMode="auto">
              <a:xfrm>
                <a:off x="4549775" y="4037013"/>
                <a:ext cx="77787" cy="77788"/>
              </a:xfrm>
              <a:custGeom>
                <a:avLst/>
                <a:gdLst>
                  <a:gd name="T0" fmla="*/ 31 w 31"/>
                  <a:gd name="T1" fmla="*/ 0 h 31"/>
                  <a:gd name="T2" fmla="*/ 31 w 31"/>
                  <a:gd name="T3" fmla="*/ 31 h 31"/>
                  <a:gd name="T4" fmla="*/ 0 w 31"/>
                  <a:gd name="T5" fmla="*/ 31 h 31"/>
                  <a:gd name="T6" fmla="*/ 0 w 31"/>
                  <a:gd name="T7" fmla="*/ 0 h 31"/>
                  <a:gd name="T8" fmla="*/ 31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4FD8239-7443-4BD9-8AB6-CDAA30B444E1}"/>
                  </a:ext>
                </a:extLst>
              </p:cNvPr>
              <p:cNvSpPr/>
              <p:nvPr/>
            </p:nvSpPr>
            <p:spPr bwMode="auto">
              <a:xfrm>
                <a:off x="4019550" y="4116388"/>
                <a:ext cx="77787" cy="80963"/>
              </a:xfrm>
              <a:custGeom>
                <a:avLst/>
                <a:gdLst>
                  <a:gd name="T0" fmla="*/ 31 w 31"/>
                  <a:gd name="T1" fmla="*/ 0 h 32"/>
                  <a:gd name="T2" fmla="*/ 31 w 31"/>
                  <a:gd name="T3" fmla="*/ 32 h 32"/>
                  <a:gd name="T4" fmla="*/ 0 w 31"/>
                  <a:gd name="T5" fmla="*/ 32 h 32"/>
                  <a:gd name="T6" fmla="*/ 0 w 31"/>
                  <a:gd name="T7" fmla="*/ 0 h 32"/>
                  <a:gd name="T8" fmla="*/ 31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31" y="11"/>
                      <a:pt x="31" y="21"/>
                      <a:pt x="31" y="32"/>
                    </a:cubicBezTo>
                    <a:cubicBezTo>
                      <a:pt x="21" y="32"/>
                      <a:pt x="11" y="32"/>
                      <a:pt x="0" y="32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D9D1097-5713-4F35-A4DD-3B51EDB783EB}"/>
                  </a:ext>
                </a:extLst>
              </p:cNvPr>
              <p:cNvSpPr/>
              <p:nvPr/>
            </p:nvSpPr>
            <p:spPr bwMode="auto">
              <a:xfrm>
                <a:off x="4386263" y="2890838"/>
                <a:ext cx="77787" cy="80963"/>
              </a:xfrm>
              <a:custGeom>
                <a:avLst/>
                <a:gdLst>
                  <a:gd name="T0" fmla="*/ 31 w 31"/>
                  <a:gd name="T1" fmla="*/ 32 h 32"/>
                  <a:gd name="T2" fmla="*/ 0 w 31"/>
                  <a:gd name="T3" fmla="*/ 32 h 32"/>
                  <a:gd name="T4" fmla="*/ 0 w 31"/>
                  <a:gd name="T5" fmla="*/ 0 h 32"/>
                  <a:gd name="T6" fmla="*/ 31 w 31"/>
                  <a:gd name="T7" fmla="*/ 0 h 32"/>
                  <a:gd name="T8" fmla="*/ 31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32"/>
                    </a:moveTo>
                    <a:cubicBezTo>
                      <a:pt x="21" y="32"/>
                      <a:pt x="11" y="32"/>
                      <a:pt x="0" y="32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1"/>
                      <a:pt x="31" y="21"/>
                      <a:pt x="31" y="32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50A1D4C1-7654-40F0-8675-A1B31785A14D}"/>
                  </a:ext>
                </a:extLst>
              </p:cNvPr>
              <p:cNvSpPr/>
              <p:nvPr/>
            </p:nvSpPr>
            <p:spPr bwMode="auto">
              <a:xfrm>
                <a:off x="3895725" y="4283075"/>
                <a:ext cx="77787" cy="77788"/>
              </a:xfrm>
              <a:custGeom>
                <a:avLst/>
                <a:gdLst>
                  <a:gd name="T0" fmla="*/ 31 w 31"/>
                  <a:gd name="T1" fmla="*/ 31 h 31"/>
                  <a:gd name="T2" fmla="*/ 0 w 31"/>
                  <a:gd name="T3" fmla="*/ 31 h 31"/>
                  <a:gd name="T4" fmla="*/ 0 w 31"/>
                  <a:gd name="T5" fmla="*/ 0 h 31"/>
                  <a:gd name="T6" fmla="*/ 31 w 31"/>
                  <a:gd name="T7" fmla="*/ 0 h 31"/>
                  <a:gd name="T8" fmla="*/ 31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cubicBezTo>
                      <a:pt x="21" y="31"/>
                      <a:pt x="11" y="31"/>
                      <a:pt x="0" y="31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17DE13F7-0222-4809-9BA3-6C6A7F426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0538" y="3629025"/>
                <a:ext cx="322262" cy="322263"/>
              </a:xfrm>
              <a:custGeom>
                <a:avLst/>
                <a:gdLst>
                  <a:gd name="T0" fmla="*/ 2 w 128"/>
                  <a:gd name="T1" fmla="*/ 28 h 128"/>
                  <a:gd name="T2" fmla="*/ 29 w 128"/>
                  <a:gd name="T3" fmla="*/ 1 h 128"/>
                  <a:gd name="T4" fmla="*/ 38 w 128"/>
                  <a:gd name="T5" fmla="*/ 14 h 128"/>
                  <a:gd name="T6" fmla="*/ 46 w 128"/>
                  <a:gd name="T7" fmla="*/ 19 h 128"/>
                  <a:gd name="T8" fmla="*/ 48 w 128"/>
                  <a:gd name="T9" fmla="*/ 9 h 128"/>
                  <a:gd name="T10" fmla="*/ 48 w 128"/>
                  <a:gd name="T11" fmla="*/ 0 h 128"/>
                  <a:gd name="T12" fmla="*/ 80 w 128"/>
                  <a:gd name="T13" fmla="*/ 0 h 128"/>
                  <a:gd name="T14" fmla="*/ 80 w 128"/>
                  <a:gd name="T15" fmla="*/ 14 h 128"/>
                  <a:gd name="T16" fmla="*/ 83 w 128"/>
                  <a:gd name="T17" fmla="*/ 19 h 128"/>
                  <a:gd name="T18" fmla="*/ 88 w 128"/>
                  <a:gd name="T19" fmla="*/ 17 h 128"/>
                  <a:gd name="T20" fmla="*/ 101 w 128"/>
                  <a:gd name="T21" fmla="*/ 3 h 128"/>
                  <a:gd name="T22" fmla="*/ 125 w 128"/>
                  <a:gd name="T23" fmla="*/ 29 h 128"/>
                  <a:gd name="T24" fmla="*/ 112 w 128"/>
                  <a:gd name="T25" fmla="*/ 40 h 128"/>
                  <a:gd name="T26" fmla="*/ 110 w 128"/>
                  <a:gd name="T27" fmla="*/ 46 h 128"/>
                  <a:gd name="T28" fmla="*/ 115 w 128"/>
                  <a:gd name="T29" fmla="*/ 48 h 128"/>
                  <a:gd name="T30" fmla="*/ 128 w 128"/>
                  <a:gd name="T31" fmla="*/ 48 h 128"/>
                  <a:gd name="T32" fmla="*/ 128 w 128"/>
                  <a:gd name="T33" fmla="*/ 80 h 128"/>
                  <a:gd name="T34" fmla="*/ 106 w 128"/>
                  <a:gd name="T35" fmla="*/ 81 h 128"/>
                  <a:gd name="T36" fmla="*/ 124 w 128"/>
                  <a:gd name="T37" fmla="*/ 101 h 128"/>
                  <a:gd name="T38" fmla="*/ 101 w 128"/>
                  <a:gd name="T39" fmla="*/ 124 h 128"/>
                  <a:gd name="T40" fmla="*/ 81 w 128"/>
                  <a:gd name="T41" fmla="*/ 106 h 128"/>
                  <a:gd name="T42" fmla="*/ 80 w 128"/>
                  <a:gd name="T43" fmla="*/ 128 h 128"/>
                  <a:gd name="T44" fmla="*/ 48 w 128"/>
                  <a:gd name="T45" fmla="*/ 128 h 128"/>
                  <a:gd name="T46" fmla="*/ 47 w 128"/>
                  <a:gd name="T47" fmla="*/ 106 h 128"/>
                  <a:gd name="T48" fmla="*/ 27 w 128"/>
                  <a:gd name="T49" fmla="*/ 124 h 128"/>
                  <a:gd name="T50" fmla="*/ 5 w 128"/>
                  <a:gd name="T51" fmla="*/ 101 h 128"/>
                  <a:gd name="T52" fmla="*/ 22 w 128"/>
                  <a:gd name="T53" fmla="*/ 81 h 128"/>
                  <a:gd name="T54" fmla="*/ 0 w 128"/>
                  <a:gd name="T55" fmla="*/ 80 h 128"/>
                  <a:gd name="T56" fmla="*/ 0 w 128"/>
                  <a:gd name="T57" fmla="*/ 48 h 128"/>
                  <a:gd name="T58" fmla="*/ 12 w 128"/>
                  <a:gd name="T59" fmla="*/ 48 h 128"/>
                  <a:gd name="T60" fmla="*/ 19 w 128"/>
                  <a:gd name="T61" fmla="*/ 46 h 128"/>
                  <a:gd name="T62" fmla="*/ 16 w 128"/>
                  <a:gd name="T63" fmla="*/ 39 h 128"/>
                  <a:gd name="T64" fmla="*/ 2 w 128"/>
                  <a:gd name="T65" fmla="*/ 28 h 128"/>
                  <a:gd name="T66" fmla="*/ 80 w 128"/>
                  <a:gd name="T67" fmla="*/ 64 h 128"/>
                  <a:gd name="T68" fmla="*/ 64 w 128"/>
                  <a:gd name="T69" fmla="*/ 48 h 128"/>
                  <a:gd name="T70" fmla="*/ 48 w 128"/>
                  <a:gd name="T71" fmla="*/ 64 h 128"/>
                  <a:gd name="T72" fmla="*/ 63 w 128"/>
                  <a:gd name="T73" fmla="*/ 80 h 128"/>
                  <a:gd name="T74" fmla="*/ 80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2" y="28"/>
                    </a:moveTo>
                    <a:cubicBezTo>
                      <a:pt x="12" y="19"/>
                      <a:pt x="19" y="12"/>
                      <a:pt x="29" y="1"/>
                    </a:cubicBezTo>
                    <a:cubicBezTo>
                      <a:pt x="32" y="6"/>
                      <a:pt x="34" y="10"/>
                      <a:pt x="38" y="14"/>
                    </a:cubicBezTo>
                    <a:cubicBezTo>
                      <a:pt x="39" y="16"/>
                      <a:pt x="43" y="17"/>
                      <a:pt x="46" y="19"/>
                    </a:cubicBezTo>
                    <a:cubicBezTo>
                      <a:pt x="46" y="16"/>
                      <a:pt x="47" y="13"/>
                      <a:pt x="48" y="9"/>
                    </a:cubicBezTo>
                    <a:cubicBezTo>
                      <a:pt x="48" y="6"/>
                      <a:pt x="48" y="3"/>
                      <a:pt x="48" y="0"/>
                    </a:cubicBezTo>
                    <a:cubicBezTo>
                      <a:pt x="59" y="0"/>
                      <a:pt x="69" y="0"/>
                      <a:pt x="80" y="0"/>
                    </a:cubicBezTo>
                    <a:cubicBezTo>
                      <a:pt x="80" y="4"/>
                      <a:pt x="80" y="9"/>
                      <a:pt x="80" y="14"/>
                    </a:cubicBezTo>
                    <a:cubicBezTo>
                      <a:pt x="80" y="15"/>
                      <a:pt x="81" y="18"/>
                      <a:pt x="83" y="19"/>
                    </a:cubicBezTo>
                    <a:cubicBezTo>
                      <a:pt x="84" y="19"/>
                      <a:pt x="86" y="18"/>
                      <a:pt x="88" y="17"/>
                    </a:cubicBezTo>
                    <a:cubicBezTo>
                      <a:pt x="92" y="13"/>
                      <a:pt x="96" y="8"/>
                      <a:pt x="101" y="3"/>
                    </a:cubicBezTo>
                    <a:cubicBezTo>
                      <a:pt x="109" y="12"/>
                      <a:pt x="116" y="19"/>
                      <a:pt x="125" y="29"/>
                    </a:cubicBezTo>
                    <a:cubicBezTo>
                      <a:pt x="121" y="32"/>
                      <a:pt x="116" y="36"/>
                      <a:pt x="112" y="40"/>
                    </a:cubicBezTo>
                    <a:cubicBezTo>
                      <a:pt x="110" y="41"/>
                      <a:pt x="109" y="44"/>
                      <a:pt x="110" y="46"/>
                    </a:cubicBezTo>
                    <a:cubicBezTo>
                      <a:pt x="110" y="47"/>
                      <a:pt x="113" y="48"/>
                      <a:pt x="115" y="48"/>
                    </a:cubicBezTo>
                    <a:cubicBezTo>
                      <a:pt x="119" y="48"/>
                      <a:pt x="123" y="48"/>
                      <a:pt x="128" y="48"/>
                    </a:cubicBezTo>
                    <a:cubicBezTo>
                      <a:pt x="128" y="59"/>
                      <a:pt x="128" y="69"/>
                      <a:pt x="128" y="80"/>
                    </a:cubicBezTo>
                    <a:cubicBezTo>
                      <a:pt x="122" y="80"/>
                      <a:pt x="115" y="81"/>
                      <a:pt x="106" y="81"/>
                    </a:cubicBezTo>
                    <a:cubicBezTo>
                      <a:pt x="113" y="89"/>
                      <a:pt x="118" y="95"/>
                      <a:pt x="124" y="101"/>
                    </a:cubicBezTo>
                    <a:cubicBezTo>
                      <a:pt x="116" y="109"/>
                      <a:pt x="109" y="116"/>
                      <a:pt x="101" y="124"/>
                    </a:cubicBezTo>
                    <a:cubicBezTo>
                      <a:pt x="95" y="118"/>
                      <a:pt x="90" y="113"/>
                      <a:pt x="81" y="106"/>
                    </a:cubicBezTo>
                    <a:cubicBezTo>
                      <a:pt x="81" y="115"/>
                      <a:pt x="80" y="122"/>
                      <a:pt x="80" y="128"/>
                    </a:cubicBezTo>
                    <a:cubicBezTo>
                      <a:pt x="69" y="128"/>
                      <a:pt x="59" y="128"/>
                      <a:pt x="48" y="128"/>
                    </a:cubicBezTo>
                    <a:cubicBezTo>
                      <a:pt x="48" y="122"/>
                      <a:pt x="48" y="116"/>
                      <a:pt x="47" y="106"/>
                    </a:cubicBezTo>
                    <a:cubicBezTo>
                      <a:pt x="39" y="113"/>
                      <a:pt x="33" y="118"/>
                      <a:pt x="27" y="124"/>
                    </a:cubicBezTo>
                    <a:cubicBezTo>
                      <a:pt x="19" y="116"/>
                      <a:pt x="12" y="108"/>
                      <a:pt x="5" y="101"/>
                    </a:cubicBezTo>
                    <a:cubicBezTo>
                      <a:pt x="10" y="95"/>
                      <a:pt x="15" y="89"/>
                      <a:pt x="22" y="81"/>
                    </a:cubicBezTo>
                    <a:cubicBezTo>
                      <a:pt x="13" y="81"/>
                      <a:pt x="7" y="80"/>
                      <a:pt x="0" y="80"/>
                    </a:cubicBezTo>
                    <a:cubicBezTo>
                      <a:pt x="0" y="70"/>
                      <a:pt x="0" y="59"/>
                      <a:pt x="0" y="48"/>
                    </a:cubicBezTo>
                    <a:cubicBezTo>
                      <a:pt x="4" y="48"/>
                      <a:pt x="8" y="48"/>
                      <a:pt x="12" y="48"/>
                    </a:cubicBezTo>
                    <a:cubicBezTo>
                      <a:pt x="15" y="48"/>
                      <a:pt x="17" y="46"/>
                      <a:pt x="19" y="46"/>
                    </a:cubicBezTo>
                    <a:cubicBezTo>
                      <a:pt x="18" y="43"/>
                      <a:pt x="17" y="41"/>
                      <a:pt x="16" y="39"/>
                    </a:cubicBezTo>
                    <a:cubicBezTo>
                      <a:pt x="12" y="35"/>
                      <a:pt x="7" y="32"/>
                      <a:pt x="2" y="28"/>
                    </a:cubicBezTo>
                    <a:close/>
                    <a:moveTo>
                      <a:pt x="80" y="64"/>
                    </a:moveTo>
                    <a:cubicBezTo>
                      <a:pt x="80" y="56"/>
                      <a:pt x="72" y="48"/>
                      <a:pt x="64" y="48"/>
                    </a:cubicBezTo>
                    <a:cubicBezTo>
                      <a:pt x="56" y="48"/>
                      <a:pt x="48" y="56"/>
                      <a:pt x="48" y="64"/>
                    </a:cubicBezTo>
                    <a:cubicBezTo>
                      <a:pt x="48" y="72"/>
                      <a:pt x="55" y="80"/>
                      <a:pt x="63" y="80"/>
                    </a:cubicBezTo>
                    <a:cubicBezTo>
                      <a:pt x="72" y="80"/>
                      <a:pt x="80" y="73"/>
                      <a:pt x="80" y="64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1BC9514E-A95D-44E5-B375-8DA08D657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4475" y="3956050"/>
                <a:ext cx="325437" cy="322263"/>
              </a:xfrm>
              <a:custGeom>
                <a:avLst/>
                <a:gdLst>
                  <a:gd name="T0" fmla="*/ 129 w 129"/>
                  <a:gd name="T1" fmla="*/ 48 h 128"/>
                  <a:gd name="T2" fmla="*/ 129 w 129"/>
                  <a:gd name="T3" fmla="*/ 79 h 128"/>
                  <a:gd name="T4" fmla="*/ 106 w 129"/>
                  <a:gd name="T5" fmla="*/ 81 h 128"/>
                  <a:gd name="T6" fmla="*/ 125 w 129"/>
                  <a:gd name="T7" fmla="*/ 101 h 128"/>
                  <a:gd name="T8" fmla="*/ 101 w 129"/>
                  <a:gd name="T9" fmla="*/ 123 h 128"/>
                  <a:gd name="T10" fmla="*/ 82 w 129"/>
                  <a:gd name="T11" fmla="*/ 106 h 128"/>
                  <a:gd name="T12" fmla="*/ 80 w 129"/>
                  <a:gd name="T13" fmla="*/ 128 h 128"/>
                  <a:gd name="T14" fmla="*/ 49 w 129"/>
                  <a:gd name="T15" fmla="*/ 128 h 128"/>
                  <a:gd name="T16" fmla="*/ 47 w 129"/>
                  <a:gd name="T17" fmla="*/ 106 h 128"/>
                  <a:gd name="T18" fmla="*/ 28 w 129"/>
                  <a:gd name="T19" fmla="*/ 124 h 128"/>
                  <a:gd name="T20" fmla="*/ 5 w 129"/>
                  <a:gd name="T21" fmla="*/ 101 h 128"/>
                  <a:gd name="T22" fmla="*/ 23 w 129"/>
                  <a:gd name="T23" fmla="*/ 81 h 128"/>
                  <a:gd name="T24" fmla="*/ 0 w 129"/>
                  <a:gd name="T25" fmla="*/ 79 h 128"/>
                  <a:gd name="T26" fmla="*/ 0 w 129"/>
                  <a:gd name="T27" fmla="*/ 48 h 128"/>
                  <a:gd name="T28" fmla="*/ 15 w 129"/>
                  <a:gd name="T29" fmla="*/ 48 h 128"/>
                  <a:gd name="T30" fmla="*/ 18 w 129"/>
                  <a:gd name="T31" fmla="*/ 40 h 128"/>
                  <a:gd name="T32" fmla="*/ 4 w 129"/>
                  <a:gd name="T33" fmla="*/ 28 h 128"/>
                  <a:gd name="T34" fmla="*/ 29 w 129"/>
                  <a:gd name="T35" fmla="*/ 6 h 128"/>
                  <a:gd name="T36" fmla="*/ 47 w 129"/>
                  <a:gd name="T37" fmla="*/ 22 h 128"/>
                  <a:gd name="T38" fmla="*/ 49 w 129"/>
                  <a:gd name="T39" fmla="*/ 0 h 128"/>
                  <a:gd name="T40" fmla="*/ 81 w 129"/>
                  <a:gd name="T41" fmla="*/ 0 h 128"/>
                  <a:gd name="T42" fmla="*/ 81 w 129"/>
                  <a:gd name="T43" fmla="*/ 11 h 128"/>
                  <a:gd name="T44" fmla="*/ 83 w 129"/>
                  <a:gd name="T45" fmla="*/ 19 h 128"/>
                  <a:gd name="T46" fmla="*/ 90 w 129"/>
                  <a:gd name="T47" fmla="*/ 15 h 128"/>
                  <a:gd name="T48" fmla="*/ 100 w 129"/>
                  <a:gd name="T49" fmla="*/ 2 h 128"/>
                  <a:gd name="T50" fmla="*/ 125 w 129"/>
                  <a:gd name="T51" fmla="*/ 30 h 128"/>
                  <a:gd name="T52" fmla="*/ 112 w 129"/>
                  <a:gd name="T53" fmla="*/ 40 h 128"/>
                  <a:gd name="T54" fmla="*/ 110 w 129"/>
                  <a:gd name="T55" fmla="*/ 46 h 128"/>
                  <a:gd name="T56" fmla="*/ 115 w 129"/>
                  <a:gd name="T57" fmla="*/ 48 h 128"/>
                  <a:gd name="T58" fmla="*/ 129 w 129"/>
                  <a:gd name="T59" fmla="*/ 48 h 128"/>
                  <a:gd name="T60" fmla="*/ 81 w 129"/>
                  <a:gd name="T61" fmla="*/ 64 h 128"/>
                  <a:gd name="T62" fmla="*/ 64 w 129"/>
                  <a:gd name="T63" fmla="*/ 48 h 128"/>
                  <a:gd name="T64" fmla="*/ 48 w 129"/>
                  <a:gd name="T65" fmla="*/ 65 h 128"/>
                  <a:gd name="T66" fmla="*/ 65 w 129"/>
                  <a:gd name="T67" fmla="*/ 80 h 128"/>
                  <a:gd name="T68" fmla="*/ 81 w 129"/>
                  <a:gd name="T69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128">
                    <a:moveTo>
                      <a:pt x="129" y="48"/>
                    </a:moveTo>
                    <a:cubicBezTo>
                      <a:pt x="129" y="59"/>
                      <a:pt x="129" y="69"/>
                      <a:pt x="129" y="79"/>
                    </a:cubicBezTo>
                    <a:cubicBezTo>
                      <a:pt x="122" y="80"/>
                      <a:pt x="116" y="81"/>
                      <a:pt x="106" y="81"/>
                    </a:cubicBezTo>
                    <a:cubicBezTo>
                      <a:pt x="114" y="89"/>
                      <a:pt x="119" y="95"/>
                      <a:pt x="125" y="101"/>
                    </a:cubicBezTo>
                    <a:cubicBezTo>
                      <a:pt x="117" y="109"/>
                      <a:pt x="109" y="116"/>
                      <a:pt x="101" y="123"/>
                    </a:cubicBezTo>
                    <a:cubicBezTo>
                      <a:pt x="96" y="118"/>
                      <a:pt x="90" y="113"/>
                      <a:pt x="82" y="106"/>
                    </a:cubicBezTo>
                    <a:cubicBezTo>
                      <a:pt x="81" y="115"/>
                      <a:pt x="81" y="121"/>
                      <a:pt x="80" y="128"/>
                    </a:cubicBezTo>
                    <a:cubicBezTo>
                      <a:pt x="70" y="128"/>
                      <a:pt x="60" y="128"/>
                      <a:pt x="49" y="128"/>
                    </a:cubicBezTo>
                    <a:cubicBezTo>
                      <a:pt x="48" y="121"/>
                      <a:pt x="48" y="115"/>
                      <a:pt x="47" y="106"/>
                    </a:cubicBezTo>
                    <a:cubicBezTo>
                      <a:pt x="39" y="113"/>
                      <a:pt x="33" y="118"/>
                      <a:pt x="28" y="124"/>
                    </a:cubicBezTo>
                    <a:cubicBezTo>
                      <a:pt x="20" y="116"/>
                      <a:pt x="12" y="109"/>
                      <a:pt x="5" y="101"/>
                    </a:cubicBezTo>
                    <a:cubicBezTo>
                      <a:pt x="10" y="95"/>
                      <a:pt x="15" y="89"/>
                      <a:pt x="23" y="81"/>
                    </a:cubicBezTo>
                    <a:cubicBezTo>
                      <a:pt x="13" y="81"/>
                      <a:pt x="7" y="80"/>
                      <a:pt x="0" y="79"/>
                    </a:cubicBezTo>
                    <a:cubicBezTo>
                      <a:pt x="0" y="69"/>
                      <a:pt x="0" y="59"/>
                      <a:pt x="0" y="48"/>
                    </a:cubicBezTo>
                    <a:cubicBezTo>
                      <a:pt x="5" y="48"/>
                      <a:pt x="10" y="48"/>
                      <a:pt x="15" y="48"/>
                    </a:cubicBezTo>
                    <a:cubicBezTo>
                      <a:pt x="20" y="47"/>
                      <a:pt x="21" y="44"/>
                      <a:pt x="18" y="40"/>
                    </a:cubicBezTo>
                    <a:cubicBezTo>
                      <a:pt x="13" y="36"/>
                      <a:pt x="9" y="32"/>
                      <a:pt x="4" y="28"/>
                    </a:cubicBezTo>
                    <a:cubicBezTo>
                      <a:pt x="13" y="20"/>
                      <a:pt x="21" y="13"/>
                      <a:pt x="29" y="6"/>
                    </a:cubicBezTo>
                    <a:cubicBezTo>
                      <a:pt x="33" y="9"/>
                      <a:pt x="39" y="15"/>
                      <a:pt x="47" y="22"/>
                    </a:cubicBezTo>
                    <a:cubicBezTo>
                      <a:pt x="48" y="13"/>
                      <a:pt x="48" y="7"/>
                      <a:pt x="49" y="0"/>
                    </a:cubicBezTo>
                    <a:cubicBezTo>
                      <a:pt x="59" y="0"/>
                      <a:pt x="69" y="0"/>
                      <a:pt x="81" y="0"/>
                    </a:cubicBezTo>
                    <a:cubicBezTo>
                      <a:pt x="81" y="4"/>
                      <a:pt x="81" y="7"/>
                      <a:pt x="81" y="11"/>
                    </a:cubicBezTo>
                    <a:cubicBezTo>
                      <a:pt x="81" y="14"/>
                      <a:pt x="82" y="16"/>
                      <a:pt x="83" y="19"/>
                    </a:cubicBezTo>
                    <a:cubicBezTo>
                      <a:pt x="85" y="18"/>
                      <a:pt x="88" y="17"/>
                      <a:pt x="90" y="15"/>
                    </a:cubicBezTo>
                    <a:cubicBezTo>
                      <a:pt x="93" y="11"/>
                      <a:pt x="96" y="7"/>
                      <a:pt x="100" y="2"/>
                    </a:cubicBezTo>
                    <a:cubicBezTo>
                      <a:pt x="109" y="12"/>
                      <a:pt x="116" y="20"/>
                      <a:pt x="125" y="30"/>
                    </a:cubicBezTo>
                    <a:cubicBezTo>
                      <a:pt x="122" y="32"/>
                      <a:pt x="117" y="36"/>
                      <a:pt x="112" y="40"/>
                    </a:cubicBezTo>
                    <a:cubicBezTo>
                      <a:pt x="111" y="41"/>
                      <a:pt x="110" y="44"/>
                      <a:pt x="110" y="46"/>
                    </a:cubicBezTo>
                    <a:cubicBezTo>
                      <a:pt x="110" y="46"/>
                      <a:pt x="113" y="47"/>
                      <a:pt x="115" y="48"/>
                    </a:cubicBezTo>
                    <a:cubicBezTo>
                      <a:pt x="119" y="48"/>
                      <a:pt x="124" y="48"/>
                      <a:pt x="129" y="48"/>
                    </a:cubicBezTo>
                    <a:close/>
                    <a:moveTo>
                      <a:pt x="81" y="64"/>
                    </a:moveTo>
                    <a:cubicBezTo>
                      <a:pt x="80" y="55"/>
                      <a:pt x="72" y="47"/>
                      <a:pt x="64" y="48"/>
                    </a:cubicBezTo>
                    <a:cubicBezTo>
                      <a:pt x="56" y="48"/>
                      <a:pt x="48" y="56"/>
                      <a:pt x="48" y="65"/>
                    </a:cubicBezTo>
                    <a:cubicBezTo>
                      <a:pt x="49" y="73"/>
                      <a:pt x="57" y="80"/>
                      <a:pt x="65" y="80"/>
                    </a:cubicBezTo>
                    <a:cubicBezTo>
                      <a:pt x="73" y="80"/>
                      <a:pt x="81" y="72"/>
                      <a:pt x="81" y="64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E8B883D2-E102-4DC1-821D-608E917362DE}"/>
                  </a:ext>
                </a:extLst>
              </p:cNvPr>
              <p:cNvSpPr/>
              <p:nvPr/>
            </p:nvSpPr>
            <p:spPr bwMode="auto">
              <a:xfrm>
                <a:off x="5367338" y="3668713"/>
                <a:ext cx="77787" cy="77788"/>
              </a:xfrm>
              <a:custGeom>
                <a:avLst/>
                <a:gdLst>
                  <a:gd name="T0" fmla="*/ 0 w 31"/>
                  <a:gd name="T1" fmla="*/ 0 h 31"/>
                  <a:gd name="T2" fmla="*/ 31 w 31"/>
                  <a:gd name="T3" fmla="*/ 0 h 31"/>
                  <a:gd name="T4" fmla="*/ 31 w 31"/>
                  <a:gd name="T5" fmla="*/ 31 h 31"/>
                  <a:gd name="T6" fmla="*/ 0 w 31"/>
                  <a:gd name="T7" fmla="*/ 31 h 31"/>
                  <a:gd name="T8" fmla="*/ 0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1"/>
                      <a:pt x="31" y="31"/>
                    </a:cubicBezTo>
                    <a:cubicBezTo>
                      <a:pt x="20" y="31"/>
                      <a:pt x="10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75E540F8-B92F-4B19-8C8A-5715919C32DB}"/>
                  </a:ext>
                </a:extLst>
              </p:cNvPr>
              <p:cNvSpPr/>
              <p:nvPr/>
            </p:nvSpPr>
            <p:spPr bwMode="auto">
              <a:xfrm>
                <a:off x="5243513" y="3832225"/>
                <a:ext cx="79375" cy="77788"/>
              </a:xfrm>
              <a:custGeom>
                <a:avLst/>
                <a:gdLst>
                  <a:gd name="T0" fmla="*/ 0 w 31"/>
                  <a:gd name="T1" fmla="*/ 31 h 31"/>
                  <a:gd name="T2" fmla="*/ 0 w 31"/>
                  <a:gd name="T3" fmla="*/ 0 h 31"/>
                  <a:gd name="T4" fmla="*/ 31 w 31"/>
                  <a:gd name="T5" fmla="*/ 0 h 31"/>
                  <a:gd name="T6" fmla="*/ 31 w 31"/>
                  <a:gd name="T7" fmla="*/ 31 h 31"/>
                  <a:gd name="T8" fmla="*/ 0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ubicBezTo>
                      <a:pt x="21" y="31"/>
                      <a:pt x="11" y="31"/>
                      <a:pt x="0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F3B5A716-630D-42D6-A9D5-D08AA6F69618}"/>
                  </a:ext>
                </a:extLst>
              </p:cNvPr>
              <p:cNvSpPr/>
              <p:nvPr/>
            </p:nvSpPr>
            <p:spPr bwMode="auto">
              <a:xfrm>
                <a:off x="5938838" y="3995738"/>
                <a:ext cx="77787" cy="77788"/>
              </a:xfrm>
              <a:custGeom>
                <a:avLst/>
                <a:gdLst>
                  <a:gd name="T0" fmla="*/ 31 w 31"/>
                  <a:gd name="T1" fmla="*/ 31 h 31"/>
                  <a:gd name="T2" fmla="*/ 0 w 31"/>
                  <a:gd name="T3" fmla="*/ 31 h 31"/>
                  <a:gd name="T4" fmla="*/ 0 w 31"/>
                  <a:gd name="T5" fmla="*/ 0 h 31"/>
                  <a:gd name="T6" fmla="*/ 31 w 31"/>
                  <a:gd name="T7" fmla="*/ 0 h 31"/>
                  <a:gd name="T8" fmla="*/ 31 w 3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cubicBezTo>
                      <a:pt x="20" y="31"/>
                      <a:pt x="10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0"/>
                      <a:pt x="31" y="31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F6D49497-9B1D-4D88-ADDB-8673FFC47546}"/>
                  </a:ext>
                </a:extLst>
              </p:cNvPr>
              <p:cNvSpPr/>
              <p:nvPr/>
            </p:nvSpPr>
            <p:spPr bwMode="auto">
              <a:xfrm>
                <a:off x="5815013" y="4116388"/>
                <a:ext cx="77787" cy="80963"/>
              </a:xfrm>
              <a:custGeom>
                <a:avLst/>
                <a:gdLst>
                  <a:gd name="T0" fmla="*/ 0 w 31"/>
                  <a:gd name="T1" fmla="*/ 32 h 32"/>
                  <a:gd name="T2" fmla="*/ 0 w 31"/>
                  <a:gd name="T3" fmla="*/ 0 h 32"/>
                  <a:gd name="T4" fmla="*/ 31 w 31"/>
                  <a:gd name="T5" fmla="*/ 0 h 32"/>
                  <a:gd name="T6" fmla="*/ 31 w 31"/>
                  <a:gd name="T7" fmla="*/ 32 h 32"/>
                  <a:gd name="T8" fmla="*/ 0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0" y="32"/>
                    </a:move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0" y="0"/>
                      <a:pt x="31" y="0"/>
                    </a:cubicBezTo>
                    <a:cubicBezTo>
                      <a:pt x="31" y="10"/>
                      <a:pt x="31" y="21"/>
                      <a:pt x="31" y="32"/>
                    </a:cubicBezTo>
                    <a:cubicBezTo>
                      <a:pt x="21" y="32"/>
                      <a:pt x="11" y="32"/>
                      <a:pt x="0" y="32"/>
                    </a:cubicBezTo>
                    <a:close/>
                  </a:path>
                </a:pathLst>
              </a:custGeom>
              <a:solidFill>
                <a:srgbClr val="D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8" name="Freeform 24">
            <a:extLst>
              <a:ext uri="{FF2B5EF4-FFF2-40B4-BE49-F238E27FC236}">
                <a16:creationId xmlns:a16="http://schemas.microsoft.com/office/drawing/2014/main" id="{8CAAA242-7CB5-4B62-9093-BA2D74129BD3}"/>
              </a:ext>
            </a:extLst>
          </p:cNvPr>
          <p:cNvSpPr>
            <a:spLocks noEditPoints="1"/>
          </p:cNvSpPr>
          <p:nvPr/>
        </p:nvSpPr>
        <p:spPr bwMode="auto">
          <a:xfrm>
            <a:off x="8740223" y="346611"/>
            <a:ext cx="322262" cy="322263"/>
          </a:xfrm>
          <a:custGeom>
            <a:avLst/>
            <a:gdLst>
              <a:gd name="T0" fmla="*/ 2 w 128"/>
              <a:gd name="T1" fmla="*/ 28 h 128"/>
              <a:gd name="T2" fmla="*/ 29 w 128"/>
              <a:gd name="T3" fmla="*/ 1 h 128"/>
              <a:gd name="T4" fmla="*/ 38 w 128"/>
              <a:gd name="T5" fmla="*/ 14 h 128"/>
              <a:gd name="T6" fmla="*/ 46 w 128"/>
              <a:gd name="T7" fmla="*/ 19 h 128"/>
              <a:gd name="T8" fmla="*/ 48 w 128"/>
              <a:gd name="T9" fmla="*/ 9 h 128"/>
              <a:gd name="T10" fmla="*/ 48 w 128"/>
              <a:gd name="T11" fmla="*/ 0 h 128"/>
              <a:gd name="T12" fmla="*/ 80 w 128"/>
              <a:gd name="T13" fmla="*/ 0 h 128"/>
              <a:gd name="T14" fmla="*/ 80 w 128"/>
              <a:gd name="T15" fmla="*/ 14 h 128"/>
              <a:gd name="T16" fmla="*/ 83 w 128"/>
              <a:gd name="T17" fmla="*/ 19 h 128"/>
              <a:gd name="T18" fmla="*/ 88 w 128"/>
              <a:gd name="T19" fmla="*/ 17 h 128"/>
              <a:gd name="T20" fmla="*/ 101 w 128"/>
              <a:gd name="T21" fmla="*/ 3 h 128"/>
              <a:gd name="T22" fmla="*/ 125 w 128"/>
              <a:gd name="T23" fmla="*/ 29 h 128"/>
              <a:gd name="T24" fmla="*/ 112 w 128"/>
              <a:gd name="T25" fmla="*/ 40 h 128"/>
              <a:gd name="T26" fmla="*/ 110 w 128"/>
              <a:gd name="T27" fmla="*/ 46 h 128"/>
              <a:gd name="T28" fmla="*/ 115 w 128"/>
              <a:gd name="T29" fmla="*/ 48 h 128"/>
              <a:gd name="T30" fmla="*/ 128 w 128"/>
              <a:gd name="T31" fmla="*/ 48 h 128"/>
              <a:gd name="T32" fmla="*/ 128 w 128"/>
              <a:gd name="T33" fmla="*/ 80 h 128"/>
              <a:gd name="T34" fmla="*/ 106 w 128"/>
              <a:gd name="T35" fmla="*/ 81 h 128"/>
              <a:gd name="T36" fmla="*/ 124 w 128"/>
              <a:gd name="T37" fmla="*/ 101 h 128"/>
              <a:gd name="T38" fmla="*/ 101 w 128"/>
              <a:gd name="T39" fmla="*/ 124 h 128"/>
              <a:gd name="T40" fmla="*/ 81 w 128"/>
              <a:gd name="T41" fmla="*/ 106 h 128"/>
              <a:gd name="T42" fmla="*/ 80 w 128"/>
              <a:gd name="T43" fmla="*/ 128 h 128"/>
              <a:gd name="T44" fmla="*/ 48 w 128"/>
              <a:gd name="T45" fmla="*/ 128 h 128"/>
              <a:gd name="T46" fmla="*/ 47 w 128"/>
              <a:gd name="T47" fmla="*/ 106 h 128"/>
              <a:gd name="T48" fmla="*/ 27 w 128"/>
              <a:gd name="T49" fmla="*/ 124 h 128"/>
              <a:gd name="T50" fmla="*/ 5 w 128"/>
              <a:gd name="T51" fmla="*/ 101 h 128"/>
              <a:gd name="T52" fmla="*/ 22 w 128"/>
              <a:gd name="T53" fmla="*/ 81 h 128"/>
              <a:gd name="T54" fmla="*/ 0 w 128"/>
              <a:gd name="T55" fmla="*/ 80 h 128"/>
              <a:gd name="T56" fmla="*/ 0 w 128"/>
              <a:gd name="T57" fmla="*/ 48 h 128"/>
              <a:gd name="T58" fmla="*/ 12 w 128"/>
              <a:gd name="T59" fmla="*/ 48 h 128"/>
              <a:gd name="T60" fmla="*/ 19 w 128"/>
              <a:gd name="T61" fmla="*/ 46 h 128"/>
              <a:gd name="T62" fmla="*/ 16 w 128"/>
              <a:gd name="T63" fmla="*/ 39 h 128"/>
              <a:gd name="T64" fmla="*/ 2 w 128"/>
              <a:gd name="T65" fmla="*/ 28 h 128"/>
              <a:gd name="T66" fmla="*/ 80 w 128"/>
              <a:gd name="T67" fmla="*/ 64 h 128"/>
              <a:gd name="T68" fmla="*/ 64 w 128"/>
              <a:gd name="T69" fmla="*/ 48 h 128"/>
              <a:gd name="T70" fmla="*/ 48 w 128"/>
              <a:gd name="T71" fmla="*/ 64 h 128"/>
              <a:gd name="T72" fmla="*/ 63 w 128"/>
              <a:gd name="T73" fmla="*/ 80 h 128"/>
              <a:gd name="T74" fmla="*/ 80 w 128"/>
              <a:gd name="T75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2" y="28"/>
                </a:moveTo>
                <a:cubicBezTo>
                  <a:pt x="12" y="19"/>
                  <a:pt x="19" y="12"/>
                  <a:pt x="29" y="1"/>
                </a:cubicBezTo>
                <a:cubicBezTo>
                  <a:pt x="32" y="6"/>
                  <a:pt x="34" y="10"/>
                  <a:pt x="38" y="14"/>
                </a:cubicBezTo>
                <a:cubicBezTo>
                  <a:pt x="39" y="16"/>
                  <a:pt x="43" y="17"/>
                  <a:pt x="46" y="19"/>
                </a:cubicBezTo>
                <a:cubicBezTo>
                  <a:pt x="46" y="16"/>
                  <a:pt x="47" y="13"/>
                  <a:pt x="48" y="9"/>
                </a:cubicBezTo>
                <a:cubicBezTo>
                  <a:pt x="48" y="6"/>
                  <a:pt x="48" y="3"/>
                  <a:pt x="48" y="0"/>
                </a:cubicBezTo>
                <a:cubicBezTo>
                  <a:pt x="59" y="0"/>
                  <a:pt x="69" y="0"/>
                  <a:pt x="80" y="0"/>
                </a:cubicBezTo>
                <a:cubicBezTo>
                  <a:pt x="80" y="4"/>
                  <a:pt x="80" y="9"/>
                  <a:pt x="80" y="14"/>
                </a:cubicBezTo>
                <a:cubicBezTo>
                  <a:pt x="80" y="15"/>
                  <a:pt x="81" y="18"/>
                  <a:pt x="83" y="19"/>
                </a:cubicBezTo>
                <a:cubicBezTo>
                  <a:pt x="84" y="19"/>
                  <a:pt x="86" y="18"/>
                  <a:pt x="88" y="17"/>
                </a:cubicBezTo>
                <a:cubicBezTo>
                  <a:pt x="92" y="13"/>
                  <a:pt x="96" y="8"/>
                  <a:pt x="101" y="3"/>
                </a:cubicBezTo>
                <a:cubicBezTo>
                  <a:pt x="109" y="12"/>
                  <a:pt x="116" y="19"/>
                  <a:pt x="125" y="29"/>
                </a:cubicBezTo>
                <a:cubicBezTo>
                  <a:pt x="121" y="32"/>
                  <a:pt x="116" y="36"/>
                  <a:pt x="112" y="40"/>
                </a:cubicBezTo>
                <a:cubicBezTo>
                  <a:pt x="110" y="41"/>
                  <a:pt x="109" y="44"/>
                  <a:pt x="110" y="46"/>
                </a:cubicBezTo>
                <a:cubicBezTo>
                  <a:pt x="110" y="47"/>
                  <a:pt x="113" y="48"/>
                  <a:pt x="115" y="48"/>
                </a:cubicBezTo>
                <a:cubicBezTo>
                  <a:pt x="119" y="48"/>
                  <a:pt x="123" y="48"/>
                  <a:pt x="128" y="48"/>
                </a:cubicBezTo>
                <a:cubicBezTo>
                  <a:pt x="128" y="59"/>
                  <a:pt x="128" y="69"/>
                  <a:pt x="128" y="80"/>
                </a:cubicBezTo>
                <a:cubicBezTo>
                  <a:pt x="122" y="80"/>
                  <a:pt x="115" y="81"/>
                  <a:pt x="106" y="81"/>
                </a:cubicBezTo>
                <a:cubicBezTo>
                  <a:pt x="113" y="89"/>
                  <a:pt x="118" y="95"/>
                  <a:pt x="124" y="101"/>
                </a:cubicBezTo>
                <a:cubicBezTo>
                  <a:pt x="116" y="109"/>
                  <a:pt x="109" y="116"/>
                  <a:pt x="101" y="124"/>
                </a:cubicBezTo>
                <a:cubicBezTo>
                  <a:pt x="95" y="118"/>
                  <a:pt x="90" y="113"/>
                  <a:pt x="81" y="106"/>
                </a:cubicBezTo>
                <a:cubicBezTo>
                  <a:pt x="81" y="115"/>
                  <a:pt x="80" y="122"/>
                  <a:pt x="80" y="128"/>
                </a:cubicBezTo>
                <a:cubicBezTo>
                  <a:pt x="69" y="128"/>
                  <a:pt x="59" y="128"/>
                  <a:pt x="48" y="128"/>
                </a:cubicBezTo>
                <a:cubicBezTo>
                  <a:pt x="48" y="122"/>
                  <a:pt x="48" y="116"/>
                  <a:pt x="47" y="106"/>
                </a:cubicBezTo>
                <a:cubicBezTo>
                  <a:pt x="39" y="113"/>
                  <a:pt x="33" y="118"/>
                  <a:pt x="27" y="124"/>
                </a:cubicBezTo>
                <a:cubicBezTo>
                  <a:pt x="19" y="116"/>
                  <a:pt x="12" y="108"/>
                  <a:pt x="5" y="101"/>
                </a:cubicBezTo>
                <a:cubicBezTo>
                  <a:pt x="10" y="95"/>
                  <a:pt x="15" y="89"/>
                  <a:pt x="22" y="81"/>
                </a:cubicBezTo>
                <a:cubicBezTo>
                  <a:pt x="13" y="81"/>
                  <a:pt x="7" y="80"/>
                  <a:pt x="0" y="80"/>
                </a:cubicBezTo>
                <a:cubicBezTo>
                  <a:pt x="0" y="70"/>
                  <a:pt x="0" y="59"/>
                  <a:pt x="0" y="48"/>
                </a:cubicBezTo>
                <a:cubicBezTo>
                  <a:pt x="4" y="48"/>
                  <a:pt x="8" y="48"/>
                  <a:pt x="12" y="48"/>
                </a:cubicBezTo>
                <a:cubicBezTo>
                  <a:pt x="15" y="48"/>
                  <a:pt x="17" y="46"/>
                  <a:pt x="19" y="46"/>
                </a:cubicBezTo>
                <a:cubicBezTo>
                  <a:pt x="18" y="43"/>
                  <a:pt x="17" y="41"/>
                  <a:pt x="16" y="39"/>
                </a:cubicBezTo>
                <a:cubicBezTo>
                  <a:pt x="12" y="35"/>
                  <a:pt x="7" y="32"/>
                  <a:pt x="2" y="28"/>
                </a:cubicBezTo>
                <a:close/>
                <a:moveTo>
                  <a:pt x="80" y="64"/>
                </a:moveTo>
                <a:cubicBezTo>
                  <a:pt x="80" y="56"/>
                  <a:pt x="72" y="48"/>
                  <a:pt x="64" y="48"/>
                </a:cubicBezTo>
                <a:cubicBezTo>
                  <a:pt x="56" y="48"/>
                  <a:pt x="48" y="56"/>
                  <a:pt x="48" y="64"/>
                </a:cubicBezTo>
                <a:cubicBezTo>
                  <a:pt x="48" y="72"/>
                  <a:pt x="55" y="80"/>
                  <a:pt x="63" y="80"/>
                </a:cubicBezTo>
                <a:cubicBezTo>
                  <a:pt x="72" y="80"/>
                  <a:pt x="80" y="73"/>
                  <a:pt x="80" y="64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210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علائم بیماری</a:t>
            </a:r>
            <a:endParaRPr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46" name="Google Shape;1046;p47"/>
          <p:cNvSpPr txBox="1">
            <a:spLocks noGrp="1"/>
          </p:cNvSpPr>
          <p:nvPr>
            <p:ph type="title" idx="4294967295"/>
          </p:nvPr>
        </p:nvSpPr>
        <p:spPr>
          <a:xfrm>
            <a:off x="900975" y="1539900"/>
            <a:ext cx="2357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گرفتگی در فک</a:t>
            </a:r>
            <a:endParaRPr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47" name="Google Shape;1047;p47"/>
          <p:cNvSpPr txBox="1">
            <a:spLocks noGrp="1"/>
          </p:cNvSpPr>
          <p:nvPr>
            <p:ph type="subTitle" idx="4294967295"/>
          </p:nvPr>
        </p:nvSpPr>
        <p:spPr>
          <a:xfrm>
            <a:off x="900975" y="1878850"/>
            <a:ext cx="219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sz="1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048" name="Google Shape;1048;p47"/>
          <p:cNvSpPr txBox="1">
            <a:spLocks noGrp="1"/>
          </p:cNvSpPr>
          <p:nvPr>
            <p:ph type="title" idx="4294967295"/>
          </p:nvPr>
        </p:nvSpPr>
        <p:spPr>
          <a:xfrm>
            <a:off x="901026" y="3084825"/>
            <a:ext cx="2357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درد در بدن</a:t>
            </a:r>
            <a:endParaRPr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49" name="Google Shape;1049;p47"/>
          <p:cNvSpPr txBox="1">
            <a:spLocks noGrp="1"/>
          </p:cNvSpPr>
          <p:nvPr>
            <p:ph type="subTitle" idx="4294967295"/>
          </p:nvPr>
        </p:nvSpPr>
        <p:spPr>
          <a:xfrm>
            <a:off x="910225" y="3419525"/>
            <a:ext cx="219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dirty="0">
                <a:solidFill>
                  <a:srgbClr val="DA7565"/>
                </a:solidFill>
                <a:cs typeface="B Nazanin" panose="00000400000000000000" pitchFamily="2" charset="-78"/>
              </a:rPr>
              <a:t>قالب پاورپوینت پوست قابل ویرایش می باشد</a:t>
            </a:r>
            <a:endParaRPr sz="1400" dirty="0">
              <a:solidFill>
                <a:srgbClr val="DA7565"/>
              </a:solidFill>
              <a:cs typeface="B Nazanin" panose="00000400000000000000" pitchFamily="2" charset="-78"/>
            </a:endParaRPr>
          </a:p>
        </p:txBody>
      </p:sp>
      <p:sp>
        <p:nvSpPr>
          <p:cNvPr id="1050" name="Google Shape;1050;p47"/>
          <p:cNvSpPr txBox="1">
            <a:spLocks noGrp="1"/>
          </p:cNvSpPr>
          <p:nvPr>
            <p:ph type="title" idx="4294967295"/>
          </p:nvPr>
        </p:nvSpPr>
        <p:spPr>
          <a:xfrm>
            <a:off x="5880400" y="3084825"/>
            <a:ext cx="2357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فشار خون</a:t>
            </a:r>
            <a:endParaRPr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51" name="Google Shape;1051;p47"/>
          <p:cNvSpPr txBox="1">
            <a:spLocks noGrp="1"/>
          </p:cNvSpPr>
          <p:nvPr>
            <p:ph type="subTitle" idx="4294967295"/>
          </p:nvPr>
        </p:nvSpPr>
        <p:spPr>
          <a:xfrm>
            <a:off x="6043600" y="3419525"/>
            <a:ext cx="219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2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sz="1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052" name="Google Shape;1052;p47"/>
          <p:cNvSpPr txBox="1">
            <a:spLocks noGrp="1"/>
          </p:cNvSpPr>
          <p:nvPr>
            <p:ph type="title" idx="4294967295"/>
          </p:nvPr>
        </p:nvSpPr>
        <p:spPr>
          <a:xfrm>
            <a:off x="5880400" y="1539900"/>
            <a:ext cx="2357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خیره شدن (تشنج)</a:t>
            </a:r>
            <a:endParaRPr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53" name="Google Shape;1053;p47"/>
          <p:cNvSpPr txBox="1">
            <a:spLocks noGrp="1"/>
          </p:cNvSpPr>
          <p:nvPr>
            <p:ph type="subTitle" idx="4294967295"/>
          </p:nvPr>
        </p:nvSpPr>
        <p:spPr>
          <a:xfrm>
            <a:off x="6043600" y="1878850"/>
            <a:ext cx="219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2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sz="1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054" name="Google Shape;1054;p47"/>
          <p:cNvSpPr/>
          <p:nvPr/>
        </p:nvSpPr>
        <p:spPr>
          <a:xfrm>
            <a:off x="3992276" y="1414974"/>
            <a:ext cx="1184528" cy="2983776"/>
          </a:xfrm>
          <a:custGeom>
            <a:avLst/>
            <a:gdLst/>
            <a:ahLst/>
            <a:cxnLst/>
            <a:rect l="l" t="t" r="r" b="b"/>
            <a:pathLst>
              <a:path w="17846" h="44955" extrusionOk="0">
                <a:moveTo>
                  <a:pt x="8915" y="1"/>
                </a:moveTo>
                <a:cubicBezTo>
                  <a:pt x="6365" y="17"/>
                  <a:pt x="6904" y="2693"/>
                  <a:pt x="6904" y="2693"/>
                </a:cubicBezTo>
                <a:cubicBezTo>
                  <a:pt x="6474" y="2916"/>
                  <a:pt x="6812" y="3559"/>
                  <a:pt x="6844" y="3897"/>
                </a:cubicBezTo>
                <a:cubicBezTo>
                  <a:pt x="6871" y="4240"/>
                  <a:pt x="7084" y="4256"/>
                  <a:pt x="7084" y="4256"/>
                </a:cubicBezTo>
                <a:cubicBezTo>
                  <a:pt x="7198" y="4769"/>
                  <a:pt x="7678" y="5575"/>
                  <a:pt x="7678" y="5575"/>
                </a:cubicBezTo>
                <a:cubicBezTo>
                  <a:pt x="7874" y="7831"/>
                  <a:pt x="5422" y="7766"/>
                  <a:pt x="4234" y="8474"/>
                </a:cubicBezTo>
                <a:cubicBezTo>
                  <a:pt x="3041" y="9182"/>
                  <a:pt x="3362" y="11215"/>
                  <a:pt x="3362" y="12888"/>
                </a:cubicBezTo>
                <a:cubicBezTo>
                  <a:pt x="3362" y="14566"/>
                  <a:pt x="2817" y="16081"/>
                  <a:pt x="2332" y="18173"/>
                </a:cubicBezTo>
                <a:cubicBezTo>
                  <a:pt x="1935" y="19901"/>
                  <a:pt x="1755" y="21137"/>
                  <a:pt x="1700" y="21524"/>
                </a:cubicBezTo>
                <a:cubicBezTo>
                  <a:pt x="1542" y="21552"/>
                  <a:pt x="1177" y="21677"/>
                  <a:pt x="774" y="22260"/>
                </a:cubicBezTo>
                <a:cubicBezTo>
                  <a:pt x="540" y="22603"/>
                  <a:pt x="469" y="22936"/>
                  <a:pt x="300" y="23110"/>
                </a:cubicBezTo>
                <a:cubicBezTo>
                  <a:pt x="205" y="23205"/>
                  <a:pt x="280" y="23371"/>
                  <a:pt x="441" y="23371"/>
                </a:cubicBezTo>
                <a:cubicBezTo>
                  <a:pt x="568" y="23371"/>
                  <a:pt x="749" y="23268"/>
                  <a:pt x="943" y="22946"/>
                </a:cubicBezTo>
                <a:lnTo>
                  <a:pt x="943" y="22946"/>
                </a:lnTo>
                <a:lnTo>
                  <a:pt x="147" y="24805"/>
                </a:lnTo>
                <a:cubicBezTo>
                  <a:pt x="147" y="24805"/>
                  <a:pt x="0" y="25077"/>
                  <a:pt x="235" y="25104"/>
                </a:cubicBezTo>
                <a:cubicBezTo>
                  <a:pt x="241" y="25105"/>
                  <a:pt x="247" y="25106"/>
                  <a:pt x="253" y="25106"/>
                </a:cubicBezTo>
                <a:cubicBezTo>
                  <a:pt x="599" y="25106"/>
                  <a:pt x="886" y="23786"/>
                  <a:pt x="1041" y="23786"/>
                </a:cubicBezTo>
                <a:cubicBezTo>
                  <a:pt x="1155" y="23786"/>
                  <a:pt x="404" y="25306"/>
                  <a:pt x="779" y="25431"/>
                </a:cubicBezTo>
                <a:cubicBezTo>
                  <a:pt x="793" y="25435"/>
                  <a:pt x="805" y="25437"/>
                  <a:pt x="818" y="25437"/>
                </a:cubicBezTo>
                <a:cubicBezTo>
                  <a:pt x="1182" y="25437"/>
                  <a:pt x="1437" y="23862"/>
                  <a:pt x="1519" y="23862"/>
                </a:cubicBezTo>
                <a:cubicBezTo>
                  <a:pt x="1519" y="23862"/>
                  <a:pt x="1520" y="23862"/>
                  <a:pt x="1521" y="23862"/>
                </a:cubicBezTo>
                <a:cubicBezTo>
                  <a:pt x="1613" y="23889"/>
                  <a:pt x="1085" y="25268"/>
                  <a:pt x="1384" y="25371"/>
                </a:cubicBezTo>
                <a:cubicBezTo>
                  <a:pt x="1399" y="25377"/>
                  <a:pt x="1414" y="25379"/>
                  <a:pt x="1428" y="25379"/>
                </a:cubicBezTo>
                <a:cubicBezTo>
                  <a:pt x="1774" y="25379"/>
                  <a:pt x="1780" y="23840"/>
                  <a:pt x="2005" y="23840"/>
                </a:cubicBezTo>
                <a:cubicBezTo>
                  <a:pt x="2007" y="23840"/>
                  <a:pt x="2009" y="23840"/>
                  <a:pt x="2011" y="23840"/>
                </a:cubicBezTo>
                <a:cubicBezTo>
                  <a:pt x="2060" y="23846"/>
                  <a:pt x="1695" y="25012"/>
                  <a:pt x="1956" y="25012"/>
                </a:cubicBezTo>
                <a:cubicBezTo>
                  <a:pt x="2213" y="25012"/>
                  <a:pt x="2218" y="24238"/>
                  <a:pt x="2463" y="23846"/>
                </a:cubicBezTo>
                <a:cubicBezTo>
                  <a:pt x="2698" y="23486"/>
                  <a:pt x="2997" y="22434"/>
                  <a:pt x="2845" y="21906"/>
                </a:cubicBezTo>
                <a:cubicBezTo>
                  <a:pt x="3281" y="20467"/>
                  <a:pt x="4354" y="17568"/>
                  <a:pt x="4616" y="16304"/>
                </a:cubicBezTo>
                <a:cubicBezTo>
                  <a:pt x="4904" y="14887"/>
                  <a:pt x="5389" y="12119"/>
                  <a:pt x="5389" y="12119"/>
                </a:cubicBezTo>
                <a:cubicBezTo>
                  <a:pt x="5842" y="13018"/>
                  <a:pt x="6098" y="17111"/>
                  <a:pt x="5711" y="18206"/>
                </a:cubicBezTo>
                <a:cubicBezTo>
                  <a:pt x="5324" y="19307"/>
                  <a:pt x="4419" y="21944"/>
                  <a:pt x="4806" y="24396"/>
                </a:cubicBezTo>
                <a:cubicBezTo>
                  <a:pt x="5193" y="26843"/>
                  <a:pt x="5515" y="30161"/>
                  <a:pt x="5389" y="33033"/>
                </a:cubicBezTo>
                <a:cubicBezTo>
                  <a:pt x="5259" y="35899"/>
                  <a:pt x="5744" y="39026"/>
                  <a:pt x="6130" y="41184"/>
                </a:cubicBezTo>
                <a:cubicBezTo>
                  <a:pt x="6517" y="43342"/>
                  <a:pt x="6065" y="43892"/>
                  <a:pt x="5776" y="44279"/>
                </a:cubicBezTo>
                <a:cubicBezTo>
                  <a:pt x="5487" y="44666"/>
                  <a:pt x="6065" y="44955"/>
                  <a:pt x="6065" y="44955"/>
                </a:cubicBezTo>
                <a:lnTo>
                  <a:pt x="7547" y="44955"/>
                </a:lnTo>
                <a:cubicBezTo>
                  <a:pt x="8092" y="44955"/>
                  <a:pt x="7934" y="44568"/>
                  <a:pt x="7743" y="43440"/>
                </a:cubicBezTo>
                <a:cubicBezTo>
                  <a:pt x="7547" y="42312"/>
                  <a:pt x="7356" y="41408"/>
                  <a:pt x="7580" y="39925"/>
                </a:cubicBezTo>
                <a:cubicBezTo>
                  <a:pt x="7874" y="38062"/>
                  <a:pt x="7972" y="36171"/>
                  <a:pt x="7869" y="34286"/>
                </a:cubicBezTo>
                <a:cubicBezTo>
                  <a:pt x="7743" y="32030"/>
                  <a:pt x="7771" y="31583"/>
                  <a:pt x="8190" y="29905"/>
                </a:cubicBezTo>
                <a:cubicBezTo>
                  <a:pt x="8566" y="28412"/>
                  <a:pt x="8860" y="24396"/>
                  <a:pt x="8920" y="23535"/>
                </a:cubicBezTo>
                <a:cubicBezTo>
                  <a:pt x="8980" y="24396"/>
                  <a:pt x="9280" y="28412"/>
                  <a:pt x="9650" y="29905"/>
                </a:cubicBezTo>
                <a:cubicBezTo>
                  <a:pt x="10070" y="31583"/>
                  <a:pt x="10103" y="32030"/>
                  <a:pt x="9972" y="34286"/>
                </a:cubicBezTo>
                <a:cubicBezTo>
                  <a:pt x="9874" y="36171"/>
                  <a:pt x="9966" y="38062"/>
                  <a:pt x="10266" y="39925"/>
                </a:cubicBezTo>
                <a:cubicBezTo>
                  <a:pt x="10490" y="41408"/>
                  <a:pt x="10293" y="42312"/>
                  <a:pt x="10103" y="43440"/>
                </a:cubicBezTo>
                <a:cubicBezTo>
                  <a:pt x="9907" y="44568"/>
                  <a:pt x="9749" y="44955"/>
                  <a:pt x="10293" y="44955"/>
                </a:cubicBezTo>
                <a:lnTo>
                  <a:pt x="11776" y="44955"/>
                </a:lnTo>
                <a:cubicBezTo>
                  <a:pt x="11776" y="44955"/>
                  <a:pt x="12359" y="44666"/>
                  <a:pt x="12070" y="44279"/>
                </a:cubicBezTo>
                <a:cubicBezTo>
                  <a:pt x="11776" y="43892"/>
                  <a:pt x="11329" y="43342"/>
                  <a:pt x="11716" y="41184"/>
                </a:cubicBezTo>
                <a:cubicBezTo>
                  <a:pt x="12102" y="39026"/>
                  <a:pt x="12582" y="35899"/>
                  <a:pt x="12457" y="33033"/>
                </a:cubicBezTo>
                <a:cubicBezTo>
                  <a:pt x="12326" y="30166"/>
                  <a:pt x="12653" y="26848"/>
                  <a:pt x="13034" y="24396"/>
                </a:cubicBezTo>
                <a:cubicBezTo>
                  <a:pt x="13421" y="21944"/>
                  <a:pt x="12522" y="19301"/>
                  <a:pt x="12135" y="18206"/>
                </a:cubicBezTo>
                <a:cubicBezTo>
                  <a:pt x="11748" y="17111"/>
                  <a:pt x="12004" y="13018"/>
                  <a:pt x="12457" y="12119"/>
                </a:cubicBezTo>
                <a:cubicBezTo>
                  <a:pt x="12457" y="12119"/>
                  <a:pt x="12936" y="14887"/>
                  <a:pt x="13230" y="16304"/>
                </a:cubicBezTo>
                <a:cubicBezTo>
                  <a:pt x="13487" y="17568"/>
                  <a:pt x="14560" y="20462"/>
                  <a:pt x="15001" y="21900"/>
                </a:cubicBezTo>
                <a:cubicBezTo>
                  <a:pt x="14843" y="22434"/>
                  <a:pt x="15148" y="23480"/>
                  <a:pt x="15377" y="23846"/>
                </a:cubicBezTo>
                <a:cubicBezTo>
                  <a:pt x="15623" y="24238"/>
                  <a:pt x="15628" y="25006"/>
                  <a:pt x="15890" y="25006"/>
                </a:cubicBezTo>
                <a:cubicBezTo>
                  <a:pt x="16146" y="25006"/>
                  <a:pt x="15781" y="23846"/>
                  <a:pt x="15835" y="23840"/>
                </a:cubicBezTo>
                <a:cubicBezTo>
                  <a:pt x="15837" y="23840"/>
                  <a:pt x="15839" y="23840"/>
                  <a:pt x="15841" y="23840"/>
                </a:cubicBezTo>
                <a:cubicBezTo>
                  <a:pt x="16060" y="23840"/>
                  <a:pt x="16072" y="25379"/>
                  <a:pt x="16418" y="25379"/>
                </a:cubicBezTo>
                <a:cubicBezTo>
                  <a:pt x="16432" y="25379"/>
                  <a:pt x="16447" y="25377"/>
                  <a:pt x="16462" y="25371"/>
                </a:cubicBezTo>
                <a:cubicBezTo>
                  <a:pt x="16756" y="25268"/>
                  <a:pt x="16227" y="23889"/>
                  <a:pt x="16320" y="23862"/>
                </a:cubicBezTo>
                <a:cubicBezTo>
                  <a:pt x="16321" y="23862"/>
                  <a:pt x="16321" y="23862"/>
                  <a:pt x="16322" y="23862"/>
                </a:cubicBezTo>
                <a:cubicBezTo>
                  <a:pt x="16413" y="23862"/>
                  <a:pt x="16659" y="25432"/>
                  <a:pt x="17021" y="25432"/>
                </a:cubicBezTo>
                <a:cubicBezTo>
                  <a:pt x="17034" y="25432"/>
                  <a:pt x="17047" y="25430"/>
                  <a:pt x="17061" y="25426"/>
                </a:cubicBezTo>
                <a:cubicBezTo>
                  <a:pt x="17437" y="25306"/>
                  <a:pt x="16685" y="23786"/>
                  <a:pt x="16805" y="23786"/>
                </a:cubicBezTo>
                <a:cubicBezTo>
                  <a:pt x="16955" y="23786"/>
                  <a:pt x="17247" y="25106"/>
                  <a:pt x="17588" y="25106"/>
                </a:cubicBezTo>
                <a:cubicBezTo>
                  <a:pt x="17594" y="25106"/>
                  <a:pt x="17600" y="25105"/>
                  <a:pt x="17606" y="25104"/>
                </a:cubicBezTo>
                <a:cubicBezTo>
                  <a:pt x="17846" y="25077"/>
                  <a:pt x="17699" y="24805"/>
                  <a:pt x="17699" y="24805"/>
                </a:cubicBezTo>
                <a:lnTo>
                  <a:pt x="16908" y="22946"/>
                </a:lnTo>
                <a:lnTo>
                  <a:pt x="16908" y="22946"/>
                </a:lnTo>
                <a:cubicBezTo>
                  <a:pt x="17100" y="23268"/>
                  <a:pt x="17281" y="23371"/>
                  <a:pt x="17408" y="23371"/>
                </a:cubicBezTo>
                <a:cubicBezTo>
                  <a:pt x="17570" y="23371"/>
                  <a:pt x="17646" y="23205"/>
                  <a:pt x="17551" y="23110"/>
                </a:cubicBezTo>
                <a:cubicBezTo>
                  <a:pt x="17383" y="22936"/>
                  <a:pt x="17306" y="22598"/>
                  <a:pt x="17072" y="22260"/>
                </a:cubicBezTo>
                <a:cubicBezTo>
                  <a:pt x="16669" y="21677"/>
                  <a:pt x="16309" y="21552"/>
                  <a:pt x="16146" y="21524"/>
                </a:cubicBezTo>
                <a:cubicBezTo>
                  <a:pt x="16097" y="21137"/>
                  <a:pt x="15917" y="19901"/>
                  <a:pt x="15519" y="18173"/>
                </a:cubicBezTo>
                <a:cubicBezTo>
                  <a:pt x="15034" y="16081"/>
                  <a:pt x="14489" y="14566"/>
                  <a:pt x="14489" y="12888"/>
                </a:cubicBezTo>
                <a:cubicBezTo>
                  <a:pt x="14489" y="11215"/>
                  <a:pt x="14811" y="9182"/>
                  <a:pt x="13617" y="8474"/>
                </a:cubicBezTo>
                <a:cubicBezTo>
                  <a:pt x="12424" y="7766"/>
                  <a:pt x="9977" y="7831"/>
                  <a:pt x="10168" y="5575"/>
                </a:cubicBezTo>
                <a:cubicBezTo>
                  <a:pt x="10168" y="5575"/>
                  <a:pt x="10653" y="4769"/>
                  <a:pt x="10767" y="4256"/>
                </a:cubicBezTo>
                <a:cubicBezTo>
                  <a:pt x="10767" y="4256"/>
                  <a:pt x="10975" y="4240"/>
                  <a:pt x="11007" y="3897"/>
                </a:cubicBezTo>
                <a:cubicBezTo>
                  <a:pt x="11040" y="3559"/>
                  <a:pt x="11378" y="2916"/>
                  <a:pt x="10942" y="2693"/>
                </a:cubicBezTo>
                <a:cubicBezTo>
                  <a:pt x="10942" y="2693"/>
                  <a:pt x="11487" y="17"/>
                  <a:pt x="8937" y="1"/>
                </a:cubicBezTo>
                <a:close/>
              </a:path>
            </a:pathLst>
          </a:custGeom>
          <a:solidFill>
            <a:srgbClr val="F69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055" name="Google Shape;1055;p47"/>
          <p:cNvCxnSpPr>
            <a:stCxn id="1046" idx="3"/>
          </p:cNvCxnSpPr>
          <p:nvPr/>
        </p:nvCxnSpPr>
        <p:spPr>
          <a:xfrm rot="10800000" flipH="1">
            <a:off x="3258375" y="1734450"/>
            <a:ext cx="1239900" cy="69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D9494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56" name="Google Shape;1056;p47"/>
          <p:cNvCxnSpPr>
            <a:stCxn id="1048" idx="3"/>
          </p:cNvCxnSpPr>
          <p:nvPr/>
        </p:nvCxnSpPr>
        <p:spPr>
          <a:xfrm>
            <a:off x="3258426" y="3348675"/>
            <a:ext cx="1142700" cy="328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D9494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57" name="Google Shape;1057;p47"/>
          <p:cNvCxnSpPr>
            <a:stCxn id="1052" idx="1"/>
          </p:cNvCxnSpPr>
          <p:nvPr/>
        </p:nvCxnSpPr>
        <p:spPr>
          <a:xfrm rot="10800000">
            <a:off x="4592800" y="1532550"/>
            <a:ext cx="1287600" cy="27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D9494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58" name="Google Shape;1058;p47"/>
          <p:cNvCxnSpPr>
            <a:stCxn id="1050" idx="1"/>
          </p:cNvCxnSpPr>
          <p:nvPr/>
        </p:nvCxnSpPr>
        <p:spPr>
          <a:xfrm rot="10800000">
            <a:off x="4744300" y="2289675"/>
            <a:ext cx="1136100" cy="1059000"/>
          </a:xfrm>
          <a:prstGeom prst="bentConnector3">
            <a:avLst>
              <a:gd name="adj1" fmla="val 41664"/>
            </a:avLst>
          </a:prstGeom>
          <a:noFill/>
          <a:ln w="19050" cap="flat" cmpd="sng">
            <a:solidFill>
              <a:srgbClr val="D94949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EBBE39-4DC1-400D-8831-CD45D3960B89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7" name="Google Shape;286;p21">
              <a:extLst>
                <a:ext uri="{FF2B5EF4-FFF2-40B4-BE49-F238E27FC236}">
                  <a16:creationId xmlns:a16="http://schemas.microsoft.com/office/drawing/2014/main" id="{A49BEC3E-13FC-438C-83D0-E95AB3789CD8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37ABB69-8D9F-4F5B-BAA1-CA4A7700F0B9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898C7CD-AA2D-406C-9188-1C809FC123C4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30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8"/>
          <p:cNvSpPr/>
          <p:nvPr/>
        </p:nvSpPr>
        <p:spPr>
          <a:xfrm>
            <a:off x="1285370" y="1553831"/>
            <a:ext cx="756300" cy="756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1285370" y="3308955"/>
            <a:ext cx="756300" cy="756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5003158" y="3308955"/>
            <a:ext cx="756300" cy="756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5003158" y="1553831"/>
            <a:ext cx="756300" cy="756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27" name="Google Shape;527;p38"/>
          <p:cNvSpPr txBox="1">
            <a:spLocks noGrp="1"/>
          </p:cNvSpPr>
          <p:nvPr>
            <p:ph type="title"/>
          </p:nvPr>
        </p:nvSpPr>
        <p:spPr>
          <a:xfrm>
            <a:off x="2194105" y="1552700"/>
            <a:ext cx="19506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Venus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28" name="Google Shape;528;p38"/>
          <p:cNvSpPr txBox="1">
            <a:spLocks noGrp="1"/>
          </p:cNvSpPr>
          <p:nvPr>
            <p:ph type="subTitle" idx="1"/>
          </p:nvPr>
        </p:nvSpPr>
        <p:spPr>
          <a:xfrm>
            <a:off x="2194093" y="1848047"/>
            <a:ext cx="195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29" name="Google Shape;529;p38"/>
          <p:cNvSpPr txBox="1">
            <a:spLocks noGrp="1"/>
          </p:cNvSpPr>
          <p:nvPr>
            <p:ph type="title" idx="2"/>
          </p:nvPr>
        </p:nvSpPr>
        <p:spPr>
          <a:xfrm>
            <a:off x="5894800" y="1552700"/>
            <a:ext cx="19506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Jupiter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30" name="Google Shape;530;p38"/>
          <p:cNvSpPr txBox="1">
            <a:spLocks noGrp="1"/>
          </p:cNvSpPr>
          <p:nvPr>
            <p:ph type="subTitle" idx="3"/>
          </p:nvPr>
        </p:nvSpPr>
        <p:spPr>
          <a:xfrm>
            <a:off x="5894804" y="1848047"/>
            <a:ext cx="195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1" name="Google Shape;531;p38"/>
          <p:cNvSpPr txBox="1">
            <a:spLocks noGrp="1"/>
          </p:cNvSpPr>
          <p:nvPr>
            <p:ph type="title" idx="4"/>
          </p:nvPr>
        </p:nvSpPr>
        <p:spPr>
          <a:xfrm>
            <a:off x="2194080" y="3328375"/>
            <a:ext cx="19506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Mars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32" name="Google Shape;532;p38"/>
          <p:cNvSpPr txBox="1">
            <a:spLocks noGrp="1"/>
          </p:cNvSpPr>
          <p:nvPr>
            <p:ph type="subTitle" idx="5"/>
          </p:nvPr>
        </p:nvSpPr>
        <p:spPr>
          <a:xfrm>
            <a:off x="2194093" y="3629875"/>
            <a:ext cx="195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3" name="Google Shape;533;p38"/>
          <p:cNvSpPr txBox="1">
            <a:spLocks noGrp="1"/>
          </p:cNvSpPr>
          <p:nvPr>
            <p:ph type="title" idx="6"/>
          </p:nvPr>
        </p:nvSpPr>
        <p:spPr>
          <a:xfrm>
            <a:off x="5894804" y="3328375"/>
            <a:ext cx="19506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Saturn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34" name="Google Shape;534;p38"/>
          <p:cNvSpPr txBox="1">
            <a:spLocks noGrp="1"/>
          </p:cNvSpPr>
          <p:nvPr>
            <p:ph type="subTitle" idx="7"/>
          </p:nvPr>
        </p:nvSpPr>
        <p:spPr>
          <a:xfrm>
            <a:off x="5894804" y="3629875"/>
            <a:ext cx="195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5" name="Google Shape;535;p38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4400" dirty="0">
                <a:solidFill>
                  <a:srgbClr val="D94949"/>
                </a:solidFill>
                <a:cs typeface="B Nazanin" panose="00000400000000000000" pitchFamily="2" charset="-78"/>
              </a:rPr>
              <a:t>آسيب شناسي</a:t>
            </a:r>
            <a:endParaRPr sz="4400"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grpSp>
        <p:nvGrpSpPr>
          <p:cNvPr id="537" name="Google Shape;537;p38"/>
          <p:cNvGrpSpPr/>
          <p:nvPr/>
        </p:nvGrpSpPr>
        <p:grpSpPr>
          <a:xfrm>
            <a:off x="1558892" y="3510341"/>
            <a:ext cx="260223" cy="353527"/>
            <a:chOff x="6266525" y="3807788"/>
            <a:chExt cx="260223" cy="353527"/>
          </a:xfrm>
        </p:grpSpPr>
        <p:sp>
          <p:nvSpPr>
            <p:cNvPr id="538" name="Google Shape;538;p38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42" name="Google Shape;542;p38"/>
          <p:cNvSpPr/>
          <p:nvPr/>
        </p:nvSpPr>
        <p:spPr>
          <a:xfrm>
            <a:off x="5189775" y="1788745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43" name="Google Shape;543;p38"/>
          <p:cNvGrpSpPr/>
          <p:nvPr/>
        </p:nvGrpSpPr>
        <p:grpSpPr>
          <a:xfrm>
            <a:off x="1469893" y="1791803"/>
            <a:ext cx="387261" cy="280356"/>
            <a:chOff x="5746938" y="1543503"/>
            <a:chExt cx="387261" cy="280356"/>
          </a:xfrm>
        </p:grpSpPr>
        <p:sp>
          <p:nvSpPr>
            <p:cNvPr id="544" name="Google Shape;544;p38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46" name="Google Shape;546;p38"/>
          <p:cNvGrpSpPr/>
          <p:nvPr/>
        </p:nvGrpSpPr>
        <p:grpSpPr>
          <a:xfrm>
            <a:off x="5194511" y="3503142"/>
            <a:ext cx="373627" cy="367925"/>
            <a:chOff x="7964906" y="2434073"/>
            <a:chExt cx="373627" cy="367925"/>
          </a:xfrm>
        </p:grpSpPr>
        <p:sp>
          <p:nvSpPr>
            <p:cNvPr id="547" name="Google Shape;547;p38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ctrTitle" idx="4294967295"/>
          </p:nvPr>
        </p:nvSpPr>
        <p:spPr>
          <a:xfrm>
            <a:off x="-512707" y="302774"/>
            <a:ext cx="7173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en" sz="7200" b="1" dirty="0">
                <a:solidFill>
                  <a:srgbClr val="F69F90"/>
                </a:solidFill>
                <a:cs typeface="B Nazanin" panose="00000400000000000000" pitchFamily="2" charset="-78"/>
              </a:rPr>
              <a:t>89,526,124$</a:t>
            </a:r>
            <a:endParaRPr sz="7200" b="1" dirty="0">
              <a:solidFill>
                <a:srgbClr val="F69F90"/>
              </a:solidFill>
              <a:cs typeface="B Nazanin" panose="00000400000000000000" pitchFamily="2" charset="-78"/>
            </a:endParaRPr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4294967295"/>
          </p:nvPr>
        </p:nvSpPr>
        <p:spPr>
          <a:xfrm>
            <a:off x="-1208404" y="966074"/>
            <a:ext cx="7173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buNone/>
            </a:pPr>
            <a:r>
              <a:rPr lang="fa-IR" sz="2000" dirty="0">
                <a:solidFill>
                  <a:schemeClr val="accent1">
                    <a:lumMod val="65000"/>
                  </a:schemeClr>
                </a:solidFill>
                <a:cs typeface="B Nazanin" panose="00000400000000000000" pitchFamily="2" charset="-78"/>
              </a:rPr>
              <a:t>اون پول زیادیه</a:t>
            </a:r>
            <a:endParaRPr sz="2000" dirty="0">
              <a:solidFill>
                <a:schemeClr val="accent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2" name="Google Shape;272;p27"/>
          <p:cNvSpPr txBox="1">
            <a:spLocks noGrp="1"/>
          </p:cNvSpPr>
          <p:nvPr>
            <p:ph type="ctrTitle" idx="4294967295"/>
          </p:nvPr>
        </p:nvSpPr>
        <p:spPr>
          <a:xfrm>
            <a:off x="-1979929" y="3602103"/>
            <a:ext cx="7173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en" sz="7200" b="1" dirty="0">
                <a:solidFill>
                  <a:srgbClr val="F69F90"/>
                </a:solidFill>
                <a:cs typeface="B Nazanin" panose="00000400000000000000" pitchFamily="2" charset="-78"/>
              </a:rPr>
              <a:t>100%</a:t>
            </a:r>
            <a:endParaRPr sz="7200" b="1" dirty="0">
              <a:solidFill>
                <a:srgbClr val="F69F90"/>
              </a:solidFill>
              <a:cs typeface="B Nazanin" panose="00000400000000000000" pitchFamily="2" charset="-78"/>
            </a:endParaRPr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4294967295"/>
          </p:nvPr>
        </p:nvSpPr>
        <p:spPr>
          <a:xfrm>
            <a:off x="-2062690" y="4268801"/>
            <a:ext cx="7173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buNone/>
            </a:pPr>
            <a:r>
              <a:rPr lang="fa-IR" sz="2000" dirty="0">
                <a:solidFill>
                  <a:schemeClr val="accent1">
                    <a:lumMod val="65000"/>
                  </a:schemeClr>
                </a:solidFill>
                <a:cs typeface="B Nazanin" panose="00000400000000000000" pitchFamily="2" charset="-78"/>
              </a:rPr>
              <a:t>موفقیت کامل!</a:t>
            </a:r>
            <a:endParaRPr sz="2000" dirty="0">
              <a:solidFill>
                <a:schemeClr val="accent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4" name="Google Shape;274;p27"/>
          <p:cNvSpPr txBox="1">
            <a:spLocks noGrp="1"/>
          </p:cNvSpPr>
          <p:nvPr>
            <p:ph type="ctrTitle" idx="4294967295"/>
          </p:nvPr>
        </p:nvSpPr>
        <p:spPr>
          <a:xfrm>
            <a:off x="-1124481" y="2046495"/>
            <a:ext cx="7173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7200" b="1" dirty="0">
                <a:solidFill>
                  <a:srgbClr val="F69F90"/>
                </a:solidFill>
                <a:cs typeface="B Nazanin" panose="00000400000000000000" pitchFamily="2" charset="-78"/>
              </a:rPr>
              <a:t>185244 کاربر</a:t>
            </a:r>
            <a:endParaRPr sz="4800" b="1" dirty="0">
              <a:solidFill>
                <a:srgbClr val="F69F90"/>
              </a:solidFill>
              <a:cs typeface="B Nazanin" panose="00000400000000000000" pitchFamily="2" charset="-78"/>
            </a:endParaRPr>
          </a:p>
        </p:txBody>
      </p:sp>
      <p:sp>
        <p:nvSpPr>
          <p:cNvPr id="275" name="Google Shape;275;p27"/>
          <p:cNvSpPr txBox="1">
            <a:spLocks noGrp="1"/>
          </p:cNvSpPr>
          <p:nvPr>
            <p:ph type="subTitle" idx="4294967295"/>
          </p:nvPr>
        </p:nvSpPr>
        <p:spPr>
          <a:xfrm>
            <a:off x="-1541640" y="2603688"/>
            <a:ext cx="7173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buNone/>
            </a:pPr>
            <a:r>
              <a:rPr lang="fa-IR" sz="2000" dirty="0">
                <a:solidFill>
                  <a:schemeClr val="accent1">
                    <a:lumMod val="65000"/>
                  </a:schemeClr>
                </a:solidFill>
                <a:cs typeface="B Nazanin" panose="00000400000000000000" pitchFamily="2" charset="-78"/>
              </a:rPr>
              <a:t>و تعداد زیادی از کاربران</a:t>
            </a:r>
            <a:endParaRPr sz="2000" dirty="0">
              <a:solidFill>
                <a:schemeClr val="accent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C0A87B3-552E-4C9D-8568-0C87AA6FCA8B}"/>
              </a:ext>
            </a:extLst>
          </p:cNvPr>
          <p:cNvGrpSpPr/>
          <p:nvPr/>
        </p:nvGrpSpPr>
        <p:grpSpPr>
          <a:xfrm>
            <a:off x="5111210" y="1078955"/>
            <a:ext cx="3719619" cy="3653046"/>
            <a:chOff x="5324476" y="1508125"/>
            <a:chExt cx="3459162" cy="3397251"/>
          </a:xfrm>
          <a:solidFill>
            <a:srgbClr val="DA7565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FF3B9C-F15B-4925-A08C-79D77AE44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4476" y="1508125"/>
              <a:ext cx="3459162" cy="3397251"/>
            </a:xfrm>
            <a:custGeom>
              <a:avLst/>
              <a:gdLst>
                <a:gd name="T0" fmla="*/ 605 w 614"/>
                <a:gd name="T1" fmla="*/ 565 h 603"/>
                <a:gd name="T2" fmla="*/ 585 w 614"/>
                <a:gd name="T3" fmla="*/ 519 h 603"/>
                <a:gd name="T4" fmla="*/ 572 w 614"/>
                <a:gd name="T5" fmla="*/ 496 h 603"/>
                <a:gd name="T6" fmla="*/ 549 w 614"/>
                <a:gd name="T7" fmla="*/ 478 h 603"/>
                <a:gd name="T8" fmla="*/ 525 w 614"/>
                <a:gd name="T9" fmla="*/ 467 h 603"/>
                <a:gd name="T10" fmla="*/ 509 w 614"/>
                <a:gd name="T11" fmla="*/ 460 h 603"/>
                <a:gd name="T12" fmla="*/ 419 w 614"/>
                <a:gd name="T13" fmla="*/ 427 h 603"/>
                <a:gd name="T14" fmla="*/ 429 w 614"/>
                <a:gd name="T15" fmla="*/ 289 h 603"/>
                <a:gd name="T16" fmla="*/ 466 w 614"/>
                <a:gd name="T17" fmla="*/ 183 h 603"/>
                <a:gd name="T18" fmla="*/ 450 w 614"/>
                <a:gd name="T19" fmla="*/ 83 h 603"/>
                <a:gd name="T20" fmla="*/ 419 w 614"/>
                <a:gd name="T21" fmla="*/ 9 h 603"/>
                <a:gd name="T22" fmla="*/ 164 w 614"/>
                <a:gd name="T23" fmla="*/ 102 h 603"/>
                <a:gd name="T24" fmla="*/ 149 w 614"/>
                <a:gd name="T25" fmla="*/ 182 h 603"/>
                <a:gd name="T26" fmla="*/ 186 w 614"/>
                <a:gd name="T27" fmla="*/ 290 h 603"/>
                <a:gd name="T28" fmla="*/ 197 w 614"/>
                <a:gd name="T29" fmla="*/ 427 h 603"/>
                <a:gd name="T30" fmla="*/ 5 w 614"/>
                <a:gd name="T31" fmla="*/ 582 h 603"/>
                <a:gd name="T32" fmla="*/ 57 w 614"/>
                <a:gd name="T33" fmla="*/ 521 h 603"/>
                <a:gd name="T34" fmla="*/ 128 w 614"/>
                <a:gd name="T35" fmla="*/ 504 h 603"/>
                <a:gd name="T36" fmla="*/ 83 w 614"/>
                <a:gd name="T37" fmla="*/ 591 h 603"/>
                <a:gd name="T38" fmla="*/ 107 w 614"/>
                <a:gd name="T39" fmla="*/ 587 h 603"/>
                <a:gd name="T40" fmla="*/ 159 w 614"/>
                <a:gd name="T41" fmla="*/ 546 h 603"/>
                <a:gd name="T42" fmla="*/ 193 w 614"/>
                <a:gd name="T43" fmla="*/ 582 h 603"/>
                <a:gd name="T44" fmla="*/ 151 w 614"/>
                <a:gd name="T45" fmla="*/ 503 h 603"/>
                <a:gd name="T46" fmla="*/ 233 w 614"/>
                <a:gd name="T47" fmla="*/ 589 h 603"/>
                <a:gd name="T48" fmla="*/ 255 w 614"/>
                <a:gd name="T49" fmla="*/ 572 h 603"/>
                <a:gd name="T50" fmla="*/ 246 w 614"/>
                <a:gd name="T51" fmla="*/ 438 h 603"/>
                <a:gd name="T52" fmla="*/ 323 w 614"/>
                <a:gd name="T53" fmla="*/ 584 h 603"/>
                <a:gd name="T54" fmla="*/ 392 w 614"/>
                <a:gd name="T55" fmla="*/ 449 h 603"/>
                <a:gd name="T56" fmla="*/ 368 w 614"/>
                <a:gd name="T57" fmla="*/ 594 h 603"/>
                <a:gd name="T58" fmla="*/ 412 w 614"/>
                <a:gd name="T59" fmla="*/ 464 h 603"/>
                <a:gd name="T60" fmla="*/ 458 w 614"/>
                <a:gd name="T61" fmla="*/ 470 h 603"/>
                <a:gd name="T62" fmla="*/ 448 w 614"/>
                <a:gd name="T63" fmla="*/ 561 h 603"/>
                <a:gd name="T64" fmla="*/ 450 w 614"/>
                <a:gd name="T65" fmla="*/ 569 h 603"/>
                <a:gd name="T66" fmla="*/ 518 w 614"/>
                <a:gd name="T67" fmla="*/ 564 h 603"/>
                <a:gd name="T68" fmla="*/ 496 w 614"/>
                <a:gd name="T69" fmla="*/ 525 h 603"/>
                <a:gd name="T70" fmla="*/ 490 w 614"/>
                <a:gd name="T71" fmla="*/ 480 h 603"/>
                <a:gd name="T72" fmla="*/ 506 w 614"/>
                <a:gd name="T73" fmla="*/ 486 h 603"/>
                <a:gd name="T74" fmla="*/ 580 w 614"/>
                <a:gd name="T75" fmla="*/ 565 h 603"/>
                <a:gd name="T76" fmla="*/ 599 w 614"/>
                <a:gd name="T77" fmla="*/ 595 h 603"/>
                <a:gd name="T78" fmla="*/ 330 w 614"/>
                <a:gd name="T79" fmla="*/ 469 h 603"/>
                <a:gd name="T80" fmla="*/ 261 w 614"/>
                <a:gd name="T81" fmla="*/ 418 h 603"/>
                <a:gd name="T82" fmla="*/ 358 w 614"/>
                <a:gd name="T83" fmla="*/ 395 h 603"/>
                <a:gd name="T84" fmla="*/ 237 w 614"/>
                <a:gd name="T85" fmla="*/ 344 h 603"/>
                <a:gd name="T86" fmla="*/ 172 w 614"/>
                <a:gd name="T87" fmla="*/ 239 h 603"/>
                <a:gd name="T88" fmla="*/ 188 w 614"/>
                <a:gd name="T89" fmla="*/ 192 h 603"/>
                <a:gd name="T90" fmla="*/ 387 w 614"/>
                <a:gd name="T91" fmla="*/ 24 h 603"/>
                <a:gd name="T92" fmla="*/ 242 w 614"/>
                <a:gd name="T93" fmla="*/ 90 h 603"/>
                <a:gd name="T94" fmla="*/ 223 w 614"/>
                <a:gd name="T95" fmla="*/ 135 h 603"/>
                <a:gd name="T96" fmla="*/ 323 w 614"/>
                <a:gd name="T97" fmla="*/ 113 h 603"/>
                <a:gd name="T98" fmla="*/ 427 w 614"/>
                <a:gd name="T99" fmla="*/ 85 h 603"/>
                <a:gd name="T100" fmla="*/ 443 w 614"/>
                <a:gd name="T101" fmla="*/ 206 h 603"/>
                <a:gd name="T102" fmla="*/ 410 w 614"/>
                <a:gd name="T103" fmla="*/ 270 h 603"/>
                <a:gd name="T104" fmla="*/ 484 w 614"/>
                <a:gd name="T105" fmla="*/ 581 h 603"/>
                <a:gd name="T106" fmla="*/ 505 w 614"/>
                <a:gd name="T107" fmla="*/ 55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4" h="603">
                  <a:moveTo>
                    <a:pt x="609" y="577"/>
                  </a:moveTo>
                  <a:cubicBezTo>
                    <a:pt x="608" y="574"/>
                    <a:pt x="607" y="571"/>
                    <a:pt x="607" y="567"/>
                  </a:cubicBezTo>
                  <a:cubicBezTo>
                    <a:pt x="606" y="566"/>
                    <a:pt x="605" y="566"/>
                    <a:pt x="605" y="565"/>
                  </a:cubicBezTo>
                  <a:cubicBezTo>
                    <a:pt x="602" y="553"/>
                    <a:pt x="596" y="543"/>
                    <a:pt x="591" y="533"/>
                  </a:cubicBezTo>
                  <a:cubicBezTo>
                    <a:pt x="591" y="533"/>
                    <a:pt x="589" y="527"/>
                    <a:pt x="585" y="519"/>
                  </a:cubicBezTo>
                  <a:cubicBezTo>
                    <a:pt x="585" y="519"/>
                    <a:pt x="585" y="519"/>
                    <a:pt x="585" y="519"/>
                  </a:cubicBezTo>
                  <a:cubicBezTo>
                    <a:pt x="586" y="519"/>
                    <a:pt x="586" y="519"/>
                    <a:pt x="586" y="519"/>
                  </a:cubicBezTo>
                  <a:cubicBezTo>
                    <a:pt x="585" y="518"/>
                    <a:pt x="584" y="516"/>
                    <a:pt x="583" y="515"/>
                  </a:cubicBezTo>
                  <a:cubicBezTo>
                    <a:pt x="580" y="509"/>
                    <a:pt x="576" y="502"/>
                    <a:pt x="572" y="496"/>
                  </a:cubicBezTo>
                  <a:cubicBezTo>
                    <a:pt x="571" y="495"/>
                    <a:pt x="571" y="494"/>
                    <a:pt x="570" y="493"/>
                  </a:cubicBezTo>
                  <a:cubicBezTo>
                    <a:pt x="570" y="493"/>
                    <a:pt x="569" y="492"/>
                    <a:pt x="569" y="492"/>
                  </a:cubicBezTo>
                  <a:cubicBezTo>
                    <a:pt x="563" y="485"/>
                    <a:pt x="556" y="479"/>
                    <a:pt x="549" y="478"/>
                  </a:cubicBezTo>
                  <a:cubicBezTo>
                    <a:pt x="549" y="478"/>
                    <a:pt x="549" y="478"/>
                    <a:pt x="549" y="478"/>
                  </a:cubicBezTo>
                  <a:cubicBezTo>
                    <a:pt x="543" y="475"/>
                    <a:pt x="537" y="473"/>
                    <a:pt x="531" y="469"/>
                  </a:cubicBezTo>
                  <a:cubicBezTo>
                    <a:pt x="529" y="468"/>
                    <a:pt x="527" y="468"/>
                    <a:pt x="525" y="467"/>
                  </a:cubicBezTo>
                  <a:cubicBezTo>
                    <a:pt x="525" y="467"/>
                    <a:pt x="525" y="467"/>
                    <a:pt x="525" y="467"/>
                  </a:cubicBezTo>
                  <a:cubicBezTo>
                    <a:pt x="525" y="467"/>
                    <a:pt x="525" y="467"/>
                    <a:pt x="525" y="467"/>
                  </a:cubicBezTo>
                  <a:cubicBezTo>
                    <a:pt x="520" y="464"/>
                    <a:pt x="515" y="462"/>
                    <a:pt x="509" y="460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479" y="447"/>
                    <a:pt x="449" y="437"/>
                    <a:pt x="419" y="427"/>
                  </a:cubicBezTo>
                  <a:cubicBezTo>
                    <a:pt x="398" y="420"/>
                    <a:pt x="386" y="407"/>
                    <a:pt x="380" y="386"/>
                  </a:cubicBezTo>
                  <a:cubicBezTo>
                    <a:pt x="379" y="382"/>
                    <a:pt x="379" y="378"/>
                    <a:pt x="382" y="374"/>
                  </a:cubicBezTo>
                  <a:cubicBezTo>
                    <a:pt x="406" y="351"/>
                    <a:pt x="420" y="321"/>
                    <a:pt x="429" y="289"/>
                  </a:cubicBezTo>
                  <a:cubicBezTo>
                    <a:pt x="430" y="286"/>
                    <a:pt x="431" y="283"/>
                    <a:pt x="436" y="282"/>
                  </a:cubicBezTo>
                  <a:cubicBezTo>
                    <a:pt x="454" y="275"/>
                    <a:pt x="463" y="261"/>
                    <a:pt x="465" y="242"/>
                  </a:cubicBezTo>
                  <a:cubicBezTo>
                    <a:pt x="467" y="222"/>
                    <a:pt x="466" y="203"/>
                    <a:pt x="466" y="183"/>
                  </a:cubicBezTo>
                  <a:cubicBezTo>
                    <a:pt x="466" y="177"/>
                    <a:pt x="464" y="176"/>
                    <a:pt x="459" y="176"/>
                  </a:cubicBezTo>
                  <a:cubicBezTo>
                    <a:pt x="451" y="178"/>
                    <a:pt x="450" y="174"/>
                    <a:pt x="450" y="167"/>
                  </a:cubicBezTo>
                  <a:cubicBezTo>
                    <a:pt x="451" y="139"/>
                    <a:pt x="450" y="111"/>
                    <a:pt x="450" y="83"/>
                  </a:cubicBezTo>
                  <a:cubicBezTo>
                    <a:pt x="450" y="66"/>
                    <a:pt x="445" y="51"/>
                    <a:pt x="432" y="42"/>
                  </a:cubicBezTo>
                  <a:cubicBezTo>
                    <a:pt x="420" y="34"/>
                    <a:pt x="418" y="25"/>
                    <a:pt x="419" y="12"/>
                  </a:cubicBezTo>
                  <a:cubicBezTo>
                    <a:pt x="419" y="11"/>
                    <a:pt x="419" y="10"/>
                    <a:pt x="419" y="9"/>
                  </a:cubicBezTo>
                  <a:cubicBezTo>
                    <a:pt x="420" y="2"/>
                    <a:pt x="417" y="1"/>
                    <a:pt x="411" y="1"/>
                  </a:cubicBezTo>
                  <a:cubicBezTo>
                    <a:pt x="361" y="1"/>
                    <a:pt x="312" y="0"/>
                    <a:pt x="262" y="1"/>
                  </a:cubicBezTo>
                  <a:cubicBezTo>
                    <a:pt x="207" y="2"/>
                    <a:pt x="164" y="47"/>
                    <a:pt x="164" y="102"/>
                  </a:cubicBezTo>
                  <a:cubicBezTo>
                    <a:pt x="164" y="123"/>
                    <a:pt x="164" y="145"/>
                    <a:pt x="164" y="166"/>
                  </a:cubicBezTo>
                  <a:cubicBezTo>
                    <a:pt x="164" y="173"/>
                    <a:pt x="164" y="178"/>
                    <a:pt x="155" y="177"/>
                  </a:cubicBezTo>
                  <a:cubicBezTo>
                    <a:pt x="150" y="176"/>
                    <a:pt x="149" y="178"/>
                    <a:pt x="149" y="182"/>
                  </a:cubicBezTo>
                  <a:cubicBezTo>
                    <a:pt x="149" y="202"/>
                    <a:pt x="148" y="222"/>
                    <a:pt x="149" y="242"/>
                  </a:cubicBezTo>
                  <a:cubicBezTo>
                    <a:pt x="151" y="260"/>
                    <a:pt x="160" y="275"/>
                    <a:pt x="179" y="281"/>
                  </a:cubicBezTo>
                  <a:cubicBezTo>
                    <a:pt x="184" y="283"/>
                    <a:pt x="185" y="286"/>
                    <a:pt x="186" y="290"/>
                  </a:cubicBezTo>
                  <a:cubicBezTo>
                    <a:pt x="196" y="322"/>
                    <a:pt x="209" y="352"/>
                    <a:pt x="234" y="375"/>
                  </a:cubicBezTo>
                  <a:cubicBezTo>
                    <a:pt x="238" y="379"/>
                    <a:pt x="237" y="383"/>
                    <a:pt x="236" y="387"/>
                  </a:cubicBezTo>
                  <a:cubicBezTo>
                    <a:pt x="230" y="407"/>
                    <a:pt x="217" y="420"/>
                    <a:pt x="197" y="427"/>
                  </a:cubicBezTo>
                  <a:cubicBezTo>
                    <a:pt x="151" y="442"/>
                    <a:pt x="106" y="457"/>
                    <a:pt x="63" y="481"/>
                  </a:cubicBezTo>
                  <a:cubicBezTo>
                    <a:pt x="56" y="484"/>
                    <a:pt x="51" y="489"/>
                    <a:pt x="46" y="496"/>
                  </a:cubicBezTo>
                  <a:cubicBezTo>
                    <a:pt x="28" y="522"/>
                    <a:pt x="14" y="551"/>
                    <a:pt x="5" y="582"/>
                  </a:cubicBezTo>
                  <a:cubicBezTo>
                    <a:pt x="4" y="586"/>
                    <a:pt x="0" y="593"/>
                    <a:pt x="9" y="593"/>
                  </a:cubicBezTo>
                  <a:cubicBezTo>
                    <a:pt x="16" y="593"/>
                    <a:pt x="25" y="603"/>
                    <a:pt x="28" y="589"/>
                  </a:cubicBezTo>
                  <a:cubicBezTo>
                    <a:pt x="34" y="564"/>
                    <a:pt x="45" y="542"/>
                    <a:pt x="57" y="521"/>
                  </a:cubicBezTo>
                  <a:cubicBezTo>
                    <a:pt x="64" y="509"/>
                    <a:pt x="73" y="500"/>
                    <a:pt x="86" y="495"/>
                  </a:cubicBezTo>
                  <a:cubicBezTo>
                    <a:pt x="102" y="488"/>
                    <a:pt x="117" y="480"/>
                    <a:pt x="135" y="474"/>
                  </a:cubicBezTo>
                  <a:cubicBezTo>
                    <a:pt x="132" y="485"/>
                    <a:pt x="129" y="494"/>
                    <a:pt x="128" y="504"/>
                  </a:cubicBezTo>
                  <a:cubicBezTo>
                    <a:pt x="128" y="511"/>
                    <a:pt x="126" y="517"/>
                    <a:pt x="116" y="519"/>
                  </a:cubicBezTo>
                  <a:cubicBezTo>
                    <a:pt x="110" y="520"/>
                    <a:pt x="104" y="525"/>
                    <a:pt x="99" y="530"/>
                  </a:cubicBezTo>
                  <a:cubicBezTo>
                    <a:pt x="82" y="547"/>
                    <a:pt x="83" y="569"/>
                    <a:pt x="83" y="591"/>
                  </a:cubicBezTo>
                  <a:cubicBezTo>
                    <a:pt x="83" y="594"/>
                    <a:pt x="86" y="594"/>
                    <a:pt x="89" y="594"/>
                  </a:cubicBezTo>
                  <a:cubicBezTo>
                    <a:pt x="92" y="594"/>
                    <a:pt x="96" y="594"/>
                    <a:pt x="99" y="594"/>
                  </a:cubicBezTo>
                  <a:cubicBezTo>
                    <a:pt x="105" y="595"/>
                    <a:pt x="107" y="593"/>
                    <a:pt x="107" y="587"/>
                  </a:cubicBezTo>
                  <a:cubicBezTo>
                    <a:pt x="106" y="580"/>
                    <a:pt x="106" y="574"/>
                    <a:pt x="107" y="567"/>
                  </a:cubicBezTo>
                  <a:cubicBezTo>
                    <a:pt x="108" y="554"/>
                    <a:pt x="114" y="545"/>
                    <a:pt x="125" y="540"/>
                  </a:cubicBezTo>
                  <a:cubicBezTo>
                    <a:pt x="138" y="535"/>
                    <a:pt x="149" y="537"/>
                    <a:pt x="159" y="546"/>
                  </a:cubicBezTo>
                  <a:cubicBezTo>
                    <a:pt x="171" y="556"/>
                    <a:pt x="171" y="569"/>
                    <a:pt x="170" y="583"/>
                  </a:cubicBezTo>
                  <a:cubicBezTo>
                    <a:pt x="169" y="592"/>
                    <a:pt x="172" y="594"/>
                    <a:pt x="181" y="595"/>
                  </a:cubicBezTo>
                  <a:cubicBezTo>
                    <a:pt x="191" y="595"/>
                    <a:pt x="194" y="592"/>
                    <a:pt x="193" y="582"/>
                  </a:cubicBezTo>
                  <a:cubicBezTo>
                    <a:pt x="192" y="578"/>
                    <a:pt x="193" y="573"/>
                    <a:pt x="193" y="568"/>
                  </a:cubicBezTo>
                  <a:cubicBezTo>
                    <a:pt x="191" y="545"/>
                    <a:pt x="181" y="528"/>
                    <a:pt x="161" y="519"/>
                  </a:cubicBezTo>
                  <a:cubicBezTo>
                    <a:pt x="151" y="516"/>
                    <a:pt x="149" y="512"/>
                    <a:pt x="151" y="503"/>
                  </a:cubicBezTo>
                  <a:cubicBezTo>
                    <a:pt x="157" y="482"/>
                    <a:pt x="159" y="460"/>
                    <a:pt x="186" y="455"/>
                  </a:cubicBezTo>
                  <a:cubicBezTo>
                    <a:pt x="199" y="452"/>
                    <a:pt x="199" y="451"/>
                    <a:pt x="203" y="464"/>
                  </a:cubicBezTo>
                  <a:cubicBezTo>
                    <a:pt x="217" y="505"/>
                    <a:pt x="230" y="546"/>
                    <a:pt x="233" y="589"/>
                  </a:cubicBezTo>
                  <a:cubicBezTo>
                    <a:pt x="233" y="593"/>
                    <a:pt x="234" y="594"/>
                    <a:pt x="238" y="594"/>
                  </a:cubicBezTo>
                  <a:cubicBezTo>
                    <a:pt x="255" y="597"/>
                    <a:pt x="257" y="595"/>
                    <a:pt x="256" y="578"/>
                  </a:cubicBezTo>
                  <a:cubicBezTo>
                    <a:pt x="255" y="576"/>
                    <a:pt x="255" y="574"/>
                    <a:pt x="255" y="572"/>
                  </a:cubicBezTo>
                  <a:cubicBezTo>
                    <a:pt x="250" y="532"/>
                    <a:pt x="239" y="494"/>
                    <a:pt x="225" y="457"/>
                  </a:cubicBezTo>
                  <a:cubicBezTo>
                    <a:pt x="222" y="447"/>
                    <a:pt x="221" y="441"/>
                    <a:pt x="231" y="434"/>
                  </a:cubicBezTo>
                  <a:cubicBezTo>
                    <a:pt x="240" y="428"/>
                    <a:pt x="242" y="431"/>
                    <a:pt x="246" y="438"/>
                  </a:cubicBezTo>
                  <a:cubicBezTo>
                    <a:pt x="270" y="482"/>
                    <a:pt x="285" y="529"/>
                    <a:pt x="293" y="578"/>
                  </a:cubicBezTo>
                  <a:cubicBezTo>
                    <a:pt x="295" y="594"/>
                    <a:pt x="295" y="594"/>
                    <a:pt x="312" y="594"/>
                  </a:cubicBezTo>
                  <a:cubicBezTo>
                    <a:pt x="320" y="595"/>
                    <a:pt x="322" y="592"/>
                    <a:pt x="323" y="584"/>
                  </a:cubicBezTo>
                  <a:cubicBezTo>
                    <a:pt x="329" y="533"/>
                    <a:pt x="345" y="484"/>
                    <a:pt x="370" y="438"/>
                  </a:cubicBezTo>
                  <a:cubicBezTo>
                    <a:pt x="372" y="435"/>
                    <a:pt x="374" y="426"/>
                    <a:pt x="379" y="431"/>
                  </a:cubicBezTo>
                  <a:cubicBezTo>
                    <a:pt x="384" y="435"/>
                    <a:pt x="397" y="436"/>
                    <a:pt x="392" y="449"/>
                  </a:cubicBezTo>
                  <a:cubicBezTo>
                    <a:pt x="385" y="470"/>
                    <a:pt x="378" y="492"/>
                    <a:pt x="372" y="514"/>
                  </a:cubicBezTo>
                  <a:cubicBezTo>
                    <a:pt x="366" y="537"/>
                    <a:pt x="361" y="560"/>
                    <a:pt x="359" y="584"/>
                  </a:cubicBezTo>
                  <a:cubicBezTo>
                    <a:pt x="358" y="591"/>
                    <a:pt x="359" y="596"/>
                    <a:pt x="368" y="594"/>
                  </a:cubicBezTo>
                  <a:cubicBezTo>
                    <a:pt x="371" y="594"/>
                    <a:pt x="373" y="594"/>
                    <a:pt x="376" y="594"/>
                  </a:cubicBezTo>
                  <a:cubicBezTo>
                    <a:pt x="381" y="595"/>
                    <a:pt x="382" y="593"/>
                    <a:pt x="382" y="588"/>
                  </a:cubicBezTo>
                  <a:cubicBezTo>
                    <a:pt x="385" y="545"/>
                    <a:pt x="398" y="504"/>
                    <a:pt x="412" y="464"/>
                  </a:cubicBezTo>
                  <a:cubicBezTo>
                    <a:pt x="416" y="450"/>
                    <a:pt x="417" y="450"/>
                    <a:pt x="430" y="455"/>
                  </a:cubicBezTo>
                  <a:cubicBezTo>
                    <a:pt x="438" y="458"/>
                    <a:pt x="449" y="458"/>
                    <a:pt x="455" y="466"/>
                  </a:cubicBezTo>
                  <a:cubicBezTo>
                    <a:pt x="455" y="468"/>
                    <a:pt x="456" y="470"/>
                    <a:pt x="458" y="470"/>
                  </a:cubicBezTo>
                  <a:cubicBezTo>
                    <a:pt x="458" y="470"/>
                    <a:pt x="474" y="511"/>
                    <a:pt x="472" y="522"/>
                  </a:cubicBezTo>
                  <a:cubicBezTo>
                    <a:pt x="471" y="523"/>
                    <a:pt x="471" y="524"/>
                    <a:pt x="471" y="524"/>
                  </a:cubicBezTo>
                  <a:cubicBezTo>
                    <a:pt x="471" y="524"/>
                    <a:pt x="447" y="535"/>
                    <a:pt x="448" y="561"/>
                  </a:cubicBezTo>
                  <a:cubicBezTo>
                    <a:pt x="448" y="562"/>
                    <a:pt x="448" y="563"/>
                    <a:pt x="448" y="565"/>
                  </a:cubicBezTo>
                  <a:cubicBezTo>
                    <a:pt x="449" y="566"/>
                    <a:pt x="449" y="568"/>
                    <a:pt x="450" y="569"/>
                  </a:cubicBezTo>
                  <a:cubicBezTo>
                    <a:pt x="450" y="569"/>
                    <a:pt x="450" y="569"/>
                    <a:pt x="450" y="569"/>
                  </a:cubicBezTo>
                  <a:cubicBezTo>
                    <a:pt x="456" y="586"/>
                    <a:pt x="471" y="596"/>
                    <a:pt x="488" y="594"/>
                  </a:cubicBezTo>
                  <a:cubicBezTo>
                    <a:pt x="504" y="592"/>
                    <a:pt x="516" y="580"/>
                    <a:pt x="517" y="565"/>
                  </a:cubicBezTo>
                  <a:cubicBezTo>
                    <a:pt x="517" y="565"/>
                    <a:pt x="518" y="565"/>
                    <a:pt x="518" y="564"/>
                  </a:cubicBezTo>
                  <a:cubicBezTo>
                    <a:pt x="518" y="562"/>
                    <a:pt x="518" y="559"/>
                    <a:pt x="517" y="556"/>
                  </a:cubicBezTo>
                  <a:cubicBezTo>
                    <a:pt x="517" y="554"/>
                    <a:pt x="517" y="553"/>
                    <a:pt x="516" y="551"/>
                  </a:cubicBezTo>
                  <a:cubicBezTo>
                    <a:pt x="515" y="541"/>
                    <a:pt x="510" y="527"/>
                    <a:pt x="496" y="525"/>
                  </a:cubicBezTo>
                  <a:cubicBezTo>
                    <a:pt x="496" y="525"/>
                    <a:pt x="497" y="508"/>
                    <a:pt x="494" y="493"/>
                  </a:cubicBezTo>
                  <a:cubicBezTo>
                    <a:pt x="494" y="491"/>
                    <a:pt x="493" y="489"/>
                    <a:pt x="492" y="486"/>
                  </a:cubicBezTo>
                  <a:cubicBezTo>
                    <a:pt x="492" y="484"/>
                    <a:pt x="491" y="482"/>
                    <a:pt x="490" y="480"/>
                  </a:cubicBezTo>
                  <a:cubicBezTo>
                    <a:pt x="496" y="481"/>
                    <a:pt x="501" y="484"/>
                    <a:pt x="506" y="486"/>
                  </a:cubicBezTo>
                  <a:cubicBezTo>
                    <a:pt x="506" y="486"/>
                    <a:pt x="506" y="486"/>
                    <a:pt x="506" y="486"/>
                  </a:cubicBezTo>
                  <a:cubicBezTo>
                    <a:pt x="506" y="486"/>
                    <a:pt x="506" y="486"/>
                    <a:pt x="506" y="486"/>
                  </a:cubicBezTo>
                  <a:cubicBezTo>
                    <a:pt x="507" y="486"/>
                    <a:pt x="508" y="487"/>
                    <a:pt x="509" y="487"/>
                  </a:cubicBezTo>
                  <a:cubicBezTo>
                    <a:pt x="519" y="490"/>
                    <a:pt x="549" y="503"/>
                    <a:pt x="568" y="538"/>
                  </a:cubicBezTo>
                  <a:cubicBezTo>
                    <a:pt x="573" y="546"/>
                    <a:pt x="577" y="555"/>
                    <a:pt x="580" y="565"/>
                  </a:cubicBezTo>
                  <a:cubicBezTo>
                    <a:pt x="580" y="566"/>
                    <a:pt x="581" y="566"/>
                    <a:pt x="582" y="567"/>
                  </a:cubicBezTo>
                  <a:cubicBezTo>
                    <a:pt x="584" y="575"/>
                    <a:pt x="587" y="582"/>
                    <a:pt x="589" y="590"/>
                  </a:cubicBezTo>
                  <a:cubicBezTo>
                    <a:pt x="590" y="596"/>
                    <a:pt x="593" y="597"/>
                    <a:pt x="599" y="595"/>
                  </a:cubicBezTo>
                  <a:cubicBezTo>
                    <a:pt x="614" y="592"/>
                    <a:pt x="614" y="592"/>
                    <a:pt x="609" y="577"/>
                  </a:cubicBezTo>
                  <a:close/>
                  <a:moveTo>
                    <a:pt x="361" y="410"/>
                  </a:moveTo>
                  <a:cubicBezTo>
                    <a:pt x="348" y="428"/>
                    <a:pt x="338" y="448"/>
                    <a:pt x="330" y="469"/>
                  </a:cubicBezTo>
                  <a:cubicBezTo>
                    <a:pt x="321" y="489"/>
                    <a:pt x="315" y="510"/>
                    <a:pt x="308" y="531"/>
                  </a:cubicBezTo>
                  <a:cubicBezTo>
                    <a:pt x="299" y="500"/>
                    <a:pt x="289" y="470"/>
                    <a:pt x="275" y="442"/>
                  </a:cubicBezTo>
                  <a:cubicBezTo>
                    <a:pt x="270" y="434"/>
                    <a:pt x="266" y="425"/>
                    <a:pt x="261" y="418"/>
                  </a:cubicBezTo>
                  <a:cubicBezTo>
                    <a:pt x="254" y="410"/>
                    <a:pt x="253" y="402"/>
                    <a:pt x="259" y="394"/>
                  </a:cubicBezTo>
                  <a:cubicBezTo>
                    <a:pt x="290" y="407"/>
                    <a:pt x="321" y="408"/>
                    <a:pt x="352" y="395"/>
                  </a:cubicBezTo>
                  <a:cubicBezTo>
                    <a:pt x="354" y="394"/>
                    <a:pt x="357" y="391"/>
                    <a:pt x="358" y="395"/>
                  </a:cubicBezTo>
                  <a:cubicBezTo>
                    <a:pt x="359" y="400"/>
                    <a:pt x="365" y="404"/>
                    <a:pt x="361" y="410"/>
                  </a:cubicBezTo>
                  <a:close/>
                  <a:moveTo>
                    <a:pt x="374" y="349"/>
                  </a:moveTo>
                  <a:cubicBezTo>
                    <a:pt x="341" y="392"/>
                    <a:pt x="270" y="392"/>
                    <a:pt x="237" y="344"/>
                  </a:cubicBezTo>
                  <a:cubicBezTo>
                    <a:pt x="221" y="322"/>
                    <a:pt x="211" y="297"/>
                    <a:pt x="205" y="271"/>
                  </a:cubicBezTo>
                  <a:cubicBezTo>
                    <a:pt x="204" y="264"/>
                    <a:pt x="202" y="260"/>
                    <a:pt x="194" y="260"/>
                  </a:cubicBezTo>
                  <a:cubicBezTo>
                    <a:pt x="181" y="260"/>
                    <a:pt x="173" y="253"/>
                    <a:pt x="172" y="239"/>
                  </a:cubicBezTo>
                  <a:cubicBezTo>
                    <a:pt x="172" y="228"/>
                    <a:pt x="172" y="216"/>
                    <a:pt x="172" y="205"/>
                  </a:cubicBezTo>
                  <a:cubicBezTo>
                    <a:pt x="172" y="199"/>
                    <a:pt x="176" y="199"/>
                    <a:pt x="179" y="200"/>
                  </a:cubicBezTo>
                  <a:cubicBezTo>
                    <a:pt x="186" y="201"/>
                    <a:pt x="188" y="198"/>
                    <a:pt x="188" y="192"/>
                  </a:cubicBezTo>
                  <a:cubicBezTo>
                    <a:pt x="187" y="163"/>
                    <a:pt x="187" y="134"/>
                    <a:pt x="187" y="105"/>
                  </a:cubicBezTo>
                  <a:cubicBezTo>
                    <a:pt x="187" y="58"/>
                    <a:pt x="219" y="25"/>
                    <a:pt x="265" y="25"/>
                  </a:cubicBezTo>
                  <a:cubicBezTo>
                    <a:pt x="306" y="24"/>
                    <a:pt x="347" y="25"/>
                    <a:pt x="387" y="24"/>
                  </a:cubicBezTo>
                  <a:cubicBezTo>
                    <a:pt x="395" y="24"/>
                    <a:pt x="396" y="27"/>
                    <a:pt x="395" y="33"/>
                  </a:cubicBezTo>
                  <a:cubicBezTo>
                    <a:pt x="390" y="65"/>
                    <a:pt x="363" y="89"/>
                    <a:pt x="329" y="90"/>
                  </a:cubicBezTo>
                  <a:cubicBezTo>
                    <a:pt x="300" y="90"/>
                    <a:pt x="271" y="90"/>
                    <a:pt x="242" y="90"/>
                  </a:cubicBezTo>
                  <a:cubicBezTo>
                    <a:pt x="218" y="90"/>
                    <a:pt x="205" y="104"/>
                    <a:pt x="206" y="128"/>
                  </a:cubicBezTo>
                  <a:cubicBezTo>
                    <a:pt x="206" y="134"/>
                    <a:pt x="208" y="135"/>
                    <a:pt x="213" y="135"/>
                  </a:cubicBezTo>
                  <a:cubicBezTo>
                    <a:pt x="216" y="134"/>
                    <a:pt x="219" y="134"/>
                    <a:pt x="223" y="135"/>
                  </a:cubicBezTo>
                  <a:cubicBezTo>
                    <a:pt x="228" y="135"/>
                    <a:pt x="229" y="133"/>
                    <a:pt x="229" y="128"/>
                  </a:cubicBezTo>
                  <a:cubicBezTo>
                    <a:pt x="229" y="114"/>
                    <a:pt x="231" y="113"/>
                    <a:pt x="245" y="113"/>
                  </a:cubicBezTo>
                  <a:cubicBezTo>
                    <a:pt x="271" y="113"/>
                    <a:pt x="297" y="113"/>
                    <a:pt x="323" y="113"/>
                  </a:cubicBezTo>
                  <a:cubicBezTo>
                    <a:pt x="363" y="113"/>
                    <a:pt x="393" y="97"/>
                    <a:pt x="411" y="61"/>
                  </a:cubicBezTo>
                  <a:cubicBezTo>
                    <a:pt x="412" y="59"/>
                    <a:pt x="412" y="58"/>
                    <a:pt x="413" y="57"/>
                  </a:cubicBezTo>
                  <a:cubicBezTo>
                    <a:pt x="423" y="64"/>
                    <a:pt x="427" y="73"/>
                    <a:pt x="427" y="85"/>
                  </a:cubicBezTo>
                  <a:cubicBezTo>
                    <a:pt x="427" y="119"/>
                    <a:pt x="427" y="154"/>
                    <a:pt x="427" y="189"/>
                  </a:cubicBezTo>
                  <a:cubicBezTo>
                    <a:pt x="427" y="196"/>
                    <a:pt x="427" y="201"/>
                    <a:pt x="437" y="200"/>
                  </a:cubicBezTo>
                  <a:cubicBezTo>
                    <a:pt x="441" y="199"/>
                    <a:pt x="443" y="201"/>
                    <a:pt x="443" y="206"/>
                  </a:cubicBezTo>
                  <a:cubicBezTo>
                    <a:pt x="442" y="217"/>
                    <a:pt x="443" y="229"/>
                    <a:pt x="442" y="240"/>
                  </a:cubicBezTo>
                  <a:cubicBezTo>
                    <a:pt x="441" y="254"/>
                    <a:pt x="434" y="260"/>
                    <a:pt x="420" y="260"/>
                  </a:cubicBezTo>
                  <a:cubicBezTo>
                    <a:pt x="413" y="260"/>
                    <a:pt x="411" y="263"/>
                    <a:pt x="410" y="270"/>
                  </a:cubicBezTo>
                  <a:cubicBezTo>
                    <a:pt x="404" y="299"/>
                    <a:pt x="392" y="325"/>
                    <a:pt x="374" y="349"/>
                  </a:cubicBezTo>
                  <a:close/>
                  <a:moveTo>
                    <a:pt x="505" y="559"/>
                  </a:moveTo>
                  <a:cubicBezTo>
                    <a:pt x="505" y="571"/>
                    <a:pt x="496" y="581"/>
                    <a:pt x="484" y="581"/>
                  </a:cubicBezTo>
                  <a:cubicBezTo>
                    <a:pt x="472" y="581"/>
                    <a:pt x="463" y="571"/>
                    <a:pt x="463" y="559"/>
                  </a:cubicBezTo>
                  <a:cubicBezTo>
                    <a:pt x="463" y="548"/>
                    <a:pt x="472" y="538"/>
                    <a:pt x="484" y="538"/>
                  </a:cubicBezTo>
                  <a:cubicBezTo>
                    <a:pt x="496" y="538"/>
                    <a:pt x="505" y="548"/>
                    <a:pt x="505" y="5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0E63C3E-3CFA-442D-B5C3-46BEFB44A302}"/>
                </a:ext>
              </a:extLst>
            </p:cNvPr>
            <p:cNvSpPr/>
            <p:nvPr/>
          </p:nvSpPr>
          <p:spPr bwMode="auto">
            <a:xfrm flipH="1">
              <a:off x="6984506" y="2467042"/>
              <a:ext cx="269637" cy="632309"/>
            </a:xfrm>
            <a:custGeom>
              <a:avLst/>
              <a:gdLst>
                <a:gd name="T0" fmla="*/ 41 w 48"/>
                <a:gd name="T1" fmla="*/ 24 h 113"/>
                <a:gd name="T2" fmla="*/ 30 w 48"/>
                <a:gd name="T3" fmla="*/ 77 h 113"/>
                <a:gd name="T4" fmla="*/ 35 w 48"/>
                <a:gd name="T5" fmla="*/ 87 h 113"/>
                <a:gd name="T6" fmla="*/ 40 w 48"/>
                <a:gd name="T7" fmla="*/ 103 h 113"/>
                <a:gd name="T8" fmla="*/ 27 w 48"/>
                <a:gd name="T9" fmla="*/ 109 h 113"/>
                <a:gd name="T10" fmla="*/ 17 w 48"/>
                <a:gd name="T11" fmla="*/ 105 h 113"/>
                <a:gd name="T12" fmla="*/ 4 w 48"/>
                <a:gd name="T13" fmla="*/ 80 h 113"/>
                <a:gd name="T14" fmla="*/ 18 w 48"/>
                <a:gd name="T15" fmla="*/ 10 h 113"/>
                <a:gd name="T16" fmla="*/ 24 w 48"/>
                <a:gd name="T17" fmla="*/ 2 h 113"/>
                <a:gd name="T18" fmla="*/ 41 w 48"/>
                <a:gd name="T19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13">
                  <a:moveTo>
                    <a:pt x="41" y="24"/>
                  </a:moveTo>
                  <a:cubicBezTo>
                    <a:pt x="40" y="38"/>
                    <a:pt x="37" y="58"/>
                    <a:pt x="30" y="77"/>
                  </a:cubicBezTo>
                  <a:cubicBezTo>
                    <a:pt x="28" y="83"/>
                    <a:pt x="28" y="86"/>
                    <a:pt x="35" y="87"/>
                  </a:cubicBezTo>
                  <a:cubicBezTo>
                    <a:pt x="48" y="89"/>
                    <a:pt x="41" y="97"/>
                    <a:pt x="40" y="103"/>
                  </a:cubicBezTo>
                  <a:cubicBezTo>
                    <a:pt x="38" y="111"/>
                    <a:pt x="34" y="113"/>
                    <a:pt x="27" y="109"/>
                  </a:cubicBezTo>
                  <a:cubicBezTo>
                    <a:pt x="24" y="108"/>
                    <a:pt x="20" y="107"/>
                    <a:pt x="17" y="105"/>
                  </a:cubicBezTo>
                  <a:cubicBezTo>
                    <a:pt x="5" y="101"/>
                    <a:pt x="0" y="91"/>
                    <a:pt x="4" y="80"/>
                  </a:cubicBezTo>
                  <a:cubicBezTo>
                    <a:pt x="13" y="57"/>
                    <a:pt x="18" y="34"/>
                    <a:pt x="18" y="10"/>
                  </a:cubicBezTo>
                  <a:cubicBezTo>
                    <a:pt x="18" y="5"/>
                    <a:pt x="19" y="3"/>
                    <a:pt x="24" y="2"/>
                  </a:cubicBezTo>
                  <a:cubicBezTo>
                    <a:pt x="41" y="1"/>
                    <a:pt x="41" y="0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0904DBE-85C3-4116-85E9-E35B4427B274}"/>
                </a:ext>
              </a:extLst>
            </p:cNvPr>
            <p:cNvSpPr/>
            <p:nvPr/>
          </p:nvSpPr>
          <p:spPr bwMode="auto">
            <a:xfrm>
              <a:off x="6754813" y="3159125"/>
              <a:ext cx="569912" cy="258763"/>
            </a:xfrm>
            <a:custGeom>
              <a:avLst/>
              <a:gdLst>
                <a:gd name="T0" fmla="*/ 66 w 101"/>
                <a:gd name="T1" fmla="*/ 46 h 46"/>
                <a:gd name="T2" fmla="*/ 5 w 101"/>
                <a:gd name="T3" fmla="*/ 21 h 46"/>
                <a:gd name="T4" fmla="*/ 5 w 101"/>
                <a:gd name="T5" fmla="*/ 10 h 46"/>
                <a:gd name="T6" fmla="*/ 11 w 101"/>
                <a:gd name="T7" fmla="*/ 5 h 46"/>
                <a:gd name="T8" fmla="*/ 23 w 101"/>
                <a:gd name="T9" fmla="*/ 5 h 46"/>
                <a:gd name="T10" fmla="*/ 82 w 101"/>
                <a:gd name="T11" fmla="*/ 20 h 46"/>
                <a:gd name="T12" fmla="*/ 96 w 101"/>
                <a:gd name="T13" fmla="*/ 34 h 46"/>
                <a:gd name="T14" fmla="*/ 88 w 101"/>
                <a:gd name="T15" fmla="*/ 42 h 46"/>
                <a:gd name="T16" fmla="*/ 66 w 10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6">
                  <a:moveTo>
                    <a:pt x="66" y="46"/>
                  </a:moveTo>
                  <a:cubicBezTo>
                    <a:pt x="42" y="45"/>
                    <a:pt x="22" y="37"/>
                    <a:pt x="5" y="21"/>
                  </a:cubicBezTo>
                  <a:cubicBezTo>
                    <a:pt x="0" y="16"/>
                    <a:pt x="0" y="13"/>
                    <a:pt x="5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5" y="1"/>
                    <a:pt x="18" y="0"/>
                    <a:pt x="23" y="5"/>
                  </a:cubicBezTo>
                  <a:cubicBezTo>
                    <a:pt x="39" y="21"/>
                    <a:pt x="60" y="26"/>
                    <a:pt x="82" y="20"/>
                  </a:cubicBezTo>
                  <a:cubicBezTo>
                    <a:pt x="97" y="15"/>
                    <a:pt x="93" y="29"/>
                    <a:pt x="96" y="34"/>
                  </a:cubicBezTo>
                  <a:cubicBezTo>
                    <a:pt x="101" y="42"/>
                    <a:pt x="92" y="41"/>
                    <a:pt x="88" y="42"/>
                  </a:cubicBezTo>
                  <a:cubicBezTo>
                    <a:pt x="81" y="45"/>
                    <a:pt x="73" y="46"/>
                    <a:pt x="6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088916-0268-405B-8848-4605890768C2}"/>
                </a:ext>
              </a:extLst>
            </p:cNvPr>
            <p:cNvSpPr/>
            <p:nvPr/>
          </p:nvSpPr>
          <p:spPr bwMode="auto">
            <a:xfrm>
              <a:off x="7234238" y="2359025"/>
              <a:ext cx="377825" cy="163513"/>
            </a:xfrm>
            <a:custGeom>
              <a:avLst/>
              <a:gdLst>
                <a:gd name="T0" fmla="*/ 22 w 67"/>
                <a:gd name="T1" fmla="*/ 1 h 29"/>
                <a:gd name="T2" fmla="*/ 58 w 67"/>
                <a:gd name="T3" fmla="*/ 5 h 29"/>
                <a:gd name="T4" fmla="*/ 65 w 67"/>
                <a:gd name="T5" fmla="*/ 14 h 29"/>
                <a:gd name="T6" fmla="*/ 63 w 67"/>
                <a:gd name="T7" fmla="*/ 23 h 29"/>
                <a:gd name="T8" fmla="*/ 56 w 67"/>
                <a:gd name="T9" fmla="*/ 28 h 29"/>
                <a:gd name="T10" fmla="*/ 9 w 67"/>
                <a:gd name="T11" fmla="*/ 25 h 29"/>
                <a:gd name="T12" fmla="*/ 0 w 67"/>
                <a:gd name="T13" fmla="*/ 16 h 29"/>
                <a:gd name="T14" fmla="*/ 22 w 67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22" y="1"/>
                  </a:moveTo>
                  <a:cubicBezTo>
                    <a:pt x="34" y="2"/>
                    <a:pt x="46" y="4"/>
                    <a:pt x="58" y="5"/>
                  </a:cubicBezTo>
                  <a:cubicBezTo>
                    <a:pt x="65" y="5"/>
                    <a:pt x="67" y="8"/>
                    <a:pt x="65" y="14"/>
                  </a:cubicBezTo>
                  <a:cubicBezTo>
                    <a:pt x="64" y="17"/>
                    <a:pt x="64" y="20"/>
                    <a:pt x="63" y="23"/>
                  </a:cubicBezTo>
                  <a:cubicBezTo>
                    <a:pt x="63" y="28"/>
                    <a:pt x="61" y="29"/>
                    <a:pt x="56" y="28"/>
                  </a:cubicBezTo>
                  <a:cubicBezTo>
                    <a:pt x="41" y="26"/>
                    <a:pt x="25" y="24"/>
                    <a:pt x="9" y="25"/>
                  </a:cubicBezTo>
                  <a:cubicBezTo>
                    <a:pt x="2" y="25"/>
                    <a:pt x="0" y="23"/>
                    <a:pt x="0" y="16"/>
                  </a:cubicBezTo>
                  <a:cubicBezTo>
                    <a:pt x="0" y="0"/>
                    <a:pt x="0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3AACBF2-0F76-489D-B182-F3656956E58E}"/>
                </a:ext>
              </a:extLst>
            </p:cNvPr>
            <p:cNvSpPr/>
            <p:nvPr/>
          </p:nvSpPr>
          <p:spPr bwMode="auto">
            <a:xfrm>
              <a:off x="6507163" y="2354263"/>
              <a:ext cx="388937" cy="168275"/>
            </a:xfrm>
            <a:custGeom>
              <a:avLst/>
              <a:gdLst>
                <a:gd name="T0" fmla="*/ 44 w 69"/>
                <a:gd name="T1" fmla="*/ 3 h 30"/>
                <a:gd name="T2" fmla="*/ 52 w 69"/>
                <a:gd name="T3" fmla="*/ 2 h 30"/>
                <a:gd name="T4" fmla="*/ 67 w 69"/>
                <a:gd name="T5" fmla="*/ 17 h 30"/>
                <a:gd name="T6" fmla="*/ 58 w 69"/>
                <a:gd name="T7" fmla="*/ 26 h 30"/>
                <a:gd name="T8" fmla="*/ 11 w 69"/>
                <a:gd name="T9" fmla="*/ 29 h 30"/>
                <a:gd name="T10" fmla="*/ 4 w 69"/>
                <a:gd name="T11" fmla="*/ 24 h 30"/>
                <a:gd name="T12" fmla="*/ 2 w 69"/>
                <a:gd name="T13" fmla="*/ 15 h 30"/>
                <a:gd name="T14" fmla="*/ 9 w 69"/>
                <a:gd name="T15" fmla="*/ 6 h 30"/>
                <a:gd name="T16" fmla="*/ 44 w 69"/>
                <a:gd name="T17" fmla="*/ 2 h 30"/>
                <a:gd name="T18" fmla="*/ 44 w 6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0">
                  <a:moveTo>
                    <a:pt x="44" y="3"/>
                  </a:moveTo>
                  <a:cubicBezTo>
                    <a:pt x="47" y="3"/>
                    <a:pt x="49" y="2"/>
                    <a:pt x="52" y="2"/>
                  </a:cubicBezTo>
                  <a:cubicBezTo>
                    <a:pt x="69" y="1"/>
                    <a:pt x="66" y="0"/>
                    <a:pt x="67" y="17"/>
                  </a:cubicBezTo>
                  <a:cubicBezTo>
                    <a:pt x="67" y="23"/>
                    <a:pt x="65" y="26"/>
                    <a:pt x="58" y="26"/>
                  </a:cubicBezTo>
                  <a:cubicBezTo>
                    <a:pt x="42" y="25"/>
                    <a:pt x="27" y="27"/>
                    <a:pt x="11" y="29"/>
                  </a:cubicBezTo>
                  <a:cubicBezTo>
                    <a:pt x="6" y="30"/>
                    <a:pt x="4" y="29"/>
                    <a:pt x="4" y="24"/>
                  </a:cubicBezTo>
                  <a:cubicBezTo>
                    <a:pt x="4" y="21"/>
                    <a:pt x="3" y="18"/>
                    <a:pt x="2" y="15"/>
                  </a:cubicBezTo>
                  <a:cubicBezTo>
                    <a:pt x="0" y="8"/>
                    <a:pt x="3" y="6"/>
                    <a:pt x="9" y="6"/>
                  </a:cubicBezTo>
                  <a:cubicBezTo>
                    <a:pt x="21" y="5"/>
                    <a:pt x="33" y="3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B362AE-CB75-45A7-B3D1-263E826586D0}"/>
                </a:ext>
              </a:extLst>
            </p:cNvPr>
            <p:cNvSpPr/>
            <p:nvPr/>
          </p:nvSpPr>
          <p:spPr bwMode="auto">
            <a:xfrm>
              <a:off x="7351713" y="2579688"/>
              <a:ext cx="130175" cy="128588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11 h 23"/>
                <a:gd name="T4" fmla="*/ 11 w 23"/>
                <a:gd name="T5" fmla="*/ 23 h 23"/>
                <a:gd name="T6" fmla="*/ 0 w 23"/>
                <a:gd name="T7" fmla="*/ 12 h 23"/>
                <a:gd name="T8" fmla="*/ 11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8" y="1"/>
                    <a:pt x="23" y="4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ubicBezTo>
                    <a:pt x="5" y="23"/>
                    <a:pt x="0" y="19"/>
                    <a:pt x="0" y="12"/>
                  </a:cubicBezTo>
                  <a:cubicBezTo>
                    <a:pt x="0" y="4"/>
                    <a:pt x="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C4DA22E-CC48-4CA1-8F01-3F7C1E72B283}"/>
                </a:ext>
              </a:extLst>
            </p:cNvPr>
            <p:cNvSpPr/>
            <p:nvPr/>
          </p:nvSpPr>
          <p:spPr bwMode="auto">
            <a:xfrm>
              <a:off x="6637338" y="2579688"/>
              <a:ext cx="128587" cy="128588"/>
            </a:xfrm>
            <a:custGeom>
              <a:avLst/>
              <a:gdLst>
                <a:gd name="T0" fmla="*/ 23 w 23"/>
                <a:gd name="T1" fmla="*/ 11 h 23"/>
                <a:gd name="T2" fmla="*/ 11 w 23"/>
                <a:gd name="T3" fmla="*/ 23 h 23"/>
                <a:gd name="T4" fmla="*/ 0 w 23"/>
                <a:gd name="T5" fmla="*/ 11 h 23"/>
                <a:gd name="T6" fmla="*/ 12 w 23"/>
                <a:gd name="T7" fmla="*/ 0 h 23"/>
                <a:gd name="T8" fmla="*/ 23 w 2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cubicBezTo>
                    <a:pt x="22" y="19"/>
                    <a:pt x="18" y="23"/>
                    <a:pt x="11" y="23"/>
                  </a:cubicBezTo>
                  <a:cubicBezTo>
                    <a:pt x="4" y="23"/>
                    <a:pt x="0" y="18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9" y="0"/>
                    <a:pt x="22" y="5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12276F0-02E2-4731-B93D-3BFE537BEF3E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8" name="Google Shape;286;p21">
              <a:extLst>
                <a:ext uri="{FF2B5EF4-FFF2-40B4-BE49-F238E27FC236}">
                  <a16:creationId xmlns:a16="http://schemas.microsoft.com/office/drawing/2014/main" id="{B472A46E-AC00-450C-A49D-E6890D8F97EB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1361268-2E9A-4411-A306-B71A0A9A3EDE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71921F9-8018-4408-A956-4135FFF46BA7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971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title"/>
          </p:nvPr>
        </p:nvSpPr>
        <p:spPr>
          <a:xfrm>
            <a:off x="119925" y="388658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علائم بیماری آبله میمون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7" name="Google Shape;557;p39"/>
          <p:cNvSpPr txBox="1">
            <a:spLocks noGrp="1"/>
          </p:cNvSpPr>
          <p:nvPr>
            <p:ph type="title" idx="4294967295"/>
          </p:nvPr>
        </p:nvSpPr>
        <p:spPr>
          <a:xfrm>
            <a:off x="5756824" y="3602125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Mars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558" name="Google Shape;558;p39"/>
          <p:cNvSpPr txBox="1">
            <a:spLocks noGrp="1"/>
          </p:cNvSpPr>
          <p:nvPr>
            <p:ph type="subTitle" idx="4294967295"/>
          </p:nvPr>
        </p:nvSpPr>
        <p:spPr>
          <a:xfrm>
            <a:off x="5756826" y="3948111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9" name="Google Shape;559;p39"/>
          <p:cNvSpPr txBox="1">
            <a:spLocks noGrp="1"/>
          </p:cNvSpPr>
          <p:nvPr>
            <p:ph type="title" idx="4294967295"/>
          </p:nvPr>
        </p:nvSpPr>
        <p:spPr>
          <a:xfrm>
            <a:off x="5756826" y="1421513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Venus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560" name="Google Shape;560;p39"/>
          <p:cNvSpPr txBox="1">
            <a:spLocks noGrp="1"/>
          </p:cNvSpPr>
          <p:nvPr>
            <p:ph type="subTitle" idx="4294967295"/>
          </p:nvPr>
        </p:nvSpPr>
        <p:spPr>
          <a:xfrm>
            <a:off x="5756826" y="1767490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1" name="Google Shape;561;p39"/>
          <p:cNvSpPr txBox="1">
            <a:spLocks noGrp="1"/>
          </p:cNvSpPr>
          <p:nvPr>
            <p:ph type="title" idx="4294967295"/>
          </p:nvPr>
        </p:nvSpPr>
        <p:spPr>
          <a:xfrm>
            <a:off x="5756826" y="2511814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Jupiter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562" name="Google Shape;562;p39"/>
          <p:cNvSpPr txBox="1">
            <a:spLocks noGrp="1"/>
          </p:cNvSpPr>
          <p:nvPr>
            <p:ph type="subTitle" idx="4294967295"/>
          </p:nvPr>
        </p:nvSpPr>
        <p:spPr>
          <a:xfrm>
            <a:off x="5756826" y="2857794"/>
            <a:ext cx="2543100" cy="31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>
          <a:blip r:embed="rId3">
            <a:alphaModFix/>
          </a:blip>
          <a:srcRect l="17553" r="17553"/>
          <a:stretch>
            <a:fillRect/>
          </a:stretch>
        </p:blipFill>
        <p:spPr>
          <a:xfrm>
            <a:off x="844074" y="1855000"/>
            <a:ext cx="1928400" cy="1977600"/>
          </a:xfrm>
          <a:prstGeom prst="ellipse">
            <a:avLst/>
          </a:prstGeom>
          <a:noFill/>
          <a:ln>
            <a:noFill/>
          </a:ln>
          <a:effectLst>
            <a:outerShdw dist="123825" dir="2880000" algn="bl" rotWithShape="0">
              <a:schemeClr val="lt2">
                <a:alpha val="33000"/>
              </a:schemeClr>
            </a:outerShdw>
          </a:effectLst>
        </p:spPr>
      </p:pic>
      <p:sp>
        <p:nvSpPr>
          <p:cNvPr id="564" name="Google Shape;564;p39"/>
          <p:cNvSpPr/>
          <p:nvPr/>
        </p:nvSpPr>
        <p:spPr>
          <a:xfrm>
            <a:off x="876300" y="3973725"/>
            <a:ext cx="441000" cy="441000"/>
          </a:xfrm>
          <a:prstGeom prst="ellipse">
            <a:avLst/>
          </a:prstGeom>
          <a:noFill/>
          <a:ln>
            <a:noFill/>
          </a:ln>
          <a:effectLst>
            <a:outerShdw dist="123825" dir="2880000" algn="bl" rotWithShape="0">
              <a:schemeClr val="lt2">
                <a:alpha val="3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5" name="Google Shape;565;p39"/>
          <p:cNvSpPr/>
          <p:nvPr/>
        </p:nvSpPr>
        <p:spPr>
          <a:xfrm>
            <a:off x="4777899" y="1383600"/>
            <a:ext cx="739200" cy="739200"/>
          </a:xfrm>
          <a:prstGeom prst="arc">
            <a:avLst>
              <a:gd name="adj1" fmla="val 16200000"/>
              <a:gd name="adj2" fmla="val 2974981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6" name="Google Shape;566;p39"/>
          <p:cNvSpPr/>
          <p:nvPr/>
        </p:nvSpPr>
        <p:spPr>
          <a:xfrm>
            <a:off x="4777899" y="2473900"/>
            <a:ext cx="739200" cy="739200"/>
          </a:xfrm>
          <a:prstGeom prst="arc">
            <a:avLst>
              <a:gd name="adj1" fmla="val 16200000"/>
              <a:gd name="adj2" fmla="val 1084258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7" name="Google Shape;567;p39"/>
          <p:cNvSpPr/>
          <p:nvPr/>
        </p:nvSpPr>
        <p:spPr>
          <a:xfrm>
            <a:off x="4777899" y="3564200"/>
            <a:ext cx="739200" cy="739200"/>
          </a:xfrm>
          <a:prstGeom prst="arc">
            <a:avLst>
              <a:gd name="adj1" fmla="val 16200000"/>
              <a:gd name="adj2" fmla="val 505758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68" name="Google Shape;568;p39"/>
          <p:cNvSpPr txBox="1">
            <a:spLocks noGrp="1"/>
          </p:cNvSpPr>
          <p:nvPr>
            <p:ph type="title" idx="4294967295"/>
          </p:nvPr>
        </p:nvSpPr>
        <p:spPr>
          <a:xfrm>
            <a:off x="4685499" y="1594500"/>
            <a:ext cx="924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D94949"/>
                </a:solidFill>
                <a:cs typeface="B Nazanin" panose="00000400000000000000" pitchFamily="2" charset="-78"/>
              </a:rPr>
              <a:t>30%</a:t>
            </a:r>
            <a:endParaRPr sz="240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69" name="Google Shape;569;p39"/>
          <p:cNvSpPr txBox="1">
            <a:spLocks noGrp="1"/>
          </p:cNvSpPr>
          <p:nvPr>
            <p:ph type="title" idx="4294967295"/>
          </p:nvPr>
        </p:nvSpPr>
        <p:spPr>
          <a:xfrm>
            <a:off x="4685499" y="2684800"/>
            <a:ext cx="924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D94949"/>
                </a:solidFill>
                <a:cs typeface="B Nazanin" panose="00000400000000000000" pitchFamily="2" charset="-78"/>
              </a:rPr>
              <a:t>75%</a:t>
            </a:r>
            <a:endParaRPr sz="240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70" name="Google Shape;570;p39"/>
          <p:cNvSpPr txBox="1">
            <a:spLocks noGrp="1"/>
          </p:cNvSpPr>
          <p:nvPr>
            <p:ph type="title" idx="4294967295"/>
          </p:nvPr>
        </p:nvSpPr>
        <p:spPr>
          <a:xfrm>
            <a:off x="4685499" y="3775100"/>
            <a:ext cx="924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D94949"/>
                </a:solidFill>
                <a:cs typeface="B Nazanin" panose="00000400000000000000" pitchFamily="2" charset="-78"/>
              </a:rPr>
              <a:t>50%</a:t>
            </a:r>
            <a:endParaRPr sz="240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cxnSp>
        <p:nvCxnSpPr>
          <p:cNvPr id="571" name="Google Shape;571;p39"/>
          <p:cNvCxnSpPr>
            <a:stCxn id="563" idx="6"/>
            <a:endCxn id="568" idx="1"/>
          </p:cNvCxnSpPr>
          <p:nvPr/>
        </p:nvCxnSpPr>
        <p:spPr>
          <a:xfrm flipV="1">
            <a:off x="2772474" y="1753200"/>
            <a:ext cx="1913025" cy="1090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2" name="Google Shape;572;p39"/>
          <p:cNvCxnSpPr>
            <a:stCxn id="563" idx="6"/>
            <a:endCxn id="569" idx="1"/>
          </p:cNvCxnSpPr>
          <p:nvPr/>
        </p:nvCxnSpPr>
        <p:spPr>
          <a:xfrm flipV="1">
            <a:off x="2772474" y="2843500"/>
            <a:ext cx="1913025" cy="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3" name="Google Shape;573;p39"/>
          <p:cNvCxnSpPr>
            <a:stCxn id="563" idx="6"/>
            <a:endCxn id="570" idx="1"/>
          </p:cNvCxnSpPr>
          <p:nvPr/>
        </p:nvCxnSpPr>
        <p:spPr>
          <a:xfrm>
            <a:off x="2772474" y="2843800"/>
            <a:ext cx="1913025" cy="1090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1C42BDD-9060-4605-B91B-C7640BE51BBF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21" name="Google Shape;286;p21">
              <a:extLst>
                <a:ext uri="{FF2B5EF4-FFF2-40B4-BE49-F238E27FC236}">
                  <a16:creationId xmlns:a16="http://schemas.microsoft.com/office/drawing/2014/main" id="{FFF676E3-39C0-4307-8BB1-111D796A526E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0C06154-318B-4FC2-BC79-EE956E4704A2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4B9DCDC-12F9-481E-9087-AA116A780A13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"/>
          <p:cNvSpPr txBox="1">
            <a:spLocks noGrp="1"/>
          </p:cNvSpPr>
          <p:nvPr>
            <p:ph type="title"/>
          </p:nvPr>
        </p:nvSpPr>
        <p:spPr>
          <a:xfrm>
            <a:off x="225550" y="455738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عوامل خطر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79" name="Google Shape;579;p40"/>
          <p:cNvSpPr txBox="1">
            <a:spLocks noGrp="1"/>
          </p:cNvSpPr>
          <p:nvPr>
            <p:ph type="subTitle" idx="4294967295"/>
          </p:nvPr>
        </p:nvSpPr>
        <p:spPr>
          <a:xfrm>
            <a:off x="725650" y="4302450"/>
            <a:ext cx="76983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buNone/>
            </a:pPr>
            <a:r>
              <a:rPr lang="fa-IR" sz="1200" dirty="0">
                <a:cs typeface="B Nazanin" panose="00000400000000000000" pitchFamily="2" charset="-78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cs typeface="B Nazanin" panose="00000400000000000000" pitchFamily="2" charset="-78"/>
            </a:endParaRPr>
          </a:p>
        </p:txBody>
      </p:sp>
      <p:sp>
        <p:nvSpPr>
          <p:cNvPr id="580" name="Google Shape;580;p40"/>
          <p:cNvSpPr txBox="1">
            <a:spLocks noGrp="1"/>
          </p:cNvSpPr>
          <p:nvPr>
            <p:ph type="subTitle" idx="4294967295"/>
          </p:nvPr>
        </p:nvSpPr>
        <p:spPr>
          <a:xfrm>
            <a:off x="4693700" y="2923288"/>
            <a:ext cx="2990700" cy="5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200,000,000</a:t>
            </a:r>
            <a:endParaRPr sz="3000">
              <a:solidFill>
                <a:schemeClr val="dk1"/>
              </a:solidFill>
              <a:latin typeface="Bodoni"/>
              <a:ea typeface="Bodoni"/>
              <a:cs typeface="B Nazanin" panose="00000400000000000000" pitchFamily="2" charset="-78"/>
              <a:sym typeface="Bodoni"/>
            </a:endParaRPr>
          </a:p>
        </p:txBody>
      </p:sp>
      <p:sp>
        <p:nvSpPr>
          <p:cNvPr id="581" name="Google Shape;581;p40"/>
          <p:cNvSpPr txBox="1">
            <a:spLocks noGrp="1"/>
          </p:cNvSpPr>
          <p:nvPr>
            <p:ph type="subTitle" idx="4294967295"/>
          </p:nvPr>
        </p:nvSpPr>
        <p:spPr>
          <a:xfrm>
            <a:off x="4693700" y="3495095"/>
            <a:ext cx="2990700" cy="5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82" name="Google Shape;582;p40"/>
          <p:cNvSpPr txBox="1">
            <a:spLocks noGrp="1"/>
          </p:cNvSpPr>
          <p:nvPr>
            <p:ph type="subTitle" idx="4294967295"/>
          </p:nvPr>
        </p:nvSpPr>
        <p:spPr>
          <a:xfrm>
            <a:off x="733135" y="1182050"/>
            <a:ext cx="3863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Evolution</a:t>
            </a:r>
            <a:endParaRPr sz="2400">
              <a:solidFill>
                <a:schemeClr val="dk1"/>
              </a:solidFill>
              <a:latin typeface="Bodoni"/>
              <a:ea typeface="Bodoni"/>
              <a:cs typeface="B Nazanin" panose="00000400000000000000" pitchFamily="2" charset="-78"/>
              <a:sym typeface="Bodoni"/>
            </a:endParaRPr>
          </a:p>
        </p:txBody>
      </p:sp>
      <p:sp>
        <p:nvSpPr>
          <p:cNvPr id="583" name="Google Shape;583;p40"/>
          <p:cNvSpPr txBox="1">
            <a:spLocks noGrp="1"/>
          </p:cNvSpPr>
          <p:nvPr>
            <p:ph type="subTitle" idx="4294967295"/>
          </p:nvPr>
        </p:nvSpPr>
        <p:spPr>
          <a:xfrm>
            <a:off x="4693700" y="1182050"/>
            <a:ext cx="2990700" cy="3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Prevalence</a:t>
            </a:r>
            <a:endParaRPr sz="2400">
              <a:solidFill>
                <a:schemeClr val="dk1"/>
              </a:solidFill>
              <a:latin typeface="Bodoni"/>
              <a:ea typeface="Bodoni"/>
              <a:cs typeface="B Nazanin" panose="00000400000000000000" pitchFamily="2" charset="-78"/>
              <a:sym typeface="Bodoni"/>
            </a:endParaRPr>
          </a:p>
        </p:txBody>
      </p:sp>
      <p:sp>
        <p:nvSpPr>
          <p:cNvPr id="584" name="Google Shape;584;p40"/>
          <p:cNvSpPr txBox="1">
            <a:spLocks noGrp="1"/>
          </p:cNvSpPr>
          <p:nvPr>
            <p:ph type="subTitle" idx="4294967295"/>
          </p:nvPr>
        </p:nvSpPr>
        <p:spPr>
          <a:xfrm>
            <a:off x="4693700" y="1784775"/>
            <a:ext cx="1065300" cy="2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بزرگتر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85" name="Google Shape;585;p40"/>
          <p:cNvSpPr txBox="1">
            <a:spLocks noGrp="1"/>
          </p:cNvSpPr>
          <p:nvPr>
            <p:ph type="subTitle" idx="4294967295"/>
          </p:nvPr>
        </p:nvSpPr>
        <p:spPr>
          <a:xfrm>
            <a:off x="4693700" y="2380100"/>
            <a:ext cx="1065300" cy="2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جوان تر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86" name="Google Shape;586;p40"/>
          <p:cNvSpPr txBox="1">
            <a:spLocks noGrp="1"/>
          </p:cNvSpPr>
          <p:nvPr>
            <p:ph type="subTitle" idx="4294967295"/>
          </p:nvPr>
        </p:nvSpPr>
        <p:spPr>
          <a:xfrm>
            <a:off x="7573600" y="1784775"/>
            <a:ext cx="728700" cy="2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70%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87" name="Google Shape;587;p40"/>
          <p:cNvSpPr txBox="1">
            <a:spLocks noGrp="1"/>
          </p:cNvSpPr>
          <p:nvPr>
            <p:ph type="subTitle" idx="4294967295"/>
          </p:nvPr>
        </p:nvSpPr>
        <p:spPr>
          <a:xfrm>
            <a:off x="7573600" y="2380100"/>
            <a:ext cx="728700" cy="2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40%</a:t>
            </a:r>
            <a:endParaRPr>
              <a:cs typeface="B Nazanin" panose="00000400000000000000" pitchFamily="2" charset="-78"/>
            </a:endParaRPr>
          </a:p>
        </p:txBody>
      </p:sp>
      <p:cxnSp>
        <p:nvCxnSpPr>
          <p:cNvPr id="588" name="Google Shape;588;p40"/>
          <p:cNvCxnSpPr/>
          <p:nvPr/>
        </p:nvCxnSpPr>
        <p:spPr>
          <a:xfrm>
            <a:off x="4800600" y="2870200"/>
            <a:ext cx="4013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40"/>
          <p:cNvSpPr/>
          <p:nvPr/>
        </p:nvSpPr>
        <p:spPr>
          <a:xfrm>
            <a:off x="5759100" y="1784775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90" name="Google Shape;590;p40"/>
          <p:cNvSpPr/>
          <p:nvPr/>
        </p:nvSpPr>
        <p:spPr>
          <a:xfrm>
            <a:off x="5759100" y="1784775"/>
            <a:ext cx="13158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91" name="Google Shape;591;p40"/>
          <p:cNvSpPr/>
          <p:nvPr/>
        </p:nvSpPr>
        <p:spPr>
          <a:xfrm>
            <a:off x="5759100" y="2380100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92" name="Google Shape;592;p40"/>
          <p:cNvSpPr/>
          <p:nvPr/>
        </p:nvSpPr>
        <p:spPr>
          <a:xfrm>
            <a:off x="5759100" y="2380100"/>
            <a:ext cx="4587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3AF116-CEFF-44F1-B3EE-34E033F6CEB7}"/>
              </a:ext>
            </a:extLst>
          </p:cNvPr>
          <p:cNvSpPr>
            <a:spLocks noEditPoints="1"/>
          </p:cNvSpPr>
          <p:nvPr/>
        </p:nvSpPr>
        <p:spPr bwMode="auto">
          <a:xfrm>
            <a:off x="1435101" y="1535113"/>
            <a:ext cx="2446338" cy="2446338"/>
          </a:xfrm>
          <a:custGeom>
            <a:avLst/>
            <a:gdLst>
              <a:gd name="T0" fmla="*/ 103 w 279"/>
              <a:gd name="T1" fmla="*/ 274 h 279"/>
              <a:gd name="T2" fmla="*/ 58 w 279"/>
              <a:gd name="T3" fmla="*/ 252 h 279"/>
              <a:gd name="T4" fmla="*/ 14 w 279"/>
              <a:gd name="T5" fmla="*/ 200 h 279"/>
              <a:gd name="T6" fmla="*/ 1 w 279"/>
              <a:gd name="T7" fmla="*/ 124 h 279"/>
              <a:gd name="T8" fmla="*/ 5 w 279"/>
              <a:gd name="T9" fmla="*/ 103 h 279"/>
              <a:gd name="T10" fmla="*/ 23 w 279"/>
              <a:gd name="T11" fmla="*/ 64 h 279"/>
              <a:gd name="T12" fmla="*/ 43 w 279"/>
              <a:gd name="T13" fmla="*/ 39 h 279"/>
              <a:gd name="T14" fmla="*/ 58 w 279"/>
              <a:gd name="T15" fmla="*/ 27 h 279"/>
              <a:gd name="T16" fmla="*/ 100 w 279"/>
              <a:gd name="T17" fmla="*/ 6 h 279"/>
              <a:gd name="T18" fmla="*/ 141 w 279"/>
              <a:gd name="T19" fmla="*/ 0 h 279"/>
              <a:gd name="T20" fmla="*/ 192 w 279"/>
              <a:gd name="T21" fmla="*/ 11 h 279"/>
              <a:gd name="T22" fmla="*/ 240 w 279"/>
              <a:gd name="T23" fmla="*/ 44 h 279"/>
              <a:gd name="T24" fmla="*/ 265 w 279"/>
              <a:gd name="T25" fmla="*/ 80 h 279"/>
              <a:gd name="T26" fmla="*/ 277 w 279"/>
              <a:gd name="T27" fmla="*/ 120 h 279"/>
              <a:gd name="T28" fmla="*/ 274 w 279"/>
              <a:gd name="T29" fmla="*/ 172 h 279"/>
              <a:gd name="T30" fmla="*/ 254 w 279"/>
              <a:gd name="T31" fmla="*/ 217 h 279"/>
              <a:gd name="T32" fmla="*/ 238 w 279"/>
              <a:gd name="T33" fmla="*/ 236 h 279"/>
              <a:gd name="T34" fmla="*/ 190 w 279"/>
              <a:gd name="T35" fmla="*/ 269 h 279"/>
              <a:gd name="T36" fmla="*/ 157 w 279"/>
              <a:gd name="T37" fmla="*/ 277 h 279"/>
              <a:gd name="T38" fmla="*/ 170 w 279"/>
              <a:gd name="T39" fmla="*/ 48 h 279"/>
              <a:gd name="T40" fmla="*/ 169 w 279"/>
              <a:gd name="T41" fmla="*/ 24 h 279"/>
              <a:gd name="T42" fmla="*/ 115 w 279"/>
              <a:gd name="T43" fmla="*/ 18 h 279"/>
              <a:gd name="T44" fmla="*/ 109 w 279"/>
              <a:gd name="T45" fmla="*/ 41 h 279"/>
              <a:gd name="T46" fmla="*/ 65 w 279"/>
              <a:gd name="T47" fmla="*/ 67 h 279"/>
              <a:gd name="T48" fmla="*/ 33 w 279"/>
              <a:gd name="T49" fmla="*/ 66 h 279"/>
              <a:gd name="T50" fmla="*/ 31 w 279"/>
              <a:gd name="T51" fmla="*/ 116 h 279"/>
              <a:gd name="T52" fmla="*/ 31 w 279"/>
              <a:gd name="T53" fmla="*/ 166 h 279"/>
              <a:gd name="T54" fmla="*/ 71 w 279"/>
              <a:gd name="T55" fmla="*/ 159 h 279"/>
              <a:gd name="T56" fmla="*/ 79 w 279"/>
              <a:gd name="T57" fmla="*/ 171 h 279"/>
              <a:gd name="T58" fmla="*/ 79 w 279"/>
              <a:gd name="T59" fmla="*/ 256 h 279"/>
              <a:gd name="T60" fmla="*/ 87 w 279"/>
              <a:gd name="T61" fmla="*/ 261 h 279"/>
              <a:gd name="T62" fmla="*/ 193 w 279"/>
              <a:gd name="T63" fmla="*/ 261 h 279"/>
              <a:gd name="T64" fmla="*/ 199 w 279"/>
              <a:gd name="T65" fmla="*/ 244 h 279"/>
              <a:gd name="T66" fmla="*/ 203 w 279"/>
              <a:gd name="T67" fmla="*/ 148 h 279"/>
              <a:gd name="T68" fmla="*/ 219 w 279"/>
              <a:gd name="T69" fmla="*/ 166 h 279"/>
              <a:gd name="T70" fmla="*/ 259 w 279"/>
              <a:gd name="T71" fmla="*/ 149 h 279"/>
              <a:gd name="T72" fmla="*/ 224 w 279"/>
              <a:gd name="T73" fmla="*/ 74 h 279"/>
              <a:gd name="T74" fmla="*/ 217 w 279"/>
              <a:gd name="T75" fmla="*/ 37 h 279"/>
              <a:gd name="T76" fmla="*/ 170 w 279"/>
              <a:gd name="T77" fmla="*/ 48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9" h="279">
                <a:moveTo>
                  <a:pt x="139" y="278"/>
                </a:moveTo>
                <a:cubicBezTo>
                  <a:pt x="126" y="279"/>
                  <a:pt x="115" y="277"/>
                  <a:pt x="103" y="274"/>
                </a:cubicBezTo>
                <a:cubicBezTo>
                  <a:pt x="97" y="272"/>
                  <a:pt x="90" y="269"/>
                  <a:pt x="83" y="266"/>
                </a:cubicBezTo>
                <a:cubicBezTo>
                  <a:pt x="74" y="263"/>
                  <a:pt x="66" y="257"/>
                  <a:pt x="58" y="252"/>
                </a:cubicBezTo>
                <a:cubicBezTo>
                  <a:pt x="43" y="242"/>
                  <a:pt x="31" y="229"/>
                  <a:pt x="22" y="213"/>
                </a:cubicBezTo>
                <a:cubicBezTo>
                  <a:pt x="19" y="209"/>
                  <a:pt x="16" y="205"/>
                  <a:pt x="14" y="200"/>
                </a:cubicBezTo>
                <a:cubicBezTo>
                  <a:pt x="11" y="191"/>
                  <a:pt x="7" y="182"/>
                  <a:pt x="4" y="173"/>
                </a:cubicBezTo>
                <a:cubicBezTo>
                  <a:pt x="0" y="156"/>
                  <a:pt x="2" y="140"/>
                  <a:pt x="1" y="124"/>
                </a:cubicBezTo>
                <a:cubicBezTo>
                  <a:pt x="1" y="121"/>
                  <a:pt x="1" y="118"/>
                  <a:pt x="2" y="115"/>
                </a:cubicBezTo>
                <a:cubicBezTo>
                  <a:pt x="3" y="111"/>
                  <a:pt x="4" y="107"/>
                  <a:pt x="5" y="103"/>
                </a:cubicBezTo>
                <a:cubicBezTo>
                  <a:pt x="7" y="96"/>
                  <a:pt x="9" y="90"/>
                  <a:pt x="12" y="84"/>
                </a:cubicBezTo>
                <a:cubicBezTo>
                  <a:pt x="15" y="77"/>
                  <a:pt x="19" y="70"/>
                  <a:pt x="23" y="64"/>
                </a:cubicBezTo>
                <a:cubicBezTo>
                  <a:pt x="26" y="58"/>
                  <a:pt x="31" y="53"/>
                  <a:pt x="35" y="48"/>
                </a:cubicBezTo>
                <a:cubicBezTo>
                  <a:pt x="38" y="45"/>
                  <a:pt x="41" y="42"/>
                  <a:pt x="43" y="39"/>
                </a:cubicBezTo>
                <a:cubicBezTo>
                  <a:pt x="44" y="38"/>
                  <a:pt x="44" y="38"/>
                  <a:pt x="44" y="37"/>
                </a:cubicBezTo>
                <a:cubicBezTo>
                  <a:pt x="50" y="36"/>
                  <a:pt x="53" y="30"/>
                  <a:pt x="58" y="27"/>
                </a:cubicBezTo>
                <a:cubicBezTo>
                  <a:pt x="62" y="23"/>
                  <a:pt x="67" y="21"/>
                  <a:pt x="72" y="18"/>
                </a:cubicBezTo>
                <a:cubicBezTo>
                  <a:pt x="81" y="13"/>
                  <a:pt x="91" y="9"/>
                  <a:pt x="100" y="6"/>
                </a:cubicBezTo>
                <a:cubicBezTo>
                  <a:pt x="107" y="4"/>
                  <a:pt x="113" y="4"/>
                  <a:pt x="120" y="2"/>
                </a:cubicBezTo>
                <a:cubicBezTo>
                  <a:pt x="127" y="1"/>
                  <a:pt x="134" y="0"/>
                  <a:pt x="141" y="0"/>
                </a:cubicBezTo>
                <a:cubicBezTo>
                  <a:pt x="153" y="1"/>
                  <a:pt x="166" y="2"/>
                  <a:pt x="178" y="6"/>
                </a:cubicBezTo>
                <a:cubicBezTo>
                  <a:pt x="183" y="8"/>
                  <a:pt x="188" y="9"/>
                  <a:pt x="192" y="11"/>
                </a:cubicBezTo>
                <a:cubicBezTo>
                  <a:pt x="201" y="15"/>
                  <a:pt x="210" y="20"/>
                  <a:pt x="217" y="25"/>
                </a:cubicBezTo>
                <a:cubicBezTo>
                  <a:pt x="226" y="31"/>
                  <a:pt x="233" y="37"/>
                  <a:pt x="240" y="44"/>
                </a:cubicBezTo>
                <a:cubicBezTo>
                  <a:pt x="245" y="49"/>
                  <a:pt x="250" y="55"/>
                  <a:pt x="254" y="61"/>
                </a:cubicBezTo>
                <a:cubicBezTo>
                  <a:pt x="258" y="67"/>
                  <a:pt x="262" y="73"/>
                  <a:pt x="265" y="80"/>
                </a:cubicBezTo>
                <a:cubicBezTo>
                  <a:pt x="268" y="88"/>
                  <a:pt x="271" y="97"/>
                  <a:pt x="274" y="105"/>
                </a:cubicBezTo>
                <a:cubicBezTo>
                  <a:pt x="276" y="110"/>
                  <a:pt x="276" y="115"/>
                  <a:pt x="277" y="120"/>
                </a:cubicBezTo>
                <a:cubicBezTo>
                  <a:pt x="277" y="127"/>
                  <a:pt x="279" y="134"/>
                  <a:pt x="278" y="141"/>
                </a:cubicBezTo>
                <a:cubicBezTo>
                  <a:pt x="277" y="152"/>
                  <a:pt x="277" y="162"/>
                  <a:pt x="274" y="172"/>
                </a:cubicBezTo>
                <a:cubicBezTo>
                  <a:pt x="273" y="178"/>
                  <a:pt x="270" y="185"/>
                  <a:pt x="268" y="191"/>
                </a:cubicBezTo>
                <a:cubicBezTo>
                  <a:pt x="264" y="201"/>
                  <a:pt x="259" y="209"/>
                  <a:pt x="254" y="217"/>
                </a:cubicBezTo>
                <a:cubicBezTo>
                  <a:pt x="252" y="221"/>
                  <a:pt x="249" y="225"/>
                  <a:pt x="246" y="228"/>
                </a:cubicBezTo>
                <a:cubicBezTo>
                  <a:pt x="243" y="231"/>
                  <a:pt x="240" y="233"/>
                  <a:pt x="238" y="236"/>
                </a:cubicBezTo>
                <a:cubicBezTo>
                  <a:pt x="230" y="245"/>
                  <a:pt x="221" y="251"/>
                  <a:pt x="212" y="258"/>
                </a:cubicBezTo>
                <a:cubicBezTo>
                  <a:pt x="205" y="263"/>
                  <a:pt x="197" y="265"/>
                  <a:pt x="190" y="269"/>
                </a:cubicBezTo>
                <a:cubicBezTo>
                  <a:pt x="185" y="270"/>
                  <a:pt x="181" y="272"/>
                  <a:pt x="176" y="274"/>
                </a:cubicBezTo>
                <a:cubicBezTo>
                  <a:pt x="170" y="275"/>
                  <a:pt x="163" y="276"/>
                  <a:pt x="157" y="277"/>
                </a:cubicBezTo>
                <a:cubicBezTo>
                  <a:pt x="151" y="279"/>
                  <a:pt x="144" y="278"/>
                  <a:pt x="139" y="278"/>
                </a:cubicBezTo>
                <a:close/>
                <a:moveTo>
                  <a:pt x="170" y="48"/>
                </a:moveTo>
                <a:cubicBezTo>
                  <a:pt x="169" y="46"/>
                  <a:pt x="169" y="44"/>
                  <a:pt x="169" y="42"/>
                </a:cubicBezTo>
                <a:cubicBezTo>
                  <a:pt x="169" y="36"/>
                  <a:pt x="169" y="30"/>
                  <a:pt x="169" y="24"/>
                </a:cubicBezTo>
                <a:cubicBezTo>
                  <a:pt x="169" y="19"/>
                  <a:pt x="168" y="18"/>
                  <a:pt x="163" y="18"/>
                </a:cubicBezTo>
                <a:cubicBezTo>
                  <a:pt x="147" y="18"/>
                  <a:pt x="131" y="18"/>
                  <a:pt x="115" y="18"/>
                </a:cubicBezTo>
                <a:cubicBezTo>
                  <a:pt x="111" y="18"/>
                  <a:pt x="109" y="19"/>
                  <a:pt x="109" y="24"/>
                </a:cubicBezTo>
                <a:cubicBezTo>
                  <a:pt x="109" y="29"/>
                  <a:pt x="109" y="35"/>
                  <a:pt x="109" y="41"/>
                </a:cubicBezTo>
                <a:cubicBezTo>
                  <a:pt x="109" y="50"/>
                  <a:pt x="106" y="54"/>
                  <a:pt x="97" y="57"/>
                </a:cubicBezTo>
                <a:cubicBezTo>
                  <a:pt x="86" y="60"/>
                  <a:pt x="75" y="63"/>
                  <a:pt x="65" y="67"/>
                </a:cubicBezTo>
                <a:cubicBezTo>
                  <a:pt x="65" y="67"/>
                  <a:pt x="64" y="67"/>
                  <a:pt x="64" y="66"/>
                </a:cubicBezTo>
                <a:cubicBezTo>
                  <a:pt x="54" y="61"/>
                  <a:pt x="43" y="60"/>
                  <a:pt x="33" y="66"/>
                </a:cubicBezTo>
                <a:cubicBezTo>
                  <a:pt x="23" y="72"/>
                  <a:pt x="18" y="81"/>
                  <a:pt x="18" y="92"/>
                </a:cubicBezTo>
                <a:cubicBezTo>
                  <a:pt x="18" y="102"/>
                  <a:pt x="23" y="110"/>
                  <a:pt x="31" y="116"/>
                </a:cubicBezTo>
                <a:cubicBezTo>
                  <a:pt x="27" y="127"/>
                  <a:pt x="23" y="138"/>
                  <a:pt x="19" y="149"/>
                </a:cubicBezTo>
                <a:cubicBezTo>
                  <a:pt x="16" y="158"/>
                  <a:pt x="22" y="166"/>
                  <a:pt x="31" y="166"/>
                </a:cubicBezTo>
                <a:cubicBezTo>
                  <a:pt x="41" y="166"/>
                  <a:pt x="50" y="166"/>
                  <a:pt x="60" y="166"/>
                </a:cubicBezTo>
                <a:cubicBezTo>
                  <a:pt x="65" y="166"/>
                  <a:pt x="69" y="163"/>
                  <a:pt x="71" y="159"/>
                </a:cubicBezTo>
                <a:cubicBezTo>
                  <a:pt x="72" y="155"/>
                  <a:pt x="73" y="151"/>
                  <a:pt x="75" y="148"/>
                </a:cubicBezTo>
                <a:cubicBezTo>
                  <a:pt x="77" y="156"/>
                  <a:pt x="78" y="163"/>
                  <a:pt x="79" y="171"/>
                </a:cubicBezTo>
                <a:cubicBezTo>
                  <a:pt x="82" y="188"/>
                  <a:pt x="84" y="206"/>
                  <a:pt x="82" y="223"/>
                </a:cubicBezTo>
                <a:cubicBezTo>
                  <a:pt x="81" y="234"/>
                  <a:pt x="80" y="245"/>
                  <a:pt x="79" y="256"/>
                </a:cubicBezTo>
                <a:cubicBezTo>
                  <a:pt x="78" y="260"/>
                  <a:pt x="80" y="261"/>
                  <a:pt x="83" y="261"/>
                </a:cubicBezTo>
                <a:cubicBezTo>
                  <a:pt x="84" y="261"/>
                  <a:pt x="86" y="261"/>
                  <a:pt x="87" y="261"/>
                </a:cubicBezTo>
                <a:cubicBezTo>
                  <a:pt x="114" y="261"/>
                  <a:pt x="142" y="261"/>
                  <a:pt x="169" y="261"/>
                </a:cubicBezTo>
                <a:cubicBezTo>
                  <a:pt x="177" y="261"/>
                  <a:pt x="185" y="261"/>
                  <a:pt x="193" y="261"/>
                </a:cubicBezTo>
                <a:cubicBezTo>
                  <a:pt x="199" y="261"/>
                  <a:pt x="200" y="260"/>
                  <a:pt x="200" y="255"/>
                </a:cubicBezTo>
                <a:cubicBezTo>
                  <a:pt x="199" y="251"/>
                  <a:pt x="199" y="248"/>
                  <a:pt x="199" y="244"/>
                </a:cubicBezTo>
                <a:cubicBezTo>
                  <a:pt x="196" y="221"/>
                  <a:pt x="194" y="199"/>
                  <a:pt x="198" y="176"/>
                </a:cubicBezTo>
                <a:cubicBezTo>
                  <a:pt x="200" y="167"/>
                  <a:pt x="201" y="157"/>
                  <a:pt x="203" y="148"/>
                </a:cubicBezTo>
                <a:cubicBezTo>
                  <a:pt x="205" y="151"/>
                  <a:pt x="206" y="154"/>
                  <a:pt x="207" y="158"/>
                </a:cubicBezTo>
                <a:cubicBezTo>
                  <a:pt x="210" y="164"/>
                  <a:pt x="213" y="166"/>
                  <a:pt x="219" y="166"/>
                </a:cubicBezTo>
                <a:cubicBezTo>
                  <a:pt x="228" y="166"/>
                  <a:pt x="238" y="166"/>
                  <a:pt x="247" y="166"/>
                </a:cubicBezTo>
                <a:cubicBezTo>
                  <a:pt x="257" y="166"/>
                  <a:pt x="262" y="158"/>
                  <a:pt x="259" y="149"/>
                </a:cubicBezTo>
                <a:cubicBezTo>
                  <a:pt x="252" y="131"/>
                  <a:pt x="246" y="114"/>
                  <a:pt x="240" y="97"/>
                </a:cubicBezTo>
                <a:cubicBezTo>
                  <a:pt x="236" y="88"/>
                  <a:pt x="231" y="80"/>
                  <a:pt x="224" y="74"/>
                </a:cubicBezTo>
                <a:cubicBezTo>
                  <a:pt x="224" y="73"/>
                  <a:pt x="225" y="72"/>
                  <a:pt x="225" y="70"/>
                </a:cubicBezTo>
                <a:cubicBezTo>
                  <a:pt x="230" y="58"/>
                  <a:pt x="227" y="45"/>
                  <a:pt x="217" y="37"/>
                </a:cubicBezTo>
                <a:cubicBezTo>
                  <a:pt x="208" y="29"/>
                  <a:pt x="195" y="27"/>
                  <a:pt x="184" y="33"/>
                </a:cubicBezTo>
                <a:cubicBezTo>
                  <a:pt x="177" y="37"/>
                  <a:pt x="173" y="42"/>
                  <a:pt x="170" y="4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C5F9F63-C3F9-26ED-ABC2-9CAEFF8F8479}"/>
              </a:ext>
            </a:extLst>
          </p:cNvPr>
          <p:cNvGrpSpPr/>
          <p:nvPr/>
        </p:nvGrpSpPr>
        <p:grpSpPr>
          <a:xfrm>
            <a:off x="1576388" y="1693863"/>
            <a:ext cx="2155825" cy="2130426"/>
            <a:chOff x="1576388" y="1693863"/>
            <a:chExt cx="2155825" cy="213042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B3B99B-AB41-490D-8E9C-4168240AF68A}"/>
                </a:ext>
              </a:extLst>
            </p:cNvPr>
            <p:cNvSpPr/>
            <p:nvPr/>
          </p:nvSpPr>
          <p:spPr bwMode="auto">
            <a:xfrm>
              <a:off x="1576388" y="2184401"/>
              <a:ext cx="2155825" cy="1639888"/>
            </a:xfrm>
            <a:custGeom>
              <a:avLst/>
              <a:gdLst>
                <a:gd name="T0" fmla="*/ 208 w 246"/>
                <a:gd name="T1" fmla="*/ 0 h 187"/>
                <a:gd name="T2" fmla="*/ 224 w 246"/>
                <a:gd name="T3" fmla="*/ 23 h 187"/>
                <a:gd name="T4" fmla="*/ 243 w 246"/>
                <a:gd name="T5" fmla="*/ 75 h 187"/>
                <a:gd name="T6" fmla="*/ 231 w 246"/>
                <a:gd name="T7" fmla="*/ 92 h 187"/>
                <a:gd name="T8" fmla="*/ 203 w 246"/>
                <a:gd name="T9" fmla="*/ 92 h 187"/>
                <a:gd name="T10" fmla="*/ 191 w 246"/>
                <a:gd name="T11" fmla="*/ 84 h 187"/>
                <a:gd name="T12" fmla="*/ 187 w 246"/>
                <a:gd name="T13" fmla="*/ 74 h 187"/>
                <a:gd name="T14" fmla="*/ 182 w 246"/>
                <a:gd name="T15" fmla="*/ 102 h 187"/>
                <a:gd name="T16" fmla="*/ 183 w 246"/>
                <a:gd name="T17" fmla="*/ 170 h 187"/>
                <a:gd name="T18" fmla="*/ 184 w 246"/>
                <a:gd name="T19" fmla="*/ 181 h 187"/>
                <a:gd name="T20" fmla="*/ 177 w 246"/>
                <a:gd name="T21" fmla="*/ 187 h 187"/>
                <a:gd name="T22" fmla="*/ 153 w 246"/>
                <a:gd name="T23" fmla="*/ 187 h 187"/>
                <a:gd name="T24" fmla="*/ 71 w 246"/>
                <a:gd name="T25" fmla="*/ 187 h 187"/>
                <a:gd name="T26" fmla="*/ 67 w 246"/>
                <a:gd name="T27" fmla="*/ 187 h 187"/>
                <a:gd name="T28" fmla="*/ 63 w 246"/>
                <a:gd name="T29" fmla="*/ 182 h 187"/>
                <a:gd name="T30" fmla="*/ 66 w 246"/>
                <a:gd name="T31" fmla="*/ 149 h 187"/>
                <a:gd name="T32" fmla="*/ 63 w 246"/>
                <a:gd name="T33" fmla="*/ 97 h 187"/>
                <a:gd name="T34" fmla="*/ 59 w 246"/>
                <a:gd name="T35" fmla="*/ 74 h 187"/>
                <a:gd name="T36" fmla="*/ 55 w 246"/>
                <a:gd name="T37" fmla="*/ 85 h 187"/>
                <a:gd name="T38" fmla="*/ 44 w 246"/>
                <a:gd name="T39" fmla="*/ 92 h 187"/>
                <a:gd name="T40" fmla="*/ 15 w 246"/>
                <a:gd name="T41" fmla="*/ 92 h 187"/>
                <a:gd name="T42" fmla="*/ 3 w 246"/>
                <a:gd name="T43" fmla="*/ 75 h 187"/>
                <a:gd name="T44" fmla="*/ 15 w 246"/>
                <a:gd name="T45" fmla="*/ 42 h 187"/>
                <a:gd name="T46" fmla="*/ 23 w 246"/>
                <a:gd name="T47" fmla="*/ 46 h 187"/>
                <a:gd name="T48" fmla="*/ 12 w 246"/>
                <a:gd name="T49" fmla="*/ 77 h 187"/>
                <a:gd name="T50" fmla="*/ 16 w 246"/>
                <a:gd name="T51" fmla="*/ 83 h 187"/>
                <a:gd name="T52" fmla="*/ 42 w 246"/>
                <a:gd name="T53" fmla="*/ 83 h 187"/>
                <a:gd name="T54" fmla="*/ 47 w 246"/>
                <a:gd name="T55" fmla="*/ 80 h 187"/>
                <a:gd name="T56" fmla="*/ 56 w 246"/>
                <a:gd name="T57" fmla="*/ 56 h 187"/>
                <a:gd name="T58" fmla="*/ 61 w 246"/>
                <a:gd name="T59" fmla="*/ 52 h 187"/>
                <a:gd name="T60" fmla="*/ 65 w 246"/>
                <a:gd name="T61" fmla="*/ 56 h 187"/>
                <a:gd name="T62" fmla="*/ 66 w 246"/>
                <a:gd name="T63" fmla="*/ 59 h 187"/>
                <a:gd name="T64" fmla="*/ 72 w 246"/>
                <a:gd name="T65" fmla="*/ 94 h 187"/>
                <a:gd name="T66" fmla="*/ 75 w 246"/>
                <a:gd name="T67" fmla="*/ 141 h 187"/>
                <a:gd name="T68" fmla="*/ 72 w 246"/>
                <a:gd name="T69" fmla="*/ 176 h 187"/>
                <a:gd name="T70" fmla="*/ 74 w 246"/>
                <a:gd name="T71" fmla="*/ 179 h 187"/>
                <a:gd name="T72" fmla="*/ 172 w 246"/>
                <a:gd name="T73" fmla="*/ 179 h 187"/>
                <a:gd name="T74" fmla="*/ 175 w 246"/>
                <a:gd name="T75" fmla="*/ 176 h 187"/>
                <a:gd name="T76" fmla="*/ 172 w 246"/>
                <a:gd name="T77" fmla="*/ 152 h 187"/>
                <a:gd name="T78" fmla="*/ 172 w 246"/>
                <a:gd name="T79" fmla="*/ 112 h 187"/>
                <a:gd name="T80" fmla="*/ 181 w 246"/>
                <a:gd name="T81" fmla="*/ 57 h 187"/>
                <a:gd name="T82" fmla="*/ 185 w 246"/>
                <a:gd name="T83" fmla="*/ 52 h 187"/>
                <a:gd name="T84" fmla="*/ 190 w 246"/>
                <a:gd name="T85" fmla="*/ 56 h 187"/>
                <a:gd name="T86" fmla="*/ 199 w 246"/>
                <a:gd name="T87" fmla="*/ 80 h 187"/>
                <a:gd name="T88" fmla="*/ 204 w 246"/>
                <a:gd name="T89" fmla="*/ 83 h 187"/>
                <a:gd name="T90" fmla="*/ 230 w 246"/>
                <a:gd name="T91" fmla="*/ 83 h 187"/>
                <a:gd name="T92" fmla="*/ 234 w 246"/>
                <a:gd name="T93" fmla="*/ 77 h 187"/>
                <a:gd name="T94" fmla="*/ 215 w 246"/>
                <a:gd name="T95" fmla="*/ 25 h 187"/>
                <a:gd name="T96" fmla="*/ 203 w 246"/>
                <a:gd name="T97" fmla="*/ 7 h 187"/>
                <a:gd name="T98" fmla="*/ 208 w 246"/>
                <a:gd name="T9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187">
                  <a:moveTo>
                    <a:pt x="208" y="0"/>
                  </a:moveTo>
                  <a:cubicBezTo>
                    <a:pt x="215" y="6"/>
                    <a:pt x="220" y="14"/>
                    <a:pt x="224" y="23"/>
                  </a:cubicBezTo>
                  <a:cubicBezTo>
                    <a:pt x="230" y="40"/>
                    <a:pt x="236" y="57"/>
                    <a:pt x="243" y="75"/>
                  </a:cubicBezTo>
                  <a:cubicBezTo>
                    <a:pt x="246" y="84"/>
                    <a:pt x="241" y="92"/>
                    <a:pt x="231" y="92"/>
                  </a:cubicBezTo>
                  <a:cubicBezTo>
                    <a:pt x="222" y="92"/>
                    <a:pt x="212" y="92"/>
                    <a:pt x="203" y="92"/>
                  </a:cubicBezTo>
                  <a:cubicBezTo>
                    <a:pt x="197" y="92"/>
                    <a:pt x="194" y="90"/>
                    <a:pt x="191" y="84"/>
                  </a:cubicBezTo>
                  <a:cubicBezTo>
                    <a:pt x="190" y="80"/>
                    <a:pt x="189" y="77"/>
                    <a:pt x="187" y="74"/>
                  </a:cubicBezTo>
                  <a:cubicBezTo>
                    <a:pt x="185" y="83"/>
                    <a:pt x="184" y="93"/>
                    <a:pt x="182" y="102"/>
                  </a:cubicBezTo>
                  <a:cubicBezTo>
                    <a:pt x="178" y="125"/>
                    <a:pt x="180" y="147"/>
                    <a:pt x="183" y="170"/>
                  </a:cubicBezTo>
                  <a:cubicBezTo>
                    <a:pt x="183" y="174"/>
                    <a:pt x="183" y="177"/>
                    <a:pt x="184" y="181"/>
                  </a:cubicBezTo>
                  <a:cubicBezTo>
                    <a:pt x="184" y="186"/>
                    <a:pt x="183" y="187"/>
                    <a:pt x="177" y="187"/>
                  </a:cubicBezTo>
                  <a:cubicBezTo>
                    <a:pt x="169" y="187"/>
                    <a:pt x="161" y="187"/>
                    <a:pt x="153" y="187"/>
                  </a:cubicBezTo>
                  <a:cubicBezTo>
                    <a:pt x="126" y="187"/>
                    <a:pt x="98" y="187"/>
                    <a:pt x="71" y="187"/>
                  </a:cubicBezTo>
                  <a:cubicBezTo>
                    <a:pt x="70" y="187"/>
                    <a:pt x="68" y="187"/>
                    <a:pt x="67" y="187"/>
                  </a:cubicBezTo>
                  <a:cubicBezTo>
                    <a:pt x="64" y="187"/>
                    <a:pt x="62" y="186"/>
                    <a:pt x="63" y="182"/>
                  </a:cubicBezTo>
                  <a:cubicBezTo>
                    <a:pt x="64" y="171"/>
                    <a:pt x="65" y="160"/>
                    <a:pt x="66" y="149"/>
                  </a:cubicBezTo>
                  <a:cubicBezTo>
                    <a:pt x="68" y="132"/>
                    <a:pt x="66" y="114"/>
                    <a:pt x="63" y="97"/>
                  </a:cubicBezTo>
                  <a:cubicBezTo>
                    <a:pt x="62" y="89"/>
                    <a:pt x="61" y="82"/>
                    <a:pt x="59" y="74"/>
                  </a:cubicBezTo>
                  <a:cubicBezTo>
                    <a:pt x="57" y="77"/>
                    <a:pt x="56" y="81"/>
                    <a:pt x="55" y="85"/>
                  </a:cubicBezTo>
                  <a:cubicBezTo>
                    <a:pt x="53" y="89"/>
                    <a:pt x="49" y="92"/>
                    <a:pt x="44" y="92"/>
                  </a:cubicBezTo>
                  <a:cubicBezTo>
                    <a:pt x="34" y="92"/>
                    <a:pt x="25" y="92"/>
                    <a:pt x="15" y="92"/>
                  </a:cubicBezTo>
                  <a:cubicBezTo>
                    <a:pt x="6" y="92"/>
                    <a:pt x="0" y="84"/>
                    <a:pt x="3" y="75"/>
                  </a:cubicBezTo>
                  <a:cubicBezTo>
                    <a:pt x="7" y="64"/>
                    <a:pt x="11" y="53"/>
                    <a:pt x="15" y="42"/>
                  </a:cubicBezTo>
                  <a:cubicBezTo>
                    <a:pt x="18" y="43"/>
                    <a:pt x="21" y="45"/>
                    <a:pt x="23" y="46"/>
                  </a:cubicBezTo>
                  <a:cubicBezTo>
                    <a:pt x="19" y="56"/>
                    <a:pt x="16" y="67"/>
                    <a:pt x="12" y="77"/>
                  </a:cubicBezTo>
                  <a:cubicBezTo>
                    <a:pt x="10" y="81"/>
                    <a:pt x="12" y="83"/>
                    <a:pt x="16" y="83"/>
                  </a:cubicBezTo>
                  <a:cubicBezTo>
                    <a:pt x="25" y="83"/>
                    <a:pt x="34" y="83"/>
                    <a:pt x="42" y="83"/>
                  </a:cubicBezTo>
                  <a:cubicBezTo>
                    <a:pt x="45" y="83"/>
                    <a:pt x="46" y="82"/>
                    <a:pt x="47" y="80"/>
                  </a:cubicBezTo>
                  <a:cubicBezTo>
                    <a:pt x="50" y="72"/>
                    <a:pt x="53" y="64"/>
                    <a:pt x="56" y="56"/>
                  </a:cubicBezTo>
                  <a:cubicBezTo>
                    <a:pt x="57" y="53"/>
                    <a:pt x="59" y="52"/>
                    <a:pt x="61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7"/>
                    <a:pt x="66" y="58"/>
                    <a:pt x="66" y="59"/>
                  </a:cubicBezTo>
                  <a:cubicBezTo>
                    <a:pt x="68" y="71"/>
                    <a:pt x="70" y="83"/>
                    <a:pt x="72" y="94"/>
                  </a:cubicBezTo>
                  <a:cubicBezTo>
                    <a:pt x="74" y="110"/>
                    <a:pt x="76" y="125"/>
                    <a:pt x="75" y="141"/>
                  </a:cubicBezTo>
                  <a:cubicBezTo>
                    <a:pt x="74" y="153"/>
                    <a:pt x="73" y="164"/>
                    <a:pt x="72" y="176"/>
                  </a:cubicBezTo>
                  <a:cubicBezTo>
                    <a:pt x="72" y="177"/>
                    <a:pt x="71" y="179"/>
                    <a:pt x="74" y="179"/>
                  </a:cubicBezTo>
                  <a:cubicBezTo>
                    <a:pt x="107" y="179"/>
                    <a:pt x="139" y="179"/>
                    <a:pt x="172" y="179"/>
                  </a:cubicBezTo>
                  <a:cubicBezTo>
                    <a:pt x="174" y="179"/>
                    <a:pt x="175" y="178"/>
                    <a:pt x="175" y="176"/>
                  </a:cubicBezTo>
                  <a:cubicBezTo>
                    <a:pt x="174" y="168"/>
                    <a:pt x="173" y="160"/>
                    <a:pt x="172" y="152"/>
                  </a:cubicBezTo>
                  <a:cubicBezTo>
                    <a:pt x="170" y="138"/>
                    <a:pt x="170" y="125"/>
                    <a:pt x="172" y="112"/>
                  </a:cubicBezTo>
                  <a:cubicBezTo>
                    <a:pt x="174" y="93"/>
                    <a:pt x="178" y="75"/>
                    <a:pt x="181" y="57"/>
                  </a:cubicBezTo>
                  <a:cubicBezTo>
                    <a:pt x="181" y="54"/>
                    <a:pt x="182" y="52"/>
                    <a:pt x="185" y="52"/>
                  </a:cubicBezTo>
                  <a:cubicBezTo>
                    <a:pt x="188" y="52"/>
                    <a:pt x="189" y="53"/>
                    <a:pt x="190" y="56"/>
                  </a:cubicBezTo>
                  <a:cubicBezTo>
                    <a:pt x="193" y="64"/>
                    <a:pt x="196" y="72"/>
                    <a:pt x="199" y="80"/>
                  </a:cubicBezTo>
                  <a:cubicBezTo>
                    <a:pt x="200" y="82"/>
                    <a:pt x="201" y="83"/>
                    <a:pt x="204" y="83"/>
                  </a:cubicBezTo>
                  <a:cubicBezTo>
                    <a:pt x="212" y="83"/>
                    <a:pt x="221" y="83"/>
                    <a:pt x="230" y="83"/>
                  </a:cubicBezTo>
                  <a:cubicBezTo>
                    <a:pt x="235" y="83"/>
                    <a:pt x="236" y="81"/>
                    <a:pt x="234" y="77"/>
                  </a:cubicBezTo>
                  <a:cubicBezTo>
                    <a:pt x="228" y="60"/>
                    <a:pt x="222" y="42"/>
                    <a:pt x="215" y="25"/>
                  </a:cubicBezTo>
                  <a:cubicBezTo>
                    <a:pt x="213" y="18"/>
                    <a:pt x="209" y="12"/>
                    <a:pt x="203" y="7"/>
                  </a:cubicBezTo>
                  <a:cubicBezTo>
                    <a:pt x="203" y="4"/>
                    <a:pt x="206" y="2"/>
                    <a:pt x="208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9442CF-2754-4506-A4EE-0BCF14EF59BC}"/>
                </a:ext>
              </a:extLst>
            </p:cNvPr>
            <p:cNvSpPr/>
            <p:nvPr/>
          </p:nvSpPr>
          <p:spPr bwMode="auto">
            <a:xfrm>
              <a:off x="2005013" y="1693863"/>
              <a:ext cx="920750" cy="490538"/>
            </a:xfrm>
            <a:custGeom>
              <a:avLst/>
              <a:gdLst>
                <a:gd name="T0" fmla="*/ 0 w 105"/>
                <a:gd name="T1" fmla="*/ 49 h 56"/>
                <a:gd name="T2" fmla="*/ 32 w 105"/>
                <a:gd name="T3" fmla="*/ 39 h 56"/>
                <a:gd name="T4" fmla="*/ 44 w 105"/>
                <a:gd name="T5" fmla="*/ 23 h 56"/>
                <a:gd name="T6" fmla="*/ 44 w 105"/>
                <a:gd name="T7" fmla="*/ 6 h 56"/>
                <a:gd name="T8" fmla="*/ 50 w 105"/>
                <a:gd name="T9" fmla="*/ 0 h 56"/>
                <a:gd name="T10" fmla="*/ 98 w 105"/>
                <a:gd name="T11" fmla="*/ 0 h 56"/>
                <a:gd name="T12" fmla="*/ 104 w 105"/>
                <a:gd name="T13" fmla="*/ 6 h 56"/>
                <a:gd name="T14" fmla="*/ 104 w 105"/>
                <a:gd name="T15" fmla="*/ 24 h 56"/>
                <a:gd name="T16" fmla="*/ 105 w 105"/>
                <a:gd name="T17" fmla="*/ 30 h 56"/>
                <a:gd name="T18" fmla="*/ 103 w 105"/>
                <a:gd name="T19" fmla="*/ 41 h 56"/>
                <a:gd name="T20" fmla="*/ 95 w 105"/>
                <a:gd name="T21" fmla="*/ 25 h 56"/>
                <a:gd name="T22" fmla="*/ 95 w 105"/>
                <a:gd name="T23" fmla="*/ 11 h 56"/>
                <a:gd name="T24" fmla="*/ 93 w 105"/>
                <a:gd name="T25" fmla="*/ 8 h 56"/>
                <a:gd name="T26" fmla="*/ 55 w 105"/>
                <a:gd name="T27" fmla="*/ 8 h 56"/>
                <a:gd name="T28" fmla="*/ 53 w 105"/>
                <a:gd name="T29" fmla="*/ 11 h 56"/>
                <a:gd name="T30" fmla="*/ 53 w 105"/>
                <a:gd name="T31" fmla="*/ 24 h 56"/>
                <a:gd name="T32" fmla="*/ 36 w 105"/>
                <a:gd name="T33" fmla="*/ 47 h 56"/>
                <a:gd name="T34" fmla="*/ 7 w 105"/>
                <a:gd name="T35" fmla="*/ 56 h 56"/>
                <a:gd name="T36" fmla="*/ 0 w 105"/>
                <a:gd name="T3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6">
                  <a:moveTo>
                    <a:pt x="0" y="49"/>
                  </a:moveTo>
                  <a:cubicBezTo>
                    <a:pt x="10" y="45"/>
                    <a:pt x="21" y="42"/>
                    <a:pt x="32" y="39"/>
                  </a:cubicBezTo>
                  <a:cubicBezTo>
                    <a:pt x="41" y="36"/>
                    <a:pt x="44" y="32"/>
                    <a:pt x="44" y="23"/>
                  </a:cubicBezTo>
                  <a:cubicBezTo>
                    <a:pt x="44" y="17"/>
                    <a:pt x="44" y="11"/>
                    <a:pt x="44" y="6"/>
                  </a:cubicBezTo>
                  <a:cubicBezTo>
                    <a:pt x="44" y="1"/>
                    <a:pt x="46" y="0"/>
                    <a:pt x="50" y="0"/>
                  </a:cubicBezTo>
                  <a:cubicBezTo>
                    <a:pt x="66" y="0"/>
                    <a:pt x="82" y="0"/>
                    <a:pt x="98" y="0"/>
                  </a:cubicBezTo>
                  <a:cubicBezTo>
                    <a:pt x="103" y="0"/>
                    <a:pt x="104" y="1"/>
                    <a:pt x="104" y="6"/>
                  </a:cubicBezTo>
                  <a:cubicBezTo>
                    <a:pt x="104" y="12"/>
                    <a:pt x="104" y="18"/>
                    <a:pt x="104" y="24"/>
                  </a:cubicBezTo>
                  <a:cubicBezTo>
                    <a:pt x="104" y="26"/>
                    <a:pt x="104" y="28"/>
                    <a:pt x="105" y="30"/>
                  </a:cubicBezTo>
                  <a:cubicBezTo>
                    <a:pt x="104" y="34"/>
                    <a:pt x="103" y="38"/>
                    <a:pt x="103" y="41"/>
                  </a:cubicBezTo>
                  <a:cubicBezTo>
                    <a:pt x="98" y="37"/>
                    <a:pt x="96" y="31"/>
                    <a:pt x="95" y="25"/>
                  </a:cubicBezTo>
                  <a:cubicBezTo>
                    <a:pt x="95" y="20"/>
                    <a:pt x="95" y="16"/>
                    <a:pt x="95" y="11"/>
                  </a:cubicBezTo>
                  <a:cubicBezTo>
                    <a:pt x="95" y="9"/>
                    <a:pt x="95" y="8"/>
                    <a:pt x="93" y="8"/>
                  </a:cubicBezTo>
                  <a:cubicBezTo>
                    <a:pt x="80" y="9"/>
                    <a:pt x="68" y="9"/>
                    <a:pt x="55" y="8"/>
                  </a:cubicBezTo>
                  <a:cubicBezTo>
                    <a:pt x="53" y="8"/>
                    <a:pt x="53" y="9"/>
                    <a:pt x="53" y="11"/>
                  </a:cubicBezTo>
                  <a:cubicBezTo>
                    <a:pt x="53" y="15"/>
                    <a:pt x="53" y="20"/>
                    <a:pt x="53" y="24"/>
                  </a:cubicBezTo>
                  <a:cubicBezTo>
                    <a:pt x="53" y="35"/>
                    <a:pt x="47" y="43"/>
                    <a:pt x="36" y="47"/>
                  </a:cubicBezTo>
                  <a:cubicBezTo>
                    <a:pt x="27" y="50"/>
                    <a:pt x="17" y="53"/>
                    <a:pt x="7" y="56"/>
                  </a:cubicBezTo>
                  <a:cubicBezTo>
                    <a:pt x="4" y="54"/>
                    <a:pt x="3" y="52"/>
                    <a:pt x="0" y="49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F1400F-1085-4043-8515-13F0AF663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1" y="1773238"/>
              <a:ext cx="542925" cy="587375"/>
            </a:xfrm>
            <a:custGeom>
              <a:avLst/>
              <a:gdLst>
                <a:gd name="T0" fmla="*/ 0 w 62"/>
                <a:gd name="T1" fmla="*/ 32 h 67"/>
                <a:gd name="T2" fmla="*/ 2 w 62"/>
                <a:gd name="T3" fmla="*/ 21 h 67"/>
                <a:gd name="T4" fmla="*/ 16 w 62"/>
                <a:gd name="T5" fmla="*/ 6 h 67"/>
                <a:gd name="T6" fmla="*/ 49 w 62"/>
                <a:gd name="T7" fmla="*/ 10 h 67"/>
                <a:gd name="T8" fmla="*/ 57 w 62"/>
                <a:gd name="T9" fmla="*/ 43 h 67"/>
                <a:gd name="T10" fmla="*/ 56 w 62"/>
                <a:gd name="T11" fmla="*/ 47 h 67"/>
                <a:gd name="T12" fmla="*/ 51 w 62"/>
                <a:gd name="T13" fmla="*/ 54 h 67"/>
                <a:gd name="T14" fmla="*/ 48 w 62"/>
                <a:gd name="T15" fmla="*/ 56 h 67"/>
                <a:gd name="T16" fmla="*/ 4 w 62"/>
                <a:gd name="T17" fmla="*/ 48 h 67"/>
                <a:gd name="T18" fmla="*/ 0 w 62"/>
                <a:gd name="T19" fmla="*/ 32 h 67"/>
                <a:gd name="T20" fmla="*/ 9 w 62"/>
                <a:gd name="T21" fmla="*/ 32 h 67"/>
                <a:gd name="T22" fmla="*/ 29 w 62"/>
                <a:gd name="T23" fmla="*/ 53 h 67"/>
                <a:gd name="T24" fmla="*/ 51 w 62"/>
                <a:gd name="T25" fmla="*/ 33 h 67"/>
                <a:gd name="T26" fmla="*/ 30 w 62"/>
                <a:gd name="T27" fmla="*/ 12 h 67"/>
                <a:gd name="T28" fmla="*/ 9 w 62"/>
                <a:gd name="T2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7">
                  <a:moveTo>
                    <a:pt x="0" y="32"/>
                  </a:moveTo>
                  <a:cubicBezTo>
                    <a:pt x="0" y="29"/>
                    <a:pt x="1" y="25"/>
                    <a:pt x="2" y="21"/>
                  </a:cubicBezTo>
                  <a:cubicBezTo>
                    <a:pt x="5" y="15"/>
                    <a:pt x="9" y="10"/>
                    <a:pt x="16" y="6"/>
                  </a:cubicBezTo>
                  <a:cubicBezTo>
                    <a:pt x="27" y="0"/>
                    <a:pt x="40" y="2"/>
                    <a:pt x="49" y="10"/>
                  </a:cubicBezTo>
                  <a:cubicBezTo>
                    <a:pt x="59" y="18"/>
                    <a:pt x="62" y="31"/>
                    <a:pt x="57" y="43"/>
                  </a:cubicBezTo>
                  <a:cubicBezTo>
                    <a:pt x="57" y="45"/>
                    <a:pt x="56" y="46"/>
                    <a:pt x="56" y="47"/>
                  </a:cubicBezTo>
                  <a:cubicBezTo>
                    <a:pt x="54" y="49"/>
                    <a:pt x="51" y="51"/>
                    <a:pt x="51" y="54"/>
                  </a:cubicBezTo>
                  <a:cubicBezTo>
                    <a:pt x="49" y="54"/>
                    <a:pt x="49" y="55"/>
                    <a:pt x="48" y="56"/>
                  </a:cubicBezTo>
                  <a:cubicBezTo>
                    <a:pt x="33" y="67"/>
                    <a:pt x="14" y="63"/>
                    <a:pt x="4" y="48"/>
                  </a:cubicBezTo>
                  <a:cubicBezTo>
                    <a:pt x="1" y="43"/>
                    <a:pt x="1" y="38"/>
                    <a:pt x="0" y="32"/>
                  </a:cubicBezTo>
                  <a:close/>
                  <a:moveTo>
                    <a:pt x="9" y="32"/>
                  </a:moveTo>
                  <a:cubicBezTo>
                    <a:pt x="9" y="44"/>
                    <a:pt x="18" y="53"/>
                    <a:pt x="29" y="53"/>
                  </a:cubicBezTo>
                  <a:cubicBezTo>
                    <a:pt x="41" y="53"/>
                    <a:pt x="50" y="44"/>
                    <a:pt x="51" y="33"/>
                  </a:cubicBezTo>
                  <a:cubicBezTo>
                    <a:pt x="51" y="21"/>
                    <a:pt x="42" y="12"/>
                    <a:pt x="30" y="12"/>
                  </a:cubicBezTo>
                  <a:cubicBezTo>
                    <a:pt x="18" y="11"/>
                    <a:pt x="9" y="20"/>
                    <a:pt x="9" y="32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5CFCB00-4BBB-4FBE-BEED-A2A5738F2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851" y="2062163"/>
              <a:ext cx="552450" cy="542925"/>
            </a:xfrm>
            <a:custGeom>
              <a:avLst/>
              <a:gdLst>
                <a:gd name="T0" fmla="*/ 47 w 63"/>
                <a:gd name="T1" fmla="*/ 7 h 62"/>
                <a:gd name="T2" fmla="*/ 54 w 63"/>
                <a:gd name="T3" fmla="*/ 14 h 62"/>
                <a:gd name="T4" fmla="*/ 56 w 63"/>
                <a:gd name="T5" fmla="*/ 17 h 62"/>
                <a:gd name="T6" fmla="*/ 46 w 63"/>
                <a:gd name="T7" fmla="*/ 56 h 62"/>
                <a:gd name="T8" fmla="*/ 21 w 63"/>
                <a:gd name="T9" fmla="*/ 60 h 62"/>
                <a:gd name="T10" fmla="*/ 13 w 63"/>
                <a:gd name="T11" fmla="*/ 56 h 62"/>
                <a:gd name="T12" fmla="*/ 0 w 63"/>
                <a:gd name="T13" fmla="*/ 32 h 62"/>
                <a:gd name="T14" fmla="*/ 15 w 63"/>
                <a:gd name="T15" fmla="*/ 6 h 62"/>
                <a:gd name="T16" fmla="*/ 46 w 63"/>
                <a:gd name="T17" fmla="*/ 6 h 62"/>
                <a:gd name="T18" fmla="*/ 47 w 63"/>
                <a:gd name="T19" fmla="*/ 7 h 62"/>
                <a:gd name="T20" fmla="*/ 51 w 63"/>
                <a:gd name="T21" fmla="*/ 32 h 62"/>
                <a:gd name="T22" fmla="*/ 30 w 63"/>
                <a:gd name="T23" fmla="*/ 11 h 62"/>
                <a:gd name="T24" fmla="*/ 9 w 63"/>
                <a:gd name="T25" fmla="*/ 32 h 62"/>
                <a:gd name="T26" fmla="*/ 30 w 63"/>
                <a:gd name="T27" fmla="*/ 53 h 62"/>
                <a:gd name="T28" fmla="*/ 51 w 63"/>
                <a:gd name="T2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2">
                  <a:moveTo>
                    <a:pt x="47" y="7"/>
                  </a:moveTo>
                  <a:cubicBezTo>
                    <a:pt x="50" y="10"/>
                    <a:pt x="51" y="12"/>
                    <a:pt x="54" y="14"/>
                  </a:cubicBezTo>
                  <a:cubicBezTo>
                    <a:pt x="54" y="15"/>
                    <a:pt x="55" y="16"/>
                    <a:pt x="56" y="17"/>
                  </a:cubicBezTo>
                  <a:cubicBezTo>
                    <a:pt x="63" y="31"/>
                    <a:pt x="59" y="47"/>
                    <a:pt x="46" y="56"/>
                  </a:cubicBezTo>
                  <a:cubicBezTo>
                    <a:pt x="39" y="61"/>
                    <a:pt x="30" y="62"/>
                    <a:pt x="21" y="60"/>
                  </a:cubicBezTo>
                  <a:cubicBezTo>
                    <a:pt x="19" y="59"/>
                    <a:pt x="16" y="57"/>
                    <a:pt x="13" y="56"/>
                  </a:cubicBezTo>
                  <a:cubicBezTo>
                    <a:pt x="5" y="50"/>
                    <a:pt x="0" y="42"/>
                    <a:pt x="0" y="32"/>
                  </a:cubicBezTo>
                  <a:cubicBezTo>
                    <a:pt x="0" y="21"/>
                    <a:pt x="5" y="12"/>
                    <a:pt x="15" y="6"/>
                  </a:cubicBezTo>
                  <a:cubicBezTo>
                    <a:pt x="25" y="0"/>
                    <a:pt x="36" y="1"/>
                    <a:pt x="46" y="6"/>
                  </a:cubicBezTo>
                  <a:cubicBezTo>
                    <a:pt x="46" y="7"/>
                    <a:pt x="47" y="7"/>
                    <a:pt x="47" y="7"/>
                  </a:cubicBezTo>
                  <a:close/>
                  <a:moveTo>
                    <a:pt x="51" y="32"/>
                  </a:moveTo>
                  <a:cubicBezTo>
                    <a:pt x="51" y="20"/>
                    <a:pt x="42" y="11"/>
                    <a:pt x="30" y="11"/>
                  </a:cubicBezTo>
                  <a:cubicBezTo>
                    <a:pt x="18" y="11"/>
                    <a:pt x="9" y="20"/>
                    <a:pt x="9" y="32"/>
                  </a:cubicBezTo>
                  <a:cubicBezTo>
                    <a:pt x="9" y="43"/>
                    <a:pt x="18" y="52"/>
                    <a:pt x="30" y="53"/>
                  </a:cubicBezTo>
                  <a:cubicBezTo>
                    <a:pt x="41" y="53"/>
                    <a:pt x="51" y="43"/>
                    <a:pt x="51" y="32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683412-6C7E-4DD0-9528-4DCD5AD92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2833688"/>
              <a:ext cx="577850" cy="515938"/>
            </a:xfrm>
            <a:custGeom>
              <a:avLst/>
              <a:gdLst>
                <a:gd name="T0" fmla="*/ 35 w 66"/>
                <a:gd name="T1" fmla="*/ 0 h 59"/>
                <a:gd name="T2" fmla="*/ 57 w 66"/>
                <a:gd name="T3" fmla="*/ 15 h 59"/>
                <a:gd name="T4" fmla="*/ 39 w 66"/>
                <a:gd name="T5" fmla="*/ 58 h 59"/>
                <a:gd name="T6" fmla="*/ 35 w 66"/>
                <a:gd name="T7" fmla="*/ 59 h 59"/>
                <a:gd name="T8" fmla="*/ 27 w 66"/>
                <a:gd name="T9" fmla="*/ 59 h 59"/>
                <a:gd name="T10" fmla="*/ 11 w 66"/>
                <a:gd name="T11" fmla="*/ 52 h 59"/>
                <a:gd name="T12" fmla="*/ 3 w 66"/>
                <a:gd name="T13" fmla="*/ 22 h 59"/>
                <a:gd name="T14" fmla="*/ 25 w 66"/>
                <a:gd name="T15" fmla="*/ 1 h 59"/>
                <a:gd name="T16" fmla="*/ 27 w 66"/>
                <a:gd name="T17" fmla="*/ 0 h 59"/>
                <a:gd name="T18" fmla="*/ 35 w 66"/>
                <a:gd name="T19" fmla="*/ 0 h 59"/>
                <a:gd name="T20" fmla="*/ 31 w 66"/>
                <a:gd name="T21" fmla="*/ 9 h 59"/>
                <a:gd name="T22" fmla="*/ 10 w 66"/>
                <a:gd name="T23" fmla="*/ 30 h 59"/>
                <a:gd name="T24" fmla="*/ 31 w 66"/>
                <a:gd name="T25" fmla="*/ 51 h 59"/>
                <a:gd name="T26" fmla="*/ 52 w 66"/>
                <a:gd name="T27" fmla="*/ 30 h 59"/>
                <a:gd name="T28" fmla="*/ 31 w 66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9">
                  <a:moveTo>
                    <a:pt x="35" y="0"/>
                  </a:moveTo>
                  <a:cubicBezTo>
                    <a:pt x="44" y="2"/>
                    <a:pt x="52" y="7"/>
                    <a:pt x="57" y="15"/>
                  </a:cubicBezTo>
                  <a:cubicBezTo>
                    <a:pt x="66" y="32"/>
                    <a:pt x="58" y="53"/>
                    <a:pt x="39" y="58"/>
                  </a:cubicBezTo>
                  <a:cubicBezTo>
                    <a:pt x="38" y="58"/>
                    <a:pt x="37" y="59"/>
                    <a:pt x="35" y="59"/>
                  </a:cubicBezTo>
                  <a:cubicBezTo>
                    <a:pt x="33" y="59"/>
                    <a:pt x="30" y="59"/>
                    <a:pt x="27" y="59"/>
                  </a:cubicBezTo>
                  <a:cubicBezTo>
                    <a:pt x="21" y="58"/>
                    <a:pt x="16" y="56"/>
                    <a:pt x="11" y="52"/>
                  </a:cubicBezTo>
                  <a:cubicBezTo>
                    <a:pt x="3" y="43"/>
                    <a:pt x="0" y="33"/>
                    <a:pt x="3" y="22"/>
                  </a:cubicBezTo>
                  <a:cubicBezTo>
                    <a:pt x="5" y="11"/>
                    <a:pt x="13" y="4"/>
                    <a:pt x="25" y="1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30" y="0"/>
                    <a:pt x="33" y="1"/>
                    <a:pt x="35" y="0"/>
                  </a:cubicBezTo>
                  <a:close/>
                  <a:moveTo>
                    <a:pt x="31" y="9"/>
                  </a:moveTo>
                  <a:cubicBezTo>
                    <a:pt x="20" y="9"/>
                    <a:pt x="10" y="18"/>
                    <a:pt x="10" y="30"/>
                  </a:cubicBezTo>
                  <a:cubicBezTo>
                    <a:pt x="10" y="41"/>
                    <a:pt x="20" y="50"/>
                    <a:pt x="31" y="51"/>
                  </a:cubicBezTo>
                  <a:cubicBezTo>
                    <a:pt x="42" y="51"/>
                    <a:pt x="52" y="41"/>
                    <a:pt x="52" y="30"/>
                  </a:cubicBezTo>
                  <a:cubicBezTo>
                    <a:pt x="52" y="18"/>
                    <a:pt x="43" y="9"/>
                    <a:pt x="31" y="9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B9AAF3F-2C81-4B21-BE52-B2F9534F90FA}"/>
                </a:ext>
              </a:extLst>
            </p:cNvPr>
            <p:cNvSpPr/>
            <p:nvPr/>
          </p:nvSpPr>
          <p:spPr bwMode="auto">
            <a:xfrm>
              <a:off x="2619376" y="2087563"/>
              <a:ext cx="69850" cy="754063"/>
            </a:xfrm>
            <a:custGeom>
              <a:avLst/>
              <a:gdLst>
                <a:gd name="T0" fmla="*/ 8 w 8"/>
                <a:gd name="T1" fmla="*/ 85 h 86"/>
                <a:gd name="T2" fmla="*/ 0 w 8"/>
                <a:gd name="T3" fmla="*/ 85 h 86"/>
                <a:gd name="T4" fmla="*/ 0 w 8"/>
                <a:gd name="T5" fmla="*/ 6 h 86"/>
                <a:gd name="T6" fmla="*/ 4 w 8"/>
                <a:gd name="T7" fmla="*/ 1 h 86"/>
                <a:gd name="T8" fmla="*/ 8 w 8"/>
                <a:gd name="T9" fmla="*/ 6 h 86"/>
                <a:gd name="T10" fmla="*/ 8 w 8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6">
                  <a:moveTo>
                    <a:pt x="8" y="85"/>
                  </a:moveTo>
                  <a:cubicBezTo>
                    <a:pt x="6" y="86"/>
                    <a:pt x="3" y="85"/>
                    <a:pt x="0" y="85"/>
                  </a:cubicBezTo>
                  <a:cubicBezTo>
                    <a:pt x="0" y="59"/>
                    <a:pt x="0" y="33"/>
                    <a:pt x="0" y="6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8" y="1"/>
                    <a:pt x="8" y="3"/>
                    <a:pt x="8" y="6"/>
                  </a:cubicBezTo>
                  <a:cubicBezTo>
                    <a:pt x="8" y="32"/>
                    <a:pt x="8" y="59"/>
                    <a:pt x="8" y="8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FE55350-658A-4C17-AB78-4616CB482AF0}"/>
                </a:ext>
              </a:extLst>
            </p:cNvPr>
            <p:cNvSpPr/>
            <p:nvPr/>
          </p:nvSpPr>
          <p:spPr bwMode="auto">
            <a:xfrm>
              <a:off x="2619376" y="3349626"/>
              <a:ext cx="77788" cy="149225"/>
            </a:xfrm>
            <a:custGeom>
              <a:avLst/>
              <a:gdLst>
                <a:gd name="T0" fmla="*/ 0 w 9"/>
                <a:gd name="T1" fmla="*/ 0 h 17"/>
                <a:gd name="T2" fmla="*/ 8 w 9"/>
                <a:gd name="T3" fmla="*/ 0 h 17"/>
                <a:gd name="T4" fmla="*/ 8 w 9"/>
                <a:gd name="T5" fmla="*/ 12 h 17"/>
                <a:gd name="T6" fmla="*/ 4 w 9"/>
                <a:gd name="T7" fmla="*/ 17 h 17"/>
                <a:gd name="T8" fmla="*/ 0 w 9"/>
                <a:gd name="T9" fmla="*/ 12 h 17"/>
                <a:gd name="T10" fmla="*/ 0 w 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3" y="0"/>
                    <a:pt x="6" y="0"/>
                    <a:pt x="8" y="0"/>
                  </a:cubicBezTo>
                  <a:cubicBezTo>
                    <a:pt x="8" y="4"/>
                    <a:pt x="9" y="8"/>
                    <a:pt x="8" y="12"/>
                  </a:cubicBezTo>
                  <a:cubicBezTo>
                    <a:pt x="8" y="15"/>
                    <a:pt x="7" y="17"/>
                    <a:pt x="4" y="17"/>
                  </a:cubicBezTo>
                  <a:cubicBezTo>
                    <a:pt x="1" y="17"/>
                    <a:pt x="0" y="15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7DAEC5-D4D1-42AC-97FA-F3F67602E0D5}"/>
                </a:ext>
              </a:extLst>
            </p:cNvPr>
            <p:cNvSpPr/>
            <p:nvPr/>
          </p:nvSpPr>
          <p:spPr bwMode="auto">
            <a:xfrm>
              <a:off x="3065463" y="1895476"/>
              <a:ext cx="211138" cy="323850"/>
            </a:xfrm>
            <a:custGeom>
              <a:avLst/>
              <a:gdLst>
                <a:gd name="T0" fmla="*/ 14 w 24"/>
                <a:gd name="T1" fmla="*/ 14 h 37"/>
                <a:gd name="T2" fmla="*/ 19 w 24"/>
                <a:gd name="T3" fmla="*/ 25 h 37"/>
                <a:gd name="T4" fmla="*/ 13 w 24"/>
                <a:gd name="T5" fmla="*/ 34 h 37"/>
                <a:gd name="T6" fmla="*/ 6 w 24"/>
                <a:gd name="T7" fmla="*/ 35 h 37"/>
                <a:gd name="T8" fmla="*/ 6 w 24"/>
                <a:gd name="T9" fmla="*/ 29 h 37"/>
                <a:gd name="T10" fmla="*/ 9 w 24"/>
                <a:gd name="T11" fmla="*/ 23 h 37"/>
                <a:gd name="T12" fmla="*/ 6 w 24"/>
                <a:gd name="T13" fmla="*/ 22 h 37"/>
                <a:gd name="T14" fmla="*/ 2 w 24"/>
                <a:gd name="T15" fmla="*/ 15 h 37"/>
                <a:gd name="T16" fmla="*/ 11 w 24"/>
                <a:gd name="T17" fmla="*/ 3 h 37"/>
                <a:gd name="T18" fmla="*/ 17 w 24"/>
                <a:gd name="T19" fmla="*/ 1 h 37"/>
                <a:gd name="T20" fmla="*/ 18 w 24"/>
                <a:gd name="T21" fmla="*/ 8 h 37"/>
                <a:gd name="T22" fmla="*/ 14 w 24"/>
                <a:gd name="T2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14" y="14"/>
                  </a:moveTo>
                  <a:cubicBezTo>
                    <a:pt x="23" y="15"/>
                    <a:pt x="24" y="17"/>
                    <a:pt x="19" y="25"/>
                  </a:cubicBezTo>
                  <a:cubicBezTo>
                    <a:pt x="17" y="28"/>
                    <a:pt x="15" y="31"/>
                    <a:pt x="13" y="34"/>
                  </a:cubicBezTo>
                  <a:cubicBezTo>
                    <a:pt x="11" y="36"/>
                    <a:pt x="9" y="37"/>
                    <a:pt x="6" y="35"/>
                  </a:cubicBezTo>
                  <a:cubicBezTo>
                    <a:pt x="4" y="33"/>
                    <a:pt x="4" y="31"/>
                    <a:pt x="6" y="29"/>
                  </a:cubicBezTo>
                  <a:cubicBezTo>
                    <a:pt x="7" y="27"/>
                    <a:pt x="8" y="25"/>
                    <a:pt x="9" y="23"/>
                  </a:cubicBezTo>
                  <a:cubicBezTo>
                    <a:pt x="8" y="22"/>
                    <a:pt x="7" y="22"/>
                    <a:pt x="6" y="22"/>
                  </a:cubicBezTo>
                  <a:cubicBezTo>
                    <a:pt x="2" y="21"/>
                    <a:pt x="0" y="18"/>
                    <a:pt x="2" y="15"/>
                  </a:cubicBezTo>
                  <a:cubicBezTo>
                    <a:pt x="5" y="11"/>
                    <a:pt x="8" y="7"/>
                    <a:pt x="11" y="3"/>
                  </a:cubicBezTo>
                  <a:cubicBezTo>
                    <a:pt x="12" y="1"/>
                    <a:pt x="14" y="0"/>
                    <a:pt x="17" y="1"/>
                  </a:cubicBezTo>
                  <a:cubicBezTo>
                    <a:pt x="19" y="3"/>
                    <a:pt x="19" y="5"/>
                    <a:pt x="18" y="8"/>
                  </a:cubicBezTo>
                  <a:cubicBezTo>
                    <a:pt x="16" y="10"/>
                    <a:pt x="15" y="12"/>
                    <a:pt x="14" y="1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602C0A-EE05-4652-9644-AFBC098166BE}"/>
                </a:ext>
              </a:extLst>
            </p:cNvPr>
            <p:cNvSpPr/>
            <p:nvPr/>
          </p:nvSpPr>
          <p:spPr bwMode="auto">
            <a:xfrm>
              <a:off x="1760538" y="2176463"/>
              <a:ext cx="201613" cy="323850"/>
            </a:xfrm>
            <a:custGeom>
              <a:avLst/>
              <a:gdLst>
                <a:gd name="T0" fmla="*/ 18 w 23"/>
                <a:gd name="T1" fmla="*/ 6 h 37"/>
                <a:gd name="T2" fmla="*/ 14 w 23"/>
                <a:gd name="T3" fmla="*/ 12 h 37"/>
                <a:gd name="T4" fmla="*/ 15 w 23"/>
                <a:gd name="T5" fmla="*/ 15 h 37"/>
                <a:gd name="T6" fmla="*/ 19 w 23"/>
                <a:gd name="T7" fmla="*/ 24 h 37"/>
                <a:gd name="T8" fmla="*/ 12 w 23"/>
                <a:gd name="T9" fmla="*/ 34 h 37"/>
                <a:gd name="T10" fmla="*/ 6 w 23"/>
                <a:gd name="T11" fmla="*/ 36 h 37"/>
                <a:gd name="T12" fmla="*/ 5 w 23"/>
                <a:gd name="T13" fmla="*/ 29 h 37"/>
                <a:gd name="T14" fmla="*/ 6 w 23"/>
                <a:gd name="T15" fmla="*/ 28 h 37"/>
                <a:gd name="T16" fmla="*/ 4 w 23"/>
                <a:gd name="T17" fmla="*/ 22 h 37"/>
                <a:gd name="T18" fmla="*/ 1 w 23"/>
                <a:gd name="T19" fmla="*/ 16 h 37"/>
                <a:gd name="T20" fmla="*/ 10 w 23"/>
                <a:gd name="T21" fmla="*/ 2 h 37"/>
                <a:gd name="T22" fmla="*/ 16 w 23"/>
                <a:gd name="T23" fmla="*/ 1 h 37"/>
                <a:gd name="T24" fmla="*/ 18 w 23"/>
                <a:gd name="T2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7">
                  <a:moveTo>
                    <a:pt x="18" y="6"/>
                  </a:moveTo>
                  <a:cubicBezTo>
                    <a:pt x="18" y="8"/>
                    <a:pt x="16" y="10"/>
                    <a:pt x="14" y="12"/>
                  </a:cubicBezTo>
                  <a:cubicBezTo>
                    <a:pt x="13" y="14"/>
                    <a:pt x="13" y="14"/>
                    <a:pt x="15" y="15"/>
                  </a:cubicBezTo>
                  <a:cubicBezTo>
                    <a:pt x="22" y="16"/>
                    <a:pt x="23" y="18"/>
                    <a:pt x="19" y="24"/>
                  </a:cubicBezTo>
                  <a:cubicBezTo>
                    <a:pt x="17" y="27"/>
                    <a:pt x="14" y="31"/>
                    <a:pt x="12" y="34"/>
                  </a:cubicBezTo>
                  <a:cubicBezTo>
                    <a:pt x="10" y="36"/>
                    <a:pt x="8" y="37"/>
                    <a:pt x="6" y="36"/>
                  </a:cubicBezTo>
                  <a:cubicBezTo>
                    <a:pt x="3" y="34"/>
                    <a:pt x="3" y="32"/>
                    <a:pt x="5" y="29"/>
                  </a:cubicBezTo>
                  <a:cubicBezTo>
                    <a:pt x="5" y="29"/>
                    <a:pt x="6" y="28"/>
                    <a:pt x="6" y="28"/>
                  </a:cubicBezTo>
                  <a:cubicBezTo>
                    <a:pt x="9" y="24"/>
                    <a:pt x="9" y="24"/>
                    <a:pt x="4" y="22"/>
                  </a:cubicBezTo>
                  <a:cubicBezTo>
                    <a:pt x="1" y="21"/>
                    <a:pt x="0" y="19"/>
                    <a:pt x="1" y="16"/>
                  </a:cubicBezTo>
                  <a:cubicBezTo>
                    <a:pt x="4" y="11"/>
                    <a:pt x="7" y="7"/>
                    <a:pt x="10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8" y="3"/>
                    <a:pt x="18" y="6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0787F2F-B76C-4046-BCEC-CA477709155A}"/>
                </a:ext>
              </a:extLst>
            </p:cNvPr>
            <p:cNvSpPr/>
            <p:nvPr/>
          </p:nvSpPr>
          <p:spPr bwMode="auto">
            <a:xfrm>
              <a:off x="2549526" y="2928938"/>
              <a:ext cx="209550" cy="325438"/>
            </a:xfrm>
            <a:custGeom>
              <a:avLst/>
              <a:gdLst>
                <a:gd name="T0" fmla="*/ 10 w 24"/>
                <a:gd name="T1" fmla="*/ 23 h 37"/>
                <a:gd name="T2" fmla="*/ 5 w 24"/>
                <a:gd name="T3" fmla="*/ 12 h 37"/>
                <a:gd name="T4" fmla="*/ 11 w 24"/>
                <a:gd name="T5" fmla="*/ 3 h 37"/>
                <a:gd name="T6" fmla="*/ 17 w 24"/>
                <a:gd name="T7" fmla="*/ 2 h 37"/>
                <a:gd name="T8" fmla="*/ 18 w 24"/>
                <a:gd name="T9" fmla="*/ 8 h 37"/>
                <a:gd name="T10" fmla="*/ 17 w 24"/>
                <a:gd name="T11" fmla="*/ 10 h 37"/>
                <a:gd name="T12" fmla="*/ 18 w 24"/>
                <a:gd name="T13" fmla="*/ 15 h 37"/>
                <a:gd name="T14" fmla="*/ 22 w 24"/>
                <a:gd name="T15" fmla="*/ 22 h 37"/>
                <a:gd name="T16" fmla="*/ 13 w 24"/>
                <a:gd name="T17" fmla="*/ 34 h 37"/>
                <a:gd name="T18" fmla="*/ 7 w 24"/>
                <a:gd name="T19" fmla="*/ 36 h 37"/>
                <a:gd name="T20" fmla="*/ 6 w 24"/>
                <a:gd name="T21" fmla="*/ 29 h 37"/>
                <a:gd name="T22" fmla="*/ 10 w 24"/>
                <a:gd name="T2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10" y="23"/>
                  </a:moveTo>
                  <a:cubicBezTo>
                    <a:pt x="0" y="21"/>
                    <a:pt x="0" y="20"/>
                    <a:pt x="5" y="12"/>
                  </a:cubicBezTo>
                  <a:cubicBezTo>
                    <a:pt x="7" y="9"/>
                    <a:pt x="9" y="6"/>
                    <a:pt x="11" y="3"/>
                  </a:cubicBezTo>
                  <a:cubicBezTo>
                    <a:pt x="13" y="1"/>
                    <a:pt x="15" y="0"/>
                    <a:pt x="17" y="2"/>
                  </a:cubicBezTo>
                  <a:cubicBezTo>
                    <a:pt x="20" y="4"/>
                    <a:pt x="20" y="6"/>
                    <a:pt x="18" y="8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4" y="14"/>
                    <a:pt x="14" y="14"/>
                    <a:pt x="18" y="15"/>
                  </a:cubicBezTo>
                  <a:cubicBezTo>
                    <a:pt x="22" y="16"/>
                    <a:pt x="24" y="19"/>
                    <a:pt x="22" y="22"/>
                  </a:cubicBezTo>
                  <a:cubicBezTo>
                    <a:pt x="19" y="26"/>
                    <a:pt x="16" y="30"/>
                    <a:pt x="13" y="34"/>
                  </a:cubicBezTo>
                  <a:cubicBezTo>
                    <a:pt x="12" y="36"/>
                    <a:pt x="9" y="37"/>
                    <a:pt x="7" y="36"/>
                  </a:cubicBezTo>
                  <a:cubicBezTo>
                    <a:pt x="5" y="34"/>
                    <a:pt x="5" y="32"/>
                    <a:pt x="6" y="29"/>
                  </a:cubicBezTo>
                  <a:cubicBezTo>
                    <a:pt x="7" y="27"/>
                    <a:pt x="9" y="25"/>
                    <a:pt x="10" y="23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1"/>
          <p:cNvSpPr txBox="1">
            <a:spLocks noGrp="1"/>
          </p:cNvSpPr>
          <p:nvPr>
            <p:ph type="title"/>
          </p:nvPr>
        </p:nvSpPr>
        <p:spPr>
          <a:xfrm>
            <a:off x="68479" y="358459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شیوع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99" name="Google Shape;599;p41"/>
          <p:cNvSpPr txBox="1">
            <a:spLocks noGrp="1"/>
          </p:cNvSpPr>
          <p:nvPr>
            <p:ph type="title" idx="4294967295"/>
          </p:nvPr>
        </p:nvSpPr>
        <p:spPr>
          <a:xfrm>
            <a:off x="1354032" y="2514625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Medium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600" name="Google Shape;600;p41"/>
          <p:cNvSpPr txBox="1">
            <a:spLocks noGrp="1"/>
          </p:cNvSpPr>
          <p:nvPr>
            <p:ph type="subTitle" idx="4294967295"/>
          </p:nvPr>
        </p:nvSpPr>
        <p:spPr>
          <a:xfrm>
            <a:off x="1354032" y="2862954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01" name="Google Shape;601;p41"/>
          <p:cNvSpPr txBox="1">
            <a:spLocks noGrp="1"/>
          </p:cNvSpPr>
          <p:nvPr>
            <p:ph type="title" idx="4294967295"/>
          </p:nvPr>
        </p:nvSpPr>
        <p:spPr>
          <a:xfrm>
            <a:off x="1354032" y="1603475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High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602" name="Google Shape;602;p41"/>
          <p:cNvSpPr txBox="1">
            <a:spLocks noGrp="1"/>
          </p:cNvSpPr>
          <p:nvPr>
            <p:ph type="subTitle" idx="4294967295"/>
          </p:nvPr>
        </p:nvSpPr>
        <p:spPr>
          <a:xfrm>
            <a:off x="1354032" y="1951800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03" name="Google Shape;603;p41"/>
          <p:cNvSpPr txBox="1">
            <a:spLocks noGrp="1"/>
          </p:cNvSpPr>
          <p:nvPr>
            <p:ph type="title" idx="4294967295"/>
          </p:nvPr>
        </p:nvSpPr>
        <p:spPr>
          <a:xfrm>
            <a:off x="1354032" y="3425800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Low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604" name="Google Shape;604;p41"/>
          <p:cNvSpPr txBox="1">
            <a:spLocks noGrp="1"/>
          </p:cNvSpPr>
          <p:nvPr>
            <p:ph type="subTitle" idx="4294967295"/>
          </p:nvPr>
        </p:nvSpPr>
        <p:spPr>
          <a:xfrm>
            <a:off x="1354032" y="3774129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06" name="Google Shape;606;p41"/>
          <p:cNvGrpSpPr/>
          <p:nvPr/>
        </p:nvGrpSpPr>
        <p:grpSpPr>
          <a:xfrm>
            <a:off x="3093935" y="1564530"/>
            <a:ext cx="5131005" cy="2733473"/>
            <a:chOff x="233350" y="949250"/>
            <a:chExt cx="7137300" cy="3802300"/>
          </a:xfrm>
        </p:grpSpPr>
        <p:sp>
          <p:nvSpPr>
            <p:cNvPr id="607" name="Google Shape;607;p41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5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6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3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8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1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0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0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2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5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6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58" name="Google Shape;658;p41"/>
          <p:cNvSpPr/>
          <p:nvPr/>
        </p:nvSpPr>
        <p:spPr>
          <a:xfrm>
            <a:off x="919060" y="1564500"/>
            <a:ext cx="200100" cy="91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9" name="Google Shape;659;p41"/>
          <p:cNvSpPr/>
          <p:nvPr/>
        </p:nvSpPr>
        <p:spPr>
          <a:xfrm>
            <a:off x="919110" y="2475658"/>
            <a:ext cx="200100" cy="91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0" name="Google Shape;660;p41"/>
          <p:cNvSpPr/>
          <p:nvPr/>
        </p:nvSpPr>
        <p:spPr>
          <a:xfrm>
            <a:off x="919110" y="3386825"/>
            <a:ext cx="200100" cy="91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1" name="Google Shape;661;p41"/>
          <p:cNvSpPr/>
          <p:nvPr/>
        </p:nvSpPr>
        <p:spPr>
          <a:xfrm>
            <a:off x="5325435" y="2102400"/>
            <a:ext cx="200100" cy="20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2" name="Google Shape;662;p41"/>
          <p:cNvSpPr/>
          <p:nvPr/>
        </p:nvSpPr>
        <p:spPr>
          <a:xfrm>
            <a:off x="4049085" y="2244750"/>
            <a:ext cx="200100" cy="20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3" name="Google Shape;663;p41"/>
          <p:cNvSpPr/>
          <p:nvPr/>
        </p:nvSpPr>
        <p:spPr>
          <a:xfrm>
            <a:off x="5068260" y="2721000"/>
            <a:ext cx="200100" cy="20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4" name="Google Shape;664;p41"/>
          <p:cNvSpPr/>
          <p:nvPr/>
        </p:nvSpPr>
        <p:spPr>
          <a:xfrm>
            <a:off x="4496760" y="3425800"/>
            <a:ext cx="200100" cy="20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5" name="Google Shape;665;p41"/>
          <p:cNvSpPr/>
          <p:nvPr/>
        </p:nvSpPr>
        <p:spPr>
          <a:xfrm>
            <a:off x="6916110" y="2302500"/>
            <a:ext cx="200100" cy="20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6" name="Google Shape;666;p41"/>
          <p:cNvSpPr/>
          <p:nvPr/>
        </p:nvSpPr>
        <p:spPr>
          <a:xfrm>
            <a:off x="5868360" y="3283575"/>
            <a:ext cx="200100" cy="20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7" name="Google Shape;667;p41"/>
          <p:cNvSpPr/>
          <p:nvPr/>
        </p:nvSpPr>
        <p:spPr>
          <a:xfrm>
            <a:off x="7649535" y="3186725"/>
            <a:ext cx="200100" cy="2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8" name="Google Shape;668;p41"/>
          <p:cNvSpPr/>
          <p:nvPr/>
        </p:nvSpPr>
        <p:spPr>
          <a:xfrm>
            <a:off x="7201860" y="3742325"/>
            <a:ext cx="200100" cy="2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9" name="Google Shape;669;p41"/>
          <p:cNvSpPr/>
          <p:nvPr/>
        </p:nvSpPr>
        <p:spPr>
          <a:xfrm>
            <a:off x="7201860" y="3005325"/>
            <a:ext cx="200100" cy="2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4F26342-9952-4C96-9E12-48EA10811431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75" name="Google Shape;286;p21">
              <a:extLst>
                <a:ext uri="{FF2B5EF4-FFF2-40B4-BE49-F238E27FC236}">
                  <a16:creationId xmlns:a16="http://schemas.microsoft.com/office/drawing/2014/main" id="{187B5C6A-B79D-4B28-945B-FB75605D3E32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56E94377-59D5-4157-BD84-BBD221B39252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C32BCF7C-E9C5-4915-AD1E-1B75F64FD6EC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 txBox="1">
            <a:spLocks noGrp="1"/>
          </p:cNvSpPr>
          <p:nvPr>
            <p:ph type="title"/>
          </p:nvPr>
        </p:nvSpPr>
        <p:spPr>
          <a:xfrm>
            <a:off x="637498" y="2142892"/>
            <a:ext cx="8004994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16600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150,000</a:t>
            </a:r>
            <a:endParaRPr sz="16600" dirty="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75" name="Google Shape;675;p42"/>
          <p:cNvSpPr txBox="1">
            <a:spLocks noGrp="1"/>
          </p:cNvSpPr>
          <p:nvPr>
            <p:ph type="subTitle" idx="1"/>
          </p:nvPr>
        </p:nvSpPr>
        <p:spPr>
          <a:xfrm>
            <a:off x="2078550" y="3696354"/>
            <a:ext cx="49869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اعداد بزرگ توجه مخاطبان شما را جلب می کند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6" name="Google Shape;676;p42"/>
          <p:cNvSpPr txBox="1">
            <a:spLocks noGrp="1"/>
          </p:cNvSpPr>
          <p:nvPr>
            <p:ph type="subTitle" idx="4294967295"/>
          </p:nvPr>
        </p:nvSpPr>
        <p:spPr>
          <a:xfrm>
            <a:off x="514618" y="300029"/>
            <a:ext cx="5072265" cy="725587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sz="4000" dirty="0">
                <a:solidFill>
                  <a:schemeClr val="tx1"/>
                </a:solidFill>
                <a:latin typeface="Bodoni"/>
                <a:cs typeface="B Nazanin" panose="00000400000000000000" pitchFamily="2" charset="-78"/>
              </a:rPr>
              <a:t>قالب رایگان</a:t>
            </a:r>
            <a:endParaRPr sz="4000" dirty="0">
              <a:solidFill>
                <a:schemeClr val="tx1"/>
              </a:solidFill>
              <a:latin typeface="Bodoni"/>
              <a:cs typeface="B Nazanin" panose="00000400000000000000" pitchFamily="2" charset="-78"/>
            </a:endParaRPr>
          </a:p>
        </p:txBody>
      </p:sp>
      <p:pic>
        <p:nvPicPr>
          <p:cNvPr id="678" name="Google Shape;678;p4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637498" y="3513074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2395050" y="4157195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6748950" y="4157195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8183020" y="3488988"/>
            <a:ext cx="323482" cy="32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3"/>
          <p:cNvSpPr txBox="1">
            <a:spLocks noGrp="1"/>
          </p:cNvSpPr>
          <p:nvPr>
            <p:ph type="title"/>
          </p:nvPr>
        </p:nvSpPr>
        <p:spPr>
          <a:xfrm>
            <a:off x="0" y="461138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بهبود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688" name="Google Shape;688;p43"/>
          <p:cNvSpPr txBox="1">
            <a:spLocks noGrp="1"/>
          </p:cNvSpPr>
          <p:nvPr>
            <p:ph type="title" idx="4294967295"/>
          </p:nvPr>
        </p:nvSpPr>
        <p:spPr>
          <a:xfrm>
            <a:off x="853622" y="1556775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 algn="l" rtl="1"/>
            <a:r>
              <a:rPr lang="fa-IR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هفته</a:t>
            </a:r>
            <a:r>
              <a:rPr lang="en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 1</a:t>
            </a:r>
            <a:endParaRPr sz="2400" dirty="0">
              <a:solidFill>
                <a:schemeClr val="bg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89" name="Google Shape;689;p43"/>
          <p:cNvSpPr txBox="1">
            <a:spLocks noGrp="1"/>
          </p:cNvSpPr>
          <p:nvPr>
            <p:ph type="subTitle" idx="4294967295"/>
          </p:nvPr>
        </p:nvSpPr>
        <p:spPr>
          <a:xfrm>
            <a:off x="2250428" y="1556775"/>
            <a:ext cx="2038200" cy="365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90" name="Google Shape;690;p43"/>
          <p:cNvSpPr txBox="1">
            <a:spLocks noGrp="1"/>
          </p:cNvSpPr>
          <p:nvPr>
            <p:ph type="title" idx="4294967295"/>
          </p:nvPr>
        </p:nvSpPr>
        <p:spPr>
          <a:xfrm>
            <a:off x="853622" y="2049975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20%</a:t>
            </a:r>
            <a:endParaRPr sz="240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1" name="Google Shape;691;p43"/>
          <p:cNvSpPr txBox="1">
            <a:spLocks noGrp="1"/>
          </p:cNvSpPr>
          <p:nvPr>
            <p:ph type="title" idx="4294967295"/>
          </p:nvPr>
        </p:nvSpPr>
        <p:spPr>
          <a:xfrm>
            <a:off x="4855347" y="1556775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 algn="l" rtl="1"/>
            <a:r>
              <a:rPr lang="fa-IR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هفته 2</a:t>
            </a:r>
            <a:endParaRPr sz="2400" dirty="0">
              <a:solidFill>
                <a:schemeClr val="bg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2" name="Google Shape;692;p43"/>
          <p:cNvSpPr txBox="1">
            <a:spLocks noGrp="1"/>
          </p:cNvSpPr>
          <p:nvPr>
            <p:ph type="subTitle" idx="4294967295"/>
          </p:nvPr>
        </p:nvSpPr>
        <p:spPr>
          <a:xfrm>
            <a:off x="6252178" y="1556775"/>
            <a:ext cx="2038200" cy="365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93" name="Google Shape;693;p43"/>
          <p:cNvSpPr txBox="1">
            <a:spLocks noGrp="1"/>
          </p:cNvSpPr>
          <p:nvPr>
            <p:ph type="title" idx="4294967295"/>
          </p:nvPr>
        </p:nvSpPr>
        <p:spPr>
          <a:xfrm>
            <a:off x="4855347" y="2049975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40%</a:t>
            </a:r>
            <a:endParaRPr sz="240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4" name="Google Shape;694;p43"/>
          <p:cNvSpPr txBox="1">
            <a:spLocks noGrp="1"/>
          </p:cNvSpPr>
          <p:nvPr>
            <p:ph type="title" idx="4294967295"/>
          </p:nvPr>
        </p:nvSpPr>
        <p:spPr>
          <a:xfrm>
            <a:off x="853622" y="3337950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 algn="l" rtl="1"/>
            <a:r>
              <a:rPr lang="fa-IR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هفته</a:t>
            </a:r>
            <a:r>
              <a:rPr lang="en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 3</a:t>
            </a:r>
            <a:endParaRPr sz="2400" dirty="0">
              <a:solidFill>
                <a:schemeClr val="bg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5" name="Google Shape;695;p43"/>
          <p:cNvSpPr txBox="1">
            <a:spLocks noGrp="1"/>
          </p:cNvSpPr>
          <p:nvPr>
            <p:ph type="subTitle" idx="4294967295"/>
          </p:nvPr>
        </p:nvSpPr>
        <p:spPr>
          <a:xfrm>
            <a:off x="2250428" y="3337950"/>
            <a:ext cx="2038200" cy="365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96" name="Google Shape;696;p43"/>
          <p:cNvSpPr txBox="1">
            <a:spLocks noGrp="1"/>
          </p:cNvSpPr>
          <p:nvPr>
            <p:ph type="title" idx="4294967295"/>
          </p:nvPr>
        </p:nvSpPr>
        <p:spPr>
          <a:xfrm>
            <a:off x="853622" y="3831150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60%</a:t>
            </a:r>
            <a:endParaRPr sz="240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7" name="Google Shape;697;p43"/>
          <p:cNvSpPr txBox="1">
            <a:spLocks noGrp="1"/>
          </p:cNvSpPr>
          <p:nvPr>
            <p:ph type="title" idx="4294967295"/>
          </p:nvPr>
        </p:nvSpPr>
        <p:spPr>
          <a:xfrm>
            <a:off x="4855347" y="3337950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 algn="l" rtl="1"/>
            <a:r>
              <a:rPr lang="fa-IR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هفته</a:t>
            </a:r>
            <a:r>
              <a:rPr lang="en" sz="2400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 4</a:t>
            </a:r>
            <a:endParaRPr sz="2400" dirty="0">
              <a:solidFill>
                <a:schemeClr val="bg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8" name="Google Shape;698;p43"/>
          <p:cNvSpPr txBox="1">
            <a:spLocks noGrp="1"/>
          </p:cNvSpPr>
          <p:nvPr>
            <p:ph type="subTitle" idx="4294967295"/>
          </p:nvPr>
        </p:nvSpPr>
        <p:spPr>
          <a:xfrm>
            <a:off x="6252178" y="3337950"/>
            <a:ext cx="2038200" cy="365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99" name="Google Shape;699;p43"/>
          <p:cNvSpPr txBox="1">
            <a:spLocks noGrp="1"/>
          </p:cNvSpPr>
          <p:nvPr>
            <p:ph type="title" idx="4294967295"/>
          </p:nvPr>
        </p:nvSpPr>
        <p:spPr>
          <a:xfrm>
            <a:off x="4855347" y="3831150"/>
            <a:ext cx="1149000" cy="365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80%</a:t>
            </a:r>
            <a:endParaRPr sz="2400">
              <a:solidFill>
                <a:schemeClr val="accent3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00" name="Google Shape;700;p43"/>
          <p:cNvSpPr/>
          <p:nvPr/>
        </p:nvSpPr>
        <p:spPr>
          <a:xfrm>
            <a:off x="2250421" y="2132175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1" name="Google Shape;701;p43"/>
          <p:cNvSpPr/>
          <p:nvPr/>
        </p:nvSpPr>
        <p:spPr>
          <a:xfrm>
            <a:off x="2250421" y="2132175"/>
            <a:ext cx="4809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3" name="Google Shape;703;p43"/>
          <p:cNvSpPr/>
          <p:nvPr/>
        </p:nvSpPr>
        <p:spPr>
          <a:xfrm>
            <a:off x="2250421" y="3913350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4" name="Google Shape;704;p43"/>
          <p:cNvSpPr/>
          <p:nvPr/>
        </p:nvSpPr>
        <p:spPr>
          <a:xfrm>
            <a:off x="2250421" y="3913350"/>
            <a:ext cx="11490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5" name="Google Shape;705;p43"/>
          <p:cNvSpPr/>
          <p:nvPr/>
        </p:nvSpPr>
        <p:spPr>
          <a:xfrm>
            <a:off x="6252171" y="2132175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6252171" y="2132175"/>
            <a:ext cx="8415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7" name="Google Shape;707;p43"/>
          <p:cNvSpPr/>
          <p:nvPr/>
        </p:nvSpPr>
        <p:spPr>
          <a:xfrm>
            <a:off x="6252171" y="3913350"/>
            <a:ext cx="1814400" cy="20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8" name="Google Shape;708;p43"/>
          <p:cNvSpPr/>
          <p:nvPr/>
        </p:nvSpPr>
        <p:spPr>
          <a:xfrm>
            <a:off x="6252171" y="3913350"/>
            <a:ext cx="1346400" cy="2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4"/>
          <p:cNvSpPr txBox="1">
            <a:spLocks noGrp="1"/>
          </p:cNvSpPr>
          <p:nvPr>
            <p:ph type="title"/>
          </p:nvPr>
        </p:nvSpPr>
        <p:spPr>
          <a:xfrm>
            <a:off x="953675" y="1347000"/>
            <a:ext cx="7236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>
                <a:solidFill>
                  <a:srgbClr val="D94949"/>
                </a:solidFill>
                <a:cs typeface="B Nazanin" panose="00000400000000000000" pitchFamily="2" charset="-78"/>
              </a:rPr>
              <a:t>50,000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pic>
        <p:nvPicPr>
          <p:cNvPr id="714" name="Google Shape;714;p4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5525600" y="4686557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1036700" y="4820007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44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اعداد کلیدی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19" name="Google Shape;719;p44"/>
          <p:cNvSpPr txBox="1">
            <a:spLocks noGrp="1"/>
          </p:cNvSpPr>
          <p:nvPr>
            <p:ph type="subTitle" idx="1"/>
          </p:nvPr>
        </p:nvSpPr>
        <p:spPr>
          <a:xfrm>
            <a:off x="953675" y="2145771"/>
            <a:ext cx="7236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20" name="Google Shape;720;p44"/>
          <p:cNvSpPr txBox="1">
            <a:spLocks noGrp="1"/>
          </p:cNvSpPr>
          <p:nvPr>
            <p:ph type="title" idx="2"/>
          </p:nvPr>
        </p:nvSpPr>
        <p:spPr>
          <a:xfrm>
            <a:off x="953675" y="3116079"/>
            <a:ext cx="7236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3586 ساعت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21" name="Google Shape;721;p44"/>
          <p:cNvSpPr txBox="1">
            <a:spLocks noGrp="1"/>
          </p:cNvSpPr>
          <p:nvPr>
            <p:ph type="subTitle" idx="3"/>
          </p:nvPr>
        </p:nvSpPr>
        <p:spPr>
          <a:xfrm>
            <a:off x="953675" y="3914850"/>
            <a:ext cx="7236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722" name="Google Shape;722;p4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189650" y="3445482"/>
            <a:ext cx="323482" cy="323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CFEFD48-2949-4939-8384-47B0E3909870}"/>
              </a:ext>
            </a:extLst>
          </p:cNvPr>
          <p:cNvGrpSpPr/>
          <p:nvPr/>
        </p:nvGrpSpPr>
        <p:grpSpPr>
          <a:xfrm>
            <a:off x="351391" y="4660051"/>
            <a:ext cx="8483400" cy="156754"/>
            <a:chOff x="330225" y="4698275"/>
            <a:chExt cx="8483400" cy="156754"/>
          </a:xfrm>
        </p:grpSpPr>
        <p:cxnSp>
          <p:nvCxnSpPr>
            <p:cNvPr id="13" name="Google Shape;286;p21">
              <a:extLst>
                <a:ext uri="{FF2B5EF4-FFF2-40B4-BE49-F238E27FC236}">
                  <a16:creationId xmlns:a16="http://schemas.microsoft.com/office/drawing/2014/main" id="{422BBA4D-1D37-4E58-95DE-85BC08BA34D8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01AD3E3-6EFF-4501-9AA9-A6B942EF548B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A93A509-F995-475A-A335-F976AE4AF99A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subTitle" idx="1"/>
          </p:nvPr>
        </p:nvSpPr>
        <p:spPr>
          <a:xfrm>
            <a:off x="934050" y="2072400"/>
            <a:ext cx="3904200" cy="19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03" name="Google Shape;403;p32"/>
          <p:cNvSpPr txBox="1">
            <a:spLocks noGrp="1"/>
          </p:cNvSpPr>
          <p:nvPr>
            <p:ph type="title"/>
          </p:nvPr>
        </p:nvSpPr>
        <p:spPr>
          <a:xfrm>
            <a:off x="934050" y="1148700"/>
            <a:ext cx="39042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معرفی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2078154" y="2279027"/>
            <a:ext cx="150900" cy="150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05" name="Google Shape;405;p32"/>
          <p:cNvPicPr preferRelativeResize="0"/>
          <p:nvPr/>
        </p:nvPicPr>
        <p:blipFill>
          <a:blip r:embed="rId3">
            <a:alphaModFix/>
          </a:blip>
          <a:srcRect l="38537" t="4501" r="888" b="2146"/>
          <a:stretch>
            <a:fillRect/>
          </a:stretch>
        </p:blipFill>
        <p:spPr>
          <a:xfrm rot="14400000">
            <a:off x="5096658" y="810752"/>
            <a:ext cx="3434158" cy="3521995"/>
          </a:xfrm>
          <a:prstGeom prst="ellipse">
            <a:avLst/>
          </a:prstGeom>
          <a:noFill/>
          <a:ln>
            <a:noFill/>
          </a:ln>
          <a:effectLst>
            <a:outerShdw dist="123825" dir="2880000" algn="bl" rotWithShape="0">
              <a:schemeClr val="lt2">
                <a:alpha val="33000"/>
              </a:schemeClr>
            </a:outerShdw>
          </a:effectLst>
        </p:spPr>
      </p:pic>
      <p:cxnSp>
        <p:nvCxnSpPr>
          <p:cNvPr id="406" name="Google Shape;406;p32"/>
          <p:cNvCxnSpPr/>
          <p:nvPr/>
        </p:nvCxnSpPr>
        <p:spPr>
          <a:xfrm>
            <a:off x="328992" y="120164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7" name="Google Shape;407;p32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4570692" y="1118320"/>
            <a:ext cx="323482" cy="32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5"/>
          <p:cNvSpPr txBox="1">
            <a:spLocks noGrp="1"/>
          </p:cNvSpPr>
          <p:nvPr>
            <p:ph type="title"/>
          </p:nvPr>
        </p:nvSpPr>
        <p:spPr>
          <a:xfrm>
            <a:off x="713225" y="3133725"/>
            <a:ext cx="4068300" cy="14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یک تصویر ارزش هزار کلمه است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79D178B-A75F-EBC3-4714-C7011406B391}"/>
              </a:ext>
            </a:extLst>
          </p:cNvPr>
          <p:cNvGrpSpPr/>
          <p:nvPr/>
        </p:nvGrpSpPr>
        <p:grpSpPr>
          <a:xfrm>
            <a:off x="84900" y="-141393"/>
            <a:ext cx="8952032" cy="5131532"/>
            <a:chOff x="84900" y="-141393"/>
            <a:chExt cx="8952032" cy="5131532"/>
          </a:xfrm>
        </p:grpSpPr>
        <p:pic>
          <p:nvPicPr>
            <p:cNvPr id="731" name="Google Shape;731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8100525" y="-141393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8713450" y="14489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8424000" y="4018482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5439325" y="46666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1592900" y="4666657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84900" y="2686232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45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>
              <a:off x="3377300" y="-141393"/>
              <a:ext cx="323482" cy="323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6"/>
          <p:cNvSpPr txBox="1">
            <a:spLocks noGrp="1"/>
          </p:cNvSpPr>
          <p:nvPr>
            <p:ph type="title"/>
          </p:nvPr>
        </p:nvSpPr>
        <p:spPr>
          <a:xfrm>
            <a:off x="666542" y="3270600"/>
            <a:ext cx="57489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-یک نفر معروف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43" name="Google Shape;743;p46"/>
          <p:cNvSpPr txBox="1">
            <a:spLocks noGrp="1"/>
          </p:cNvSpPr>
          <p:nvPr>
            <p:ph type="subTitle" idx="1"/>
          </p:nvPr>
        </p:nvSpPr>
        <p:spPr>
          <a:xfrm>
            <a:off x="666542" y="1872900"/>
            <a:ext cx="5748900" cy="13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Google Shape;763;p48">
            <a:extLst>
              <a:ext uri="{FF2B5EF4-FFF2-40B4-BE49-F238E27FC236}">
                <a16:creationId xmlns:a16="http://schemas.microsoft.com/office/drawing/2014/main" id="{BF6FD43E-F458-4965-9A90-628EF2B41620}"/>
              </a:ext>
            </a:extLst>
          </p:cNvPr>
          <p:cNvSpPr txBox="1"/>
          <p:nvPr/>
        </p:nvSpPr>
        <p:spPr>
          <a:xfrm>
            <a:off x="0" y="2572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600" dirty="0">
                <a:solidFill>
                  <a:srgbClr val="D94949"/>
                </a:solidFill>
                <a:latin typeface="Bodoni"/>
                <a:cs typeface="B Nazanin" panose="00000400000000000000" pitchFamily="2" charset="-78"/>
              </a:rPr>
              <a:t>تشخیص</a:t>
            </a:r>
            <a:endParaRPr lang="es-PE" sz="3600" dirty="0">
              <a:solidFill>
                <a:srgbClr val="D94949"/>
              </a:solidFill>
              <a:latin typeface="Bodoni"/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03F84BB-622F-4DA6-8955-D3C99520FA98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  <a:solidFill>
            <a:schemeClr val="tx1"/>
          </a:solidFill>
        </p:grpSpPr>
        <p:cxnSp>
          <p:nvCxnSpPr>
            <p:cNvPr id="14" name="Google Shape;286;p21">
              <a:extLst>
                <a:ext uri="{FF2B5EF4-FFF2-40B4-BE49-F238E27FC236}">
                  <a16:creationId xmlns:a16="http://schemas.microsoft.com/office/drawing/2014/main" id="{D8854F4B-483C-4379-8029-EFDDDE90150B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B0117F-626A-4C4C-94D3-46233C8B65BC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4F8876D-2C24-4F99-95AF-77DE2B38B703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0D9EE91-DCC7-49E0-A93C-B02186A29829}"/>
              </a:ext>
            </a:extLst>
          </p:cNvPr>
          <p:cNvGrpSpPr/>
          <p:nvPr/>
        </p:nvGrpSpPr>
        <p:grpSpPr>
          <a:xfrm>
            <a:off x="6284913" y="2424113"/>
            <a:ext cx="2189162" cy="2051050"/>
            <a:chOff x="6284913" y="2424113"/>
            <a:chExt cx="2189162" cy="205105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2DD8A99-9F3B-4CA8-8754-C3937F76387D}"/>
                </a:ext>
              </a:extLst>
            </p:cNvPr>
            <p:cNvSpPr/>
            <p:nvPr/>
          </p:nvSpPr>
          <p:spPr bwMode="auto">
            <a:xfrm>
              <a:off x="6284913" y="2424113"/>
              <a:ext cx="2189162" cy="2051050"/>
            </a:xfrm>
            <a:custGeom>
              <a:avLst/>
              <a:gdLst>
                <a:gd name="T0" fmla="*/ 578 w 579"/>
                <a:gd name="T1" fmla="*/ 271 h 542"/>
                <a:gd name="T2" fmla="*/ 577 w 579"/>
                <a:gd name="T3" fmla="*/ 302 h 542"/>
                <a:gd name="T4" fmla="*/ 569 w 579"/>
                <a:gd name="T5" fmla="*/ 340 h 542"/>
                <a:gd name="T6" fmla="*/ 551 w 579"/>
                <a:gd name="T7" fmla="*/ 386 h 542"/>
                <a:gd name="T8" fmla="*/ 521 w 579"/>
                <a:gd name="T9" fmla="*/ 433 h 542"/>
                <a:gd name="T10" fmla="*/ 495 w 579"/>
                <a:gd name="T11" fmla="*/ 462 h 542"/>
                <a:gd name="T12" fmla="*/ 457 w 579"/>
                <a:gd name="T13" fmla="*/ 492 h 542"/>
                <a:gd name="T14" fmla="*/ 418 w 579"/>
                <a:gd name="T15" fmla="*/ 514 h 542"/>
                <a:gd name="T16" fmla="*/ 347 w 579"/>
                <a:gd name="T17" fmla="*/ 536 h 542"/>
                <a:gd name="T18" fmla="*/ 310 w 579"/>
                <a:gd name="T19" fmla="*/ 541 h 542"/>
                <a:gd name="T20" fmla="*/ 286 w 579"/>
                <a:gd name="T21" fmla="*/ 542 h 542"/>
                <a:gd name="T22" fmla="*/ 245 w 579"/>
                <a:gd name="T23" fmla="*/ 538 h 542"/>
                <a:gd name="T24" fmla="*/ 190 w 579"/>
                <a:gd name="T25" fmla="*/ 525 h 542"/>
                <a:gd name="T26" fmla="*/ 132 w 579"/>
                <a:gd name="T27" fmla="*/ 498 h 542"/>
                <a:gd name="T28" fmla="*/ 92 w 579"/>
                <a:gd name="T29" fmla="*/ 469 h 542"/>
                <a:gd name="T30" fmla="*/ 64 w 579"/>
                <a:gd name="T31" fmla="*/ 440 h 542"/>
                <a:gd name="T32" fmla="*/ 29 w 579"/>
                <a:gd name="T33" fmla="*/ 390 h 542"/>
                <a:gd name="T34" fmla="*/ 6 w 579"/>
                <a:gd name="T35" fmla="*/ 325 h 542"/>
                <a:gd name="T36" fmla="*/ 1 w 579"/>
                <a:gd name="T37" fmla="*/ 293 h 542"/>
                <a:gd name="T38" fmla="*/ 0 w 579"/>
                <a:gd name="T39" fmla="*/ 263 h 542"/>
                <a:gd name="T40" fmla="*/ 3 w 579"/>
                <a:gd name="T41" fmla="*/ 234 h 542"/>
                <a:gd name="T42" fmla="*/ 13 w 579"/>
                <a:gd name="T43" fmla="*/ 191 h 542"/>
                <a:gd name="T44" fmla="*/ 34 w 579"/>
                <a:gd name="T45" fmla="*/ 144 h 542"/>
                <a:gd name="T46" fmla="*/ 60 w 579"/>
                <a:gd name="T47" fmla="*/ 105 h 542"/>
                <a:gd name="T48" fmla="*/ 90 w 579"/>
                <a:gd name="T49" fmla="*/ 74 h 542"/>
                <a:gd name="T50" fmla="*/ 121 w 579"/>
                <a:gd name="T51" fmla="*/ 51 h 542"/>
                <a:gd name="T52" fmla="*/ 162 w 579"/>
                <a:gd name="T53" fmla="*/ 28 h 542"/>
                <a:gd name="T54" fmla="*/ 194 w 579"/>
                <a:gd name="T55" fmla="*/ 15 h 542"/>
                <a:gd name="T56" fmla="*/ 243 w 579"/>
                <a:gd name="T57" fmla="*/ 3 h 542"/>
                <a:gd name="T58" fmla="*/ 278 w 579"/>
                <a:gd name="T59" fmla="*/ 0 h 542"/>
                <a:gd name="T60" fmla="*/ 291 w 579"/>
                <a:gd name="T61" fmla="*/ 0 h 542"/>
                <a:gd name="T62" fmla="*/ 343 w 579"/>
                <a:gd name="T63" fmla="*/ 5 h 542"/>
                <a:gd name="T64" fmla="*/ 407 w 579"/>
                <a:gd name="T65" fmla="*/ 23 h 542"/>
                <a:gd name="T66" fmla="*/ 472 w 579"/>
                <a:gd name="T67" fmla="*/ 60 h 542"/>
                <a:gd name="T68" fmla="*/ 509 w 579"/>
                <a:gd name="T69" fmla="*/ 94 h 542"/>
                <a:gd name="T70" fmla="*/ 543 w 579"/>
                <a:gd name="T71" fmla="*/ 141 h 542"/>
                <a:gd name="T72" fmla="*/ 566 w 579"/>
                <a:gd name="T73" fmla="*/ 189 h 542"/>
                <a:gd name="T74" fmla="*/ 576 w 579"/>
                <a:gd name="T75" fmla="*/ 233 h 542"/>
                <a:gd name="T76" fmla="*/ 578 w 579"/>
                <a:gd name="T77" fmla="*/ 27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9" h="542">
                  <a:moveTo>
                    <a:pt x="578" y="271"/>
                  </a:moveTo>
                  <a:cubicBezTo>
                    <a:pt x="579" y="281"/>
                    <a:pt x="578" y="292"/>
                    <a:pt x="577" y="302"/>
                  </a:cubicBezTo>
                  <a:cubicBezTo>
                    <a:pt x="576" y="315"/>
                    <a:pt x="573" y="328"/>
                    <a:pt x="569" y="340"/>
                  </a:cubicBezTo>
                  <a:cubicBezTo>
                    <a:pt x="565" y="356"/>
                    <a:pt x="559" y="371"/>
                    <a:pt x="551" y="386"/>
                  </a:cubicBezTo>
                  <a:cubicBezTo>
                    <a:pt x="543" y="403"/>
                    <a:pt x="533" y="419"/>
                    <a:pt x="521" y="433"/>
                  </a:cubicBezTo>
                  <a:cubicBezTo>
                    <a:pt x="513" y="444"/>
                    <a:pt x="504" y="453"/>
                    <a:pt x="495" y="462"/>
                  </a:cubicBezTo>
                  <a:cubicBezTo>
                    <a:pt x="483" y="473"/>
                    <a:pt x="470" y="483"/>
                    <a:pt x="457" y="492"/>
                  </a:cubicBezTo>
                  <a:cubicBezTo>
                    <a:pt x="444" y="500"/>
                    <a:pt x="431" y="507"/>
                    <a:pt x="418" y="514"/>
                  </a:cubicBezTo>
                  <a:cubicBezTo>
                    <a:pt x="395" y="524"/>
                    <a:pt x="372" y="532"/>
                    <a:pt x="347" y="536"/>
                  </a:cubicBezTo>
                  <a:cubicBezTo>
                    <a:pt x="335" y="539"/>
                    <a:pt x="323" y="540"/>
                    <a:pt x="310" y="541"/>
                  </a:cubicBezTo>
                  <a:cubicBezTo>
                    <a:pt x="302" y="541"/>
                    <a:pt x="294" y="542"/>
                    <a:pt x="286" y="542"/>
                  </a:cubicBezTo>
                  <a:cubicBezTo>
                    <a:pt x="272" y="541"/>
                    <a:pt x="258" y="540"/>
                    <a:pt x="245" y="538"/>
                  </a:cubicBezTo>
                  <a:cubicBezTo>
                    <a:pt x="226" y="536"/>
                    <a:pt x="208" y="531"/>
                    <a:pt x="190" y="525"/>
                  </a:cubicBezTo>
                  <a:cubicBezTo>
                    <a:pt x="170" y="518"/>
                    <a:pt x="151" y="509"/>
                    <a:pt x="132" y="498"/>
                  </a:cubicBezTo>
                  <a:cubicBezTo>
                    <a:pt x="118" y="490"/>
                    <a:pt x="105" y="480"/>
                    <a:pt x="92" y="469"/>
                  </a:cubicBezTo>
                  <a:cubicBezTo>
                    <a:pt x="82" y="460"/>
                    <a:pt x="73" y="451"/>
                    <a:pt x="64" y="440"/>
                  </a:cubicBezTo>
                  <a:cubicBezTo>
                    <a:pt x="50" y="425"/>
                    <a:pt x="39" y="408"/>
                    <a:pt x="29" y="390"/>
                  </a:cubicBezTo>
                  <a:cubicBezTo>
                    <a:pt x="19" y="369"/>
                    <a:pt x="11" y="348"/>
                    <a:pt x="6" y="325"/>
                  </a:cubicBezTo>
                  <a:cubicBezTo>
                    <a:pt x="4" y="314"/>
                    <a:pt x="2" y="304"/>
                    <a:pt x="1" y="293"/>
                  </a:cubicBezTo>
                  <a:cubicBezTo>
                    <a:pt x="0" y="283"/>
                    <a:pt x="0" y="273"/>
                    <a:pt x="0" y="263"/>
                  </a:cubicBezTo>
                  <a:cubicBezTo>
                    <a:pt x="1" y="253"/>
                    <a:pt x="2" y="244"/>
                    <a:pt x="3" y="234"/>
                  </a:cubicBezTo>
                  <a:cubicBezTo>
                    <a:pt x="5" y="219"/>
                    <a:pt x="8" y="205"/>
                    <a:pt x="13" y="191"/>
                  </a:cubicBezTo>
                  <a:cubicBezTo>
                    <a:pt x="18" y="174"/>
                    <a:pt x="25" y="159"/>
                    <a:pt x="34" y="144"/>
                  </a:cubicBezTo>
                  <a:cubicBezTo>
                    <a:pt x="42" y="130"/>
                    <a:pt x="50" y="117"/>
                    <a:pt x="60" y="105"/>
                  </a:cubicBezTo>
                  <a:cubicBezTo>
                    <a:pt x="69" y="94"/>
                    <a:pt x="79" y="84"/>
                    <a:pt x="90" y="74"/>
                  </a:cubicBezTo>
                  <a:cubicBezTo>
                    <a:pt x="100" y="66"/>
                    <a:pt x="110" y="58"/>
                    <a:pt x="121" y="51"/>
                  </a:cubicBezTo>
                  <a:cubicBezTo>
                    <a:pt x="134" y="42"/>
                    <a:pt x="147" y="34"/>
                    <a:pt x="162" y="28"/>
                  </a:cubicBezTo>
                  <a:cubicBezTo>
                    <a:pt x="172" y="23"/>
                    <a:pt x="183" y="18"/>
                    <a:pt x="194" y="15"/>
                  </a:cubicBezTo>
                  <a:cubicBezTo>
                    <a:pt x="210" y="10"/>
                    <a:pt x="227" y="6"/>
                    <a:pt x="243" y="3"/>
                  </a:cubicBezTo>
                  <a:cubicBezTo>
                    <a:pt x="255" y="2"/>
                    <a:pt x="266" y="1"/>
                    <a:pt x="278" y="0"/>
                  </a:cubicBezTo>
                  <a:cubicBezTo>
                    <a:pt x="282" y="0"/>
                    <a:pt x="287" y="0"/>
                    <a:pt x="291" y="0"/>
                  </a:cubicBezTo>
                  <a:cubicBezTo>
                    <a:pt x="309" y="0"/>
                    <a:pt x="326" y="2"/>
                    <a:pt x="343" y="5"/>
                  </a:cubicBezTo>
                  <a:cubicBezTo>
                    <a:pt x="365" y="8"/>
                    <a:pt x="386" y="15"/>
                    <a:pt x="407" y="23"/>
                  </a:cubicBezTo>
                  <a:cubicBezTo>
                    <a:pt x="430" y="33"/>
                    <a:pt x="452" y="45"/>
                    <a:pt x="472" y="60"/>
                  </a:cubicBezTo>
                  <a:cubicBezTo>
                    <a:pt x="485" y="71"/>
                    <a:pt x="498" y="82"/>
                    <a:pt x="509" y="94"/>
                  </a:cubicBezTo>
                  <a:cubicBezTo>
                    <a:pt x="522" y="109"/>
                    <a:pt x="534" y="124"/>
                    <a:pt x="543" y="141"/>
                  </a:cubicBezTo>
                  <a:cubicBezTo>
                    <a:pt x="552" y="156"/>
                    <a:pt x="560" y="173"/>
                    <a:pt x="566" y="189"/>
                  </a:cubicBezTo>
                  <a:cubicBezTo>
                    <a:pt x="570" y="204"/>
                    <a:pt x="574" y="218"/>
                    <a:pt x="576" y="233"/>
                  </a:cubicBezTo>
                  <a:cubicBezTo>
                    <a:pt x="578" y="246"/>
                    <a:pt x="579" y="258"/>
                    <a:pt x="578" y="271"/>
                  </a:cubicBezTo>
                  <a:close/>
                </a:path>
              </a:pathLst>
            </a:custGeom>
            <a:solidFill>
              <a:srgbClr val="FBDCD2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DBEC121-0A1B-4741-952D-01F4C997B098}"/>
                </a:ext>
              </a:extLst>
            </p:cNvPr>
            <p:cNvSpPr/>
            <p:nvPr/>
          </p:nvSpPr>
          <p:spPr bwMode="auto">
            <a:xfrm>
              <a:off x="6477000" y="2735263"/>
              <a:ext cx="1535112" cy="1376363"/>
            </a:xfrm>
            <a:custGeom>
              <a:avLst/>
              <a:gdLst>
                <a:gd name="T0" fmla="*/ 197 w 406"/>
                <a:gd name="T1" fmla="*/ 1 h 364"/>
                <a:gd name="T2" fmla="*/ 250 w 406"/>
                <a:gd name="T3" fmla="*/ 6 h 364"/>
                <a:gd name="T4" fmla="*/ 314 w 406"/>
                <a:gd name="T5" fmla="*/ 31 h 364"/>
                <a:gd name="T6" fmla="*/ 357 w 406"/>
                <a:gd name="T7" fmla="*/ 66 h 364"/>
                <a:gd name="T8" fmla="*/ 400 w 406"/>
                <a:gd name="T9" fmla="*/ 144 h 364"/>
                <a:gd name="T10" fmla="*/ 404 w 406"/>
                <a:gd name="T11" fmla="*/ 170 h 364"/>
                <a:gd name="T12" fmla="*/ 393 w 406"/>
                <a:gd name="T13" fmla="*/ 243 h 364"/>
                <a:gd name="T14" fmla="*/ 363 w 406"/>
                <a:gd name="T15" fmla="*/ 292 h 364"/>
                <a:gd name="T16" fmla="*/ 295 w 406"/>
                <a:gd name="T17" fmla="*/ 343 h 364"/>
                <a:gd name="T18" fmla="*/ 250 w 406"/>
                <a:gd name="T19" fmla="*/ 358 h 364"/>
                <a:gd name="T20" fmla="*/ 214 w 406"/>
                <a:gd name="T21" fmla="*/ 363 h 364"/>
                <a:gd name="T22" fmla="*/ 164 w 406"/>
                <a:gd name="T23" fmla="*/ 360 h 364"/>
                <a:gd name="T24" fmla="*/ 126 w 406"/>
                <a:gd name="T25" fmla="*/ 350 h 364"/>
                <a:gd name="T26" fmla="*/ 78 w 406"/>
                <a:gd name="T27" fmla="*/ 325 h 364"/>
                <a:gd name="T28" fmla="*/ 45 w 406"/>
                <a:gd name="T29" fmla="*/ 296 h 364"/>
                <a:gd name="T30" fmla="*/ 19 w 406"/>
                <a:gd name="T31" fmla="*/ 260 h 364"/>
                <a:gd name="T32" fmla="*/ 5 w 406"/>
                <a:gd name="T33" fmla="*/ 224 h 364"/>
                <a:gd name="T34" fmla="*/ 0 w 406"/>
                <a:gd name="T35" fmla="*/ 192 h 364"/>
                <a:gd name="T36" fmla="*/ 0 w 406"/>
                <a:gd name="T37" fmla="*/ 182 h 364"/>
                <a:gd name="T38" fmla="*/ 9 w 406"/>
                <a:gd name="T39" fmla="*/ 126 h 364"/>
                <a:gd name="T40" fmla="*/ 36 w 406"/>
                <a:gd name="T41" fmla="*/ 78 h 364"/>
                <a:gd name="T42" fmla="*/ 69 w 406"/>
                <a:gd name="T43" fmla="*/ 45 h 364"/>
                <a:gd name="T44" fmla="*/ 103 w 406"/>
                <a:gd name="T45" fmla="*/ 23 h 364"/>
                <a:gd name="T46" fmla="*/ 166 w 406"/>
                <a:gd name="T47" fmla="*/ 3 h 364"/>
                <a:gd name="T48" fmla="*/ 197 w 406"/>
                <a:gd name="T49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364">
                  <a:moveTo>
                    <a:pt x="197" y="1"/>
                  </a:moveTo>
                  <a:cubicBezTo>
                    <a:pt x="218" y="1"/>
                    <a:pt x="234" y="2"/>
                    <a:pt x="250" y="6"/>
                  </a:cubicBezTo>
                  <a:cubicBezTo>
                    <a:pt x="273" y="11"/>
                    <a:pt x="294" y="19"/>
                    <a:pt x="314" y="31"/>
                  </a:cubicBezTo>
                  <a:cubicBezTo>
                    <a:pt x="330" y="40"/>
                    <a:pt x="345" y="52"/>
                    <a:pt x="357" y="66"/>
                  </a:cubicBezTo>
                  <a:cubicBezTo>
                    <a:pt x="378" y="88"/>
                    <a:pt x="393" y="114"/>
                    <a:pt x="400" y="144"/>
                  </a:cubicBezTo>
                  <a:cubicBezTo>
                    <a:pt x="402" y="152"/>
                    <a:pt x="403" y="161"/>
                    <a:pt x="404" y="170"/>
                  </a:cubicBezTo>
                  <a:cubicBezTo>
                    <a:pt x="406" y="195"/>
                    <a:pt x="402" y="219"/>
                    <a:pt x="393" y="243"/>
                  </a:cubicBezTo>
                  <a:cubicBezTo>
                    <a:pt x="385" y="261"/>
                    <a:pt x="375" y="277"/>
                    <a:pt x="363" y="292"/>
                  </a:cubicBezTo>
                  <a:cubicBezTo>
                    <a:pt x="344" y="314"/>
                    <a:pt x="321" y="331"/>
                    <a:pt x="295" y="343"/>
                  </a:cubicBezTo>
                  <a:cubicBezTo>
                    <a:pt x="281" y="350"/>
                    <a:pt x="266" y="355"/>
                    <a:pt x="250" y="358"/>
                  </a:cubicBezTo>
                  <a:cubicBezTo>
                    <a:pt x="238" y="361"/>
                    <a:pt x="226" y="362"/>
                    <a:pt x="214" y="363"/>
                  </a:cubicBezTo>
                  <a:cubicBezTo>
                    <a:pt x="197" y="364"/>
                    <a:pt x="180" y="363"/>
                    <a:pt x="164" y="360"/>
                  </a:cubicBezTo>
                  <a:cubicBezTo>
                    <a:pt x="151" y="358"/>
                    <a:pt x="138" y="355"/>
                    <a:pt x="126" y="350"/>
                  </a:cubicBezTo>
                  <a:cubicBezTo>
                    <a:pt x="109" y="344"/>
                    <a:pt x="93" y="336"/>
                    <a:pt x="78" y="325"/>
                  </a:cubicBezTo>
                  <a:cubicBezTo>
                    <a:pt x="66" y="317"/>
                    <a:pt x="55" y="307"/>
                    <a:pt x="45" y="296"/>
                  </a:cubicBezTo>
                  <a:cubicBezTo>
                    <a:pt x="35" y="285"/>
                    <a:pt x="26" y="273"/>
                    <a:pt x="19" y="260"/>
                  </a:cubicBezTo>
                  <a:cubicBezTo>
                    <a:pt x="13" y="248"/>
                    <a:pt x="8" y="236"/>
                    <a:pt x="5" y="224"/>
                  </a:cubicBezTo>
                  <a:cubicBezTo>
                    <a:pt x="2" y="213"/>
                    <a:pt x="0" y="203"/>
                    <a:pt x="0" y="192"/>
                  </a:cubicBezTo>
                  <a:cubicBezTo>
                    <a:pt x="0" y="189"/>
                    <a:pt x="0" y="185"/>
                    <a:pt x="0" y="182"/>
                  </a:cubicBezTo>
                  <a:cubicBezTo>
                    <a:pt x="0" y="163"/>
                    <a:pt x="3" y="144"/>
                    <a:pt x="9" y="126"/>
                  </a:cubicBezTo>
                  <a:cubicBezTo>
                    <a:pt x="16" y="109"/>
                    <a:pt x="25" y="93"/>
                    <a:pt x="36" y="78"/>
                  </a:cubicBezTo>
                  <a:cubicBezTo>
                    <a:pt x="46" y="66"/>
                    <a:pt x="56" y="55"/>
                    <a:pt x="69" y="45"/>
                  </a:cubicBezTo>
                  <a:cubicBezTo>
                    <a:pt x="80" y="37"/>
                    <a:pt x="91" y="30"/>
                    <a:pt x="103" y="23"/>
                  </a:cubicBezTo>
                  <a:cubicBezTo>
                    <a:pt x="123" y="13"/>
                    <a:pt x="144" y="7"/>
                    <a:pt x="166" y="3"/>
                  </a:cubicBezTo>
                  <a:cubicBezTo>
                    <a:pt x="178" y="1"/>
                    <a:pt x="190" y="0"/>
                    <a:pt x="197" y="1"/>
                  </a:cubicBezTo>
                  <a:close/>
                </a:path>
              </a:pathLst>
            </a:custGeom>
            <a:solidFill>
              <a:srgbClr val="F4A390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98BDEB2-D8B8-4A37-B551-F03A4E0D97D9}"/>
                </a:ext>
              </a:extLst>
            </p:cNvPr>
            <p:cNvSpPr/>
            <p:nvPr/>
          </p:nvSpPr>
          <p:spPr bwMode="auto">
            <a:xfrm>
              <a:off x="6767513" y="2938463"/>
              <a:ext cx="579437" cy="522288"/>
            </a:xfrm>
            <a:custGeom>
              <a:avLst/>
              <a:gdLst>
                <a:gd name="T0" fmla="*/ 0 w 153"/>
                <a:gd name="T1" fmla="*/ 70 h 138"/>
                <a:gd name="T2" fmla="*/ 16 w 153"/>
                <a:gd name="T3" fmla="*/ 28 h 138"/>
                <a:gd name="T4" fmla="*/ 64 w 153"/>
                <a:gd name="T5" fmla="*/ 3 h 138"/>
                <a:gd name="T6" fmla="*/ 113 w 153"/>
                <a:gd name="T7" fmla="*/ 11 h 138"/>
                <a:gd name="T8" fmla="*/ 148 w 153"/>
                <a:gd name="T9" fmla="*/ 50 h 138"/>
                <a:gd name="T10" fmla="*/ 143 w 153"/>
                <a:gd name="T11" fmla="*/ 100 h 138"/>
                <a:gd name="T12" fmla="*/ 99 w 153"/>
                <a:gd name="T13" fmla="*/ 134 h 138"/>
                <a:gd name="T14" fmla="*/ 73 w 153"/>
                <a:gd name="T15" fmla="*/ 137 h 138"/>
                <a:gd name="T16" fmla="*/ 23 w 153"/>
                <a:gd name="T17" fmla="*/ 118 h 138"/>
                <a:gd name="T18" fmla="*/ 3 w 153"/>
                <a:gd name="T19" fmla="*/ 88 h 138"/>
                <a:gd name="T20" fmla="*/ 0 w 153"/>
                <a:gd name="T21" fmla="*/ 7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38">
                  <a:moveTo>
                    <a:pt x="0" y="70"/>
                  </a:moveTo>
                  <a:cubicBezTo>
                    <a:pt x="1" y="54"/>
                    <a:pt x="6" y="40"/>
                    <a:pt x="16" y="28"/>
                  </a:cubicBezTo>
                  <a:cubicBezTo>
                    <a:pt x="29" y="13"/>
                    <a:pt x="45" y="6"/>
                    <a:pt x="64" y="3"/>
                  </a:cubicBezTo>
                  <a:cubicBezTo>
                    <a:pt x="81" y="0"/>
                    <a:pt x="97" y="3"/>
                    <a:pt x="113" y="11"/>
                  </a:cubicBezTo>
                  <a:cubicBezTo>
                    <a:pt x="129" y="20"/>
                    <a:pt x="142" y="32"/>
                    <a:pt x="148" y="50"/>
                  </a:cubicBezTo>
                  <a:cubicBezTo>
                    <a:pt x="153" y="67"/>
                    <a:pt x="152" y="84"/>
                    <a:pt x="143" y="100"/>
                  </a:cubicBezTo>
                  <a:cubicBezTo>
                    <a:pt x="133" y="118"/>
                    <a:pt x="118" y="128"/>
                    <a:pt x="99" y="134"/>
                  </a:cubicBezTo>
                  <a:cubicBezTo>
                    <a:pt x="90" y="137"/>
                    <a:pt x="82" y="138"/>
                    <a:pt x="73" y="137"/>
                  </a:cubicBezTo>
                  <a:cubicBezTo>
                    <a:pt x="54" y="136"/>
                    <a:pt x="37" y="131"/>
                    <a:pt x="23" y="118"/>
                  </a:cubicBezTo>
                  <a:cubicBezTo>
                    <a:pt x="13" y="110"/>
                    <a:pt x="7" y="100"/>
                    <a:pt x="3" y="88"/>
                  </a:cubicBezTo>
                  <a:cubicBezTo>
                    <a:pt x="1" y="82"/>
                    <a:pt x="0" y="76"/>
                    <a:pt x="0" y="70"/>
                  </a:cubicBezTo>
                  <a:close/>
                </a:path>
              </a:pathLst>
            </a:custGeom>
            <a:solidFill>
              <a:srgbClr val="F6B4A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7"/>
          <p:cNvSpPr txBox="1">
            <a:spLocks noGrp="1"/>
          </p:cNvSpPr>
          <p:nvPr>
            <p:ph type="title"/>
          </p:nvPr>
        </p:nvSpPr>
        <p:spPr>
          <a:xfrm>
            <a:off x="0" y="307689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پیشگیری از بیماری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56" name="Google Shape;756;p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48371"/>
              </p:ext>
            </p:extLst>
          </p:nvPr>
        </p:nvGraphicFramePr>
        <p:xfrm>
          <a:off x="812400" y="1476375"/>
          <a:ext cx="7519200" cy="3108810"/>
        </p:xfrm>
        <a:graphic>
          <a:graphicData uri="http://schemas.openxmlformats.org/drawingml/2006/table">
            <a:tbl>
              <a:tblPr>
                <a:noFill/>
                <a:tableStyleId>{9752E337-173D-45B0-B1A5-402D35A0563C}</a:tableStyleId>
              </a:tblPr>
              <a:tblGrid>
                <a:gridCol w="389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odoni"/>
                          <a:ea typeface="Bodoni"/>
                          <a:cs typeface="B Nazanin" panose="00000400000000000000" pitchFamily="2" charset="-78"/>
                          <a:sym typeface="Bodoni"/>
                        </a:rPr>
                        <a:t>بیماران مبتلا را جدا کنید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doni"/>
                        <a:ea typeface="Bodoni"/>
                        <a:cs typeface="B Nazanin" panose="00000400000000000000" pitchFamily="2" charset="-78"/>
                        <a:sym typeface="Bodon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B Nazanin" panose="00000400000000000000" pitchFamily="2" charset="-78"/>
                          <a:sym typeface="Manrope Medium"/>
                        </a:rPr>
                        <a:t>قالب پاورپوینت پوست قابل ویرایش می باشد</a:t>
                      </a:r>
                      <a:endParaRPr dirty="0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B Nazanin" panose="00000400000000000000" pitchFamily="2" charset="-78"/>
                        <a:sym typeface="Manrop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odoni"/>
                          <a:ea typeface="Bodoni"/>
                          <a:cs typeface="B Nazanin" panose="00000400000000000000" pitchFamily="2" charset="-78"/>
                          <a:sym typeface="Bodoni"/>
                        </a:rPr>
                        <a:t>بهداشت دست را به خوبی رعایت کنید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doni"/>
                        <a:ea typeface="Bodoni"/>
                        <a:cs typeface="B Nazanin" panose="00000400000000000000" pitchFamily="2" charset="-78"/>
                        <a:sym typeface="Bodon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B Nazanin" panose="00000400000000000000" pitchFamily="2" charset="-78"/>
                          <a:sym typeface="Manrope Medium"/>
                        </a:rPr>
                        <a:t>قالب پاورپوینت پوست قابل ویرایش می باشد</a:t>
                      </a:r>
                      <a:endParaRPr dirty="0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B Nazanin" panose="00000400000000000000" pitchFamily="2" charset="-78"/>
                        <a:sym typeface="Manrop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odoni"/>
                          <a:ea typeface="Bodoni"/>
                          <a:cs typeface="B Nazanin" panose="00000400000000000000" pitchFamily="2" charset="-78"/>
                          <a:sym typeface="Bodoni"/>
                        </a:rPr>
                        <a:t>از تماس با حیوانات خودداری کنید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doni"/>
                        <a:ea typeface="Bodoni"/>
                        <a:cs typeface="B Nazanin" panose="00000400000000000000" pitchFamily="2" charset="-78"/>
                        <a:sym typeface="Bodon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B Nazanin" panose="00000400000000000000" pitchFamily="2" charset="-78"/>
                          <a:sym typeface="Manrope Medium"/>
                        </a:rPr>
                        <a:t>قالب پاورپوینت پوست قابل ویرایش می باشد</a:t>
                      </a:r>
                      <a:endParaRPr dirty="0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B Nazanin" panose="00000400000000000000" pitchFamily="2" charset="-78"/>
                        <a:sym typeface="Manrop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odoni"/>
                          <a:ea typeface="Bodoni"/>
                          <a:cs typeface="B Nazanin" panose="00000400000000000000" pitchFamily="2" charset="-78"/>
                          <a:sym typeface="Bodoni"/>
                        </a:rPr>
                        <a:t>از تماس مستقیم خودداری کنید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doni"/>
                        <a:ea typeface="Bodoni"/>
                        <a:cs typeface="B Nazanin" panose="00000400000000000000" pitchFamily="2" charset="-78"/>
                        <a:sym typeface="Bodon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B Nazanin" panose="00000400000000000000" pitchFamily="2" charset="-78"/>
                          <a:sym typeface="Manrope Medium"/>
                        </a:rPr>
                        <a:t>قالب پاورپوینت پوست قابل ویرایش می باشد</a:t>
                      </a:r>
                      <a:endParaRPr dirty="0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B Nazanin" panose="00000400000000000000" pitchFamily="2" charset="-78"/>
                        <a:sym typeface="Manrop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odoni"/>
                          <a:ea typeface="Bodoni"/>
                          <a:cs typeface="B Nazanin" panose="00000400000000000000" pitchFamily="2" charset="-78"/>
                          <a:sym typeface="Bodoni"/>
                        </a:rPr>
                        <a:t>از تجهیزات حفاظتی استفاده کنید</a:t>
                      </a:r>
                      <a:endParaRPr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Bodoni"/>
                        <a:ea typeface="Bodoni"/>
                        <a:cs typeface="B Nazanin" panose="00000400000000000000" pitchFamily="2" charset="-78"/>
                        <a:sym typeface="Bodon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lt2"/>
                          </a:solidFill>
                          <a:latin typeface="Manrope Medium"/>
                          <a:ea typeface="Manrope Medium"/>
                          <a:cs typeface="B Nazanin" panose="00000400000000000000" pitchFamily="2" charset="-78"/>
                          <a:sym typeface="Manrope Medium"/>
                        </a:rPr>
                        <a:t>قالب پاورپوینت پوست قابل ویرایش می باشد</a:t>
                      </a:r>
                      <a:endParaRPr dirty="0">
                        <a:solidFill>
                          <a:schemeClr val="lt2"/>
                        </a:solidFill>
                        <a:latin typeface="Manrope Medium"/>
                        <a:ea typeface="Manrope Medium"/>
                        <a:cs typeface="B Nazanin" panose="00000400000000000000" pitchFamily="2" charset="-78"/>
                        <a:sym typeface="Manrop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1D32CFD2-00D4-49F7-8940-544D78A968D6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5" name="Google Shape;286;p21">
              <a:extLst>
                <a:ext uri="{FF2B5EF4-FFF2-40B4-BE49-F238E27FC236}">
                  <a16:creationId xmlns:a16="http://schemas.microsoft.com/office/drawing/2014/main" id="{0F8260FA-6470-4820-8D2C-5CE0F4B134D7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24FE7D5-5FA3-4DAB-8A1D-E7DF550A75D5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19C109E-0111-47E9-8771-9ABCAFD188BA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8"/>
          <p:cNvSpPr txBox="1">
            <a:spLocks noGrp="1"/>
          </p:cNvSpPr>
          <p:nvPr>
            <p:ph type="subTitle" idx="5"/>
          </p:nvPr>
        </p:nvSpPr>
        <p:spPr>
          <a:xfrm>
            <a:off x="879000" y="4302678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63" name="Google Shape;763;p48"/>
          <p:cNvSpPr txBox="1">
            <a:spLocks noGrp="1"/>
          </p:cNvSpPr>
          <p:nvPr>
            <p:ph type="title" idx="15"/>
          </p:nvPr>
        </p:nvSpPr>
        <p:spPr>
          <a:xfrm>
            <a:off x="0" y="378397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تشخیص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64" name="Google Shape;764;p48"/>
          <p:cNvSpPr txBox="1">
            <a:spLocks noGrp="1"/>
          </p:cNvSpPr>
          <p:nvPr>
            <p:ph type="title"/>
          </p:nvPr>
        </p:nvSpPr>
        <p:spPr>
          <a:xfrm>
            <a:off x="879000" y="1950014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65" name="Google Shape;765;p48"/>
          <p:cNvSpPr txBox="1">
            <a:spLocks noGrp="1"/>
          </p:cNvSpPr>
          <p:nvPr>
            <p:ph type="subTitle" idx="1"/>
          </p:nvPr>
        </p:nvSpPr>
        <p:spPr>
          <a:xfrm>
            <a:off x="879000" y="2314839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66" name="Google Shape;766;p48"/>
          <p:cNvSpPr txBox="1">
            <a:spLocks noGrp="1"/>
          </p:cNvSpPr>
          <p:nvPr>
            <p:ph type="title" idx="2"/>
          </p:nvPr>
        </p:nvSpPr>
        <p:spPr>
          <a:xfrm>
            <a:off x="3445500" y="1950014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67" name="Google Shape;767;p48"/>
          <p:cNvSpPr txBox="1">
            <a:spLocks noGrp="1"/>
          </p:cNvSpPr>
          <p:nvPr>
            <p:ph type="subTitle" idx="3"/>
          </p:nvPr>
        </p:nvSpPr>
        <p:spPr>
          <a:xfrm>
            <a:off x="3445500" y="2314839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68" name="Google Shape;768;p48"/>
          <p:cNvSpPr txBox="1">
            <a:spLocks noGrp="1"/>
          </p:cNvSpPr>
          <p:nvPr>
            <p:ph type="title" idx="4"/>
          </p:nvPr>
        </p:nvSpPr>
        <p:spPr>
          <a:xfrm>
            <a:off x="879000" y="3937803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69" name="Google Shape;769;p48"/>
          <p:cNvSpPr txBox="1">
            <a:spLocks noGrp="1"/>
          </p:cNvSpPr>
          <p:nvPr>
            <p:ph type="title" idx="6"/>
          </p:nvPr>
        </p:nvSpPr>
        <p:spPr>
          <a:xfrm>
            <a:off x="3445500" y="3937803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70" name="Google Shape;770;p48"/>
          <p:cNvSpPr txBox="1">
            <a:spLocks noGrp="1"/>
          </p:cNvSpPr>
          <p:nvPr>
            <p:ph type="subTitle" idx="7"/>
          </p:nvPr>
        </p:nvSpPr>
        <p:spPr>
          <a:xfrm>
            <a:off x="3445500" y="4302678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71" name="Google Shape;771;p48"/>
          <p:cNvSpPr txBox="1">
            <a:spLocks noGrp="1"/>
          </p:cNvSpPr>
          <p:nvPr>
            <p:ph type="title" idx="8"/>
          </p:nvPr>
        </p:nvSpPr>
        <p:spPr>
          <a:xfrm>
            <a:off x="6011999" y="1950014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72" name="Google Shape;772;p48"/>
          <p:cNvSpPr txBox="1">
            <a:spLocks noGrp="1"/>
          </p:cNvSpPr>
          <p:nvPr>
            <p:ph type="subTitle" idx="9"/>
          </p:nvPr>
        </p:nvSpPr>
        <p:spPr>
          <a:xfrm>
            <a:off x="6011991" y="2314839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73" name="Google Shape;773;p48"/>
          <p:cNvSpPr txBox="1">
            <a:spLocks noGrp="1"/>
          </p:cNvSpPr>
          <p:nvPr>
            <p:ph type="title" idx="13"/>
          </p:nvPr>
        </p:nvSpPr>
        <p:spPr>
          <a:xfrm>
            <a:off x="6012000" y="3937803"/>
            <a:ext cx="22530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774" name="Google Shape;774;p48"/>
          <p:cNvSpPr txBox="1">
            <a:spLocks noGrp="1"/>
          </p:cNvSpPr>
          <p:nvPr>
            <p:ph type="subTitle" idx="14"/>
          </p:nvPr>
        </p:nvSpPr>
        <p:spPr>
          <a:xfrm>
            <a:off x="6011991" y="4302678"/>
            <a:ext cx="225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09E922B-803B-49AA-7193-46A496A34CDB}"/>
              </a:ext>
            </a:extLst>
          </p:cNvPr>
          <p:cNvGrpSpPr/>
          <p:nvPr/>
        </p:nvGrpSpPr>
        <p:grpSpPr>
          <a:xfrm>
            <a:off x="4297363" y="1133475"/>
            <a:ext cx="536575" cy="779463"/>
            <a:chOff x="4297363" y="1133475"/>
            <a:chExt cx="536575" cy="7794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C5ABF1-6D63-493D-B80F-F2A0F3497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363" y="1133475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4342FE-5BE9-42BF-A23F-5DD1E98A9DAF}"/>
                </a:ext>
              </a:extLst>
            </p:cNvPr>
            <p:cNvSpPr/>
            <p:nvPr/>
          </p:nvSpPr>
          <p:spPr bwMode="auto">
            <a:xfrm flipH="1">
              <a:off x="4830763" y="1827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1D9429C-1B55-4814-AC4B-BE17F3192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2963" y="1758950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BBB55E-4A23-49C6-8038-06CF5DA17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2963" y="1550988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4A6FFB-B015-4838-9FFE-F57A45B4C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788" y="1465263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C73DE04-F60D-41EF-8375-0B4413DEE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6" y="1619250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F9BD87-BF82-415C-ABB9-78ABBC168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88" y="1449388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1B9E20-B67D-425E-A1D2-664F137CD40D}"/>
                </a:ext>
              </a:extLst>
            </p:cNvPr>
            <p:cNvSpPr/>
            <p:nvPr/>
          </p:nvSpPr>
          <p:spPr bwMode="auto">
            <a:xfrm>
              <a:off x="4471988" y="1600200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60F41A-FFB1-42E6-BF29-A78846B84065}"/>
                </a:ext>
              </a:extLst>
            </p:cNvPr>
            <p:cNvSpPr/>
            <p:nvPr/>
          </p:nvSpPr>
          <p:spPr bwMode="auto">
            <a:xfrm>
              <a:off x="4697413" y="1677988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B1A2061-F3E2-4A3C-BC7C-0970C8094579}"/>
                </a:ext>
              </a:extLst>
            </p:cNvPr>
            <p:cNvSpPr/>
            <p:nvPr/>
          </p:nvSpPr>
          <p:spPr bwMode="auto">
            <a:xfrm>
              <a:off x="4597401" y="1550988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A5C1956-F74D-4E7C-A634-568A285F70C7}"/>
                </a:ext>
              </a:extLst>
            </p:cNvPr>
            <p:cNvSpPr/>
            <p:nvPr/>
          </p:nvSpPr>
          <p:spPr bwMode="auto">
            <a:xfrm>
              <a:off x="4619626" y="1717675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40D608-89A5-496F-A1FC-1A1AAFB7A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526" y="1266825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4EF7D1B-7A15-430B-90EC-2F4375E7ADE3}"/>
              </a:ext>
            </a:extLst>
          </p:cNvPr>
          <p:cNvGrpSpPr/>
          <p:nvPr/>
        </p:nvGrpSpPr>
        <p:grpSpPr>
          <a:xfrm>
            <a:off x="6740788" y="1144976"/>
            <a:ext cx="536575" cy="779463"/>
            <a:chOff x="6760884" y="1045747"/>
            <a:chExt cx="536575" cy="77946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8CE93E6E-81D9-4F6B-9BC8-288E3D2D6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84" y="1045747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CFC72481-3665-4A6F-9A71-D8F0CD6C116B}"/>
                </a:ext>
              </a:extLst>
            </p:cNvPr>
            <p:cNvSpPr/>
            <p:nvPr/>
          </p:nvSpPr>
          <p:spPr bwMode="auto">
            <a:xfrm flipH="1">
              <a:off x="7294284" y="1739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B370C79A-F0E1-43F2-919C-688C26A8C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671222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A2F8DEA-76B9-437D-B0D5-044C22350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463260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9A9F642-1EE3-4386-88F4-20041957A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309" y="1377535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F85EB02-CB6F-4092-8773-DF49C413A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947" y="1531522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681C3E9E-50FC-4762-B850-8AA09A98F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309" y="1361660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A177CC5-94D7-4F46-8B82-2F9075719FCA}"/>
                </a:ext>
              </a:extLst>
            </p:cNvPr>
            <p:cNvSpPr/>
            <p:nvPr/>
          </p:nvSpPr>
          <p:spPr bwMode="auto">
            <a:xfrm>
              <a:off x="6935509" y="1512472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73F086E-DC62-40A1-9175-B4252CFD3C68}"/>
                </a:ext>
              </a:extLst>
            </p:cNvPr>
            <p:cNvSpPr/>
            <p:nvPr/>
          </p:nvSpPr>
          <p:spPr bwMode="auto">
            <a:xfrm>
              <a:off x="7160934" y="1590260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20F1664-9326-476A-88CD-5FF638304FD2}"/>
                </a:ext>
              </a:extLst>
            </p:cNvPr>
            <p:cNvSpPr/>
            <p:nvPr/>
          </p:nvSpPr>
          <p:spPr bwMode="auto">
            <a:xfrm>
              <a:off x="7060922" y="1463260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35A95EA9-85BD-43FB-98A2-D88434D5EE70}"/>
                </a:ext>
              </a:extLst>
            </p:cNvPr>
            <p:cNvSpPr/>
            <p:nvPr/>
          </p:nvSpPr>
          <p:spPr bwMode="auto">
            <a:xfrm>
              <a:off x="7083147" y="1629947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Oval 16">
              <a:extLst>
                <a:ext uri="{FF2B5EF4-FFF2-40B4-BE49-F238E27FC236}">
                  <a16:creationId xmlns:a16="http://schemas.microsoft.com/office/drawing/2014/main" id="{8F1D0243-2F9E-4F01-AAC0-458289BEA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047" y="1179097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71CEF14-4AF6-4E85-AD89-99BCEBEA6DAB}"/>
              </a:ext>
            </a:extLst>
          </p:cNvPr>
          <p:cNvGrpSpPr/>
          <p:nvPr/>
        </p:nvGrpSpPr>
        <p:grpSpPr>
          <a:xfrm>
            <a:off x="1636695" y="1138531"/>
            <a:ext cx="536575" cy="779463"/>
            <a:chOff x="6760884" y="1045747"/>
            <a:chExt cx="536575" cy="77946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5E3157CA-A0B0-4973-B539-5F9F0C101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84" y="1045747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8A3E9B8A-26BF-4757-8536-470A93AD5400}"/>
                </a:ext>
              </a:extLst>
            </p:cNvPr>
            <p:cNvSpPr/>
            <p:nvPr/>
          </p:nvSpPr>
          <p:spPr bwMode="auto">
            <a:xfrm flipH="1">
              <a:off x="7294284" y="1739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462D2860-244C-4AD8-B2AC-6B088B735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671222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7EF5F9D6-7833-40BE-A112-0CD27C0FB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463260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0324E947-29F7-4312-AB43-1732A85A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309" y="1377535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24BB1C2E-CEE2-4ABB-A433-F813963E5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947" y="1531522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1244C1FA-C5A5-41F2-9C65-2C8DDF739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309" y="1361660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94BA9D5F-12D2-4E33-AFD8-D60C9BB740B5}"/>
                </a:ext>
              </a:extLst>
            </p:cNvPr>
            <p:cNvSpPr/>
            <p:nvPr/>
          </p:nvSpPr>
          <p:spPr bwMode="auto">
            <a:xfrm>
              <a:off x="6935509" y="1512472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BCAD9B7-1BCC-4940-AE9B-94D40F8E3383}"/>
                </a:ext>
              </a:extLst>
            </p:cNvPr>
            <p:cNvSpPr/>
            <p:nvPr/>
          </p:nvSpPr>
          <p:spPr bwMode="auto">
            <a:xfrm>
              <a:off x="7160934" y="1590260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050554F-B915-4F26-B95E-60DA50ADFE29}"/>
                </a:ext>
              </a:extLst>
            </p:cNvPr>
            <p:cNvSpPr/>
            <p:nvPr/>
          </p:nvSpPr>
          <p:spPr bwMode="auto">
            <a:xfrm>
              <a:off x="7060922" y="1463260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71B89B68-F0F0-40E3-866D-1AD3F8C7ABA7}"/>
                </a:ext>
              </a:extLst>
            </p:cNvPr>
            <p:cNvSpPr/>
            <p:nvPr/>
          </p:nvSpPr>
          <p:spPr bwMode="auto">
            <a:xfrm>
              <a:off x="7083147" y="1629947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Oval 16">
              <a:extLst>
                <a:ext uri="{FF2B5EF4-FFF2-40B4-BE49-F238E27FC236}">
                  <a16:creationId xmlns:a16="http://schemas.microsoft.com/office/drawing/2014/main" id="{F2D2F3CB-E549-4846-927E-717F33CD2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047" y="1179097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A53C0C99-A671-45A4-9624-4B779C9E7213}"/>
              </a:ext>
            </a:extLst>
          </p:cNvPr>
          <p:cNvGrpSpPr/>
          <p:nvPr/>
        </p:nvGrpSpPr>
        <p:grpSpPr>
          <a:xfrm>
            <a:off x="1636694" y="3132765"/>
            <a:ext cx="536575" cy="779463"/>
            <a:chOff x="6760884" y="1045747"/>
            <a:chExt cx="536575" cy="779463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846F4746-C9D0-42D5-BC1F-B1BA4F977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84" y="1045747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672431C1-90AA-497B-A191-04061B724A0A}"/>
                </a:ext>
              </a:extLst>
            </p:cNvPr>
            <p:cNvSpPr/>
            <p:nvPr/>
          </p:nvSpPr>
          <p:spPr bwMode="auto">
            <a:xfrm flipH="1">
              <a:off x="7294284" y="1739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88637860-EFC9-48BD-B577-21F76BB22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671222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C7BE01F7-A963-4BF4-B32D-5A5CF2FB6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463260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9E43C7F6-1A88-40A7-ABC5-01C5FCE82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309" y="1377535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BA8D98F0-DF98-4352-870D-B69136377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947" y="1531522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4DAC0F36-AB61-4CF6-B963-DBE201A67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309" y="1361660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A4523998-D400-4BFE-BA8C-EAEDE2A4E2A0}"/>
                </a:ext>
              </a:extLst>
            </p:cNvPr>
            <p:cNvSpPr/>
            <p:nvPr/>
          </p:nvSpPr>
          <p:spPr bwMode="auto">
            <a:xfrm>
              <a:off x="6935509" y="1512472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7426E1A0-FE05-4BDF-8BFA-D371B5F163ED}"/>
                </a:ext>
              </a:extLst>
            </p:cNvPr>
            <p:cNvSpPr/>
            <p:nvPr/>
          </p:nvSpPr>
          <p:spPr bwMode="auto">
            <a:xfrm>
              <a:off x="7160934" y="1590260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0BBDAF6A-A4C7-4BC9-BA00-2C092F7523CF}"/>
                </a:ext>
              </a:extLst>
            </p:cNvPr>
            <p:cNvSpPr/>
            <p:nvPr/>
          </p:nvSpPr>
          <p:spPr bwMode="auto">
            <a:xfrm>
              <a:off x="7060922" y="1463260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26C0830C-7AFD-4684-99F1-7E21B3F5249A}"/>
                </a:ext>
              </a:extLst>
            </p:cNvPr>
            <p:cNvSpPr/>
            <p:nvPr/>
          </p:nvSpPr>
          <p:spPr bwMode="auto">
            <a:xfrm>
              <a:off x="7083147" y="1629947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0" name="Oval 16">
              <a:extLst>
                <a:ext uri="{FF2B5EF4-FFF2-40B4-BE49-F238E27FC236}">
                  <a16:creationId xmlns:a16="http://schemas.microsoft.com/office/drawing/2014/main" id="{E25A3199-5A5C-4110-86E6-E9B496619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047" y="1179097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427D22CF-AC55-4A4F-9A9C-8492C59E68E8}"/>
              </a:ext>
            </a:extLst>
          </p:cNvPr>
          <p:cNvGrpSpPr/>
          <p:nvPr/>
        </p:nvGrpSpPr>
        <p:grpSpPr>
          <a:xfrm>
            <a:off x="4197725" y="3160546"/>
            <a:ext cx="536575" cy="779463"/>
            <a:chOff x="6760884" y="1045747"/>
            <a:chExt cx="536575" cy="77946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7AD2D111-F176-4EAA-A765-6CDB51B5C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84" y="1045747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6920B995-3654-4312-BD18-0E536F0C79B6}"/>
                </a:ext>
              </a:extLst>
            </p:cNvPr>
            <p:cNvSpPr/>
            <p:nvPr/>
          </p:nvSpPr>
          <p:spPr bwMode="auto">
            <a:xfrm flipH="1">
              <a:off x="7294284" y="1739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6F6FE426-1482-4A80-A4D4-74A7EA73B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671222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73453366-70CC-4AF8-AE6E-54901E1FD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463260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60F0B9E-8CC5-41C6-AE18-2A6F4336B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309" y="1377535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054BDC8-E5AF-47E5-B51F-62D49952F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947" y="1531522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22F5A83-2667-44D5-A1B9-14F19F82B1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309" y="1361660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7FCACA68-6563-44D9-AD74-9C89895324EE}"/>
                </a:ext>
              </a:extLst>
            </p:cNvPr>
            <p:cNvSpPr/>
            <p:nvPr/>
          </p:nvSpPr>
          <p:spPr bwMode="auto">
            <a:xfrm>
              <a:off x="6935509" y="1512472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ACFF03CA-47A1-41E9-9660-DF265118BA67}"/>
                </a:ext>
              </a:extLst>
            </p:cNvPr>
            <p:cNvSpPr/>
            <p:nvPr/>
          </p:nvSpPr>
          <p:spPr bwMode="auto">
            <a:xfrm>
              <a:off x="7160934" y="1590260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876D5508-A2D0-4957-B030-EBF1106B2ACA}"/>
                </a:ext>
              </a:extLst>
            </p:cNvPr>
            <p:cNvSpPr/>
            <p:nvPr/>
          </p:nvSpPr>
          <p:spPr bwMode="auto">
            <a:xfrm>
              <a:off x="7060922" y="1463260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7C422C37-7D16-458F-8CD8-56FF13FDEEB3}"/>
                </a:ext>
              </a:extLst>
            </p:cNvPr>
            <p:cNvSpPr/>
            <p:nvPr/>
          </p:nvSpPr>
          <p:spPr bwMode="auto">
            <a:xfrm>
              <a:off x="7083147" y="1629947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3" name="Oval 16">
              <a:extLst>
                <a:ext uri="{FF2B5EF4-FFF2-40B4-BE49-F238E27FC236}">
                  <a16:creationId xmlns:a16="http://schemas.microsoft.com/office/drawing/2014/main" id="{D943D583-926A-4069-85D4-FA27A327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047" y="1179097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A9EF0F9E-A060-4682-8F69-737E718D0E67}"/>
              </a:ext>
            </a:extLst>
          </p:cNvPr>
          <p:cNvGrpSpPr/>
          <p:nvPr/>
        </p:nvGrpSpPr>
        <p:grpSpPr>
          <a:xfrm>
            <a:off x="6792382" y="3160546"/>
            <a:ext cx="536575" cy="779463"/>
            <a:chOff x="6760884" y="1045747"/>
            <a:chExt cx="536575" cy="779463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DD99A95-4158-4643-83B9-FF3E04503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84" y="1045747"/>
              <a:ext cx="536575" cy="779463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1877C0DB-8064-4B34-959E-77BD65DF4E38}"/>
                </a:ext>
              </a:extLst>
            </p:cNvPr>
            <p:cNvSpPr/>
            <p:nvPr/>
          </p:nvSpPr>
          <p:spPr bwMode="auto">
            <a:xfrm flipH="1">
              <a:off x="7294284" y="1739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E15E9C73-91B7-4486-A2E2-4DA688DB9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671222"/>
              <a:ext cx="109538" cy="107950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4DEC7189-4436-49FF-B2E6-9F83A846A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484" y="1463260"/>
              <a:ext cx="103188" cy="101600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776CDE23-C2A2-476F-88F6-62A51B12D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309" y="1377535"/>
              <a:ext cx="87313" cy="88900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BCD0C74A-55FA-4E28-9945-B8285A342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947" y="1531522"/>
              <a:ext cx="82550" cy="809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89B2E867-0E57-4CC8-AD74-7369A73B0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309" y="1361660"/>
              <a:ext cx="68263" cy="65088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004DE749-ECFB-42D7-8E88-FE5AEE574AA7}"/>
                </a:ext>
              </a:extLst>
            </p:cNvPr>
            <p:cNvSpPr/>
            <p:nvPr/>
          </p:nvSpPr>
          <p:spPr bwMode="auto">
            <a:xfrm>
              <a:off x="6935509" y="1512472"/>
              <a:ext cx="47625" cy="4762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4CE9B6DF-D29A-422D-8A92-0F77613E554E}"/>
                </a:ext>
              </a:extLst>
            </p:cNvPr>
            <p:cNvSpPr/>
            <p:nvPr/>
          </p:nvSpPr>
          <p:spPr bwMode="auto">
            <a:xfrm>
              <a:off x="7160934" y="1590260"/>
              <a:ext cx="42863" cy="460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FD973672-FC46-478E-A65C-956614F19DD0}"/>
                </a:ext>
              </a:extLst>
            </p:cNvPr>
            <p:cNvSpPr/>
            <p:nvPr/>
          </p:nvSpPr>
          <p:spPr bwMode="auto">
            <a:xfrm>
              <a:off x="7060922" y="1463260"/>
              <a:ext cx="39688" cy="3968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17587472-7F45-48F7-80D5-4544C9374827}"/>
                </a:ext>
              </a:extLst>
            </p:cNvPr>
            <p:cNvSpPr/>
            <p:nvPr/>
          </p:nvSpPr>
          <p:spPr bwMode="auto">
            <a:xfrm>
              <a:off x="7083147" y="1629947"/>
              <a:ext cx="33338" cy="3492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6" name="Oval 16">
              <a:extLst>
                <a:ext uri="{FF2B5EF4-FFF2-40B4-BE49-F238E27FC236}">
                  <a16:creationId xmlns:a16="http://schemas.microsoft.com/office/drawing/2014/main" id="{44F91A7E-D82A-464E-AB1B-33950877D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047" y="1179097"/>
              <a:ext cx="3175" cy="31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/>
          <p:nvPr/>
        </p:nvSpPr>
        <p:spPr>
          <a:xfrm>
            <a:off x="3256828" y="1730715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0" name="Google Shape;780;p49"/>
          <p:cNvSpPr/>
          <p:nvPr/>
        </p:nvSpPr>
        <p:spPr>
          <a:xfrm>
            <a:off x="7128808" y="1730715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1" name="Google Shape;781;p49"/>
          <p:cNvSpPr/>
          <p:nvPr/>
        </p:nvSpPr>
        <p:spPr>
          <a:xfrm>
            <a:off x="5193783" y="3440965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2" name="Google Shape;782;p49"/>
          <p:cNvSpPr txBox="1">
            <a:spLocks noGrp="1"/>
          </p:cNvSpPr>
          <p:nvPr>
            <p:ph type="title" idx="4294967295"/>
          </p:nvPr>
        </p:nvSpPr>
        <p:spPr>
          <a:xfrm>
            <a:off x="6531442" y="3311913"/>
            <a:ext cx="18924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Step 4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783" name="Google Shape;783;p49"/>
          <p:cNvSpPr txBox="1">
            <a:spLocks noGrp="1"/>
          </p:cNvSpPr>
          <p:nvPr>
            <p:ph type="title" idx="4294967295"/>
          </p:nvPr>
        </p:nvSpPr>
        <p:spPr>
          <a:xfrm>
            <a:off x="4585747" y="1409784"/>
            <a:ext cx="19053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Step 3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784" name="Google Shape;784;p49"/>
          <p:cNvSpPr txBox="1">
            <a:spLocks noGrp="1"/>
          </p:cNvSpPr>
          <p:nvPr>
            <p:ph type="title" idx="4294967295"/>
          </p:nvPr>
        </p:nvSpPr>
        <p:spPr>
          <a:xfrm>
            <a:off x="2655178" y="3311913"/>
            <a:ext cx="18924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Step 2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785" name="Google Shape;785;p49"/>
          <p:cNvSpPr txBox="1">
            <a:spLocks noGrp="1"/>
          </p:cNvSpPr>
          <p:nvPr>
            <p:ph type="title" idx="4294967295"/>
          </p:nvPr>
        </p:nvSpPr>
        <p:spPr>
          <a:xfrm>
            <a:off x="720158" y="1409784"/>
            <a:ext cx="18924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Step 1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786" name="Google Shape;786;p49"/>
          <p:cNvSpPr txBox="1">
            <a:spLocks noGrp="1"/>
          </p:cNvSpPr>
          <p:nvPr>
            <p:ph type="title"/>
          </p:nvPr>
        </p:nvSpPr>
        <p:spPr>
          <a:xfrm>
            <a:off x="733747" y="450717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4000" dirty="0">
                <a:cs typeface="B Nazanin" panose="00000400000000000000" pitchFamily="2" charset="-78"/>
              </a:rPr>
              <a:t>درمان آبله میمون</a:t>
            </a:r>
            <a:endParaRPr sz="40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787" name="Google Shape;787;p49"/>
          <p:cNvSpPr txBox="1">
            <a:spLocks noGrp="1"/>
          </p:cNvSpPr>
          <p:nvPr>
            <p:ph type="subTitle" idx="4294967295"/>
          </p:nvPr>
        </p:nvSpPr>
        <p:spPr>
          <a:xfrm>
            <a:off x="6531292" y="3774874"/>
            <a:ext cx="18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88" name="Google Shape;788;p49"/>
          <p:cNvSpPr txBox="1">
            <a:spLocks noGrp="1"/>
          </p:cNvSpPr>
          <p:nvPr>
            <p:ph type="subTitle" idx="4294967295"/>
          </p:nvPr>
        </p:nvSpPr>
        <p:spPr>
          <a:xfrm>
            <a:off x="4594197" y="1872745"/>
            <a:ext cx="18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89" name="Google Shape;789;p49"/>
          <p:cNvSpPr txBox="1">
            <a:spLocks noGrp="1"/>
          </p:cNvSpPr>
          <p:nvPr>
            <p:ph type="subTitle" idx="4294967295"/>
          </p:nvPr>
        </p:nvSpPr>
        <p:spPr>
          <a:xfrm>
            <a:off x="2655028" y="3774877"/>
            <a:ext cx="18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90" name="Google Shape;790;p49"/>
          <p:cNvSpPr txBox="1">
            <a:spLocks noGrp="1"/>
          </p:cNvSpPr>
          <p:nvPr>
            <p:ph type="subTitle" idx="4294967295"/>
          </p:nvPr>
        </p:nvSpPr>
        <p:spPr>
          <a:xfrm>
            <a:off x="720008" y="1872748"/>
            <a:ext cx="18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791" name="Google Shape;791;p49"/>
          <p:cNvCxnSpPr>
            <a:stCxn id="792" idx="6"/>
            <a:endCxn id="793" idx="2"/>
          </p:cNvCxnSpPr>
          <p:nvPr/>
        </p:nvCxnSpPr>
        <p:spPr>
          <a:xfrm>
            <a:off x="1742659" y="2929065"/>
            <a:ext cx="1783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4" name="Google Shape;794;p49"/>
          <p:cNvGrpSpPr/>
          <p:nvPr/>
        </p:nvGrpSpPr>
        <p:grpSpPr>
          <a:xfrm>
            <a:off x="7289773" y="1905892"/>
            <a:ext cx="368308" cy="338746"/>
            <a:chOff x="6195998" y="1983102"/>
            <a:chExt cx="368308" cy="338746"/>
          </a:xfrm>
        </p:grpSpPr>
        <p:sp>
          <p:nvSpPr>
            <p:cNvPr id="795" name="Google Shape;795;p49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98" name="Google Shape;798;p49"/>
          <p:cNvGrpSpPr/>
          <p:nvPr/>
        </p:nvGrpSpPr>
        <p:grpSpPr>
          <a:xfrm>
            <a:off x="1555981" y="3609341"/>
            <a:ext cx="220755" cy="352348"/>
            <a:chOff x="5829984" y="3350032"/>
            <a:chExt cx="220755" cy="352348"/>
          </a:xfrm>
        </p:grpSpPr>
        <p:sp>
          <p:nvSpPr>
            <p:cNvPr id="799" name="Google Shape;799;p49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29" h="3429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03" name="Google Shape;803;p49"/>
          <p:cNvGrpSpPr/>
          <p:nvPr/>
        </p:nvGrpSpPr>
        <p:grpSpPr>
          <a:xfrm>
            <a:off x="3417797" y="1931504"/>
            <a:ext cx="367161" cy="287523"/>
            <a:chOff x="4878379" y="2473892"/>
            <a:chExt cx="367161" cy="287523"/>
          </a:xfrm>
        </p:grpSpPr>
        <p:sp>
          <p:nvSpPr>
            <p:cNvPr id="804" name="Google Shape;804;p49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09" name="Google Shape;809;p49"/>
          <p:cNvGrpSpPr/>
          <p:nvPr/>
        </p:nvGrpSpPr>
        <p:grpSpPr>
          <a:xfrm>
            <a:off x="5352794" y="3601553"/>
            <a:ext cx="375507" cy="367925"/>
            <a:chOff x="6657194" y="2434073"/>
            <a:chExt cx="375507" cy="367925"/>
          </a:xfrm>
        </p:grpSpPr>
        <p:sp>
          <p:nvSpPr>
            <p:cNvPr id="810" name="Google Shape;810;p49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13" name="Google Shape;813;p49"/>
          <p:cNvSpPr/>
          <p:nvPr/>
        </p:nvSpPr>
        <p:spPr>
          <a:xfrm>
            <a:off x="1321808" y="3440965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814" name="Google Shape;814;p49"/>
          <p:cNvCxnSpPr>
            <a:stCxn id="790" idx="2"/>
            <a:endCxn id="792" idx="0"/>
          </p:cNvCxnSpPr>
          <p:nvPr/>
        </p:nvCxnSpPr>
        <p:spPr>
          <a:xfrm flipH="1">
            <a:off x="1666358" y="2445448"/>
            <a:ext cx="0" cy="407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5" name="Google Shape;815;p49"/>
          <p:cNvCxnSpPr>
            <a:stCxn id="779" idx="4"/>
            <a:endCxn id="793" idx="0"/>
          </p:cNvCxnSpPr>
          <p:nvPr/>
        </p:nvCxnSpPr>
        <p:spPr>
          <a:xfrm>
            <a:off x="3601378" y="2419815"/>
            <a:ext cx="900" cy="432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6" name="Google Shape;816;p49"/>
          <p:cNvCxnSpPr>
            <a:stCxn id="788" idx="2"/>
            <a:endCxn id="817" idx="0"/>
          </p:cNvCxnSpPr>
          <p:nvPr/>
        </p:nvCxnSpPr>
        <p:spPr>
          <a:xfrm flipH="1">
            <a:off x="5538447" y="2445445"/>
            <a:ext cx="2100" cy="407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49"/>
          <p:cNvCxnSpPr>
            <a:stCxn id="780" idx="4"/>
            <a:endCxn id="819" idx="0"/>
          </p:cNvCxnSpPr>
          <p:nvPr/>
        </p:nvCxnSpPr>
        <p:spPr>
          <a:xfrm>
            <a:off x="7473358" y="2419815"/>
            <a:ext cx="1200" cy="432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2" name="Google Shape;792;p49"/>
          <p:cNvSpPr/>
          <p:nvPr/>
        </p:nvSpPr>
        <p:spPr>
          <a:xfrm>
            <a:off x="1589959" y="2852715"/>
            <a:ext cx="152700" cy="1527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820" name="Google Shape;820;p49"/>
          <p:cNvCxnSpPr>
            <a:stCxn id="792" idx="4"/>
            <a:endCxn id="813" idx="0"/>
          </p:cNvCxnSpPr>
          <p:nvPr/>
        </p:nvCxnSpPr>
        <p:spPr>
          <a:xfrm flipH="1">
            <a:off x="1666309" y="3005415"/>
            <a:ext cx="0" cy="435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3" name="Google Shape;793;p49"/>
          <p:cNvSpPr/>
          <p:nvPr/>
        </p:nvSpPr>
        <p:spPr>
          <a:xfrm>
            <a:off x="3526059" y="2852715"/>
            <a:ext cx="152700" cy="1527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821" name="Google Shape;821;p49"/>
          <p:cNvCxnSpPr>
            <a:stCxn id="784" idx="0"/>
            <a:endCxn id="793" idx="4"/>
          </p:cNvCxnSpPr>
          <p:nvPr/>
        </p:nvCxnSpPr>
        <p:spPr>
          <a:xfrm rot="10800000" flipH="1">
            <a:off x="3601378" y="3005313"/>
            <a:ext cx="900" cy="306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7" name="Google Shape;817;p49"/>
          <p:cNvSpPr/>
          <p:nvPr/>
        </p:nvSpPr>
        <p:spPr>
          <a:xfrm>
            <a:off x="5462059" y="2852715"/>
            <a:ext cx="152700" cy="1527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9" name="Google Shape;819;p49"/>
          <p:cNvSpPr/>
          <p:nvPr/>
        </p:nvSpPr>
        <p:spPr>
          <a:xfrm>
            <a:off x="7398059" y="2852715"/>
            <a:ext cx="152700" cy="1527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822" name="Google Shape;822;p49"/>
          <p:cNvCxnSpPr>
            <a:stCxn id="817" idx="2"/>
            <a:endCxn id="793" idx="6"/>
          </p:cNvCxnSpPr>
          <p:nvPr/>
        </p:nvCxnSpPr>
        <p:spPr>
          <a:xfrm rot="10800000">
            <a:off x="3678859" y="2929065"/>
            <a:ext cx="1783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Google Shape;823;p49"/>
          <p:cNvCxnSpPr>
            <a:stCxn id="817" idx="6"/>
            <a:endCxn id="819" idx="2"/>
          </p:cNvCxnSpPr>
          <p:nvPr/>
        </p:nvCxnSpPr>
        <p:spPr>
          <a:xfrm>
            <a:off x="5614759" y="2929065"/>
            <a:ext cx="1783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Google Shape;824;p49"/>
          <p:cNvCxnSpPr>
            <a:stCxn id="782" idx="0"/>
            <a:endCxn id="819" idx="4"/>
          </p:cNvCxnSpPr>
          <p:nvPr/>
        </p:nvCxnSpPr>
        <p:spPr>
          <a:xfrm rot="10800000">
            <a:off x="7474342" y="3005313"/>
            <a:ext cx="3300" cy="306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5" name="Google Shape;825;p49"/>
          <p:cNvCxnSpPr>
            <a:stCxn id="817" idx="4"/>
            <a:endCxn id="781" idx="0"/>
          </p:cNvCxnSpPr>
          <p:nvPr/>
        </p:nvCxnSpPr>
        <p:spPr>
          <a:xfrm flipH="1">
            <a:off x="5538409" y="3005415"/>
            <a:ext cx="0" cy="435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1D9B99-1FAE-461B-A813-8C76E325106B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50" name="Google Shape;286;p21">
              <a:extLst>
                <a:ext uri="{FF2B5EF4-FFF2-40B4-BE49-F238E27FC236}">
                  <a16:creationId xmlns:a16="http://schemas.microsoft.com/office/drawing/2014/main" id="{777484D3-6A61-4D38-A8BC-5765D8FC8681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4CBCA39F-B911-4A18-9051-A41A2B3796A3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C30615C8-AF08-4AD6-9BD7-28D023F2618D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ruela del mono: ¿Cómo evitar el contagio y cuáles son los síntomas de  esta enfermedad? | RPP Noticias">
            <a:extLst>
              <a:ext uri="{FF2B5EF4-FFF2-40B4-BE49-F238E27FC236}">
                <a16:creationId xmlns:a16="http://schemas.microsoft.com/office/drawing/2014/main" id="{A487D743-B86E-4E37-8E95-F2CD1EE5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778" y="699558"/>
            <a:ext cx="8336998" cy="39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0" name="Google Shape;830;p50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کلمات فوق العاده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31" name="Google Shape;831;p50"/>
          <p:cNvSpPr txBox="1">
            <a:spLocks noGrp="1"/>
          </p:cNvSpPr>
          <p:nvPr>
            <p:ph type="subTitle" idx="1"/>
          </p:nvPr>
        </p:nvSpPr>
        <p:spPr>
          <a:xfrm>
            <a:off x="7066145" y="389100"/>
            <a:ext cx="1077000" cy="30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By Slidesgo</a:t>
            </a:r>
            <a:endParaRPr>
              <a:cs typeface="B Nazanin" panose="00000400000000000000" pitchFamily="2" charset="-78"/>
            </a:endParaRPr>
          </a:p>
        </p:txBody>
      </p:sp>
      <p:pic>
        <p:nvPicPr>
          <p:cNvPr id="832" name="Google Shape;832;p5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902700" y="3373619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5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8269029" y="1276400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5535367" y="4157195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7859541" y="3535175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50"/>
          <p:cNvSpPr txBox="1">
            <a:spLocks noGrp="1"/>
          </p:cNvSpPr>
          <p:nvPr>
            <p:ph type="title" idx="2"/>
          </p:nvPr>
        </p:nvSpPr>
        <p:spPr>
          <a:xfrm>
            <a:off x="8183020" y="389100"/>
            <a:ext cx="630600" cy="30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2022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D5962B7-D230-4A74-9ACD-E1271347363C}"/>
              </a:ext>
            </a:extLst>
          </p:cNvPr>
          <p:cNvGrpSpPr/>
          <p:nvPr/>
        </p:nvGrpSpPr>
        <p:grpSpPr>
          <a:xfrm>
            <a:off x="427889" y="380442"/>
            <a:ext cx="8483400" cy="156754"/>
            <a:chOff x="330225" y="4698275"/>
            <a:chExt cx="8483400" cy="156754"/>
          </a:xfrm>
        </p:grpSpPr>
        <p:cxnSp>
          <p:nvCxnSpPr>
            <p:cNvPr id="10" name="Google Shape;286;p21">
              <a:extLst>
                <a:ext uri="{FF2B5EF4-FFF2-40B4-BE49-F238E27FC236}">
                  <a16:creationId xmlns:a16="http://schemas.microsoft.com/office/drawing/2014/main" id="{569D3D3D-05DE-43D8-AAAC-1795B329F093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3E18684-431B-442D-9E03-0DFDA4336E4A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ADC8152-3ECD-41F9-A559-BD3451921985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1"/>
          <p:cNvSpPr/>
          <p:nvPr/>
        </p:nvSpPr>
        <p:spPr>
          <a:xfrm>
            <a:off x="2301450" y="1394190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51" name="Google Shape;851;p51"/>
          <p:cNvSpPr/>
          <p:nvPr/>
        </p:nvSpPr>
        <p:spPr>
          <a:xfrm>
            <a:off x="6153450" y="1394190"/>
            <a:ext cx="689100" cy="689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1" name="Google Shape;841;p51"/>
          <p:cNvSpPr txBox="1">
            <a:spLocks noGrp="1"/>
          </p:cNvSpPr>
          <p:nvPr>
            <p:ph type="title"/>
          </p:nvPr>
        </p:nvSpPr>
        <p:spPr>
          <a:xfrm>
            <a:off x="72300" y="4245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توصیه ها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42" name="Google Shape;842;p51"/>
          <p:cNvSpPr txBox="1">
            <a:spLocks noGrp="1"/>
          </p:cNvSpPr>
          <p:nvPr>
            <p:ph type="subTitle" idx="1"/>
          </p:nvPr>
        </p:nvSpPr>
        <p:spPr>
          <a:xfrm>
            <a:off x="1087650" y="2152650"/>
            <a:ext cx="3116700" cy="22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43" name="Google Shape;843;p51"/>
          <p:cNvSpPr txBox="1">
            <a:spLocks noGrp="1"/>
          </p:cNvSpPr>
          <p:nvPr>
            <p:ph type="subTitle" idx="2"/>
          </p:nvPr>
        </p:nvSpPr>
        <p:spPr>
          <a:xfrm>
            <a:off x="4939650" y="2152650"/>
            <a:ext cx="3116700" cy="22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</a:p>
          <a:p>
            <a:pPr lvl="0" algn="r" rtl="1">
              <a:buClr>
                <a:schemeClr val="lt2"/>
              </a:buClr>
            </a:pPr>
            <a:r>
              <a:rPr lang="fa-IR" dirty="0">
                <a:cs typeface="B Nazanin" panose="00000400000000000000" pitchFamily="2" charset="-78"/>
              </a:rPr>
              <a:t>شما می توانید در اینجا توضیح دهید که بیمار باید چه کاری انجام دهد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44" name="Google Shape;844;p51"/>
          <p:cNvGrpSpPr/>
          <p:nvPr/>
        </p:nvGrpSpPr>
        <p:grpSpPr>
          <a:xfrm>
            <a:off x="6319902" y="1605925"/>
            <a:ext cx="356196" cy="265631"/>
            <a:chOff x="5216456" y="3725484"/>
            <a:chExt cx="356196" cy="265631"/>
          </a:xfrm>
        </p:grpSpPr>
        <p:sp>
          <p:nvSpPr>
            <p:cNvPr id="845" name="Google Shape;845;p5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47" name="Google Shape;847;p51"/>
          <p:cNvGrpSpPr/>
          <p:nvPr/>
        </p:nvGrpSpPr>
        <p:grpSpPr>
          <a:xfrm>
            <a:off x="2487178" y="1579362"/>
            <a:ext cx="317645" cy="318757"/>
            <a:chOff x="5779408" y="3699191"/>
            <a:chExt cx="317645" cy="318757"/>
          </a:xfrm>
        </p:grpSpPr>
        <p:sp>
          <p:nvSpPr>
            <p:cNvPr id="848" name="Google Shape;848;p51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0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00D77E0-FE26-49D6-A4DE-9CBD2409D63B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4" name="Google Shape;286;p21">
              <a:extLst>
                <a:ext uri="{FF2B5EF4-FFF2-40B4-BE49-F238E27FC236}">
                  <a16:creationId xmlns:a16="http://schemas.microsoft.com/office/drawing/2014/main" id="{878C8966-34CA-4AE1-BF0A-1E4B4D3DD0F5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30FCF29-9516-4764-968D-A975AB4A9856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3689359-4802-4A82-82FD-F1FFDEF81D5D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2"/>
          <p:cNvSpPr txBox="1">
            <a:spLocks noGrp="1"/>
          </p:cNvSpPr>
          <p:nvPr>
            <p:ph type="title"/>
          </p:nvPr>
        </p:nvSpPr>
        <p:spPr>
          <a:xfrm>
            <a:off x="4527550" y="1028250"/>
            <a:ext cx="35646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Conclusions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57" name="Google Shape;857;p52"/>
          <p:cNvSpPr txBox="1">
            <a:spLocks noGrp="1"/>
          </p:cNvSpPr>
          <p:nvPr>
            <p:ph type="body" idx="1"/>
          </p:nvPr>
        </p:nvSpPr>
        <p:spPr>
          <a:xfrm>
            <a:off x="4527550" y="1617750"/>
            <a:ext cx="3564600" cy="24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rgbClr val="273D40"/>
              </a:buClr>
              <a:buSzPts val="600"/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شما کمک می کند تا نظر خود را روشن کنید؟ لیست هایی مانند این:</a:t>
            </a:r>
          </a:p>
          <a:p>
            <a:pPr marL="285750" indent="-285750" algn="r" rtl="1"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285750" indent="-285750" algn="r" rtl="1"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شما می توانید ایده های خود را به وضوح سازماندهی کنید</a:t>
            </a:r>
          </a:p>
          <a:p>
            <a:pPr marL="285750" indent="-285750" algn="r" rtl="1"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0" lvl="0" indent="0" algn="r" rtl="1">
              <a:buClr>
                <a:srgbClr val="273D40"/>
              </a:buClr>
              <a:buSzPts val="600"/>
              <a:buNone/>
            </a:pPr>
            <a:r>
              <a:rPr lang="fa-IR" dirty="0">
                <a:cs typeface="B Nazanin" panose="00000400000000000000" pitchFamily="2" charset="-78"/>
              </a:rPr>
              <a:t>و مهمترین چیز این است که مخاطبان شما نکته ارائه شما را از دست ندهند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858" name="Google Shape;858;p52"/>
          <p:cNvPicPr preferRelativeResize="0"/>
          <p:nvPr/>
        </p:nvPicPr>
        <p:blipFill>
          <a:blip r:embed="rId3">
            <a:alphaModFix/>
          </a:blip>
          <a:srcRect l="36946" r="8205"/>
          <a:stretch>
            <a:fillRect/>
          </a:stretch>
        </p:blipFill>
        <p:spPr>
          <a:xfrm>
            <a:off x="1128925" y="1080150"/>
            <a:ext cx="2908800" cy="2983200"/>
          </a:xfrm>
          <a:prstGeom prst="ellipse">
            <a:avLst/>
          </a:prstGeom>
          <a:noFill/>
          <a:ln>
            <a:noFill/>
          </a:ln>
          <a:effectLst>
            <a:outerShdw dist="123825" dir="2880000" algn="bl" rotWithShape="0">
              <a:schemeClr val="lt2">
                <a:alpha val="33000"/>
              </a:schemeClr>
            </a:outerShdw>
          </a:effectLst>
        </p:spPr>
      </p:pic>
      <p:pic>
        <p:nvPicPr>
          <p:cNvPr id="859" name="Google Shape;859;p52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880815" y="2546626"/>
            <a:ext cx="643845" cy="643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04459C9-ACF9-4CE1-98B3-7289CD4153F0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7" name="Google Shape;286;p21">
              <a:extLst>
                <a:ext uri="{FF2B5EF4-FFF2-40B4-BE49-F238E27FC236}">
                  <a16:creationId xmlns:a16="http://schemas.microsoft.com/office/drawing/2014/main" id="{02C42C06-A994-42AA-A3BA-13D4D90B0EC9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DB7D3C1-CFEE-4D74-9D00-3D12FF6DE802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7DB289D-8857-46E6-9257-40D69534A723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10" name="Google Shape;841;p51">
            <a:extLst>
              <a:ext uri="{FF2B5EF4-FFF2-40B4-BE49-F238E27FC236}">
                <a16:creationId xmlns:a16="http://schemas.microsoft.com/office/drawing/2014/main" id="{CCFBF1AE-8597-46F6-BE68-4DF33EE9EA07}"/>
              </a:ext>
            </a:extLst>
          </p:cNvPr>
          <p:cNvSpPr txBox="1"/>
          <p:nvPr/>
        </p:nvSpPr>
        <p:spPr>
          <a:xfrm>
            <a:off x="427889" y="203550"/>
            <a:ext cx="7704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Bodoni"/>
              <a:buNone/>
              <a:defRPr sz="36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Armata"/>
              <a:buNone/>
              <a:defRPr sz="30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pPr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توصیه ها</a:t>
            </a:r>
            <a:endParaRPr lang="es-PE"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Google Shape;859;p52">
            <a:extLst>
              <a:ext uri="{FF2B5EF4-FFF2-40B4-BE49-F238E27FC236}">
                <a16:creationId xmlns:a16="http://schemas.microsoft.com/office/drawing/2014/main" id="{8DCC1BBB-2C76-4AE4-993B-CC21E93A9DC5}"/>
              </a:ext>
            </a:extLst>
          </p:cNvPr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3393880" y="1007722"/>
            <a:ext cx="243623" cy="24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59;p52">
            <a:extLst>
              <a:ext uri="{FF2B5EF4-FFF2-40B4-BE49-F238E27FC236}">
                <a16:creationId xmlns:a16="http://schemas.microsoft.com/office/drawing/2014/main" id="{931D8F62-F9CC-42F7-9237-6D94DF81C44A}"/>
              </a:ext>
            </a:extLst>
          </p:cNvPr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3917203" y="1912806"/>
            <a:ext cx="243623" cy="24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59;p52">
            <a:extLst>
              <a:ext uri="{FF2B5EF4-FFF2-40B4-BE49-F238E27FC236}">
                <a16:creationId xmlns:a16="http://schemas.microsoft.com/office/drawing/2014/main" id="{1B0FEDF1-2DA9-4C35-90B3-CEEB2F990998}"/>
              </a:ext>
            </a:extLst>
          </p:cNvPr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3756006" y="3477785"/>
            <a:ext cx="243623" cy="24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59;p52">
            <a:extLst>
              <a:ext uri="{FF2B5EF4-FFF2-40B4-BE49-F238E27FC236}">
                <a16:creationId xmlns:a16="http://schemas.microsoft.com/office/drawing/2014/main" id="{30C04E2C-112A-4B1C-ADB0-FD90E1B45BA2}"/>
              </a:ext>
            </a:extLst>
          </p:cNvPr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583325" y="3941200"/>
            <a:ext cx="389156" cy="38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4"/>
          <p:cNvSpPr txBox="1">
            <a:spLocks noGrp="1"/>
          </p:cNvSpPr>
          <p:nvPr>
            <p:ph type="title" idx="6"/>
          </p:nvPr>
        </p:nvSpPr>
        <p:spPr>
          <a:xfrm>
            <a:off x="438646" y="348582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4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تیم ما</a:t>
            </a:r>
            <a:endParaRPr sz="4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74" name="Google Shape;874;p54"/>
          <p:cNvSpPr txBox="1">
            <a:spLocks noGrp="1"/>
          </p:cNvSpPr>
          <p:nvPr>
            <p:ph type="title"/>
          </p:nvPr>
        </p:nvSpPr>
        <p:spPr>
          <a:xfrm>
            <a:off x="729452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جنا دو</a:t>
            </a:r>
            <a:endParaRPr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75" name="Google Shape;875;p54"/>
          <p:cNvSpPr txBox="1">
            <a:spLocks noGrp="1"/>
          </p:cNvSpPr>
          <p:nvPr>
            <p:ph type="subTitle" idx="1"/>
          </p:nvPr>
        </p:nvSpPr>
        <p:spPr>
          <a:xfrm>
            <a:off x="729452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در اینجا می توانید کمی در مورد این شخص صحبت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76" name="Google Shape;876;p54"/>
          <p:cNvSpPr txBox="1">
            <a:spLocks noGrp="1"/>
          </p:cNvSpPr>
          <p:nvPr>
            <p:ph type="title" idx="2"/>
          </p:nvPr>
        </p:nvSpPr>
        <p:spPr>
          <a:xfrm>
            <a:off x="3349502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تیمی جیمی</a:t>
            </a:r>
            <a:endParaRPr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77" name="Google Shape;877;p54"/>
          <p:cNvSpPr txBox="1">
            <a:spLocks noGrp="1"/>
          </p:cNvSpPr>
          <p:nvPr>
            <p:ph type="subTitle" idx="3"/>
          </p:nvPr>
        </p:nvSpPr>
        <p:spPr>
          <a:xfrm>
            <a:off x="3349498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در اینجا می توانید کمی در مورد این شخص صحبت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78" name="Google Shape;878;p54"/>
          <p:cNvSpPr txBox="1">
            <a:spLocks noGrp="1"/>
          </p:cNvSpPr>
          <p:nvPr>
            <p:ph type="title" idx="4"/>
          </p:nvPr>
        </p:nvSpPr>
        <p:spPr>
          <a:xfrm>
            <a:off x="5969548" y="3223950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هلنا استخوان</a:t>
            </a:r>
            <a:endParaRPr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79" name="Google Shape;879;p54"/>
          <p:cNvSpPr txBox="1">
            <a:spLocks noGrp="1"/>
          </p:cNvSpPr>
          <p:nvPr>
            <p:ph type="subTitle" idx="5"/>
          </p:nvPr>
        </p:nvSpPr>
        <p:spPr>
          <a:xfrm>
            <a:off x="5969541" y="3687298"/>
            <a:ext cx="244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در اینجا می توانید کمی در مورد این شخص صحبت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5553246-48F5-42E2-967E-8307F2E793F5}"/>
              </a:ext>
            </a:extLst>
          </p:cNvPr>
          <p:cNvSpPr/>
          <p:nvPr/>
        </p:nvSpPr>
        <p:spPr bwMode="auto">
          <a:xfrm>
            <a:off x="1137619" y="1218640"/>
            <a:ext cx="1766405" cy="1771173"/>
          </a:xfrm>
          <a:custGeom>
            <a:avLst/>
            <a:gdLst>
              <a:gd name="T0" fmla="*/ 70 w 310"/>
              <a:gd name="T1" fmla="*/ 195 h 310"/>
              <a:gd name="T2" fmla="*/ 22 w 310"/>
              <a:gd name="T3" fmla="*/ 199 h 310"/>
              <a:gd name="T4" fmla="*/ 0 w 310"/>
              <a:gd name="T5" fmla="*/ 190 h 310"/>
              <a:gd name="T6" fmla="*/ 58 w 310"/>
              <a:gd name="T7" fmla="*/ 172 h 310"/>
              <a:gd name="T8" fmla="*/ 60 w 310"/>
              <a:gd name="T9" fmla="*/ 145 h 310"/>
              <a:gd name="T10" fmla="*/ 40 w 310"/>
              <a:gd name="T11" fmla="*/ 129 h 310"/>
              <a:gd name="T12" fmla="*/ 72 w 310"/>
              <a:gd name="T13" fmla="*/ 109 h 310"/>
              <a:gd name="T14" fmla="*/ 35 w 310"/>
              <a:gd name="T15" fmla="*/ 88 h 310"/>
              <a:gd name="T16" fmla="*/ 19 w 310"/>
              <a:gd name="T17" fmla="*/ 76 h 310"/>
              <a:gd name="T18" fmla="*/ 37 w 310"/>
              <a:gd name="T19" fmla="*/ 69 h 310"/>
              <a:gd name="T20" fmla="*/ 95 w 310"/>
              <a:gd name="T21" fmla="*/ 80 h 310"/>
              <a:gd name="T22" fmla="*/ 92 w 310"/>
              <a:gd name="T23" fmla="*/ 53 h 310"/>
              <a:gd name="T24" fmla="*/ 121 w 310"/>
              <a:gd name="T25" fmla="*/ 66 h 310"/>
              <a:gd name="T26" fmla="*/ 109 w 310"/>
              <a:gd name="T27" fmla="*/ 20 h 310"/>
              <a:gd name="T28" fmla="*/ 119 w 310"/>
              <a:gd name="T29" fmla="*/ 0 h 310"/>
              <a:gd name="T30" fmla="*/ 134 w 310"/>
              <a:gd name="T31" fmla="*/ 50 h 310"/>
              <a:gd name="T32" fmla="*/ 164 w 310"/>
              <a:gd name="T33" fmla="*/ 60 h 310"/>
              <a:gd name="T34" fmla="*/ 178 w 310"/>
              <a:gd name="T35" fmla="*/ 36 h 310"/>
              <a:gd name="T36" fmla="*/ 203 w 310"/>
              <a:gd name="T37" fmla="*/ 51 h 310"/>
              <a:gd name="T38" fmla="*/ 222 w 310"/>
              <a:gd name="T39" fmla="*/ 10 h 310"/>
              <a:gd name="T40" fmla="*/ 227 w 310"/>
              <a:gd name="T41" fmla="*/ 30 h 310"/>
              <a:gd name="T42" fmla="*/ 208 w 310"/>
              <a:gd name="T43" fmla="*/ 77 h 310"/>
              <a:gd name="T44" fmla="*/ 246 w 310"/>
              <a:gd name="T45" fmla="*/ 75 h 310"/>
              <a:gd name="T46" fmla="*/ 233 w 310"/>
              <a:gd name="T47" fmla="*/ 100 h 310"/>
              <a:gd name="T48" fmla="*/ 253 w 310"/>
              <a:gd name="T49" fmla="*/ 125 h 310"/>
              <a:gd name="T50" fmla="*/ 294 w 310"/>
              <a:gd name="T51" fmla="*/ 106 h 310"/>
              <a:gd name="T52" fmla="*/ 308 w 310"/>
              <a:gd name="T53" fmla="*/ 120 h 310"/>
              <a:gd name="T54" fmla="*/ 260 w 310"/>
              <a:gd name="T55" fmla="*/ 133 h 310"/>
              <a:gd name="T56" fmla="*/ 249 w 310"/>
              <a:gd name="T57" fmla="*/ 167 h 310"/>
              <a:gd name="T58" fmla="*/ 276 w 310"/>
              <a:gd name="T59" fmla="*/ 165 h 310"/>
              <a:gd name="T60" fmla="*/ 257 w 310"/>
              <a:gd name="T61" fmla="*/ 180 h 310"/>
              <a:gd name="T62" fmla="*/ 248 w 310"/>
              <a:gd name="T63" fmla="*/ 174 h 310"/>
              <a:gd name="T64" fmla="*/ 242 w 310"/>
              <a:gd name="T65" fmla="*/ 209 h 310"/>
              <a:gd name="T66" fmla="*/ 289 w 310"/>
              <a:gd name="T67" fmla="*/ 228 h 310"/>
              <a:gd name="T68" fmla="*/ 273 w 310"/>
              <a:gd name="T69" fmla="*/ 240 h 310"/>
              <a:gd name="T70" fmla="*/ 215 w 310"/>
              <a:gd name="T71" fmla="*/ 229 h 310"/>
              <a:gd name="T72" fmla="*/ 236 w 310"/>
              <a:gd name="T73" fmla="*/ 248 h 310"/>
              <a:gd name="T74" fmla="*/ 212 w 310"/>
              <a:gd name="T75" fmla="*/ 246 h 310"/>
              <a:gd name="T76" fmla="*/ 187 w 310"/>
              <a:gd name="T77" fmla="*/ 264 h 310"/>
              <a:gd name="T78" fmla="*/ 201 w 310"/>
              <a:gd name="T79" fmla="*/ 304 h 310"/>
              <a:gd name="T80" fmla="*/ 183 w 310"/>
              <a:gd name="T81" fmla="*/ 295 h 310"/>
              <a:gd name="T82" fmla="*/ 151 w 310"/>
              <a:gd name="T83" fmla="*/ 250 h 310"/>
              <a:gd name="T84" fmla="*/ 152 w 310"/>
              <a:gd name="T85" fmla="*/ 276 h 310"/>
              <a:gd name="T86" fmla="*/ 135 w 310"/>
              <a:gd name="T87" fmla="*/ 259 h 310"/>
              <a:gd name="T88" fmla="*/ 104 w 310"/>
              <a:gd name="T89" fmla="*/ 262 h 310"/>
              <a:gd name="T90" fmla="*/ 88 w 310"/>
              <a:gd name="T91" fmla="*/ 299 h 310"/>
              <a:gd name="T92" fmla="*/ 82 w 310"/>
              <a:gd name="T93" fmla="*/ 279 h 310"/>
              <a:gd name="T94" fmla="*/ 102 w 310"/>
              <a:gd name="T95" fmla="*/ 232 h 310"/>
              <a:gd name="T96" fmla="*/ 67 w 310"/>
              <a:gd name="T97" fmla="*/ 237 h 310"/>
              <a:gd name="T98" fmla="*/ 79 w 310"/>
              <a:gd name="T99" fmla="*/ 212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0" h="310">
                <a:moveTo>
                  <a:pt x="79" y="212"/>
                </a:moveTo>
                <a:cubicBezTo>
                  <a:pt x="76" y="205"/>
                  <a:pt x="72" y="201"/>
                  <a:pt x="70" y="195"/>
                </a:cubicBezTo>
                <a:cubicBezTo>
                  <a:pt x="67" y="183"/>
                  <a:pt x="59" y="181"/>
                  <a:pt x="49" y="185"/>
                </a:cubicBezTo>
                <a:cubicBezTo>
                  <a:pt x="40" y="189"/>
                  <a:pt x="31" y="194"/>
                  <a:pt x="22" y="199"/>
                </a:cubicBezTo>
                <a:cubicBezTo>
                  <a:pt x="16" y="202"/>
                  <a:pt x="11" y="208"/>
                  <a:pt x="5" y="202"/>
                </a:cubicBezTo>
                <a:cubicBezTo>
                  <a:pt x="2" y="200"/>
                  <a:pt x="0" y="194"/>
                  <a:pt x="0" y="190"/>
                </a:cubicBezTo>
                <a:cubicBezTo>
                  <a:pt x="2" y="182"/>
                  <a:pt x="10" y="185"/>
                  <a:pt x="16" y="183"/>
                </a:cubicBezTo>
                <a:cubicBezTo>
                  <a:pt x="30" y="181"/>
                  <a:pt x="44" y="176"/>
                  <a:pt x="58" y="172"/>
                </a:cubicBezTo>
                <a:cubicBezTo>
                  <a:pt x="59" y="171"/>
                  <a:pt x="61" y="168"/>
                  <a:pt x="61" y="166"/>
                </a:cubicBezTo>
                <a:cubicBezTo>
                  <a:pt x="61" y="160"/>
                  <a:pt x="61" y="153"/>
                  <a:pt x="60" y="145"/>
                </a:cubicBezTo>
                <a:cubicBezTo>
                  <a:pt x="52" y="149"/>
                  <a:pt x="43" y="157"/>
                  <a:pt x="37" y="147"/>
                </a:cubicBezTo>
                <a:cubicBezTo>
                  <a:pt x="34" y="143"/>
                  <a:pt x="36" y="132"/>
                  <a:pt x="40" y="129"/>
                </a:cubicBezTo>
                <a:cubicBezTo>
                  <a:pt x="49" y="121"/>
                  <a:pt x="55" y="131"/>
                  <a:pt x="61" y="138"/>
                </a:cubicBezTo>
                <a:cubicBezTo>
                  <a:pt x="65" y="127"/>
                  <a:pt x="69" y="118"/>
                  <a:pt x="72" y="109"/>
                </a:cubicBezTo>
                <a:cubicBezTo>
                  <a:pt x="72" y="107"/>
                  <a:pt x="70" y="102"/>
                  <a:pt x="68" y="101"/>
                </a:cubicBezTo>
                <a:cubicBezTo>
                  <a:pt x="57" y="96"/>
                  <a:pt x="46" y="92"/>
                  <a:pt x="35" y="88"/>
                </a:cubicBezTo>
                <a:cubicBezTo>
                  <a:pt x="33" y="87"/>
                  <a:pt x="29" y="88"/>
                  <a:pt x="27" y="87"/>
                </a:cubicBezTo>
                <a:cubicBezTo>
                  <a:pt x="24" y="84"/>
                  <a:pt x="20" y="80"/>
                  <a:pt x="19" y="76"/>
                </a:cubicBezTo>
                <a:cubicBezTo>
                  <a:pt x="19" y="73"/>
                  <a:pt x="22" y="68"/>
                  <a:pt x="25" y="66"/>
                </a:cubicBezTo>
                <a:cubicBezTo>
                  <a:pt x="28" y="65"/>
                  <a:pt x="33" y="67"/>
                  <a:pt x="37" y="69"/>
                </a:cubicBezTo>
                <a:cubicBezTo>
                  <a:pt x="47" y="75"/>
                  <a:pt x="56" y="83"/>
                  <a:pt x="66" y="88"/>
                </a:cubicBezTo>
                <a:cubicBezTo>
                  <a:pt x="82" y="97"/>
                  <a:pt x="82" y="96"/>
                  <a:pt x="95" y="80"/>
                </a:cubicBezTo>
                <a:cubicBezTo>
                  <a:pt x="88" y="75"/>
                  <a:pt x="74" y="76"/>
                  <a:pt x="77" y="64"/>
                </a:cubicBezTo>
                <a:cubicBezTo>
                  <a:pt x="79" y="59"/>
                  <a:pt x="87" y="53"/>
                  <a:pt x="92" y="53"/>
                </a:cubicBezTo>
                <a:cubicBezTo>
                  <a:pt x="105" y="54"/>
                  <a:pt x="100" y="67"/>
                  <a:pt x="101" y="76"/>
                </a:cubicBezTo>
                <a:cubicBezTo>
                  <a:pt x="109" y="72"/>
                  <a:pt x="115" y="70"/>
                  <a:pt x="121" y="66"/>
                </a:cubicBezTo>
                <a:cubicBezTo>
                  <a:pt x="124" y="64"/>
                  <a:pt x="126" y="58"/>
                  <a:pt x="125" y="55"/>
                </a:cubicBezTo>
                <a:cubicBezTo>
                  <a:pt x="120" y="43"/>
                  <a:pt x="114" y="32"/>
                  <a:pt x="109" y="20"/>
                </a:cubicBezTo>
                <a:cubicBezTo>
                  <a:pt x="108" y="15"/>
                  <a:pt x="106" y="10"/>
                  <a:pt x="107" y="5"/>
                </a:cubicBezTo>
                <a:cubicBezTo>
                  <a:pt x="108" y="3"/>
                  <a:pt x="115" y="0"/>
                  <a:pt x="119" y="0"/>
                </a:cubicBezTo>
                <a:cubicBezTo>
                  <a:pt x="122" y="1"/>
                  <a:pt x="125" y="7"/>
                  <a:pt x="126" y="11"/>
                </a:cubicBezTo>
                <a:cubicBezTo>
                  <a:pt x="129" y="24"/>
                  <a:pt x="131" y="37"/>
                  <a:pt x="134" y="50"/>
                </a:cubicBezTo>
                <a:cubicBezTo>
                  <a:pt x="136" y="59"/>
                  <a:pt x="141" y="63"/>
                  <a:pt x="151" y="61"/>
                </a:cubicBezTo>
                <a:cubicBezTo>
                  <a:pt x="155" y="60"/>
                  <a:pt x="159" y="60"/>
                  <a:pt x="164" y="60"/>
                </a:cubicBezTo>
                <a:cubicBezTo>
                  <a:pt x="162" y="51"/>
                  <a:pt x="150" y="43"/>
                  <a:pt x="161" y="35"/>
                </a:cubicBezTo>
                <a:cubicBezTo>
                  <a:pt x="165" y="32"/>
                  <a:pt x="175" y="33"/>
                  <a:pt x="178" y="36"/>
                </a:cubicBezTo>
                <a:cubicBezTo>
                  <a:pt x="190" y="46"/>
                  <a:pt x="174" y="52"/>
                  <a:pt x="172" y="60"/>
                </a:cubicBezTo>
                <a:cubicBezTo>
                  <a:pt x="190" y="69"/>
                  <a:pt x="196" y="68"/>
                  <a:pt x="203" y="51"/>
                </a:cubicBezTo>
                <a:cubicBezTo>
                  <a:pt x="207" y="42"/>
                  <a:pt x="208" y="32"/>
                  <a:pt x="212" y="23"/>
                </a:cubicBezTo>
                <a:cubicBezTo>
                  <a:pt x="214" y="18"/>
                  <a:pt x="217" y="13"/>
                  <a:pt x="222" y="10"/>
                </a:cubicBezTo>
                <a:cubicBezTo>
                  <a:pt x="224" y="9"/>
                  <a:pt x="232" y="13"/>
                  <a:pt x="232" y="16"/>
                </a:cubicBezTo>
                <a:cubicBezTo>
                  <a:pt x="233" y="20"/>
                  <a:pt x="230" y="25"/>
                  <a:pt x="227" y="30"/>
                </a:cubicBezTo>
                <a:cubicBezTo>
                  <a:pt x="220" y="43"/>
                  <a:pt x="212" y="56"/>
                  <a:pt x="205" y="70"/>
                </a:cubicBezTo>
                <a:cubicBezTo>
                  <a:pt x="205" y="71"/>
                  <a:pt x="206" y="75"/>
                  <a:pt x="208" y="77"/>
                </a:cubicBezTo>
                <a:cubicBezTo>
                  <a:pt x="214" y="83"/>
                  <a:pt x="221" y="88"/>
                  <a:pt x="228" y="94"/>
                </a:cubicBezTo>
                <a:cubicBezTo>
                  <a:pt x="235" y="88"/>
                  <a:pt x="230" y="70"/>
                  <a:pt x="246" y="75"/>
                </a:cubicBezTo>
                <a:cubicBezTo>
                  <a:pt x="251" y="76"/>
                  <a:pt x="256" y="84"/>
                  <a:pt x="256" y="88"/>
                </a:cubicBezTo>
                <a:cubicBezTo>
                  <a:pt x="256" y="103"/>
                  <a:pt x="242" y="96"/>
                  <a:pt x="233" y="100"/>
                </a:cubicBezTo>
                <a:cubicBezTo>
                  <a:pt x="236" y="108"/>
                  <a:pt x="239" y="115"/>
                  <a:pt x="244" y="122"/>
                </a:cubicBezTo>
                <a:cubicBezTo>
                  <a:pt x="245" y="124"/>
                  <a:pt x="250" y="126"/>
                  <a:pt x="253" y="125"/>
                </a:cubicBezTo>
                <a:cubicBezTo>
                  <a:pt x="265" y="120"/>
                  <a:pt x="276" y="115"/>
                  <a:pt x="288" y="110"/>
                </a:cubicBezTo>
                <a:cubicBezTo>
                  <a:pt x="290" y="109"/>
                  <a:pt x="292" y="106"/>
                  <a:pt x="294" y="106"/>
                </a:cubicBezTo>
                <a:cubicBezTo>
                  <a:pt x="298" y="105"/>
                  <a:pt x="303" y="106"/>
                  <a:pt x="306" y="108"/>
                </a:cubicBezTo>
                <a:cubicBezTo>
                  <a:pt x="308" y="111"/>
                  <a:pt x="310" y="117"/>
                  <a:pt x="308" y="120"/>
                </a:cubicBezTo>
                <a:cubicBezTo>
                  <a:pt x="307" y="123"/>
                  <a:pt x="302" y="125"/>
                  <a:pt x="298" y="126"/>
                </a:cubicBezTo>
                <a:cubicBezTo>
                  <a:pt x="286" y="128"/>
                  <a:pt x="273" y="130"/>
                  <a:pt x="260" y="133"/>
                </a:cubicBezTo>
                <a:cubicBezTo>
                  <a:pt x="251" y="135"/>
                  <a:pt x="246" y="140"/>
                  <a:pt x="248" y="151"/>
                </a:cubicBezTo>
                <a:cubicBezTo>
                  <a:pt x="249" y="155"/>
                  <a:pt x="249" y="160"/>
                  <a:pt x="249" y="167"/>
                </a:cubicBezTo>
                <a:cubicBezTo>
                  <a:pt x="253" y="165"/>
                  <a:pt x="257" y="164"/>
                  <a:pt x="260" y="163"/>
                </a:cubicBezTo>
                <a:cubicBezTo>
                  <a:pt x="266" y="159"/>
                  <a:pt x="273" y="157"/>
                  <a:pt x="276" y="165"/>
                </a:cubicBezTo>
                <a:cubicBezTo>
                  <a:pt x="278" y="170"/>
                  <a:pt x="276" y="178"/>
                  <a:pt x="273" y="183"/>
                </a:cubicBezTo>
                <a:cubicBezTo>
                  <a:pt x="268" y="189"/>
                  <a:pt x="261" y="185"/>
                  <a:pt x="257" y="180"/>
                </a:cubicBezTo>
                <a:cubicBezTo>
                  <a:pt x="255" y="177"/>
                  <a:pt x="255" y="173"/>
                  <a:pt x="254" y="169"/>
                </a:cubicBezTo>
                <a:cubicBezTo>
                  <a:pt x="252" y="171"/>
                  <a:pt x="250" y="172"/>
                  <a:pt x="248" y="174"/>
                </a:cubicBezTo>
                <a:cubicBezTo>
                  <a:pt x="244" y="182"/>
                  <a:pt x="240" y="191"/>
                  <a:pt x="238" y="200"/>
                </a:cubicBezTo>
                <a:cubicBezTo>
                  <a:pt x="237" y="202"/>
                  <a:pt x="240" y="208"/>
                  <a:pt x="242" y="209"/>
                </a:cubicBezTo>
                <a:cubicBezTo>
                  <a:pt x="253" y="214"/>
                  <a:pt x="265" y="217"/>
                  <a:pt x="276" y="221"/>
                </a:cubicBezTo>
                <a:cubicBezTo>
                  <a:pt x="281" y="223"/>
                  <a:pt x="287" y="224"/>
                  <a:pt x="289" y="228"/>
                </a:cubicBezTo>
                <a:cubicBezTo>
                  <a:pt x="291" y="231"/>
                  <a:pt x="289" y="239"/>
                  <a:pt x="286" y="241"/>
                </a:cubicBezTo>
                <a:cubicBezTo>
                  <a:pt x="284" y="243"/>
                  <a:pt x="277" y="242"/>
                  <a:pt x="273" y="240"/>
                </a:cubicBezTo>
                <a:cubicBezTo>
                  <a:pt x="262" y="234"/>
                  <a:pt x="253" y="226"/>
                  <a:pt x="243" y="220"/>
                </a:cubicBezTo>
                <a:cubicBezTo>
                  <a:pt x="228" y="212"/>
                  <a:pt x="227" y="213"/>
                  <a:pt x="215" y="229"/>
                </a:cubicBezTo>
                <a:cubicBezTo>
                  <a:pt x="219" y="231"/>
                  <a:pt x="224" y="232"/>
                  <a:pt x="227" y="235"/>
                </a:cubicBezTo>
                <a:cubicBezTo>
                  <a:pt x="230" y="239"/>
                  <a:pt x="233" y="244"/>
                  <a:pt x="236" y="248"/>
                </a:cubicBezTo>
                <a:cubicBezTo>
                  <a:pt x="231" y="252"/>
                  <a:pt x="226" y="255"/>
                  <a:pt x="220" y="259"/>
                </a:cubicBezTo>
                <a:cubicBezTo>
                  <a:pt x="217" y="254"/>
                  <a:pt x="212" y="250"/>
                  <a:pt x="212" y="246"/>
                </a:cubicBezTo>
                <a:cubicBezTo>
                  <a:pt x="211" y="231"/>
                  <a:pt x="211" y="231"/>
                  <a:pt x="198" y="238"/>
                </a:cubicBezTo>
                <a:cubicBezTo>
                  <a:pt x="183" y="245"/>
                  <a:pt x="181" y="249"/>
                  <a:pt x="187" y="264"/>
                </a:cubicBezTo>
                <a:cubicBezTo>
                  <a:pt x="190" y="273"/>
                  <a:pt x="196" y="281"/>
                  <a:pt x="200" y="290"/>
                </a:cubicBezTo>
                <a:cubicBezTo>
                  <a:pt x="201" y="294"/>
                  <a:pt x="203" y="300"/>
                  <a:pt x="201" y="304"/>
                </a:cubicBezTo>
                <a:cubicBezTo>
                  <a:pt x="200" y="307"/>
                  <a:pt x="191" y="310"/>
                  <a:pt x="189" y="309"/>
                </a:cubicBezTo>
                <a:cubicBezTo>
                  <a:pt x="186" y="306"/>
                  <a:pt x="184" y="300"/>
                  <a:pt x="183" y="295"/>
                </a:cubicBezTo>
                <a:cubicBezTo>
                  <a:pt x="180" y="281"/>
                  <a:pt x="177" y="267"/>
                  <a:pt x="173" y="253"/>
                </a:cubicBezTo>
                <a:cubicBezTo>
                  <a:pt x="172" y="248"/>
                  <a:pt x="154" y="245"/>
                  <a:pt x="151" y="250"/>
                </a:cubicBezTo>
                <a:cubicBezTo>
                  <a:pt x="149" y="252"/>
                  <a:pt x="151" y="257"/>
                  <a:pt x="152" y="260"/>
                </a:cubicBezTo>
                <a:cubicBezTo>
                  <a:pt x="156" y="266"/>
                  <a:pt x="159" y="272"/>
                  <a:pt x="152" y="276"/>
                </a:cubicBezTo>
                <a:cubicBezTo>
                  <a:pt x="147" y="278"/>
                  <a:pt x="138" y="278"/>
                  <a:pt x="134" y="275"/>
                </a:cubicBezTo>
                <a:cubicBezTo>
                  <a:pt x="127" y="271"/>
                  <a:pt x="131" y="264"/>
                  <a:pt x="135" y="259"/>
                </a:cubicBezTo>
                <a:cubicBezTo>
                  <a:pt x="137" y="256"/>
                  <a:pt x="139" y="253"/>
                  <a:pt x="142" y="250"/>
                </a:cubicBezTo>
                <a:cubicBezTo>
                  <a:pt x="119" y="240"/>
                  <a:pt x="116" y="238"/>
                  <a:pt x="104" y="262"/>
                </a:cubicBezTo>
                <a:cubicBezTo>
                  <a:pt x="100" y="270"/>
                  <a:pt x="100" y="279"/>
                  <a:pt x="97" y="287"/>
                </a:cubicBezTo>
                <a:cubicBezTo>
                  <a:pt x="96" y="292"/>
                  <a:pt x="92" y="297"/>
                  <a:pt x="88" y="299"/>
                </a:cubicBezTo>
                <a:cubicBezTo>
                  <a:pt x="85" y="300"/>
                  <a:pt x="77" y="296"/>
                  <a:pt x="77" y="293"/>
                </a:cubicBezTo>
                <a:cubicBezTo>
                  <a:pt x="76" y="289"/>
                  <a:pt x="79" y="284"/>
                  <a:pt x="82" y="279"/>
                </a:cubicBezTo>
                <a:cubicBezTo>
                  <a:pt x="89" y="266"/>
                  <a:pt x="97" y="253"/>
                  <a:pt x="104" y="239"/>
                </a:cubicBezTo>
                <a:cubicBezTo>
                  <a:pt x="105" y="238"/>
                  <a:pt x="103" y="234"/>
                  <a:pt x="102" y="232"/>
                </a:cubicBezTo>
                <a:cubicBezTo>
                  <a:pt x="96" y="227"/>
                  <a:pt x="90" y="223"/>
                  <a:pt x="84" y="218"/>
                </a:cubicBezTo>
                <a:cubicBezTo>
                  <a:pt x="79" y="225"/>
                  <a:pt x="82" y="240"/>
                  <a:pt x="67" y="237"/>
                </a:cubicBezTo>
                <a:cubicBezTo>
                  <a:pt x="63" y="236"/>
                  <a:pt x="57" y="228"/>
                  <a:pt x="57" y="223"/>
                </a:cubicBezTo>
                <a:cubicBezTo>
                  <a:pt x="57" y="209"/>
                  <a:pt x="70" y="215"/>
                  <a:pt x="79" y="21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DC03634-D856-439B-9138-FDAD09E1C700}"/>
              </a:ext>
            </a:extLst>
          </p:cNvPr>
          <p:cNvSpPr/>
          <p:nvPr/>
        </p:nvSpPr>
        <p:spPr bwMode="auto">
          <a:xfrm>
            <a:off x="3756198" y="1218640"/>
            <a:ext cx="1766405" cy="1771173"/>
          </a:xfrm>
          <a:custGeom>
            <a:avLst/>
            <a:gdLst>
              <a:gd name="T0" fmla="*/ 70 w 310"/>
              <a:gd name="T1" fmla="*/ 195 h 310"/>
              <a:gd name="T2" fmla="*/ 22 w 310"/>
              <a:gd name="T3" fmla="*/ 199 h 310"/>
              <a:gd name="T4" fmla="*/ 0 w 310"/>
              <a:gd name="T5" fmla="*/ 190 h 310"/>
              <a:gd name="T6" fmla="*/ 58 w 310"/>
              <a:gd name="T7" fmla="*/ 172 h 310"/>
              <a:gd name="T8" fmla="*/ 60 w 310"/>
              <a:gd name="T9" fmla="*/ 145 h 310"/>
              <a:gd name="T10" fmla="*/ 40 w 310"/>
              <a:gd name="T11" fmla="*/ 129 h 310"/>
              <a:gd name="T12" fmla="*/ 72 w 310"/>
              <a:gd name="T13" fmla="*/ 109 h 310"/>
              <a:gd name="T14" fmla="*/ 35 w 310"/>
              <a:gd name="T15" fmla="*/ 88 h 310"/>
              <a:gd name="T16" fmla="*/ 19 w 310"/>
              <a:gd name="T17" fmla="*/ 76 h 310"/>
              <a:gd name="T18" fmla="*/ 37 w 310"/>
              <a:gd name="T19" fmla="*/ 69 h 310"/>
              <a:gd name="T20" fmla="*/ 95 w 310"/>
              <a:gd name="T21" fmla="*/ 80 h 310"/>
              <a:gd name="T22" fmla="*/ 92 w 310"/>
              <a:gd name="T23" fmla="*/ 53 h 310"/>
              <a:gd name="T24" fmla="*/ 121 w 310"/>
              <a:gd name="T25" fmla="*/ 66 h 310"/>
              <a:gd name="T26" fmla="*/ 109 w 310"/>
              <a:gd name="T27" fmla="*/ 20 h 310"/>
              <a:gd name="T28" fmla="*/ 119 w 310"/>
              <a:gd name="T29" fmla="*/ 0 h 310"/>
              <a:gd name="T30" fmla="*/ 134 w 310"/>
              <a:gd name="T31" fmla="*/ 50 h 310"/>
              <a:gd name="T32" fmla="*/ 164 w 310"/>
              <a:gd name="T33" fmla="*/ 60 h 310"/>
              <a:gd name="T34" fmla="*/ 178 w 310"/>
              <a:gd name="T35" fmla="*/ 36 h 310"/>
              <a:gd name="T36" fmla="*/ 203 w 310"/>
              <a:gd name="T37" fmla="*/ 51 h 310"/>
              <a:gd name="T38" fmla="*/ 222 w 310"/>
              <a:gd name="T39" fmla="*/ 10 h 310"/>
              <a:gd name="T40" fmla="*/ 227 w 310"/>
              <a:gd name="T41" fmla="*/ 30 h 310"/>
              <a:gd name="T42" fmla="*/ 208 w 310"/>
              <a:gd name="T43" fmla="*/ 77 h 310"/>
              <a:gd name="T44" fmla="*/ 246 w 310"/>
              <a:gd name="T45" fmla="*/ 75 h 310"/>
              <a:gd name="T46" fmla="*/ 233 w 310"/>
              <a:gd name="T47" fmla="*/ 100 h 310"/>
              <a:gd name="T48" fmla="*/ 253 w 310"/>
              <a:gd name="T49" fmla="*/ 125 h 310"/>
              <a:gd name="T50" fmla="*/ 294 w 310"/>
              <a:gd name="T51" fmla="*/ 106 h 310"/>
              <a:gd name="T52" fmla="*/ 308 w 310"/>
              <a:gd name="T53" fmla="*/ 120 h 310"/>
              <a:gd name="T54" fmla="*/ 260 w 310"/>
              <a:gd name="T55" fmla="*/ 133 h 310"/>
              <a:gd name="T56" fmla="*/ 249 w 310"/>
              <a:gd name="T57" fmla="*/ 167 h 310"/>
              <a:gd name="T58" fmla="*/ 276 w 310"/>
              <a:gd name="T59" fmla="*/ 165 h 310"/>
              <a:gd name="T60" fmla="*/ 257 w 310"/>
              <a:gd name="T61" fmla="*/ 180 h 310"/>
              <a:gd name="T62" fmla="*/ 248 w 310"/>
              <a:gd name="T63" fmla="*/ 174 h 310"/>
              <a:gd name="T64" fmla="*/ 242 w 310"/>
              <a:gd name="T65" fmla="*/ 209 h 310"/>
              <a:gd name="T66" fmla="*/ 289 w 310"/>
              <a:gd name="T67" fmla="*/ 228 h 310"/>
              <a:gd name="T68" fmla="*/ 273 w 310"/>
              <a:gd name="T69" fmla="*/ 240 h 310"/>
              <a:gd name="T70" fmla="*/ 215 w 310"/>
              <a:gd name="T71" fmla="*/ 229 h 310"/>
              <a:gd name="T72" fmla="*/ 236 w 310"/>
              <a:gd name="T73" fmla="*/ 248 h 310"/>
              <a:gd name="T74" fmla="*/ 212 w 310"/>
              <a:gd name="T75" fmla="*/ 246 h 310"/>
              <a:gd name="T76" fmla="*/ 187 w 310"/>
              <a:gd name="T77" fmla="*/ 264 h 310"/>
              <a:gd name="T78" fmla="*/ 201 w 310"/>
              <a:gd name="T79" fmla="*/ 304 h 310"/>
              <a:gd name="T80" fmla="*/ 183 w 310"/>
              <a:gd name="T81" fmla="*/ 295 h 310"/>
              <a:gd name="T82" fmla="*/ 151 w 310"/>
              <a:gd name="T83" fmla="*/ 250 h 310"/>
              <a:gd name="T84" fmla="*/ 152 w 310"/>
              <a:gd name="T85" fmla="*/ 276 h 310"/>
              <a:gd name="T86" fmla="*/ 135 w 310"/>
              <a:gd name="T87" fmla="*/ 259 h 310"/>
              <a:gd name="T88" fmla="*/ 104 w 310"/>
              <a:gd name="T89" fmla="*/ 262 h 310"/>
              <a:gd name="T90" fmla="*/ 88 w 310"/>
              <a:gd name="T91" fmla="*/ 299 h 310"/>
              <a:gd name="T92" fmla="*/ 82 w 310"/>
              <a:gd name="T93" fmla="*/ 279 h 310"/>
              <a:gd name="T94" fmla="*/ 102 w 310"/>
              <a:gd name="T95" fmla="*/ 232 h 310"/>
              <a:gd name="T96" fmla="*/ 67 w 310"/>
              <a:gd name="T97" fmla="*/ 237 h 310"/>
              <a:gd name="T98" fmla="*/ 79 w 310"/>
              <a:gd name="T99" fmla="*/ 212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0" h="310">
                <a:moveTo>
                  <a:pt x="79" y="212"/>
                </a:moveTo>
                <a:cubicBezTo>
                  <a:pt x="76" y="205"/>
                  <a:pt x="72" y="201"/>
                  <a:pt x="70" y="195"/>
                </a:cubicBezTo>
                <a:cubicBezTo>
                  <a:pt x="67" y="183"/>
                  <a:pt x="59" y="181"/>
                  <a:pt x="49" y="185"/>
                </a:cubicBezTo>
                <a:cubicBezTo>
                  <a:pt x="40" y="189"/>
                  <a:pt x="31" y="194"/>
                  <a:pt x="22" y="199"/>
                </a:cubicBezTo>
                <a:cubicBezTo>
                  <a:pt x="16" y="202"/>
                  <a:pt x="11" y="208"/>
                  <a:pt x="5" y="202"/>
                </a:cubicBezTo>
                <a:cubicBezTo>
                  <a:pt x="2" y="200"/>
                  <a:pt x="0" y="194"/>
                  <a:pt x="0" y="190"/>
                </a:cubicBezTo>
                <a:cubicBezTo>
                  <a:pt x="2" y="182"/>
                  <a:pt x="10" y="185"/>
                  <a:pt x="16" y="183"/>
                </a:cubicBezTo>
                <a:cubicBezTo>
                  <a:pt x="30" y="181"/>
                  <a:pt x="44" y="176"/>
                  <a:pt x="58" y="172"/>
                </a:cubicBezTo>
                <a:cubicBezTo>
                  <a:pt x="59" y="171"/>
                  <a:pt x="61" y="168"/>
                  <a:pt x="61" y="166"/>
                </a:cubicBezTo>
                <a:cubicBezTo>
                  <a:pt x="61" y="160"/>
                  <a:pt x="61" y="153"/>
                  <a:pt x="60" y="145"/>
                </a:cubicBezTo>
                <a:cubicBezTo>
                  <a:pt x="52" y="149"/>
                  <a:pt x="43" y="157"/>
                  <a:pt x="37" y="147"/>
                </a:cubicBezTo>
                <a:cubicBezTo>
                  <a:pt x="34" y="143"/>
                  <a:pt x="36" y="132"/>
                  <a:pt x="40" y="129"/>
                </a:cubicBezTo>
                <a:cubicBezTo>
                  <a:pt x="49" y="121"/>
                  <a:pt x="55" y="131"/>
                  <a:pt x="61" y="138"/>
                </a:cubicBezTo>
                <a:cubicBezTo>
                  <a:pt x="65" y="127"/>
                  <a:pt x="69" y="118"/>
                  <a:pt x="72" y="109"/>
                </a:cubicBezTo>
                <a:cubicBezTo>
                  <a:pt x="72" y="107"/>
                  <a:pt x="70" y="102"/>
                  <a:pt x="68" y="101"/>
                </a:cubicBezTo>
                <a:cubicBezTo>
                  <a:pt x="57" y="96"/>
                  <a:pt x="46" y="92"/>
                  <a:pt x="35" y="88"/>
                </a:cubicBezTo>
                <a:cubicBezTo>
                  <a:pt x="33" y="87"/>
                  <a:pt x="29" y="88"/>
                  <a:pt x="27" y="87"/>
                </a:cubicBezTo>
                <a:cubicBezTo>
                  <a:pt x="24" y="84"/>
                  <a:pt x="20" y="80"/>
                  <a:pt x="19" y="76"/>
                </a:cubicBezTo>
                <a:cubicBezTo>
                  <a:pt x="19" y="73"/>
                  <a:pt x="22" y="68"/>
                  <a:pt x="25" y="66"/>
                </a:cubicBezTo>
                <a:cubicBezTo>
                  <a:pt x="28" y="65"/>
                  <a:pt x="33" y="67"/>
                  <a:pt x="37" y="69"/>
                </a:cubicBezTo>
                <a:cubicBezTo>
                  <a:pt x="47" y="75"/>
                  <a:pt x="56" y="83"/>
                  <a:pt x="66" y="88"/>
                </a:cubicBezTo>
                <a:cubicBezTo>
                  <a:pt x="82" y="97"/>
                  <a:pt x="82" y="96"/>
                  <a:pt x="95" y="80"/>
                </a:cubicBezTo>
                <a:cubicBezTo>
                  <a:pt x="88" y="75"/>
                  <a:pt x="74" y="76"/>
                  <a:pt x="77" y="64"/>
                </a:cubicBezTo>
                <a:cubicBezTo>
                  <a:pt x="79" y="59"/>
                  <a:pt x="87" y="53"/>
                  <a:pt x="92" y="53"/>
                </a:cubicBezTo>
                <a:cubicBezTo>
                  <a:pt x="105" y="54"/>
                  <a:pt x="100" y="67"/>
                  <a:pt x="101" y="76"/>
                </a:cubicBezTo>
                <a:cubicBezTo>
                  <a:pt x="109" y="72"/>
                  <a:pt x="115" y="70"/>
                  <a:pt x="121" y="66"/>
                </a:cubicBezTo>
                <a:cubicBezTo>
                  <a:pt x="124" y="64"/>
                  <a:pt x="126" y="58"/>
                  <a:pt x="125" y="55"/>
                </a:cubicBezTo>
                <a:cubicBezTo>
                  <a:pt x="120" y="43"/>
                  <a:pt x="114" y="32"/>
                  <a:pt x="109" y="20"/>
                </a:cubicBezTo>
                <a:cubicBezTo>
                  <a:pt x="108" y="15"/>
                  <a:pt x="106" y="10"/>
                  <a:pt x="107" y="5"/>
                </a:cubicBezTo>
                <a:cubicBezTo>
                  <a:pt x="108" y="3"/>
                  <a:pt x="115" y="0"/>
                  <a:pt x="119" y="0"/>
                </a:cubicBezTo>
                <a:cubicBezTo>
                  <a:pt x="122" y="1"/>
                  <a:pt x="125" y="7"/>
                  <a:pt x="126" y="11"/>
                </a:cubicBezTo>
                <a:cubicBezTo>
                  <a:pt x="129" y="24"/>
                  <a:pt x="131" y="37"/>
                  <a:pt x="134" y="50"/>
                </a:cubicBezTo>
                <a:cubicBezTo>
                  <a:pt x="136" y="59"/>
                  <a:pt x="141" y="63"/>
                  <a:pt x="151" y="61"/>
                </a:cubicBezTo>
                <a:cubicBezTo>
                  <a:pt x="155" y="60"/>
                  <a:pt x="159" y="60"/>
                  <a:pt x="164" y="60"/>
                </a:cubicBezTo>
                <a:cubicBezTo>
                  <a:pt x="162" y="51"/>
                  <a:pt x="150" y="43"/>
                  <a:pt x="161" y="35"/>
                </a:cubicBezTo>
                <a:cubicBezTo>
                  <a:pt x="165" y="32"/>
                  <a:pt x="175" y="33"/>
                  <a:pt x="178" y="36"/>
                </a:cubicBezTo>
                <a:cubicBezTo>
                  <a:pt x="190" y="46"/>
                  <a:pt x="174" y="52"/>
                  <a:pt x="172" y="60"/>
                </a:cubicBezTo>
                <a:cubicBezTo>
                  <a:pt x="190" y="69"/>
                  <a:pt x="196" y="68"/>
                  <a:pt x="203" y="51"/>
                </a:cubicBezTo>
                <a:cubicBezTo>
                  <a:pt x="207" y="42"/>
                  <a:pt x="208" y="32"/>
                  <a:pt x="212" y="23"/>
                </a:cubicBezTo>
                <a:cubicBezTo>
                  <a:pt x="214" y="18"/>
                  <a:pt x="217" y="13"/>
                  <a:pt x="222" y="10"/>
                </a:cubicBezTo>
                <a:cubicBezTo>
                  <a:pt x="224" y="9"/>
                  <a:pt x="232" y="13"/>
                  <a:pt x="232" y="16"/>
                </a:cubicBezTo>
                <a:cubicBezTo>
                  <a:pt x="233" y="20"/>
                  <a:pt x="230" y="25"/>
                  <a:pt x="227" y="30"/>
                </a:cubicBezTo>
                <a:cubicBezTo>
                  <a:pt x="220" y="43"/>
                  <a:pt x="212" y="56"/>
                  <a:pt x="205" y="70"/>
                </a:cubicBezTo>
                <a:cubicBezTo>
                  <a:pt x="205" y="71"/>
                  <a:pt x="206" y="75"/>
                  <a:pt x="208" y="77"/>
                </a:cubicBezTo>
                <a:cubicBezTo>
                  <a:pt x="214" y="83"/>
                  <a:pt x="221" y="88"/>
                  <a:pt x="228" y="94"/>
                </a:cubicBezTo>
                <a:cubicBezTo>
                  <a:pt x="235" y="88"/>
                  <a:pt x="230" y="70"/>
                  <a:pt x="246" y="75"/>
                </a:cubicBezTo>
                <a:cubicBezTo>
                  <a:pt x="251" y="76"/>
                  <a:pt x="256" y="84"/>
                  <a:pt x="256" y="88"/>
                </a:cubicBezTo>
                <a:cubicBezTo>
                  <a:pt x="256" y="103"/>
                  <a:pt x="242" y="96"/>
                  <a:pt x="233" y="100"/>
                </a:cubicBezTo>
                <a:cubicBezTo>
                  <a:pt x="236" y="108"/>
                  <a:pt x="239" y="115"/>
                  <a:pt x="244" y="122"/>
                </a:cubicBezTo>
                <a:cubicBezTo>
                  <a:pt x="245" y="124"/>
                  <a:pt x="250" y="126"/>
                  <a:pt x="253" y="125"/>
                </a:cubicBezTo>
                <a:cubicBezTo>
                  <a:pt x="265" y="120"/>
                  <a:pt x="276" y="115"/>
                  <a:pt x="288" y="110"/>
                </a:cubicBezTo>
                <a:cubicBezTo>
                  <a:pt x="290" y="109"/>
                  <a:pt x="292" y="106"/>
                  <a:pt x="294" y="106"/>
                </a:cubicBezTo>
                <a:cubicBezTo>
                  <a:pt x="298" y="105"/>
                  <a:pt x="303" y="106"/>
                  <a:pt x="306" y="108"/>
                </a:cubicBezTo>
                <a:cubicBezTo>
                  <a:pt x="308" y="111"/>
                  <a:pt x="310" y="117"/>
                  <a:pt x="308" y="120"/>
                </a:cubicBezTo>
                <a:cubicBezTo>
                  <a:pt x="307" y="123"/>
                  <a:pt x="302" y="125"/>
                  <a:pt x="298" y="126"/>
                </a:cubicBezTo>
                <a:cubicBezTo>
                  <a:pt x="286" y="128"/>
                  <a:pt x="273" y="130"/>
                  <a:pt x="260" y="133"/>
                </a:cubicBezTo>
                <a:cubicBezTo>
                  <a:pt x="251" y="135"/>
                  <a:pt x="246" y="140"/>
                  <a:pt x="248" y="151"/>
                </a:cubicBezTo>
                <a:cubicBezTo>
                  <a:pt x="249" y="155"/>
                  <a:pt x="249" y="160"/>
                  <a:pt x="249" y="167"/>
                </a:cubicBezTo>
                <a:cubicBezTo>
                  <a:pt x="253" y="165"/>
                  <a:pt x="257" y="164"/>
                  <a:pt x="260" y="163"/>
                </a:cubicBezTo>
                <a:cubicBezTo>
                  <a:pt x="266" y="159"/>
                  <a:pt x="273" y="157"/>
                  <a:pt x="276" y="165"/>
                </a:cubicBezTo>
                <a:cubicBezTo>
                  <a:pt x="278" y="170"/>
                  <a:pt x="276" y="178"/>
                  <a:pt x="273" y="183"/>
                </a:cubicBezTo>
                <a:cubicBezTo>
                  <a:pt x="268" y="189"/>
                  <a:pt x="261" y="185"/>
                  <a:pt x="257" y="180"/>
                </a:cubicBezTo>
                <a:cubicBezTo>
                  <a:pt x="255" y="177"/>
                  <a:pt x="255" y="173"/>
                  <a:pt x="254" y="169"/>
                </a:cubicBezTo>
                <a:cubicBezTo>
                  <a:pt x="252" y="171"/>
                  <a:pt x="250" y="172"/>
                  <a:pt x="248" y="174"/>
                </a:cubicBezTo>
                <a:cubicBezTo>
                  <a:pt x="244" y="182"/>
                  <a:pt x="240" y="191"/>
                  <a:pt x="238" y="200"/>
                </a:cubicBezTo>
                <a:cubicBezTo>
                  <a:pt x="237" y="202"/>
                  <a:pt x="240" y="208"/>
                  <a:pt x="242" y="209"/>
                </a:cubicBezTo>
                <a:cubicBezTo>
                  <a:pt x="253" y="214"/>
                  <a:pt x="265" y="217"/>
                  <a:pt x="276" y="221"/>
                </a:cubicBezTo>
                <a:cubicBezTo>
                  <a:pt x="281" y="223"/>
                  <a:pt x="287" y="224"/>
                  <a:pt x="289" y="228"/>
                </a:cubicBezTo>
                <a:cubicBezTo>
                  <a:pt x="291" y="231"/>
                  <a:pt x="289" y="239"/>
                  <a:pt x="286" y="241"/>
                </a:cubicBezTo>
                <a:cubicBezTo>
                  <a:pt x="284" y="243"/>
                  <a:pt x="277" y="242"/>
                  <a:pt x="273" y="240"/>
                </a:cubicBezTo>
                <a:cubicBezTo>
                  <a:pt x="262" y="234"/>
                  <a:pt x="253" y="226"/>
                  <a:pt x="243" y="220"/>
                </a:cubicBezTo>
                <a:cubicBezTo>
                  <a:pt x="228" y="212"/>
                  <a:pt x="227" y="213"/>
                  <a:pt x="215" y="229"/>
                </a:cubicBezTo>
                <a:cubicBezTo>
                  <a:pt x="219" y="231"/>
                  <a:pt x="224" y="232"/>
                  <a:pt x="227" y="235"/>
                </a:cubicBezTo>
                <a:cubicBezTo>
                  <a:pt x="230" y="239"/>
                  <a:pt x="233" y="244"/>
                  <a:pt x="236" y="248"/>
                </a:cubicBezTo>
                <a:cubicBezTo>
                  <a:pt x="231" y="252"/>
                  <a:pt x="226" y="255"/>
                  <a:pt x="220" y="259"/>
                </a:cubicBezTo>
                <a:cubicBezTo>
                  <a:pt x="217" y="254"/>
                  <a:pt x="212" y="250"/>
                  <a:pt x="212" y="246"/>
                </a:cubicBezTo>
                <a:cubicBezTo>
                  <a:pt x="211" y="231"/>
                  <a:pt x="211" y="231"/>
                  <a:pt x="198" y="238"/>
                </a:cubicBezTo>
                <a:cubicBezTo>
                  <a:pt x="183" y="245"/>
                  <a:pt x="181" y="249"/>
                  <a:pt x="187" y="264"/>
                </a:cubicBezTo>
                <a:cubicBezTo>
                  <a:pt x="190" y="273"/>
                  <a:pt x="196" y="281"/>
                  <a:pt x="200" y="290"/>
                </a:cubicBezTo>
                <a:cubicBezTo>
                  <a:pt x="201" y="294"/>
                  <a:pt x="203" y="300"/>
                  <a:pt x="201" y="304"/>
                </a:cubicBezTo>
                <a:cubicBezTo>
                  <a:pt x="200" y="307"/>
                  <a:pt x="191" y="310"/>
                  <a:pt x="189" y="309"/>
                </a:cubicBezTo>
                <a:cubicBezTo>
                  <a:pt x="186" y="306"/>
                  <a:pt x="184" y="300"/>
                  <a:pt x="183" y="295"/>
                </a:cubicBezTo>
                <a:cubicBezTo>
                  <a:pt x="180" y="281"/>
                  <a:pt x="177" y="267"/>
                  <a:pt x="173" y="253"/>
                </a:cubicBezTo>
                <a:cubicBezTo>
                  <a:pt x="172" y="248"/>
                  <a:pt x="154" y="245"/>
                  <a:pt x="151" y="250"/>
                </a:cubicBezTo>
                <a:cubicBezTo>
                  <a:pt x="149" y="252"/>
                  <a:pt x="151" y="257"/>
                  <a:pt x="152" y="260"/>
                </a:cubicBezTo>
                <a:cubicBezTo>
                  <a:pt x="156" y="266"/>
                  <a:pt x="159" y="272"/>
                  <a:pt x="152" y="276"/>
                </a:cubicBezTo>
                <a:cubicBezTo>
                  <a:pt x="147" y="278"/>
                  <a:pt x="138" y="278"/>
                  <a:pt x="134" y="275"/>
                </a:cubicBezTo>
                <a:cubicBezTo>
                  <a:pt x="127" y="271"/>
                  <a:pt x="131" y="264"/>
                  <a:pt x="135" y="259"/>
                </a:cubicBezTo>
                <a:cubicBezTo>
                  <a:pt x="137" y="256"/>
                  <a:pt x="139" y="253"/>
                  <a:pt x="142" y="250"/>
                </a:cubicBezTo>
                <a:cubicBezTo>
                  <a:pt x="119" y="240"/>
                  <a:pt x="116" y="238"/>
                  <a:pt x="104" y="262"/>
                </a:cubicBezTo>
                <a:cubicBezTo>
                  <a:pt x="100" y="270"/>
                  <a:pt x="100" y="279"/>
                  <a:pt x="97" y="287"/>
                </a:cubicBezTo>
                <a:cubicBezTo>
                  <a:pt x="96" y="292"/>
                  <a:pt x="92" y="297"/>
                  <a:pt x="88" y="299"/>
                </a:cubicBezTo>
                <a:cubicBezTo>
                  <a:pt x="85" y="300"/>
                  <a:pt x="77" y="296"/>
                  <a:pt x="77" y="293"/>
                </a:cubicBezTo>
                <a:cubicBezTo>
                  <a:pt x="76" y="289"/>
                  <a:pt x="79" y="284"/>
                  <a:pt x="82" y="279"/>
                </a:cubicBezTo>
                <a:cubicBezTo>
                  <a:pt x="89" y="266"/>
                  <a:pt x="97" y="253"/>
                  <a:pt x="104" y="239"/>
                </a:cubicBezTo>
                <a:cubicBezTo>
                  <a:pt x="105" y="238"/>
                  <a:pt x="103" y="234"/>
                  <a:pt x="102" y="232"/>
                </a:cubicBezTo>
                <a:cubicBezTo>
                  <a:pt x="96" y="227"/>
                  <a:pt x="90" y="223"/>
                  <a:pt x="84" y="218"/>
                </a:cubicBezTo>
                <a:cubicBezTo>
                  <a:pt x="79" y="225"/>
                  <a:pt x="82" y="240"/>
                  <a:pt x="67" y="237"/>
                </a:cubicBezTo>
                <a:cubicBezTo>
                  <a:pt x="63" y="236"/>
                  <a:pt x="57" y="228"/>
                  <a:pt x="57" y="223"/>
                </a:cubicBezTo>
                <a:cubicBezTo>
                  <a:pt x="57" y="209"/>
                  <a:pt x="70" y="215"/>
                  <a:pt x="79" y="21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7552563-1D0B-47A7-92D8-510F887DA854}"/>
              </a:ext>
            </a:extLst>
          </p:cNvPr>
          <p:cNvSpPr/>
          <p:nvPr/>
        </p:nvSpPr>
        <p:spPr bwMode="auto">
          <a:xfrm>
            <a:off x="6376241" y="1213715"/>
            <a:ext cx="1766405" cy="1771173"/>
          </a:xfrm>
          <a:custGeom>
            <a:avLst/>
            <a:gdLst>
              <a:gd name="T0" fmla="*/ 70 w 310"/>
              <a:gd name="T1" fmla="*/ 195 h 310"/>
              <a:gd name="T2" fmla="*/ 22 w 310"/>
              <a:gd name="T3" fmla="*/ 199 h 310"/>
              <a:gd name="T4" fmla="*/ 0 w 310"/>
              <a:gd name="T5" fmla="*/ 190 h 310"/>
              <a:gd name="T6" fmla="*/ 58 w 310"/>
              <a:gd name="T7" fmla="*/ 172 h 310"/>
              <a:gd name="T8" fmla="*/ 60 w 310"/>
              <a:gd name="T9" fmla="*/ 145 h 310"/>
              <a:gd name="T10" fmla="*/ 40 w 310"/>
              <a:gd name="T11" fmla="*/ 129 h 310"/>
              <a:gd name="T12" fmla="*/ 72 w 310"/>
              <a:gd name="T13" fmla="*/ 109 h 310"/>
              <a:gd name="T14" fmla="*/ 35 w 310"/>
              <a:gd name="T15" fmla="*/ 88 h 310"/>
              <a:gd name="T16" fmla="*/ 19 w 310"/>
              <a:gd name="T17" fmla="*/ 76 h 310"/>
              <a:gd name="T18" fmla="*/ 37 w 310"/>
              <a:gd name="T19" fmla="*/ 69 h 310"/>
              <a:gd name="T20" fmla="*/ 95 w 310"/>
              <a:gd name="T21" fmla="*/ 80 h 310"/>
              <a:gd name="T22" fmla="*/ 92 w 310"/>
              <a:gd name="T23" fmla="*/ 53 h 310"/>
              <a:gd name="T24" fmla="*/ 121 w 310"/>
              <a:gd name="T25" fmla="*/ 66 h 310"/>
              <a:gd name="T26" fmla="*/ 109 w 310"/>
              <a:gd name="T27" fmla="*/ 20 h 310"/>
              <a:gd name="T28" fmla="*/ 119 w 310"/>
              <a:gd name="T29" fmla="*/ 0 h 310"/>
              <a:gd name="T30" fmla="*/ 134 w 310"/>
              <a:gd name="T31" fmla="*/ 50 h 310"/>
              <a:gd name="T32" fmla="*/ 164 w 310"/>
              <a:gd name="T33" fmla="*/ 60 h 310"/>
              <a:gd name="T34" fmla="*/ 178 w 310"/>
              <a:gd name="T35" fmla="*/ 36 h 310"/>
              <a:gd name="T36" fmla="*/ 203 w 310"/>
              <a:gd name="T37" fmla="*/ 51 h 310"/>
              <a:gd name="T38" fmla="*/ 222 w 310"/>
              <a:gd name="T39" fmla="*/ 10 h 310"/>
              <a:gd name="T40" fmla="*/ 227 w 310"/>
              <a:gd name="T41" fmla="*/ 30 h 310"/>
              <a:gd name="T42" fmla="*/ 208 w 310"/>
              <a:gd name="T43" fmla="*/ 77 h 310"/>
              <a:gd name="T44" fmla="*/ 246 w 310"/>
              <a:gd name="T45" fmla="*/ 75 h 310"/>
              <a:gd name="T46" fmla="*/ 233 w 310"/>
              <a:gd name="T47" fmla="*/ 100 h 310"/>
              <a:gd name="T48" fmla="*/ 253 w 310"/>
              <a:gd name="T49" fmla="*/ 125 h 310"/>
              <a:gd name="T50" fmla="*/ 294 w 310"/>
              <a:gd name="T51" fmla="*/ 106 h 310"/>
              <a:gd name="T52" fmla="*/ 308 w 310"/>
              <a:gd name="T53" fmla="*/ 120 h 310"/>
              <a:gd name="T54" fmla="*/ 260 w 310"/>
              <a:gd name="T55" fmla="*/ 133 h 310"/>
              <a:gd name="T56" fmla="*/ 249 w 310"/>
              <a:gd name="T57" fmla="*/ 167 h 310"/>
              <a:gd name="T58" fmla="*/ 276 w 310"/>
              <a:gd name="T59" fmla="*/ 165 h 310"/>
              <a:gd name="T60" fmla="*/ 257 w 310"/>
              <a:gd name="T61" fmla="*/ 180 h 310"/>
              <a:gd name="T62" fmla="*/ 248 w 310"/>
              <a:gd name="T63" fmla="*/ 174 h 310"/>
              <a:gd name="T64" fmla="*/ 242 w 310"/>
              <a:gd name="T65" fmla="*/ 209 h 310"/>
              <a:gd name="T66" fmla="*/ 289 w 310"/>
              <a:gd name="T67" fmla="*/ 228 h 310"/>
              <a:gd name="T68" fmla="*/ 273 w 310"/>
              <a:gd name="T69" fmla="*/ 240 h 310"/>
              <a:gd name="T70" fmla="*/ 215 w 310"/>
              <a:gd name="T71" fmla="*/ 229 h 310"/>
              <a:gd name="T72" fmla="*/ 236 w 310"/>
              <a:gd name="T73" fmla="*/ 248 h 310"/>
              <a:gd name="T74" fmla="*/ 212 w 310"/>
              <a:gd name="T75" fmla="*/ 246 h 310"/>
              <a:gd name="T76" fmla="*/ 187 w 310"/>
              <a:gd name="T77" fmla="*/ 264 h 310"/>
              <a:gd name="T78" fmla="*/ 201 w 310"/>
              <a:gd name="T79" fmla="*/ 304 h 310"/>
              <a:gd name="T80" fmla="*/ 183 w 310"/>
              <a:gd name="T81" fmla="*/ 295 h 310"/>
              <a:gd name="T82" fmla="*/ 151 w 310"/>
              <a:gd name="T83" fmla="*/ 250 h 310"/>
              <a:gd name="T84" fmla="*/ 152 w 310"/>
              <a:gd name="T85" fmla="*/ 276 h 310"/>
              <a:gd name="T86" fmla="*/ 135 w 310"/>
              <a:gd name="T87" fmla="*/ 259 h 310"/>
              <a:gd name="T88" fmla="*/ 104 w 310"/>
              <a:gd name="T89" fmla="*/ 262 h 310"/>
              <a:gd name="T90" fmla="*/ 88 w 310"/>
              <a:gd name="T91" fmla="*/ 299 h 310"/>
              <a:gd name="T92" fmla="*/ 82 w 310"/>
              <a:gd name="T93" fmla="*/ 279 h 310"/>
              <a:gd name="T94" fmla="*/ 102 w 310"/>
              <a:gd name="T95" fmla="*/ 232 h 310"/>
              <a:gd name="T96" fmla="*/ 67 w 310"/>
              <a:gd name="T97" fmla="*/ 237 h 310"/>
              <a:gd name="T98" fmla="*/ 79 w 310"/>
              <a:gd name="T99" fmla="*/ 212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0" h="310">
                <a:moveTo>
                  <a:pt x="79" y="212"/>
                </a:moveTo>
                <a:cubicBezTo>
                  <a:pt x="76" y="205"/>
                  <a:pt x="72" y="201"/>
                  <a:pt x="70" y="195"/>
                </a:cubicBezTo>
                <a:cubicBezTo>
                  <a:pt x="67" y="183"/>
                  <a:pt x="59" y="181"/>
                  <a:pt x="49" y="185"/>
                </a:cubicBezTo>
                <a:cubicBezTo>
                  <a:pt x="40" y="189"/>
                  <a:pt x="31" y="194"/>
                  <a:pt x="22" y="199"/>
                </a:cubicBezTo>
                <a:cubicBezTo>
                  <a:pt x="16" y="202"/>
                  <a:pt x="11" y="208"/>
                  <a:pt x="5" y="202"/>
                </a:cubicBezTo>
                <a:cubicBezTo>
                  <a:pt x="2" y="200"/>
                  <a:pt x="0" y="194"/>
                  <a:pt x="0" y="190"/>
                </a:cubicBezTo>
                <a:cubicBezTo>
                  <a:pt x="2" y="182"/>
                  <a:pt x="10" y="185"/>
                  <a:pt x="16" y="183"/>
                </a:cubicBezTo>
                <a:cubicBezTo>
                  <a:pt x="30" y="181"/>
                  <a:pt x="44" y="176"/>
                  <a:pt x="58" y="172"/>
                </a:cubicBezTo>
                <a:cubicBezTo>
                  <a:pt x="59" y="171"/>
                  <a:pt x="61" y="168"/>
                  <a:pt x="61" y="166"/>
                </a:cubicBezTo>
                <a:cubicBezTo>
                  <a:pt x="61" y="160"/>
                  <a:pt x="61" y="153"/>
                  <a:pt x="60" y="145"/>
                </a:cubicBezTo>
                <a:cubicBezTo>
                  <a:pt x="52" y="149"/>
                  <a:pt x="43" y="157"/>
                  <a:pt x="37" y="147"/>
                </a:cubicBezTo>
                <a:cubicBezTo>
                  <a:pt x="34" y="143"/>
                  <a:pt x="36" y="132"/>
                  <a:pt x="40" y="129"/>
                </a:cubicBezTo>
                <a:cubicBezTo>
                  <a:pt x="49" y="121"/>
                  <a:pt x="55" y="131"/>
                  <a:pt x="61" y="138"/>
                </a:cubicBezTo>
                <a:cubicBezTo>
                  <a:pt x="65" y="127"/>
                  <a:pt x="69" y="118"/>
                  <a:pt x="72" y="109"/>
                </a:cubicBezTo>
                <a:cubicBezTo>
                  <a:pt x="72" y="107"/>
                  <a:pt x="70" y="102"/>
                  <a:pt x="68" y="101"/>
                </a:cubicBezTo>
                <a:cubicBezTo>
                  <a:pt x="57" y="96"/>
                  <a:pt x="46" y="92"/>
                  <a:pt x="35" y="88"/>
                </a:cubicBezTo>
                <a:cubicBezTo>
                  <a:pt x="33" y="87"/>
                  <a:pt x="29" y="88"/>
                  <a:pt x="27" y="87"/>
                </a:cubicBezTo>
                <a:cubicBezTo>
                  <a:pt x="24" y="84"/>
                  <a:pt x="20" y="80"/>
                  <a:pt x="19" y="76"/>
                </a:cubicBezTo>
                <a:cubicBezTo>
                  <a:pt x="19" y="73"/>
                  <a:pt x="22" y="68"/>
                  <a:pt x="25" y="66"/>
                </a:cubicBezTo>
                <a:cubicBezTo>
                  <a:pt x="28" y="65"/>
                  <a:pt x="33" y="67"/>
                  <a:pt x="37" y="69"/>
                </a:cubicBezTo>
                <a:cubicBezTo>
                  <a:pt x="47" y="75"/>
                  <a:pt x="56" y="83"/>
                  <a:pt x="66" y="88"/>
                </a:cubicBezTo>
                <a:cubicBezTo>
                  <a:pt x="82" y="97"/>
                  <a:pt x="82" y="96"/>
                  <a:pt x="95" y="80"/>
                </a:cubicBezTo>
                <a:cubicBezTo>
                  <a:pt x="88" y="75"/>
                  <a:pt x="74" y="76"/>
                  <a:pt x="77" y="64"/>
                </a:cubicBezTo>
                <a:cubicBezTo>
                  <a:pt x="79" y="59"/>
                  <a:pt x="87" y="53"/>
                  <a:pt x="92" y="53"/>
                </a:cubicBezTo>
                <a:cubicBezTo>
                  <a:pt x="105" y="54"/>
                  <a:pt x="100" y="67"/>
                  <a:pt x="101" y="76"/>
                </a:cubicBezTo>
                <a:cubicBezTo>
                  <a:pt x="109" y="72"/>
                  <a:pt x="115" y="70"/>
                  <a:pt x="121" y="66"/>
                </a:cubicBezTo>
                <a:cubicBezTo>
                  <a:pt x="124" y="64"/>
                  <a:pt x="126" y="58"/>
                  <a:pt x="125" y="55"/>
                </a:cubicBezTo>
                <a:cubicBezTo>
                  <a:pt x="120" y="43"/>
                  <a:pt x="114" y="32"/>
                  <a:pt x="109" y="20"/>
                </a:cubicBezTo>
                <a:cubicBezTo>
                  <a:pt x="108" y="15"/>
                  <a:pt x="106" y="10"/>
                  <a:pt x="107" y="5"/>
                </a:cubicBezTo>
                <a:cubicBezTo>
                  <a:pt x="108" y="3"/>
                  <a:pt x="115" y="0"/>
                  <a:pt x="119" y="0"/>
                </a:cubicBezTo>
                <a:cubicBezTo>
                  <a:pt x="122" y="1"/>
                  <a:pt x="125" y="7"/>
                  <a:pt x="126" y="11"/>
                </a:cubicBezTo>
                <a:cubicBezTo>
                  <a:pt x="129" y="24"/>
                  <a:pt x="131" y="37"/>
                  <a:pt x="134" y="50"/>
                </a:cubicBezTo>
                <a:cubicBezTo>
                  <a:pt x="136" y="59"/>
                  <a:pt x="141" y="63"/>
                  <a:pt x="151" y="61"/>
                </a:cubicBezTo>
                <a:cubicBezTo>
                  <a:pt x="155" y="60"/>
                  <a:pt x="159" y="60"/>
                  <a:pt x="164" y="60"/>
                </a:cubicBezTo>
                <a:cubicBezTo>
                  <a:pt x="162" y="51"/>
                  <a:pt x="150" y="43"/>
                  <a:pt x="161" y="35"/>
                </a:cubicBezTo>
                <a:cubicBezTo>
                  <a:pt x="165" y="32"/>
                  <a:pt x="175" y="33"/>
                  <a:pt x="178" y="36"/>
                </a:cubicBezTo>
                <a:cubicBezTo>
                  <a:pt x="190" y="46"/>
                  <a:pt x="174" y="52"/>
                  <a:pt x="172" y="60"/>
                </a:cubicBezTo>
                <a:cubicBezTo>
                  <a:pt x="190" y="69"/>
                  <a:pt x="196" y="68"/>
                  <a:pt x="203" y="51"/>
                </a:cubicBezTo>
                <a:cubicBezTo>
                  <a:pt x="207" y="42"/>
                  <a:pt x="208" y="32"/>
                  <a:pt x="212" y="23"/>
                </a:cubicBezTo>
                <a:cubicBezTo>
                  <a:pt x="214" y="18"/>
                  <a:pt x="217" y="13"/>
                  <a:pt x="222" y="10"/>
                </a:cubicBezTo>
                <a:cubicBezTo>
                  <a:pt x="224" y="9"/>
                  <a:pt x="232" y="13"/>
                  <a:pt x="232" y="16"/>
                </a:cubicBezTo>
                <a:cubicBezTo>
                  <a:pt x="233" y="20"/>
                  <a:pt x="230" y="25"/>
                  <a:pt x="227" y="30"/>
                </a:cubicBezTo>
                <a:cubicBezTo>
                  <a:pt x="220" y="43"/>
                  <a:pt x="212" y="56"/>
                  <a:pt x="205" y="70"/>
                </a:cubicBezTo>
                <a:cubicBezTo>
                  <a:pt x="205" y="71"/>
                  <a:pt x="206" y="75"/>
                  <a:pt x="208" y="77"/>
                </a:cubicBezTo>
                <a:cubicBezTo>
                  <a:pt x="214" y="83"/>
                  <a:pt x="221" y="88"/>
                  <a:pt x="228" y="94"/>
                </a:cubicBezTo>
                <a:cubicBezTo>
                  <a:pt x="235" y="88"/>
                  <a:pt x="230" y="70"/>
                  <a:pt x="246" y="75"/>
                </a:cubicBezTo>
                <a:cubicBezTo>
                  <a:pt x="251" y="76"/>
                  <a:pt x="256" y="84"/>
                  <a:pt x="256" y="88"/>
                </a:cubicBezTo>
                <a:cubicBezTo>
                  <a:pt x="256" y="103"/>
                  <a:pt x="242" y="96"/>
                  <a:pt x="233" y="100"/>
                </a:cubicBezTo>
                <a:cubicBezTo>
                  <a:pt x="236" y="108"/>
                  <a:pt x="239" y="115"/>
                  <a:pt x="244" y="122"/>
                </a:cubicBezTo>
                <a:cubicBezTo>
                  <a:pt x="245" y="124"/>
                  <a:pt x="250" y="126"/>
                  <a:pt x="253" y="125"/>
                </a:cubicBezTo>
                <a:cubicBezTo>
                  <a:pt x="265" y="120"/>
                  <a:pt x="276" y="115"/>
                  <a:pt x="288" y="110"/>
                </a:cubicBezTo>
                <a:cubicBezTo>
                  <a:pt x="290" y="109"/>
                  <a:pt x="292" y="106"/>
                  <a:pt x="294" y="106"/>
                </a:cubicBezTo>
                <a:cubicBezTo>
                  <a:pt x="298" y="105"/>
                  <a:pt x="303" y="106"/>
                  <a:pt x="306" y="108"/>
                </a:cubicBezTo>
                <a:cubicBezTo>
                  <a:pt x="308" y="111"/>
                  <a:pt x="310" y="117"/>
                  <a:pt x="308" y="120"/>
                </a:cubicBezTo>
                <a:cubicBezTo>
                  <a:pt x="307" y="123"/>
                  <a:pt x="302" y="125"/>
                  <a:pt x="298" y="126"/>
                </a:cubicBezTo>
                <a:cubicBezTo>
                  <a:pt x="286" y="128"/>
                  <a:pt x="273" y="130"/>
                  <a:pt x="260" y="133"/>
                </a:cubicBezTo>
                <a:cubicBezTo>
                  <a:pt x="251" y="135"/>
                  <a:pt x="246" y="140"/>
                  <a:pt x="248" y="151"/>
                </a:cubicBezTo>
                <a:cubicBezTo>
                  <a:pt x="249" y="155"/>
                  <a:pt x="249" y="160"/>
                  <a:pt x="249" y="167"/>
                </a:cubicBezTo>
                <a:cubicBezTo>
                  <a:pt x="253" y="165"/>
                  <a:pt x="257" y="164"/>
                  <a:pt x="260" y="163"/>
                </a:cubicBezTo>
                <a:cubicBezTo>
                  <a:pt x="266" y="159"/>
                  <a:pt x="273" y="157"/>
                  <a:pt x="276" y="165"/>
                </a:cubicBezTo>
                <a:cubicBezTo>
                  <a:pt x="278" y="170"/>
                  <a:pt x="276" y="178"/>
                  <a:pt x="273" y="183"/>
                </a:cubicBezTo>
                <a:cubicBezTo>
                  <a:pt x="268" y="189"/>
                  <a:pt x="261" y="185"/>
                  <a:pt x="257" y="180"/>
                </a:cubicBezTo>
                <a:cubicBezTo>
                  <a:pt x="255" y="177"/>
                  <a:pt x="255" y="173"/>
                  <a:pt x="254" y="169"/>
                </a:cubicBezTo>
                <a:cubicBezTo>
                  <a:pt x="252" y="171"/>
                  <a:pt x="250" y="172"/>
                  <a:pt x="248" y="174"/>
                </a:cubicBezTo>
                <a:cubicBezTo>
                  <a:pt x="244" y="182"/>
                  <a:pt x="240" y="191"/>
                  <a:pt x="238" y="200"/>
                </a:cubicBezTo>
                <a:cubicBezTo>
                  <a:pt x="237" y="202"/>
                  <a:pt x="240" y="208"/>
                  <a:pt x="242" y="209"/>
                </a:cubicBezTo>
                <a:cubicBezTo>
                  <a:pt x="253" y="214"/>
                  <a:pt x="265" y="217"/>
                  <a:pt x="276" y="221"/>
                </a:cubicBezTo>
                <a:cubicBezTo>
                  <a:pt x="281" y="223"/>
                  <a:pt x="287" y="224"/>
                  <a:pt x="289" y="228"/>
                </a:cubicBezTo>
                <a:cubicBezTo>
                  <a:pt x="291" y="231"/>
                  <a:pt x="289" y="239"/>
                  <a:pt x="286" y="241"/>
                </a:cubicBezTo>
                <a:cubicBezTo>
                  <a:pt x="284" y="243"/>
                  <a:pt x="277" y="242"/>
                  <a:pt x="273" y="240"/>
                </a:cubicBezTo>
                <a:cubicBezTo>
                  <a:pt x="262" y="234"/>
                  <a:pt x="253" y="226"/>
                  <a:pt x="243" y="220"/>
                </a:cubicBezTo>
                <a:cubicBezTo>
                  <a:pt x="228" y="212"/>
                  <a:pt x="227" y="213"/>
                  <a:pt x="215" y="229"/>
                </a:cubicBezTo>
                <a:cubicBezTo>
                  <a:pt x="219" y="231"/>
                  <a:pt x="224" y="232"/>
                  <a:pt x="227" y="235"/>
                </a:cubicBezTo>
                <a:cubicBezTo>
                  <a:pt x="230" y="239"/>
                  <a:pt x="233" y="244"/>
                  <a:pt x="236" y="248"/>
                </a:cubicBezTo>
                <a:cubicBezTo>
                  <a:pt x="231" y="252"/>
                  <a:pt x="226" y="255"/>
                  <a:pt x="220" y="259"/>
                </a:cubicBezTo>
                <a:cubicBezTo>
                  <a:pt x="217" y="254"/>
                  <a:pt x="212" y="250"/>
                  <a:pt x="212" y="246"/>
                </a:cubicBezTo>
                <a:cubicBezTo>
                  <a:pt x="211" y="231"/>
                  <a:pt x="211" y="231"/>
                  <a:pt x="198" y="238"/>
                </a:cubicBezTo>
                <a:cubicBezTo>
                  <a:pt x="183" y="245"/>
                  <a:pt x="181" y="249"/>
                  <a:pt x="187" y="264"/>
                </a:cubicBezTo>
                <a:cubicBezTo>
                  <a:pt x="190" y="273"/>
                  <a:pt x="196" y="281"/>
                  <a:pt x="200" y="290"/>
                </a:cubicBezTo>
                <a:cubicBezTo>
                  <a:pt x="201" y="294"/>
                  <a:pt x="203" y="300"/>
                  <a:pt x="201" y="304"/>
                </a:cubicBezTo>
                <a:cubicBezTo>
                  <a:pt x="200" y="307"/>
                  <a:pt x="191" y="310"/>
                  <a:pt x="189" y="309"/>
                </a:cubicBezTo>
                <a:cubicBezTo>
                  <a:pt x="186" y="306"/>
                  <a:pt x="184" y="300"/>
                  <a:pt x="183" y="295"/>
                </a:cubicBezTo>
                <a:cubicBezTo>
                  <a:pt x="180" y="281"/>
                  <a:pt x="177" y="267"/>
                  <a:pt x="173" y="253"/>
                </a:cubicBezTo>
                <a:cubicBezTo>
                  <a:pt x="172" y="248"/>
                  <a:pt x="154" y="245"/>
                  <a:pt x="151" y="250"/>
                </a:cubicBezTo>
                <a:cubicBezTo>
                  <a:pt x="149" y="252"/>
                  <a:pt x="151" y="257"/>
                  <a:pt x="152" y="260"/>
                </a:cubicBezTo>
                <a:cubicBezTo>
                  <a:pt x="156" y="266"/>
                  <a:pt x="159" y="272"/>
                  <a:pt x="152" y="276"/>
                </a:cubicBezTo>
                <a:cubicBezTo>
                  <a:pt x="147" y="278"/>
                  <a:pt x="138" y="278"/>
                  <a:pt x="134" y="275"/>
                </a:cubicBezTo>
                <a:cubicBezTo>
                  <a:pt x="127" y="271"/>
                  <a:pt x="131" y="264"/>
                  <a:pt x="135" y="259"/>
                </a:cubicBezTo>
                <a:cubicBezTo>
                  <a:pt x="137" y="256"/>
                  <a:pt x="139" y="253"/>
                  <a:pt x="142" y="250"/>
                </a:cubicBezTo>
                <a:cubicBezTo>
                  <a:pt x="119" y="240"/>
                  <a:pt x="116" y="238"/>
                  <a:pt x="104" y="262"/>
                </a:cubicBezTo>
                <a:cubicBezTo>
                  <a:pt x="100" y="270"/>
                  <a:pt x="100" y="279"/>
                  <a:pt x="97" y="287"/>
                </a:cubicBezTo>
                <a:cubicBezTo>
                  <a:pt x="96" y="292"/>
                  <a:pt x="92" y="297"/>
                  <a:pt x="88" y="299"/>
                </a:cubicBezTo>
                <a:cubicBezTo>
                  <a:pt x="85" y="300"/>
                  <a:pt x="77" y="296"/>
                  <a:pt x="77" y="293"/>
                </a:cubicBezTo>
                <a:cubicBezTo>
                  <a:pt x="76" y="289"/>
                  <a:pt x="79" y="284"/>
                  <a:pt x="82" y="279"/>
                </a:cubicBezTo>
                <a:cubicBezTo>
                  <a:pt x="89" y="266"/>
                  <a:pt x="97" y="253"/>
                  <a:pt x="104" y="239"/>
                </a:cubicBezTo>
                <a:cubicBezTo>
                  <a:pt x="105" y="238"/>
                  <a:pt x="103" y="234"/>
                  <a:pt x="102" y="232"/>
                </a:cubicBezTo>
                <a:cubicBezTo>
                  <a:pt x="96" y="227"/>
                  <a:pt x="90" y="223"/>
                  <a:pt x="84" y="218"/>
                </a:cubicBezTo>
                <a:cubicBezTo>
                  <a:pt x="79" y="225"/>
                  <a:pt x="82" y="240"/>
                  <a:pt x="67" y="237"/>
                </a:cubicBezTo>
                <a:cubicBezTo>
                  <a:pt x="63" y="236"/>
                  <a:pt x="57" y="228"/>
                  <a:pt x="57" y="223"/>
                </a:cubicBezTo>
                <a:cubicBezTo>
                  <a:pt x="57" y="209"/>
                  <a:pt x="70" y="215"/>
                  <a:pt x="79" y="21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6"/>
          <p:cNvSpPr txBox="1">
            <a:spLocks noGrp="1"/>
          </p:cNvSpPr>
          <p:nvPr>
            <p:ph type="ctrTitle"/>
          </p:nvPr>
        </p:nvSpPr>
        <p:spPr>
          <a:xfrm>
            <a:off x="692020" y="1028054"/>
            <a:ext cx="41715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8800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با تشکر!</a:t>
            </a:r>
            <a:endParaRPr sz="8800"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03" name="Google Shape;903;p56"/>
          <p:cNvSpPr txBox="1">
            <a:spLocks noGrp="1"/>
          </p:cNvSpPr>
          <p:nvPr>
            <p:ph type="subTitle" idx="1"/>
          </p:nvPr>
        </p:nvSpPr>
        <p:spPr>
          <a:xfrm>
            <a:off x="692020" y="2232909"/>
            <a:ext cx="4171500" cy="12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Clr>
                <a:schemeClr val="lt1"/>
              </a:buClr>
              <a:buSzPts val="1100"/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آیا هیچ سوالی دارید؟</a:t>
            </a:r>
          </a:p>
          <a:p>
            <a:pPr marL="0" lvl="0" indent="0" algn="r" rtl="1">
              <a:buClr>
                <a:schemeClr val="lt1"/>
              </a:buClr>
              <a:buSzPts val="1100"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Bodoni"/>
              <a:ea typeface="Bodoni"/>
              <a:cs typeface="B Nazanin" panose="00000400000000000000" pitchFamily="2" charset="-78"/>
              <a:sym typeface="Bodoni"/>
            </a:endParaRPr>
          </a:p>
          <a:p>
            <a:pPr marL="0" lvl="0" indent="0" algn="r" rtl="1">
              <a:buClr>
                <a:schemeClr val="lt1"/>
              </a:buClr>
              <a:buSzPts val="1100"/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+91 620 421 838</a:t>
            </a:r>
          </a:p>
          <a:p>
            <a:pPr marL="0" lvl="0" indent="0" algn="r" rtl="1">
              <a:buClr>
                <a:schemeClr val="lt1"/>
              </a:buClr>
              <a:buSzPts val="1100"/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20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"/>
                <a:ea typeface="Bodoni"/>
                <a:cs typeface="B Nazanin" panose="00000400000000000000" pitchFamily="2" charset="-78"/>
                <a:sym typeface="Bodoni"/>
              </a:rPr>
              <a:t>begir.com</a:t>
            </a:r>
            <a:endParaRPr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9D43573-E7AC-442C-8A9E-039159FACEC7}"/>
              </a:ext>
            </a:extLst>
          </p:cNvPr>
          <p:cNvGrpSpPr/>
          <p:nvPr/>
        </p:nvGrpSpPr>
        <p:grpSpPr>
          <a:xfrm>
            <a:off x="866123" y="3824255"/>
            <a:ext cx="1477151" cy="301807"/>
            <a:chOff x="853060" y="3837881"/>
            <a:chExt cx="1477151" cy="301807"/>
          </a:xfrm>
        </p:grpSpPr>
        <p:sp>
          <p:nvSpPr>
            <p:cNvPr id="907" name="Google Shape;907;p56"/>
            <p:cNvSpPr/>
            <p:nvPr/>
          </p:nvSpPr>
          <p:spPr>
            <a:xfrm>
              <a:off x="853060" y="3837881"/>
              <a:ext cx="301446" cy="301807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08" name="Google Shape;908;p56"/>
            <p:cNvGrpSpPr/>
            <p:nvPr/>
          </p:nvGrpSpPr>
          <p:grpSpPr>
            <a:xfrm>
              <a:off x="1245142" y="3837995"/>
              <a:ext cx="301795" cy="301462"/>
              <a:chOff x="3303268" y="3817349"/>
              <a:chExt cx="346056" cy="345674"/>
            </a:xfrm>
            <a:solidFill>
              <a:schemeClr val="tx1">
                <a:lumMod val="50000"/>
              </a:schemeClr>
            </a:solidFill>
          </p:grpSpPr>
          <p:sp>
            <p:nvSpPr>
              <p:cNvPr id="909" name="Google Shape;909;p56"/>
              <p:cNvSpPr/>
              <p:nvPr/>
            </p:nvSpPr>
            <p:spPr>
              <a:xfrm>
                <a:off x="330326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0" name="Google Shape;910;p56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1" name="Google Shape;911;p56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2" name="Google Shape;912;p56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13" name="Google Shape;913;p56"/>
            <p:cNvGrpSpPr/>
            <p:nvPr/>
          </p:nvGrpSpPr>
          <p:grpSpPr>
            <a:xfrm>
              <a:off x="1636793" y="3837995"/>
              <a:ext cx="301795" cy="301462"/>
              <a:chOff x="3752358" y="3817349"/>
              <a:chExt cx="346056" cy="345674"/>
            </a:xfrm>
            <a:solidFill>
              <a:schemeClr val="tx1">
                <a:lumMod val="50000"/>
              </a:schemeClr>
            </a:solidFill>
          </p:grpSpPr>
          <p:sp>
            <p:nvSpPr>
              <p:cNvPr id="914" name="Google Shape;914;p56"/>
              <p:cNvSpPr/>
              <p:nvPr/>
            </p:nvSpPr>
            <p:spPr>
              <a:xfrm>
                <a:off x="375235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28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>
                <a:off x="3831933" y="3955682"/>
                <a:ext cx="47809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787" extrusionOk="0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" name="Google Shape;916;p56"/>
              <p:cNvSpPr/>
              <p:nvPr/>
            </p:nvSpPr>
            <p:spPr>
              <a:xfrm>
                <a:off x="3824739" y="3890112"/>
                <a:ext cx="55002" cy="5500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8" extrusionOk="0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" name="Google Shape;917;p56"/>
              <p:cNvSpPr/>
              <p:nvPr/>
            </p:nvSpPr>
            <p:spPr>
              <a:xfrm>
                <a:off x="3904696" y="3955682"/>
                <a:ext cx="128148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3787" extrusionOk="0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18" name="Google Shape;918;p56"/>
            <p:cNvGrpSpPr/>
            <p:nvPr/>
          </p:nvGrpSpPr>
          <p:grpSpPr>
            <a:xfrm>
              <a:off x="2028444" y="3837995"/>
              <a:ext cx="301767" cy="301462"/>
              <a:chOff x="4201447" y="3817349"/>
              <a:chExt cx="346024" cy="345674"/>
            </a:xfrm>
            <a:solidFill>
              <a:schemeClr val="tx1">
                <a:lumMod val="50000"/>
              </a:schemeClr>
            </a:solidFill>
          </p:grpSpPr>
          <p:sp>
            <p:nvSpPr>
              <p:cNvPr id="919" name="Google Shape;919;p56"/>
              <p:cNvSpPr/>
              <p:nvPr/>
            </p:nvSpPr>
            <p:spPr>
              <a:xfrm>
                <a:off x="4201447" y="3817349"/>
                <a:ext cx="346024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52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299" y="8240"/>
                      <a:pt x="10871" y="6871"/>
                      <a:pt x="10871" y="5430"/>
                    </a:cubicBezTo>
                    <a:cubicBezTo>
                      <a:pt x="10871" y="3989"/>
                      <a:pt x="10299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" name="Google Shape;920;p56"/>
              <p:cNvSpPr/>
              <p:nvPr/>
            </p:nvSpPr>
            <p:spPr>
              <a:xfrm>
                <a:off x="4271569" y="3904531"/>
                <a:ext cx="227394" cy="185728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835" extrusionOk="0">
                    <a:moveTo>
                      <a:pt x="4620" y="0"/>
                    </a:moveTo>
                    <a:cubicBezTo>
                      <a:pt x="3727" y="0"/>
                      <a:pt x="2977" y="691"/>
                      <a:pt x="2905" y="1572"/>
                    </a:cubicBezTo>
                    <a:cubicBezTo>
                      <a:pt x="2727" y="1548"/>
                      <a:pt x="2358" y="1441"/>
                      <a:pt x="2262" y="1405"/>
                    </a:cubicBezTo>
                    <a:cubicBezTo>
                      <a:pt x="1643" y="1203"/>
                      <a:pt x="1072" y="810"/>
                      <a:pt x="631" y="322"/>
                    </a:cubicBezTo>
                    <a:cubicBezTo>
                      <a:pt x="596" y="298"/>
                      <a:pt x="572" y="274"/>
                      <a:pt x="524" y="262"/>
                    </a:cubicBezTo>
                    <a:cubicBezTo>
                      <a:pt x="517" y="261"/>
                      <a:pt x="509" y="260"/>
                      <a:pt x="501" y="260"/>
                    </a:cubicBezTo>
                    <a:cubicBezTo>
                      <a:pt x="436" y="260"/>
                      <a:pt x="367" y="304"/>
                      <a:pt x="346" y="357"/>
                    </a:cubicBezTo>
                    <a:cubicBezTo>
                      <a:pt x="238" y="572"/>
                      <a:pt x="179" y="810"/>
                      <a:pt x="179" y="1048"/>
                    </a:cubicBezTo>
                    <a:cubicBezTo>
                      <a:pt x="179" y="1393"/>
                      <a:pt x="286" y="1727"/>
                      <a:pt x="476" y="1977"/>
                    </a:cubicBezTo>
                    <a:cubicBezTo>
                      <a:pt x="466" y="1975"/>
                      <a:pt x="456" y="1974"/>
                      <a:pt x="446" y="1974"/>
                    </a:cubicBezTo>
                    <a:cubicBezTo>
                      <a:pt x="397" y="1974"/>
                      <a:pt x="349" y="1997"/>
                      <a:pt x="310" y="2036"/>
                    </a:cubicBezTo>
                    <a:cubicBezTo>
                      <a:pt x="286" y="2060"/>
                      <a:pt x="286" y="2108"/>
                      <a:pt x="274" y="2143"/>
                    </a:cubicBezTo>
                    <a:lnTo>
                      <a:pt x="274" y="2203"/>
                    </a:lnTo>
                    <a:cubicBezTo>
                      <a:pt x="274" y="2655"/>
                      <a:pt x="476" y="3072"/>
                      <a:pt x="822" y="3358"/>
                    </a:cubicBezTo>
                    <a:cubicBezTo>
                      <a:pt x="786" y="3370"/>
                      <a:pt x="774" y="3405"/>
                      <a:pt x="762" y="3417"/>
                    </a:cubicBezTo>
                    <a:cubicBezTo>
                      <a:pt x="750" y="3465"/>
                      <a:pt x="727" y="3513"/>
                      <a:pt x="750" y="3548"/>
                    </a:cubicBezTo>
                    <a:cubicBezTo>
                      <a:pt x="893" y="4024"/>
                      <a:pt x="1262" y="4405"/>
                      <a:pt x="1727" y="4548"/>
                    </a:cubicBezTo>
                    <a:cubicBezTo>
                      <a:pt x="1310" y="4798"/>
                      <a:pt x="834" y="4941"/>
                      <a:pt x="334" y="4941"/>
                    </a:cubicBezTo>
                    <a:lnTo>
                      <a:pt x="191" y="4941"/>
                    </a:lnTo>
                    <a:cubicBezTo>
                      <a:pt x="107" y="4941"/>
                      <a:pt x="36" y="5001"/>
                      <a:pt x="12" y="5084"/>
                    </a:cubicBezTo>
                    <a:cubicBezTo>
                      <a:pt x="0" y="5156"/>
                      <a:pt x="48" y="5239"/>
                      <a:pt x="107" y="5263"/>
                    </a:cubicBezTo>
                    <a:cubicBezTo>
                      <a:pt x="727" y="5632"/>
                      <a:pt x="1465" y="5834"/>
                      <a:pt x="2191" y="5834"/>
                    </a:cubicBezTo>
                    <a:cubicBezTo>
                      <a:pt x="3072" y="5834"/>
                      <a:pt x="3905" y="5560"/>
                      <a:pt x="4596" y="5060"/>
                    </a:cubicBezTo>
                    <a:cubicBezTo>
                      <a:pt x="4691" y="5001"/>
                      <a:pt x="4691" y="4858"/>
                      <a:pt x="4620" y="4786"/>
                    </a:cubicBezTo>
                    <a:cubicBezTo>
                      <a:pt x="4587" y="4754"/>
                      <a:pt x="4544" y="4735"/>
                      <a:pt x="4499" y="4735"/>
                    </a:cubicBezTo>
                    <a:cubicBezTo>
                      <a:pt x="4463" y="4735"/>
                      <a:pt x="4426" y="4748"/>
                      <a:pt x="4394" y="4775"/>
                    </a:cubicBezTo>
                    <a:cubicBezTo>
                      <a:pt x="3763" y="5215"/>
                      <a:pt x="3013" y="5489"/>
                      <a:pt x="2191" y="5489"/>
                    </a:cubicBezTo>
                    <a:cubicBezTo>
                      <a:pt x="1727" y="5489"/>
                      <a:pt x="1262" y="5394"/>
                      <a:pt x="846" y="5239"/>
                    </a:cubicBezTo>
                    <a:cubicBezTo>
                      <a:pt x="1369" y="5144"/>
                      <a:pt x="1846" y="4917"/>
                      <a:pt x="2262" y="4584"/>
                    </a:cubicBezTo>
                    <a:cubicBezTo>
                      <a:pt x="2310" y="4536"/>
                      <a:pt x="2334" y="4477"/>
                      <a:pt x="2322" y="4417"/>
                    </a:cubicBezTo>
                    <a:cubicBezTo>
                      <a:pt x="2310" y="4346"/>
                      <a:pt x="2239" y="4286"/>
                      <a:pt x="2155" y="4286"/>
                    </a:cubicBezTo>
                    <a:cubicBezTo>
                      <a:pt x="1739" y="4263"/>
                      <a:pt x="1369" y="4048"/>
                      <a:pt x="1167" y="3691"/>
                    </a:cubicBezTo>
                    <a:cubicBezTo>
                      <a:pt x="1250" y="3691"/>
                      <a:pt x="1358" y="3667"/>
                      <a:pt x="1441" y="3643"/>
                    </a:cubicBezTo>
                    <a:cubicBezTo>
                      <a:pt x="1524" y="3632"/>
                      <a:pt x="1584" y="3572"/>
                      <a:pt x="1584" y="3489"/>
                    </a:cubicBezTo>
                    <a:cubicBezTo>
                      <a:pt x="1596" y="3405"/>
                      <a:pt x="1536" y="3334"/>
                      <a:pt x="1441" y="3298"/>
                    </a:cubicBezTo>
                    <a:cubicBezTo>
                      <a:pt x="1000" y="3191"/>
                      <a:pt x="667" y="2822"/>
                      <a:pt x="596" y="2381"/>
                    </a:cubicBezTo>
                    <a:lnTo>
                      <a:pt x="596" y="2381"/>
                    </a:lnTo>
                    <a:cubicBezTo>
                      <a:pt x="727" y="2405"/>
                      <a:pt x="869" y="2417"/>
                      <a:pt x="1000" y="2417"/>
                    </a:cubicBezTo>
                    <a:cubicBezTo>
                      <a:pt x="1084" y="2417"/>
                      <a:pt x="1143" y="2358"/>
                      <a:pt x="1167" y="2274"/>
                    </a:cubicBezTo>
                    <a:cubicBezTo>
                      <a:pt x="1179" y="2203"/>
                      <a:pt x="1131" y="2143"/>
                      <a:pt x="1072" y="2108"/>
                    </a:cubicBezTo>
                    <a:cubicBezTo>
                      <a:pt x="703" y="1881"/>
                      <a:pt x="476" y="1488"/>
                      <a:pt x="476" y="1048"/>
                    </a:cubicBezTo>
                    <a:cubicBezTo>
                      <a:pt x="476" y="953"/>
                      <a:pt x="488" y="846"/>
                      <a:pt x="524" y="738"/>
                    </a:cubicBezTo>
                    <a:cubicBezTo>
                      <a:pt x="965" y="1191"/>
                      <a:pt x="1524" y="1524"/>
                      <a:pt x="2120" y="1727"/>
                    </a:cubicBezTo>
                    <a:cubicBezTo>
                      <a:pt x="2120" y="1727"/>
                      <a:pt x="2715" y="1905"/>
                      <a:pt x="2929" y="1917"/>
                    </a:cubicBezTo>
                    <a:lnTo>
                      <a:pt x="3024" y="1917"/>
                    </a:lnTo>
                    <a:cubicBezTo>
                      <a:pt x="3096" y="1917"/>
                      <a:pt x="3167" y="1869"/>
                      <a:pt x="3191" y="1798"/>
                    </a:cubicBezTo>
                    <a:cubicBezTo>
                      <a:pt x="3203" y="1786"/>
                      <a:pt x="3203" y="1750"/>
                      <a:pt x="3203" y="1738"/>
                    </a:cubicBezTo>
                    <a:lnTo>
                      <a:pt x="3203" y="1703"/>
                    </a:lnTo>
                    <a:cubicBezTo>
                      <a:pt x="3203" y="953"/>
                      <a:pt x="3810" y="334"/>
                      <a:pt x="4572" y="334"/>
                    </a:cubicBezTo>
                    <a:cubicBezTo>
                      <a:pt x="4941" y="334"/>
                      <a:pt x="5287" y="488"/>
                      <a:pt x="5549" y="750"/>
                    </a:cubicBezTo>
                    <a:cubicBezTo>
                      <a:pt x="5585" y="787"/>
                      <a:pt x="5621" y="802"/>
                      <a:pt x="5663" y="802"/>
                    </a:cubicBezTo>
                    <a:cubicBezTo>
                      <a:pt x="5676" y="802"/>
                      <a:pt x="5689" y="801"/>
                      <a:pt x="5703" y="798"/>
                    </a:cubicBezTo>
                    <a:cubicBezTo>
                      <a:pt x="5882" y="762"/>
                      <a:pt x="6049" y="738"/>
                      <a:pt x="6203" y="679"/>
                    </a:cubicBezTo>
                    <a:lnTo>
                      <a:pt x="6203" y="679"/>
                    </a:lnTo>
                    <a:cubicBezTo>
                      <a:pt x="6120" y="762"/>
                      <a:pt x="6013" y="857"/>
                      <a:pt x="5894" y="917"/>
                    </a:cubicBezTo>
                    <a:cubicBezTo>
                      <a:pt x="5822" y="965"/>
                      <a:pt x="5787" y="1048"/>
                      <a:pt x="5822" y="1143"/>
                    </a:cubicBezTo>
                    <a:cubicBezTo>
                      <a:pt x="5846" y="1203"/>
                      <a:pt x="5930" y="1250"/>
                      <a:pt x="6001" y="1250"/>
                    </a:cubicBezTo>
                    <a:cubicBezTo>
                      <a:pt x="6144" y="1227"/>
                      <a:pt x="6287" y="1215"/>
                      <a:pt x="6418" y="1167"/>
                    </a:cubicBezTo>
                    <a:lnTo>
                      <a:pt x="6418" y="1167"/>
                    </a:lnTo>
                    <a:cubicBezTo>
                      <a:pt x="6299" y="1286"/>
                      <a:pt x="6168" y="1405"/>
                      <a:pt x="6013" y="1512"/>
                    </a:cubicBezTo>
                    <a:cubicBezTo>
                      <a:pt x="5965" y="1548"/>
                      <a:pt x="5941" y="1608"/>
                      <a:pt x="5941" y="1655"/>
                    </a:cubicBezTo>
                    <a:lnTo>
                      <a:pt x="5941" y="1679"/>
                    </a:lnTo>
                    <a:lnTo>
                      <a:pt x="5941" y="1703"/>
                    </a:lnTo>
                    <a:lnTo>
                      <a:pt x="5941" y="1727"/>
                    </a:lnTo>
                    <a:cubicBezTo>
                      <a:pt x="5941" y="2691"/>
                      <a:pt x="5572" y="3572"/>
                      <a:pt x="4977" y="4227"/>
                    </a:cubicBezTo>
                    <a:cubicBezTo>
                      <a:pt x="4918" y="4298"/>
                      <a:pt x="4918" y="4405"/>
                      <a:pt x="4977" y="4465"/>
                    </a:cubicBezTo>
                    <a:cubicBezTo>
                      <a:pt x="5011" y="4499"/>
                      <a:pt x="5053" y="4514"/>
                      <a:pt x="5096" y="4514"/>
                    </a:cubicBezTo>
                    <a:cubicBezTo>
                      <a:pt x="5143" y="4514"/>
                      <a:pt x="5190" y="4496"/>
                      <a:pt x="5227" y="4465"/>
                    </a:cubicBezTo>
                    <a:cubicBezTo>
                      <a:pt x="5894" y="3715"/>
                      <a:pt x="6263" y="2762"/>
                      <a:pt x="6287" y="1750"/>
                    </a:cubicBezTo>
                    <a:cubicBezTo>
                      <a:pt x="6596" y="1524"/>
                      <a:pt x="6846" y="1250"/>
                      <a:pt x="7061" y="917"/>
                    </a:cubicBezTo>
                    <a:cubicBezTo>
                      <a:pt x="7144" y="857"/>
                      <a:pt x="7132" y="750"/>
                      <a:pt x="7061" y="715"/>
                    </a:cubicBezTo>
                    <a:cubicBezTo>
                      <a:pt x="7029" y="683"/>
                      <a:pt x="6987" y="667"/>
                      <a:pt x="6937" y="667"/>
                    </a:cubicBezTo>
                    <a:cubicBezTo>
                      <a:pt x="6912" y="667"/>
                      <a:pt x="6886" y="671"/>
                      <a:pt x="6858" y="679"/>
                    </a:cubicBezTo>
                    <a:cubicBezTo>
                      <a:pt x="6775" y="726"/>
                      <a:pt x="6680" y="750"/>
                      <a:pt x="6596" y="786"/>
                    </a:cubicBezTo>
                    <a:cubicBezTo>
                      <a:pt x="6680" y="667"/>
                      <a:pt x="6763" y="512"/>
                      <a:pt x="6823" y="369"/>
                    </a:cubicBezTo>
                    <a:cubicBezTo>
                      <a:pt x="6834" y="310"/>
                      <a:pt x="6834" y="238"/>
                      <a:pt x="6787" y="191"/>
                    </a:cubicBezTo>
                    <a:cubicBezTo>
                      <a:pt x="6750" y="153"/>
                      <a:pt x="6703" y="135"/>
                      <a:pt x="6659" y="135"/>
                    </a:cubicBezTo>
                    <a:cubicBezTo>
                      <a:pt x="6632" y="135"/>
                      <a:pt x="6607" y="142"/>
                      <a:pt x="6584" y="155"/>
                    </a:cubicBezTo>
                    <a:cubicBezTo>
                      <a:pt x="6322" y="310"/>
                      <a:pt x="6061" y="393"/>
                      <a:pt x="5775" y="441"/>
                    </a:cubicBezTo>
                    <a:cubicBezTo>
                      <a:pt x="5465" y="143"/>
                      <a:pt x="5048" y="0"/>
                      <a:pt x="4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269AAA6-9EF8-4EB8-B028-1B8A6D0ECFD0}"/>
              </a:ext>
            </a:extLst>
          </p:cNvPr>
          <p:cNvGrpSpPr/>
          <p:nvPr/>
        </p:nvGrpSpPr>
        <p:grpSpPr>
          <a:xfrm>
            <a:off x="330300" y="283969"/>
            <a:ext cx="8483400" cy="156754"/>
            <a:chOff x="330225" y="4698275"/>
            <a:chExt cx="8483400" cy="156754"/>
          </a:xfrm>
        </p:grpSpPr>
        <p:cxnSp>
          <p:nvCxnSpPr>
            <p:cNvPr id="32" name="Google Shape;286;p21">
              <a:extLst>
                <a:ext uri="{FF2B5EF4-FFF2-40B4-BE49-F238E27FC236}">
                  <a16:creationId xmlns:a16="http://schemas.microsoft.com/office/drawing/2014/main" id="{FF6FDB57-F147-4EAE-9A4F-A1DC0A731380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E519BF8-04D7-4EDB-94D6-D9D0C107338C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24A68F7-A8D8-4F1F-91A6-7F12713AA42C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5364" name="Picture 4" descr="Viruela de Mono, ¿quiénes son los de mayor riesgo de contagio? - Salud -  ELTIEMPO.COM">
            <a:extLst>
              <a:ext uri="{FF2B5EF4-FFF2-40B4-BE49-F238E27FC236}">
                <a16:creationId xmlns:a16="http://schemas.microsoft.com/office/drawing/2014/main" id="{F763F72C-3D23-4C2A-9558-767AE15A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06" y="1863101"/>
            <a:ext cx="3428573" cy="30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49BF5F9-C42E-4C2A-84E1-8DADF299B22C}"/>
              </a:ext>
            </a:extLst>
          </p:cNvPr>
          <p:cNvCxnSpPr/>
          <p:nvPr/>
        </p:nvCxnSpPr>
        <p:spPr>
          <a:xfrm flipH="1">
            <a:off x="8816779" y="631730"/>
            <a:ext cx="0" cy="4240405"/>
          </a:xfrm>
          <a:prstGeom prst="line">
            <a:avLst/>
          </a:prstGeom>
          <a:ln>
            <a:solidFill>
              <a:srgbClr val="D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BA08454-91C4-41BE-A0BB-448643F7496E}"/>
              </a:ext>
            </a:extLst>
          </p:cNvPr>
          <p:cNvCxnSpPr/>
          <p:nvPr/>
        </p:nvCxnSpPr>
        <p:spPr>
          <a:xfrm>
            <a:off x="4532422" y="4872135"/>
            <a:ext cx="4284357" cy="0"/>
          </a:xfrm>
          <a:prstGeom prst="line">
            <a:avLst/>
          </a:prstGeom>
          <a:ln>
            <a:solidFill>
              <a:srgbClr val="D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0"/>
          <p:cNvSpPr txBox="1">
            <a:spLocks noGrp="1"/>
          </p:cNvSpPr>
          <p:nvPr>
            <p:ph type="title"/>
          </p:nvPr>
        </p:nvSpPr>
        <p:spPr>
          <a:xfrm>
            <a:off x="1227856" y="2206476"/>
            <a:ext cx="41070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معرفی</a:t>
            </a:r>
            <a:endParaRPr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97" name="Google Shape;897;p40"/>
          <p:cNvSpPr txBox="1">
            <a:spLocks noGrp="1"/>
          </p:cNvSpPr>
          <p:nvPr>
            <p:ph type="subTitle" idx="1"/>
          </p:nvPr>
        </p:nvSpPr>
        <p:spPr>
          <a:xfrm>
            <a:off x="689956" y="2835214"/>
            <a:ext cx="46449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spcAft>
                <a:spcPts val="1200"/>
              </a:spcAft>
            </a:pPr>
            <a:r>
              <a:rPr lang="fa-IR" dirty="0">
                <a:solidFill>
                  <a:schemeClr val="accent1">
                    <a:lumMod val="65000"/>
                  </a:schemeClr>
                </a:solidFill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solidFill>
                <a:schemeClr val="accent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8D29145-D028-4812-9783-12151FDF60F7}"/>
              </a:ext>
            </a:extLst>
          </p:cNvPr>
          <p:cNvGrpSpPr/>
          <p:nvPr/>
        </p:nvGrpSpPr>
        <p:grpSpPr>
          <a:xfrm>
            <a:off x="2676428" y="851132"/>
            <a:ext cx="1209855" cy="1355344"/>
            <a:chOff x="5883276" y="1216026"/>
            <a:chExt cx="2759074" cy="309086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BB230E-866D-476C-9396-4D1FB6B0DF1B}"/>
                </a:ext>
              </a:extLst>
            </p:cNvPr>
            <p:cNvSpPr/>
            <p:nvPr/>
          </p:nvSpPr>
          <p:spPr bwMode="auto">
            <a:xfrm>
              <a:off x="7116763" y="3132138"/>
              <a:ext cx="328612" cy="71438"/>
            </a:xfrm>
            <a:custGeom>
              <a:avLst/>
              <a:gdLst>
                <a:gd name="T0" fmla="*/ 6 w 73"/>
                <a:gd name="T1" fmla="*/ 15 h 16"/>
                <a:gd name="T2" fmla="*/ 1 w 73"/>
                <a:gd name="T3" fmla="*/ 7 h 16"/>
                <a:gd name="T4" fmla="*/ 7 w 73"/>
                <a:gd name="T5" fmla="*/ 1 h 16"/>
                <a:gd name="T6" fmla="*/ 19 w 73"/>
                <a:gd name="T7" fmla="*/ 1 h 16"/>
                <a:gd name="T8" fmla="*/ 64 w 73"/>
                <a:gd name="T9" fmla="*/ 0 h 16"/>
                <a:gd name="T10" fmla="*/ 73 w 73"/>
                <a:gd name="T11" fmla="*/ 8 h 16"/>
                <a:gd name="T12" fmla="*/ 64 w 73"/>
                <a:gd name="T13" fmla="*/ 15 h 16"/>
                <a:gd name="T14" fmla="*/ 10 w 73"/>
                <a:gd name="T15" fmla="*/ 15 h 16"/>
                <a:gd name="T16" fmla="*/ 6 w 73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6">
                  <a:moveTo>
                    <a:pt x="6" y="15"/>
                  </a:moveTo>
                  <a:cubicBezTo>
                    <a:pt x="2" y="13"/>
                    <a:pt x="0" y="11"/>
                    <a:pt x="1" y="7"/>
                  </a:cubicBezTo>
                  <a:cubicBezTo>
                    <a:pt x="1" y="3"/>
                    <a:pt x="4" y="1"/>
                    <a:pt x="7" y="1"/>
                  </a:cubicBezTo>
                  <a:cubicBezTo>
                    <a:pt x="11" y="1"/>
                    <a:pt x="15" y="1"/>
                    <a:pt x="19" y="1"/>
                  </a:cubicBezTo>
                  <a:cubicBezTo>
                    <a:pt x="34" y="1"/>
                    <a:pt x="49" y="0"/>
                    <a:pt x="64" y="0"/>
                  </a:cubicBezTo>
                  <a:cubicBezTo>
                    <a:pt x="69" y="0"/>
                    <a:pt x="73" y="3"/>
                    <a:pt x="73" y="8"/>
                  </a:cubicBezTo>
                  <a:cubicBezTo>
                    <a:pt x="73" y="12"/>
                    <a:pt x="69" y="15"/>
                    <a:pt x="64" y="15"/>
                  </a:cubicBezTo>
                  <a:cubicBezTo>
                    <a:pt x="46" y="15"/>
                    <a:pt x="28" y="15"/>
                    <a:pt x="10" y="15"/>
                  </a:cubicBezTo>
                  <a:cubicBezTo>
                    <a:pt x="8" y="16"/>
                    <a:pt x="7" y="15"/>
                    <a:pt x="6" y="15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B67C382-70A5-4D31-B5B7-A6ADD99D9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276" y="1535113"/>
              <a:ext cx="2759074" cy="2771775"/>
            </a:xfrm>
            <a:custGeom>
              <a:avLst/>
              <a:gdLst>
                <a:gd name="T0" fmla="*/ 535 w 613"/>
                <a:gd name="T1" fmla="*/ 111 h 616"/>
                <a:gd name="T2" fmla="*/ 609 w 613"/>
                <a:gd name="T3" fmla="*/ 118 h 616"/>
                <a:gd name="T4" fmla="*/ 563 w 613"/>
                <a:gd name="T5" fmla="*/ 157 h 616"/>
                <a:gd name="T6" fmla="*/ 518 w 613"/>
                <a:gd name="T7" fmla="*/ 187 h 616"/>
                <a:gd name="T8" fmla="*/ 537 w 613"/>
                <a:gd name="T9" fmla="*/ 244 h 616"/>
                <a:gd name="T10" fmla="*/ 583 w 613"/>
                <a:gd name="T11" fmla="*/ 222 h 616"/>
                <a:gd name="T12" fmla="*/ 588 w 613"/>
                <a:gd name="T13" fmla="*/ 278 h 616"/>
                <a:gd name="T14" fmla="*/ 539 w 613"/>
                <a:gd name="T15" fmla="*/ 259 h 616"/>
                <a:gd name="T16" fmla="*/ 525 w 613"/>
                <a:gd name="T17" fmla="*/ 337 h 616"/>
                <a:gd name="T18" fmla="*/ 504 w 613"/>
                <a:gd name="T19" fmla="*/ 387 h 616"/>
                <a:gd name="T20" fmla="*/ 597 w 613"/>
                <a:gd name="T21" fmla="*/ 399 h 616"/>
                <a:gd name="T22" fmla="*/ 553 w 613"/>
                <a:gd name="T23" fmla="*/ 461 h 616"/>
                <a:gd name="T24" fmla="*/ 500 w 613"/>
                <a:gd name="T25" fmla="*/ 405 h 616"/>
                <a:gd name="T26" fmla="*/ 341 w 613"/>
                <a:gd name="T27" fmla="*/ 498 h 616"/>
                <a:gd name="T28" fmla="*/ 332 w 613"/>
                <a:gd name="T29" fmla="*/ 548 h 616"/>
                <a:gd name="T30" fmla="*/ 317 w 613"/>
                <a:gd name="T31" fmla="*/ 613 h 616"/>
                <a:gd name="T32" fmla="*/ 293 w 613"/>
                <a:gd name="T33" fmla="*/ 542 h 616"/>
                <a:gd name="T34" fmla="*/ 293 w 613"/>
                <a:gd name="T35" fmla="*/ 498 h 616"/>
                <a:gd name="T36" fmla="*/ 195 w 613"/>
                <a:gd name="T37" fmla="*/ 472 h 616"/>
                <a:gd name="T38" fmla="*/ 181 w 613"/>
                <a:gd name="T39" fmla="*/ 547 h 616"/>
                <a:gd name="T40" fmla="*/ 134 w 613"/>
                <a:gd name="T41" fmla="*/ 520 h 616"/>
                <a:gd name="T42" fmla="*/ 179 w 613"/>
                <a:gd name="T43" fmla="*/ 468 h 616"/>
                <a:gd name="T44" fmla="*/ 128 w 613"/>
                <a:gd name="T45" fmla="*/ 404 h 616"/>
                <a:gd name="T46" fmla="*/ 84 w 613"/>
                <a:gd name="T47" fmla="*/ 420 h 616"/>
                <a:gd name="T48" fmla="*/ 20 w 613"/>
                <a:gd name="T49" fmla="*/ 451 h 616"/>
                <a:gd name="T50" fmla="*/ 59 w 613"/>
                <a:gd name="T51" fmla="*/ 391 h 616"/>
                <a:gd name="T52" fmla="*/ 98 w 613"/>
                <a:gd name="T53" fmla="*/ 346 h 616"/>
                <a:gd name="T54" fmla="*/ 77 w 613"/>
                <a:gd name="T55" fmla="*/ 296 h 616"/>
                <a:gd name="T56" fmla="*/ 27 w 613"/>
                <a:gd name="T57" fmla="*/ 321 h 616"/>
                <a:gd name="T58" fmla="*/ 19 w 613"/>
                <a:gd name="T59" fmla="*/ 261 h 616"/>
                <a:gd name="T60" fmla="*/ 82 w 613"/>
                <a:gd name="T61" fmla="*/ 264 h 616"/>
                <a:gd name="T62" fmla="*/ 106 w 613"/>
                <a:gd name="T63" fmla="*/ 153 h 616"/>
                <a:gd name="T64" fmla="*/ 17 w 613"/>
                <a:gd name="T65" fmla="*/ 143 h 616"/>
                <a:gd name="T66" fmla="*/ 42 w 613"/>
                <a:gd name="T67" fmla="*/ 85 h 616"/>
                <a:gd name="T68" fmla="*/ 141 w 613"/>
                <a:gd name="T69" fmla="*/ 129 h 616"/>
                <a:gd name="T70" fmla="*/ 193 w 613"/>
                <a:gd name="T71" fmla="*/ 75 h 616"/>
                <a:gd name="T72" fmla="*/ 159 w 613"/>
                <a:gd name="T73" fmla="*/ 52 h 616"/>
                <a:gd name="T74" fmla="*/ 189 w 613"/>
                <a:gd name="T75" fmla="*/ 23 h 616"/>
                <a:gd name="T76" fmla="*/ 207 w 613"/>
                <a:gd name="T77" fmla="*/ 69 h 616"/>
                <a:gd name="T78" fmla="*/ 282 w 613"/>
                <a:gd name="T79" fmla="*/ 51 h 616"/>
                <a:gd name="T80" fmla="*/ 311 w 613"/>
                <a:gd name="T81" fmla="*/ 40 h 616"/>
                <a:gd name="T82" fmla="*/ 404 w 613"/>
                <a:gd name="T83" fmla="*/ 70 h 616"/>
                <a:gd name="T84" fmla="*/ 422 w 613"/>
                <a:gd name="T85" fmla="*/ 52 h 616"/>
                <a:gd name="T86" fmla="*/ 475 w 613"/>
                <a:gd name="T87" fmla="*/ 20 h 616"/>
                <a:gd name="T88" fmla="*/ 433 w 613"/>
                <a:gd name="T89" fmla="*/ 79 h 616"/>
                <a:gd name="T90" fmla="*/ 504 w 613"/>
                <a:gd name="T91" fmla="*/ 161 h 616"/>
                <a:gd name="T92" fmla="*/ 504 w 613"/>
                <a:gd name="T93" fmla="*/ 277 h 616"/>
                <a:gd name="T94" fmla="*/ 116 w 613"/>
                <a:gd name="T95" fmla="*/ 26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3" h="616">
                  <a:moveTo>
                    <a:pt x="504" y="161"/>
                  </a:moveTo>
                  <a:cubicBezTo>
                    <a:pt x="525" y="150"/>
                    <a:pt x="539" y="138"/>
                    <a:pt x="535" y="111"/>
                  </a:cubicBezTo>
                  <a:cubicBezTo>
                    <a:pt x="533" y="99"/>
                    <a:pt x="558" y="82"/>
                    <a:pt x="574" y="83"/>
                  </a:cubicBezTo>
                  <a:cubicBezTo>
                    <a:pt x="592" y="84"/>
                    <a:pt x="608" y="100"/>
                    <a:pt x="609" y="118"/>
                  </a:cubicBezTo>
                  <a:cubicBezTo>
                    <a:pt x="611" y="137"/>
                    <a:pt x="598" y="154"/>
                    <a:pt x="579" y="157"/>
                  </a:cubicBezTo>
                  <a:cubicBezTo>
                    <a:pt x="574" y="158"/>
                    <a:pt x="568" y="159"/>
                    <a:pt x="563" y="157"/>
                  </a:cubicBezTo>
                  <a:cubicBezTo>
                    <a:pt x="543" y="148"/>
                    <a:pt x="532" y="165"/>
                    <a:pt x="518" y="173"/>
                  </a:cubicBezTo>
                  <a:cubicBezTo>
                    <a:pt x="511" y="177"/>
                    <a:pt x="516" y="182"/>
                    <a:pt x="518" y="187"/>
                  </a:cubicBezTo>
                  <a:cubicBezTo>
                    <a:pt x="523" y="201"/>
                    <a:pt x="528" y="215"/>
                    <a:pt x="531" y="231"/>
                  </a:cubicBezTo>
                  <a:cubicBezTo>
                    <a:pt x="532" y="235"/>
                    <a:pt x="530" y="242"/>
                    <a:pt x="537" y="244"/>
                  </a:cubicBezTo>
                  <a:cubicBezTo>
                    <a:pt x="544" y="245"/>
                    <a:pt x="545" y="238"/>
                    <a:pt x="548" y="234"/>
                  </a:cubicBezTo>
                  <a:cubicBezTo>
                    <a:pt x="557" y="221"/>
                    <a:pt x="569" y="218"/>
                    <a:pt x="583" y="222"/>
                  </a:cubicBezTo>
                  <a:cubicBezTo>
                    <a:pt x="596" y="226"/>
                    <a:pt x="602" y="237"/>
                    <a:pt x="604" y="249"/>
                  </a:cubicBezTo>
                  <a:cubicBezTo>
                    <a:pt x="606" y="262"/>
                    <a:pt x="600" y="272"/>
                    <a:pt x="588" y="278"/>
                  </a:cubicBezTo>
                  <a:cubicBezTo>
                    <a:pt x="573" y="286"/>
                    <a:pt x="560" y="282"/>
                    <a:pt x="549" y="269"/>
                  </a:cubicBezTo>
                  <a:cubicBezTo>
                    <a:pt x="546" y="266"/>
                    <a:pt x="545" y="257"/>
                    <a:pt x="539" y="259"/>
                  </a:cubicBezTo>
                  <a:cubicBezTo>
                    <a:pt x="531" y="262"/>
                    <a:pt x="535" y="270"/>
                    <a:pt x="535" y="275"/>
                  </a:cubicBezTo>
                  <a:cubicBezTo>
                    <a:pt x="534" y="296"/>
                    <a:pt x="533" y="317"/>
                    <a:pt x="525" y="337"/>
                  </a:cubicBezTo>
                  <a:cubicBezTo>
                    <a:pt x="521" y="348"/>
                    <a:pt x="522" y="362"/>
                    <a:pt x="507" y="367"/>
                  </a:cubicBezTo>
                  <a:cubicBezTo>
                    <a:pt x="504" y="368"/>
                    <a:pt x="502" y="381"/>
                    <a:pt x="504" y="387"/>
                  </a:cubicBezTo>
                  <a:cubicBezTo>
                    <a:pt x="507" y="395"/>
                    <a:pt x="543" y="401"/>
                    <a:pt x="551" y="396"/>
                  </a:cubicBezTo>
                  <a:cubicBezTo>
                    <a:pt x="567" y="386"/>
                    <a:pt x="587" y="387"/>
                    <a:pt x="597" y="399"/>
                  </a:cubicBezTo>
                  <a:cubicBezTo>
                    <a:pt x="612" y="416"/>
                    <a:pt x="613" y="434"/>
                    <a:pt x="600" y="453"/>
                  </a:cubicBezTo>
                  <a:cubicBezTo>
                    <a:pt x="593" y="462"/>
                    <a:pt x="566" y="468"/>
                    <a:pt x="553" y="461"/>
                  </a:cubicBezTo>
                  <a:cubicBezTo>
                    <a:pt x="542" y="455"/>
                    <a:pt x="536" y="443"/>
                    <a:pt x="535" y="430"/>
                  </a:cubicBezTo>
                  <a:cubicBezTo>
                    <a:pt x="532" y="409"/>
                    <a:pt x="512" y="412"/>
                    <a:pt x="500" y="405"/>
                  </a:cubicBezTo>
                  <a:cubicBezTo>
                    <a:pt x="491" y="399"/>
                    <a:pt x="488" y="412"/>
                    <a:pt x="483" y="417"/>
                  </a:cubicBezTo>
                  <a:cubicBezTo>
                    <a:pt x="445" y="460"/>
                    <a:pt x="397" y="486"/>
                    <a:pt x="341" y="498"/>
                  </a:cubicBezTo>
                  <a:cubicBezTo>
                    <a:pt x="334" y="499"/>
                    <a:pt x="320" y="486"/>
                    <a:pt x="320" y="503"/>
                  </a:cubicBezTo>
                  <a:cubicBezTo>
                    <a:pt x="319" y="518"/>
                    <a:pt x="309" y="537"/>
                    <a:pt x="332" y="548"/>
                  </a:cubicBezTo>
                  <a:cubicBezTo>
                    <a:pt x="346" y="555"/>
                    <a:pt x="350" y="571"/>
                    <a:pt x="346" y="586"/>
                  </a:cubicBezTo>
                  <a:cubicBezTo>
                    <a:pt x="342" y="601"/>
                    <a:pt x="332" y="611"/>
                    <a:pt x="317" y="613"/>
                  </a:cubicBezTo>
                  <a:cubicBezTo>
                    <a:pt x="302" y="616"/>
                    <a:pt x="290" y="609"/>
                    <a:pt x="282" y="595"/>
                  </a:cubicBezTo>
                  <a:cubicBezTo>
                    <a:pt x="269" y="575"/>
                    <a:pt x="273" y="557"/>
                    <a:pt x="293" y="542"/>
                  </a:cubicBezTo>
                  <a:cubicBezTo>
                    <a:pt x="300" y="537"/>
                    <a:pt x="305" y="506"/>
                    <a:pt x="300" y="500"/>
                  </a:cubicBezTo>
                  <a:cubicBezTo>
                    <a:pt x="298" y="499"/>
                    <a:pt x="295" y="498"/>
                    <a:pt x="293" y="498"/>
                  </a:cubicBezTo>
                  <a:cubicBezTo>
                    <a:pt x="262" y="504"/>
                    <a:pt x="238" y="486"/>
                    <a:pt x="212" y="476"/>
                  </a:cubicBezTo>
                  <a:cubicBezTo>
                    <a:pt x="207" y="474"/>
                    <a:pt x="201" y="466"/>
                    <a:pt x="195" y="472"/>
                  </a:cubicBezTo>
                  <a:cubicBezTo>
                    <a:pt x="188" y="479"/>
                    <a:pt x="185" y="490"/>
                    <a:pt x="191" y="498"/>
                  </a:cubicBezTo>
                  <a:cubicBezTo>
                    <a:pt x="208" y="519"/>
                    <a:pt x="193" y="533"/>
                    <a:pt x="181" y="547"/>
                  </a:cubicBezTo>
                  <a:cubicBezTo>
                    <a:pt x="175" y="555"/>
                    <a:pt x="163" y="554"/>
                    <a:pt x="153" y="550"/>
                  </a:cubicBezTo>
                  <a:cubicBezTo>
                    <a:pt x="141" y="544"/>
                    <a:pt x="134" y="533"/>
                    <a:pt x="134" y="520"/>
                  </a:cubicBezTo>
                  <a:cubicBezTo>
                    <a:pt x="134" y="511"/>
                    <a:pt x="135" y="504"/>
                    <a:pt x="146" y="499"/>
                  </a:cubicBezTo>
                  <a:cubicBezTo>
                    <a:pt x="160" y="493"/>
                    <a:pt x="174" y="485"/>
                    <a:pt x="179" y="468"/>
                  </a:cubicBezTo>
                  <a:cubicBezTo>
                    <a:pt x="181" y="460"/>
                    <a:pt x="180" y="455"/>
                    <a:pt x="174" y="451"/>
                  </a:cubicBezTo>
                  <a:cubicBezTo>
                    <a:pt x="155" y="439"/>
                    <a:pt x="141" y="423"/>
                    <a:pt x="128" y="404"/>
                  </a:cubicBezTo>
                  <a:cubicBezTo>
                    <a:pt x="124" y="397"/>
                    <a:pt x="113" y="386"/>
                    <a:pt x="105" y="391"/>
                  </a:cubicBezTo>
                  <a:cubicBezTo>
                    <a:pt x="96" y="397"/>
                    <a:pt x="80" y="401"/>
                    <a:pt x="84" y="420"/>
                  </a:cubicBezTo>
                  <a:cubicBezTo>
                    <a:pt x="89" y="438"/>
                    <a:pt x="81" y="453"/>
                    <a:pt x="64" y="461"/>
                  </a:cubicBezTo>
                  <a:cubicBezTo>
                    <a:pt x="47" y="468"/>
                    <a:pt x="32" y="464"/>
                    <a:pt x="20" y="451"/>
                  </a:cubicBezTo>
                  <a:cubicBezTo>
                    <a:pt x="8" y="438"/>
                    <a:pt x="7" y="422"/>
                    <a:pt x="16" y="407"/>
                  </a:cubicBezTo>
                  <a:cubicBezTo>
                    <a:pt x="27" y="392"/>
                    <a:pt x="42" y="385"/>
                    <a:pt x="59" y="391"/>
                  </a:cubicBezTo>
                  <a:cubicBezTo>
                    <a:pt x="78" y="398"/>
                    <a:pt x="90" y="384"/>
                    <a:pt x="101" y="376"/>
                  </a:cubicBezTo>
                  <a:cubicBezTo>
                    <a:pt x="110" y="370"/>
                    <a:pt x="104" y="357"/>
                    <a:pt x="98" y="346"/>
                  </a:cubicBezTo>
                  <a:cubicBezTo>
                    <a:pt x="92" y="336"/>
                    <a:pt x="92" y="323"/>
                    <a:pt x="88" y="312"/>
                  </a:cubicBezTo>
                  <a:cubicBezTo>
                    <a:pt x="87" y="306"/>
                    <a:pt x="88" y="299"/>
                    <a:pt x="77" y="296"/>
                  </a:cubicBezTo>
                  <a:cubicBezTo>
                    <a:pt x="65" y="294"/>
                    <a:pt x="65" y="302"/>
                    <a:pt x="63" y="307"/>
                  </a:cubicBezTo>
                  <a:cubicBezTo>
                    <a:pt x="55" y="324"/>
                    <a:pt x="41" y="323"/>
                    <a:pt x="27" y="321"/>
                  </a:cubicBezTo>
                  <a:cubicBezTo>
                    <a:pt x="11" y="320"/>
                    <a:pt x="5" y="306"/>
                    <a:pt x="3" y="293"/>
                  </a:cubicBezTo>
                  <a:cubicBezTo>
                    <a:pt x="0" y="280"/>
                    <a:pt x="6" y="268"/>
                    <a:pt x="19" y="261"/>
                  </a:cubicBezTo>
                  <a:cubicBezTo>
                    <a:pt x="33" y="253"/>
                    <a:pt x="45" y="257"/>
                    <a:pt x="56" y="269"/>
                  </a:cubicBezTo>
                  <a:cubicBezTo>
                    <a:pt x="66" y="280"/>
                    <a:pt x="78" y="278"/>
                    <a:pt x="82" y="264"/>
                  </a:cubicBezTo>
                  <a:cubicBezTo>
                    <a:pt x="91" y="230"/>
                    <a:pt x="96" y="195"/>
                    <a:pt x="113" y="163"/>
                  </a:cubicBezTo>
                  <a:cubicBezTo>
                    <a:pt x="117" y="157"/>
                    <a:pt x="110" y="155"/>
                    <a:pt x="106" y="153"/>
                  </a:cubicBezTo>
                  <a:cubicBezTo>
                    <a:pt x="95" y="149"/>
                    <a:pt x="86" y="136"/>
                    <a:pt x="71" y="147"/>
                  </a:cubicBezTo>
                  <a:cubicBezTo>
                    <a:pt x="51" y="163"/>
                    <a:pt x="35" y="160"/>
                    <a:pt x="17" y="143"/>
                  </a:cubicBezTo>
                  <a:cubicBezTo>
                    <a:pt x="4" y="131"/>
                    <a:pt x="8" y="116"/>
                    <a:pt x="12" y="104"/>
                  </a:cubicBezTo>
                  <a:cubicBezTo>
                    <a:pt x="17" y="93"/>
                    <a:pt x="26" y="85"/>
                    <a:pt x="42" y="85"/>
                  </a:cubicBezTo>
                  <a:cubicBezTo>
                    <a:pt x="63" y="86"/>
                    <a:pt x="79" y="89"/>
                    <a:pt x="85" y="115"/>
                  </a:cubicBezTo>
                  <a:cubicBezTo>
                    <a:pt x="91" y="139"/>
                    <a:pt x="123" y="146"/>
                    <a:pt x="141" y="129"/>
                  </a:cubicBezTo>
                  <a:cubicBezTo>
                    <a:pt x="156" y="114"/>
                    <a:pt x="169" y="95"/>
                    <a:pt x="189" y="84"/>
                  </a:cubicBezTo>
                  <a:cubicBezTo>
                    <a:pt x="192" y="82"/>
                    <a:pt x="196" y="80"/>
                    <a:pt x="193" y="75"/>
                  </a:cubicBezTo>
                  <a:cubicBezTo>
                    <a:pt x="191" y="70"/>
                    <a:pt x="188" y="66"/>
                    <a:pt x="182" y="66"/>
                  </a:cubicBezTo>
                  <a:cubicBezTo>
                    <a:pt x="171" y="66"/>
                    <a:pt x="163" y="62"/>
                    <a:pt x="159" y="52"/>
                  </a:cubicBezTo>
                  <a:cubicBezTo>
                    <a:pt x="155" y="43"/>
                    <a:pt x="156" y="33"/>
                    <a:pt x="164" y="26"/>
                  </a:cubicBezTo>
                  <a:cubicBezTo>
                    <a:pt x="171" y="19"/>
                    <a:pt x="181" y="17"/>
                    <a:pt x="189" y="23"/>
                  </a:cubicBezTo>
                  <a:cubicBezTo>
                    <a:pt x="197" y="28"/>
                    <a:pt x="206" y="36"/>
                    <a:pt x="201" y="47"/>
                  </a:cubicBezTo>
                  <a:cubicBezTo>
                    <a:pt x="195" y="58"/>
                    <a:pt x="201" y="63"/>
                    <a:pt x="207" y="69"/>
                  </a:cubicBezTo>
                  <a:cubicBezTo>
                    <a:pt x="215" y="77"/>
                    <a:pt x="219" y="67"/>
                    <a:pt x="224" y="65"/>
                  </a:cubicBezTo>
                  <a:cubicBezTo>
                    <a:pt x="243" y="57"/>
                    <a:pt x="262" y="53"/>
                    <a:pt x="282" y="51"/>
                  </a:cubicBezTo>
                  <a:cubicBezTo>
                    <a:pt x="290" y="50"/>
                    <a:pt x="300" y="52"/>
                    <a:pt x="304" y="41"/>
                  </a:cubicBezTo>
                  <a:cubicBezTo>
                    <a:pt x="305" y="39"/>
                    <a:pt x="308" y="38"/>
                    <a:pt x="311" y="40"/>
                  </a:cubicBezTo>
                  <a:cubicBezTo>
                    <a:pt x="334" y="57"/>
                    <a:pt x="364" y="53"/>
                    <a:pt x="390" y="64"/>
                  </a:cubicBezTo>
                  <a:cubicBezTo>
                    <a:pt x="394" y="67"/>
                    <a:pt x="399" y="69"/>
                    <a:pt x="404" y="70"/>
                  </a:cubicBezTo>
                  <a:cubicBezTo>
                    <a:pt x="410" y="71"/>
                    <a:pt x="415" y="81"/>
                    <a:pt x="421" y="72"/>
                  </a:cubicBezTo>
                  <a:cubicBezTo>
                    <a:pt x="425" y="66"/>
                    <a:pt x="426" y="60"/>
                    <a:pt x="422" y="52"/>
                  </a:cubicBezTo>
                  <a:cubicBezTo>
                    <a:pt x="413" y="35"/>
                    <a:pt x="420" y="13"/>
                    <a:pt x="436" y="6"/>
                  </a:cubicBezTo>
                  <a:cubicBezTo>
                    <a:pt x="451" y="0"/>
                    <a:pt x="468" y="6"/>
                    <a:pt x="475" y="20"/>
                  </a:cubicBezTo>
                  <a:cubicBezTo>
                    <a:pt x="484" y="39"/>
                    <a:pt x="474" y="62"/>
                    <a:pt x="453" y="65"/>
                  </a:cubicBezTo>
                  <a:cubicBezTo>
                    <a:pt x="443" y="66"/>
                    <a:pt x="437" y="70"/>
                    <a:pt x="433" y="79"/>
                  </a:cubicBezTo>
                  <a:cubicBezTo>
                    <a:pt x="430" y="89"/>
                    <a:pt x="439" y="93"/>
                    <a:pt x="445" y="97"/>
                  </a:cubicBezTo>
                  <a:cubicBezTo>
                    <a:pt x="468" y="115"/>
                    <a:pt x="492" y="133"/>
                    <a:pt x="504" y="161"/>
                  </a:cubicBezTo>
                  <a:close/>
                  <a:moveTo>
                    <a:pt x="307" y="467"/>
                  </a:moveTo>
                  <a:cubicBezTo>
                    <a:pt x="422" y="474"/>
                    <a:pt x="504" y="367"/>
                    <a:pt x="504" y="277"/>
                  </a:cubicBezTo>
                  <a:cubicBezTo>
                    <a:pt x="503" y="165"/>
                    <a:pt x="421" y="85"/>
                    <a:pt x="315" y="81"/>
                  </a:cubicBezTo>
                  <a:cubicBezTo>
                    <a:pt x="211" y="76"/>
                    <a:pt x="120" y="166"/>
                    <a:pt x="116" y="266"/>
                  </a:cubicBezTo>
                  <a:cubicBezTo>
                    <a:pt x="112" y="357"/>
                    <a:pt x="193" y="477"/>
                    <a:pt x="307" y="467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C07BEBE-65DE-44CB-A559-909ABAA8CF1C}"/>
                </a:ext>
              </a:extLst>
            </p:cNvPr>
            <p:cNvSpPr/>
            <p:nvPr/>
          </p:nvSpPr>
          <p:spPr bwMode="auto">
            <a:xfrm>
              <a:off x="7089775" y="1216026"/>
              <a:ext cx="377825" cy="476250"/>
            </a:xfrm>
            <a:custGeom>
              <a:avLst/>
              <a:gdLst>
                <a:gd name="T0" fmla="*/ 38 w 84"/>
                <a:gd name="T1" fmla="*/ 106 h 106"/>
                <a:gd name="T2" fmla="*/ 12 w 84"/>
                <a:gd name="T3" fmla="*/ 59 h 106"/>
                <a:gd name="T4" fmla="*/ 20 w 84"/>
                <a:gd name="T5" fmla="*/ 11 h 106"/>
                <a:gd name="T6" fmla="*/ 70 w 84"/>
                <a:gd name="T7" fmla="*/ 17 h 106"/>
                <a:gd name="T8" fmla="*/ 67 w 84"/>
                <a:gd name="T9" fmla="*/ 65 h 106"/>
                <a:gd name="T10" fmla="*/ 38 w 84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05">
                  <a:moveTo>
                    <a:pt x="38" y="106"/>
                  </a:moveTo>
                  <a:cubicBezTo>
                    <a:pt x="36" y="86"/>
                    <a:pt x="26" y="72"/>
                    <a:pt x="12" y="59"/>
                  </a:cubicBezTo>
                  <a:cubicBezTo>
                    <a:pt x="0" y="47"/>
                    <a:pt x="6" y="21"/>
                    <a:pt x="20" y="11"/>
                  </a:cubicBezTo>
                  <a:cubicBezTo>
                    <a:pt x="35" y="0"/>
                    <a:pt x="59" y="3"/>
                    <a:pt x="70" y="17"/>
                  </a:cubicBezTo>
                  <a:cubicBezTo>
                    <a:pt x="84" y="32"/>
                    <a:pt x="83" y="54"/>
                    <a:pt x="67" y="65"/>
                  </a:cubicBezTo>
                  <a:cubicBezTo>
                    <a:pt x="52" y="75"/>
                    <a:pt x="53" y="94"/>
                    <a:pt x="38" y="106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ACBE2C-BEB0-449E-A7E0-590AE224DFF7}"/>
                </a:ext>
              </a:extLst>
            </p:cNvPr>
            <p:cNvSpPr/>
            <p:nvPr/>
          </p:nvSpPr>
          <p:spPr bwMode="auto">
            <a:xfrm>
              <a:off x="7666038" y="3716338"/>
              <a:ext cx="323850" cy="306388"/>
            </a:xfrm>
            <a:custGeom>
              <a:avLst/>
              <a:gdLst>
                <a:gd name="T0" fmla="*/ 35 w 72"/>
                <a:gd name="T1" fmla="*/ 68 h 68"/>
                <a:gd name="T2" fmla="*/ 5 w 72"/>
                <a:gd name="T3" fmla="*/ 32 h 68"/>
                <a:gd name="T4" fmla="*/ 27 w 72"/>
                <a:gd name="T5" fmla="*/ 1 h 68"/>
                <a:gd name="T6" fmla="*/ 72 w 72"/>
                <a:gd name="T7" fmla="*/ 35 h 68"/>
                <a:gd name="T8" fmla="*/ 35 w 7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35" y="68"/>
                  </a:moveTo>
                  <a:cubicBezTo>
                    <a:pt x="21" y="67"/>
                    <a:pt x="0" y="45"/>
                    <a:pt x="5" y="32"/>
                  </a:cubicBezTo>
                  <a:cubicBezTo>
                    <a:pt x="9" y="21"/>
                    <a:pt x="13" y="2"/>
                    <a:pt x="27" y="1"/>
                  </a:cubicBezTo>
                  <a:cubicBezTo>
                    <a:pt x="53" y="0"/>
                    <a:pt x="72" y="16"/>
                    <a:pt x="72" y="35"/>
                  </a:cubicBezTo>
                  <a:cubicBezTo>
                    <a:pt x="72" y="54"/>
                    <a:pt x="56" y="68"/>
                    <a:pt x="35" y="68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0E1A201-8BA0-4C5A-A044-231E19F88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525" y="2070101"/>
              <a:ext cx="1566862" cy="1408113"/>
            </a:xfrm>
            <a:custGeom>
              <a:avLst/>
              <a:gdLst>
                <a:gd name="T0" fmla="*/ 92 w 348"/>
                <a:gd name="T1" fmla="*/ 65 h 313"/>
                <a:gd name="T2" fmla="*/ 254 w 348"/>
                <a:gd name="T3" fmla="*/ 57 h 313"/>
                <a:gd name="T4" fmla="*/ 265 w 348"/>
                <a:gd name="T5" fmla="*/ 59 h 313"/>
                <a:gd name="T6" fmla="*/ 317 w 348"/>
                <a:gd name="T7" fmla="*/ 54 h 313"/>
                <a:gd name="T8" fmla="*/ 347 w 348"/>
                <a:gd name="T9" fmla="*/ 103 h 313"/>
                <a:gd name="T10" fmla="*/ 309 w 348"/>
                <a:gd name="T11" fmla="*/ 147 h 313"/>
                <a:gd name="T12" fmla="*/ 296 w 348"/>
                <a:gd name="T13" fmla="*/ 171 h 313"/>
                <a:gd name="T14" fmla="*/ 211 w 348"/>
                <a:gd name="T15" fmla="*/ 307 h 313"/>
                <a:gd name="T16" fmla="*/ 146 w 348"/>
                <a:gd name="T17" fmla="*/ 309 h 313"/>
                <a:gd name="T18" fmla="*/ 57 w 348"/>
                <a:gd name="T19" fmla="*/ 167 h 313"/>
                <a:gd name="T20" fmla="*/ 46 w 348"/>
                <a:gd name="T21" fmla="*/ 148 h 313"/>
                <a:gd name="T22" fmla="*/ 4 w 348"/>
                <a:gd name="T23" fmla="*/ 105 h 313"/>
                <a:gd name="T24" fmla="*/ 36 w 348"/>
                <a:gd name="T25" fmla="*/ 52 h 313"/>
                <a:gd name="T26" fmla="*/ 92 w 348"/>
                <a:gd name="T27" fmla="*/ 65 h 313"/>
                <a:gd name="T28" fmla="*/ 175 w 348"/>
                <a:gd name="T29" fmla="*/ 96 h 313"/>
                <a:gd name="T30" fmla="*/ 144 w 348"/>
                <a:gd name="T31" fmla="*/ 70 h 313"/>
                <a:gd name="T32" fmla="*/ 121 w 348"/>
                <a:gd name="T33" fmla="*/ 99 h 313"/>
                <a:gd name="T34" fmla="*/ 94 w 348"/>
                <a:gd name="T35" fmla="*/ 165 h 313"/>
                <a:gd name="T36" fmla="*/ 114 w 348"/>
                <a:gd name="T37" fmla="*/ 271 h 313"/>
                <a:gd name="T38" fmla="*/ 202 w 348"/>
                <a:gd name="T39" fmla="*/ 287 h 313"/>
                <a:gd name="T40" fmla="*/ 257 w 348"/>
                <a:gd name="T41" fmla="*/ 161 h 313"/>
                <a:gd name="T42" fmla="*/ 231 w 348"/>
                <a:gd name="T43" fmla="*/ 101 h 313"/>
                <a:gd name="T44" fmla="*/ 207 w 348"/>
                <a:gd name="T45" fmla="*/ 71 h 313"/>
                <a:gd name="T46" fmla="*/ 175 w 348"/>
                <a:gd name="T47" fmla="*/ 96 h 313"/>
                <a:gd name="T48" fmla="*/ 33 w 348"/>
                <a:gd name="T49" fmla="*/ 98 h 313"/>
                <a:gd name="T50" fmla="*/ 52 w 348"/>
                <a:gd name="T51" fmla="*/ 130 h 313"/>
                <a:gd name="T52" fmla="*/ 69 w 348"/>
                <a:gd name="T53" fmla="*/ 133 h 313"/>
                <a:gd name="T54" fmla="*/ 78 w 348"/>
                <a:gd name="T55" fmla="*/ 104 h 313"/>
                <a:gd name="T56" fmla="*/ 78 w 348"/>
                <a:gd name="T57" fmla="*/ 95 h 313"/>
                <a:gd name="T58" fmla="*/ 75 w 348"/>
                <a:gd name="T59" fmla="*/ 74 h 313"/>
                <a:gd name="T60" fmla="*/ 47 w 348"/>
                <a:gd name="T61" fmla="*/ 73 h 313"/>
                <a:gd name="T62" fmla="*/ 33 w 348"/>
                <a:gd name="T63" fmla="*/ 98 h 313"/>
                <a:gd name="T64" fmla="*/ 290 w 348"/>
                <a:gd name="T65" fmla="*/ 102 h 313"/>
                <a:gd name="T66" fmla="*/ 283 w 348"/>
                <a:gd name="T67" fmla="*/ 102 h 313"/>
                <a:gd name="T68" fmla="*/ 271 w 348"/>
                <a:gd name="T69" fmla="*/ 106 h 313"/>
                <a:gd name="T70" fmla="*/ 283 w 348"/>
                <a:gd name="T71" fmla="*/ 133 h 313"/>
                <a:gd name="T72" fmla="*/ 292 w 348"/>
                <a:gd name="T73" fmla="*/ 135 h 313"/>
                <a:gd name="T74" fmla="*/ 319 w 348"/>
                <a:gd name="T75" fmla="*/ 98 h 313"/>
                <a:gd name="T76" fmla="*/ 302 w 348"/>
                <a:gd name="T77" fmla="*/ 72 h 313"/>
                <a:gd name="T78" fmla="*/ 270 w 348"/>
                <a:gd name="T79" fmla="*/ 78 h 313"/>
                <a:gd name="T80" fmla="*/ 267 w 348"/>
                <a:gd name="T81" fmla="*/ 89 h 313"/>
                <a:gd name="T82" fmla="*/ 271 w 348"/>
                <a:gd name="T83" fmla="*/ 92 h 313"/>
                <a:gd name="T84" fmla="*/ 290 w 348"/>
                <a:gd name="T85" fmla="*/ 10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313">
                  <a:moveTo>
                    <a:pt x="92" y="65"/>
                  </a:moveTo>
                  <a:cubicBezTo>
                    <a:pt x="138" y="3"/>
                    <a:pt x="207" y="0"/>
                    <a:pt x="254" y="57"/>
                  </a:cubicBezTo>
                  <a:cubicBezTo>
                    <a:pt x="257" y="61"/>
                    <a:pt x="259" y="66"/>
                    <a:pt x="265" y="59"/>
                  </a:cubicBezTo>
                  <a:cubicBezTo>
                    <a:pt x="281" y="44"/>
                    <a:pt x="298" y="41"/>
                    <a:pt x="317" y="54"/>
                  </a:cubicBezTo>
                  <a:cubicBezTo>
                    <a:pt x="335" y="65"/>
                    <a:pt x="348" y="81"/>
                    <a:pt x="347" y="103"/>
                  </a:cubicBezTo>
                  <a:cubicBezTo>
                    <a:pt x="345" y="125"/>
                    <a:pt x="331" y="141"/>
                    <a:pt x="309" y="147"/>
                  </a:cubicBezTo>
                  <a:cubicBezTo>
                    <a:pt x="293" y="151"/>
                    <a:pt x="292" y="156"/>
                    <a:pt x="296" y="171"/>
                  </a:cubicBezTo>
                  <a:cubicBezTo>
                    <a:pt x="312" y="239"/>
                    <a:pt x="279" y="291"/>
                    <a:pt x="211" y="307"/>
                  </a:cubicBezTo>
                  <a:cubicBezTo>
                    <a:pt x="189" y="312"/>
                    <a:pt x="167" y="313"/>
                    <a:pt x="146" y="309"/>
                  </a:cubicBezTo>
                  <a:cubicBezTo>
                    <a:pt x="74" y="295"/>
                    <a:pt x="38" y="239"/>
                    <a:pt x="57" y="167"/>
                  </a:cubicBezTo>
                  <a:cubicBezTo>
                    <a:pt x="60" y="155"/>
                    <a:pt x="59" y="151"/>
                    <a:pt x="46" y="148"/>
                  </a:cubicBezTo>
                  <a:cubicBezTo>
                    <a:pt x="23" y="142"/>
                    <a:pt x="7" y="122"/>
                    <a:pt x="4" y="105"/>
                  </a:cubicBezTo>
                  <a:cubicBezTo>
                    <a:pt x="0" y="78"/>
                    <a:pt x="18" y="63"/>
                    <a:pt x="36" y="52"/>
                  </a:cubicBezTo>
                  <a:cubicBezTo>
                    <a:pt x="55" y="40"/>
                    <a:pt x="76" y="45"/>
                    <a:pt x="92" y="65"/>
                  </a:cubicBezTo>
                  <a:close/>
                  <a:moveTo>
                    <a:pt x="175" y="96"/>
                  </a:moveTo>
                  <a:cubicBezTo>
                    <a:pt x="169" y="77"/>
                    <a:pt x="160" y="68"/>
                    <a:pt x="144" y="70"/>
                  </a:cubicBezTo>
                  <a:cubicBezTo>
                    <a:pt x="128" y="73"/>
                    <a:pt x="124" y="87"/>
                    <a:pt x="121" y="99"/>
                  </a:cubicBezTo>
                  <a:cubicBezTo>
                    <a:pt x="116" y="123"/>
                    <a:pt x="107" y="145"/>
                    <a:pt x="94" y="165"/>
                  </a:cubicBezTo>
                  <a:cubicBezTo>
                    <a:pt x="70" y="201"/>
                    <a:pt x="79" y="246"/>
                    <a:pt x="114" y="271"/>
                  </a:cubicBezTo>
                  <a:cubicBezTo>
                    <a:pt x="141" y="290"/>
                    <a:pt x="171" y="292"/>
                    <a:pt x="202" y="287"/>
                  </a:cubicBezTo>
                  <a:cubicBezTo>
                    <a:pt x="262" y="276"/>
                    <a:pt x="290" y="212"/>
                    <a:pt x="257" y="161"/>
                  </a:cubicBezTo>
                  <a:cubicBezTo>
                    <a:pt x="244" y="142"/>
                    <a:pt x="236" y="123"/>
                    <a:pt x="231" y="101"/>
                  </a:cubicBezTo>
                  <a:cubicBezTo>
                    <a:pt x="229" y="87"/>
                    <a:pt x="224" y="73"/>
                    <a:pt x="207" y="71"/>
                  </a:cubicBezTo>
                  <a:cubicBezTo>
                    <a:pt x="191" y="68"/>
                    <a:pt x="184" y="79"/>
                    <a:pt x="175" y="96"/>
                  </a:cubicBezTo>
                  <a:close/>
                  <a:moveTo>
                    <a:pt x="33" y="98"/>
                  </a:moveTo>
                  <a:cubicBezTo>
                    <a:pt x="35" y="111"/>
                    <a:pt x="40" y="123"/>
                    <a:pt x="52" y="130"/>
                  </a:cubicBezTo>
                  <a:cubicBezTo>
                    <a:pt x="57" y="133"/>
                    <a:pt x="63" y="142"/>
                    <a:pt x="69" y="133"/>
                  </a:cubicBezTo>
                  <a:cubicBezTo>
                    <a:pt x="74" y="124"/>
                    <a:pt x="86" y="113"/>
                    <a:pt x="78" y="104"/>
                  </a:cubicBezTo>
                  <a:cubicBezTo>
                    <a:pt x="73" y="98"/>
                    <a:pt x="74" y="97"/>
                    <a:pt x="78" y="95"/>
                  </a:cubicBezTo>
                  <a:cubicBezTo>
                    <a:pt x="93" y="86"/>
                    <a:pt x="84" y="79"/>
                    <a:pt x="75" y="74"/>
                  </a:cubicBezTo>
                  <a:cubicBezTo>
                    <a:pt x="66" y="68"/>
                    <a:pt x="56" y="69"/>
                    <a:pt x="47" y="73"/>
                  </a:cubicBezTo>
                  <a:cubicBezTo>
                    <a:pt x="37" y="78"/>
                    <a:pt x="33" y="87"/>
                    <a:pt x="33" y="98"/>
                  </a:cubicBezTo>
                  <a:close/>
                  <a:moveTo>
                    <a:pt x="290" y="102"/>
                  </a:moveTo>
                  <a:cubicBezTo>
                    <a:pt x="288" y="102"/>
                    <a:pt x="286" y="102"/>
                    <a:pt x="283" y="102"/>
                  </a:cubicBezTo>
                  <a:cubicBezTo>
                    <a:pt x="279" y="103"/>
                    <a:pt x="272" y="100"/>
                    <a:pt x="271" y="106"/>
                  </a:cubicBezTo>
                  <a:cubicBezTo>
                    <a:pt x="270" y="116"/>
                    <a:pt x="279" y="124"/>
                    <a:pt x="283" y="133"/>
                  </a:cubicBezTo>
                  <a:cubicBezTo>
                    <a:pt x="285" y="138"/>
                    <a:pt x="288" y="137"/>
                    <a:pt x="292" y="135"/>
                  </a:cubicBezTo>
                  <a:cubicBezTo>
                    <a:pt x="307" y="127"/>
                    <a:pt x="318" y="115"/>
                    <a:pt x="319" y="98"/>
                  </a:cubicBezTo>
                  <a:cubicBezTo>
                    <a:pt x="320" y="85"/>
                    <a:pt x="314" y="76"/>
                    <a:pt x="302" y="72"/>
                  </a:cubicBezTo>
                  <a:cubicBezTo>
                    <a:pt x="290" y="68"/>
                    <a:pt x="279" y="69"/>
                    <a:pt x="270" y="78"/>
                  </a:cubicBezTo>
                  <a:cubicBezTo>
                    <a:pt x="267" y="82"/>
                    <a:pt x="266" y="85"/>
                    <a:pt x="267" y="89"/>
                  </a:cubicBezTo>
                  <a:cubicBezTo>
                    <a:pt x="268" y="91"/>
                    <a:pt x="268" y="94"/>
                    <a:pt x="271" y="92"/>
                  </a:cubicBezTo>
                  <a:cubicBezTo>
                    <a:pt x="284" y="80"/>
                    <a:pt x="282" y="102"/>
                    <a:pt x="290" y="102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0EBD8D-D759-4A84-8309-AC6DCF1C94C9}"/>
                </a:ext>
              </a:extLst>
            </p:cNvPr>
            <p:cNvSpPr/>
            <p:nvPr/>
          </p:nvSpPr>
          <p:spPr bwMode="auto">
            <a:xfrm>
              <a:off x="7126288" y="2744788"/>
              <a:ext cx="134937" cy="166688"/>
            </a:xfrm>
            <a:custGeom>
              <a:avLst/>
              <a:gdLst>
                <a:gd name="T0" fmla="*/ 30 w 30"/>
                <a:gd name="T1" fmla="*/ 37 h 37"/>
                <a:gd name="T2" fmla="*/ 5 w 30"/>
                <a:gd name="T3" fmla="*/ 19 h 37"/>
                <a:gd name="T4" fmla="*/ 5 w 30"/>
                <a:gd name="T5" fmla="*/ 5 h 37"/>
                <a:gd name="T6" fmla="*/ 18 w 30"/>
                <a:gd name="T7" fmla="*/ 9 h 37"/>
                <a:gd name="T8" fmla="*/ 30 w 30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37"/>
                  </a:moveTo>
                  <a:cubicBezTo>
                    <a:pt x="18" y="33"/>
                    <a:pt x="11" y="27"/>
                    <a:pt x="5" y="19"/>
                  </a:cubicBezTo>
                  <a:cubicBezTo>
                    <a:pt x="1" y="14"/>
                    <a:pt x="0" y="9"/>
                    <a:pt x="5" y="5"/>
                  </a:cubicBezTo>
                  <a:cubicBezTo>
                    <a:pt x="11" y="0"/>
                    <a:pt x="15" y="4"/>
                    <a:pt x="18" y="9"/>
                  </a:cubicBezTo>
                  <a:cubicBezTo>
                    <a:pt x="24" y="17"/>
                    <a:pt x="28" y="25"/>
                    <a:pt x="30" y="37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1BC1DE8-C519-49A8-8B63-C9CE2938051E}"/>
                </a:ext>
              </a:extLst>
            </p:cNvPr>
            <p:cNvSpPr/>
            <p:nvPr/>
          </p:nvSpPr>
          <p:spPr bwMode="auto">
            <a:xfrm>
              <a:off x="7297738" y="2749551"/>
              <a:ext cx="130175" cy="161925"/>
            </a:xfrm>
            <a:custGeom>
              <a:avLst/>
              <a:gdLst>
                <a:gd name="T0" fmla="*/ 0 w 29"/>
                <a:gd name="T1" fmla="*/ 36 h 36"/>
                <a:gd name="T2" fmla="*/ 12 w 29"/>
                <a:gd name="T3" fmla="*/ 7 h 36"/>
                <a:gd name="T4" fmla="*/ 23 w 29"/>
                <a:gd name="T5" fmla="*/ 3 h 36"/>
                <a:gd name="T6" fmla="*/ 26 w 29"/>
                <a:gd name="T7" fmla="*/ 17 h 36"/>
                <a:gd name="T8" fmla="*/ 0 w 2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36"/>
                  </a:moveTo>
                  <a:cubicBezTo>
                    <a:pt x="2" y="24"/>
                    <a:pt x="7" y="15"/>
                    <a:pt x="12" y="7"/>
                  </a:cubicBezTo>
                  <a:cubicBezTo>
                    <a:pt x="15" y="4"/>
                    <a:pt x="18" y="0"/>
                    <a:pt x="23" y="3"/>
                  </a:cubicBezTo>
                  <a:cubicBezTo>
                    <a:pt x="29" y="6"/>
                    <a:pt x="29" y="12"/>
                    <a:pt x="26" y="17"/>
                  </a:cubicBezTo>
                  <a:cubicBezTo>
                    <a:pt x="20" y="25"/>
                    <a:pt x="13" y="32"/>
                    <a:pt x="0" y="36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F6907F8-45E2-4C76-A8A9-2B5E36F09582}"/>
                </a:ext>
              </a:extLst>
            </p:cNvPr>
            <p:cNvSpPr/>
            <p:nvPr/>
          </p:nvSpPr>
          <p:spPr bwMode="auto">
            <a:xfrm>
              <a:off x="7062788" y="2578101"/>
              <a:ext cx="117475" cy="104775"/>
            </a:xfrm>
            <a:custGeom>
              <a:avLst/>
              <a:gdLst>
                <a:gd name="T0" fmla="*/ 14 w 26"/>
                <a:gd name="T1" fmla="*/ 0 h 23"/>
                <a:gd name="T2" fmla="*/ 25 w 26"/>
                <a:gd name="T3" fmla="*/ 13 h 23"/>
                <a:gd name="T4" fmla="*/ 13 w 26"/>
                <a:gd name="T5" fmla="*/ 23 h 23"/>
                <a:gd name="T6" fmla="*/ 0 w 26"/>
                <a:gd name="T7" fmla="*/ 11 h 23"/>
                <a:gd name="T8" fmla="*/ 14 w 2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14" y="0"/>
                  </a:moveTo>
                  <a:cubicBezTo>
                    <a:pt x="21" y="1"/>
                    <a:pt x="26" y="5"/>
                    <a:pt x="25" y="13"/>
                  </a:cubicBezTo>
                  <a:cubicBezTo>
                    <a:pt x="25" y="19"/>
                    <a:pt x="20" y="23"/>
                    <a:pt x="13" y="23"/>
                  </a:cubicBezTo>
                  <a:cubicBezTo>
                    <a:pt x="6" y="23"/>
                    <a:pt x="0" y="19"/>
                    <a:pt x="0" y="11"/>
                  </a:cubicBezTo>
                  <a:cubicBezTo>
                    <a:pt x="1" y="4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40A2FCE-4433-4A92-A548-080482BF9CF7}"/>
                </a:ext>
              </a:extLst>
            </p:cNvPr>
            <p:cNvSpPr/>
            <p:nvPr/>
          </p:nvSpPr>
          <p:spPr bwMode="auto">
            <a:xfrm>
              <a:off x="7378700" y="2574926"/>
              <a:ext cx="112712" cy="107950"/>
            </a:xfrm>
            <a:custGeom>
              <a:avLst/>
              <a:gdLst>
                <a:gd name="T0" fmla="*/ 25 w 25"/>
                <a:gd name="T1" fmla="*/ 12 h 24"/>
                <a:gd name="T2" fmla="*/ 15 w 25"/>
                <a:gd name="T3" fmla="*/ 24 h 24"/>
                <a:gd name="T4" fmla="*/ 1 w 25"/>
                <a:gd name="T5" fmla="*/ 13 h 24"/>
                <a:gd name="T6" fmla="*/ 11 w 25"/>
                <a:gd name="T7" fmla="*/ 1 h 24"/>
                <a:gd name="T8" fmla="*/ 25 w 2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9"/>
                    <a:pt x="21" y="23"/>
                    <a:pt x="15" y="24"/>
                  </a:cubicBezTo>
                  <a:cubicBezTo>
                    <a:pt x="7" y="24"/>
                    <a:pt x="1" y="21"/>
                    <a:pt x="1" y="13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8" y="0"/>
                    <a:pt x="24" y="4"/>
                    <a:pt x="25" y="12"/>
                  </a:cubicBezTo>
                  <a:close/>
                </a:path>
              </a:pathLst>
            </a:custGeom>
            <a:solidFill>
              <a:srgbClr val="F69F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039" name="Picture 15" descr="Cómo evitar la viruela del mono - NIUS">
            <a:extLst>
              <a:ext uri="{FF2B5EF4-FFF2-40B4-BE49-F238E27FC236}">
                <a16:creationId xmlns:a16="http://schemas.microsoft.com/office/drawing/2014/main" id="{2A800D3D-DCA3-4049-852E-A3B5FB30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79" y="781695"/>
            <a:ext cx="2852389" cy="36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50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/>
        </p:nvSpPr>
        <p:spPr>
          <a:xfrm>
            <a:off x="2537850" y="199158"/>
            <a:ext cx="4068300" cy="7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rtl="1"/>
            <a:r>
              <a:rPr lang="fa-IR" sz="4400" dirty="0">
                <a:solidFill>
                  <a:srgbClr val="DA7565"/>
                </a:solidFill>
                <a:latin typeface="Bodoni"/>
                <a:cs typeface="B Nazanin" panose="00000400000000000000" pitchFamily="2" charset="-78"/>
              </a:rPr>
              <a:t>آبنما</a:t>
            </a:r>
            <a:endParaRPr lang="es-PE" sz="4400" dirty="0">
              <a:solidFill>
                <a:srgbClr val="DA7565"/>
              </a:solidFill>
              <a:latin typeface="Bodoni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9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rgbClr val="DA7565"/>
                  </a:solidFill>
                  <a:latin typeface="Manrope Medium"/>
                  <a:ea typeface="Rubik"/>
                  <a:cs typeface="B Nazanin" panose="00000400000000000000" pitchFamily="2" charset="-78"/>
                  <a:sym typeface="Rubik"/>
                </a:rPr>
                <a:t>تصاویر :</a:t>
              </a:r>
              <a:endParaRPr sz="1600" dirty="0">
                <a:solidFill>
                  <a:srgbClr val="DA7565"/>
                </a:solidFill>
                <a:latin typeface="Manrope Medium"/>
                <a:ea typeface="Rubik"/>
                <a:cs typeface="B Nazanin" panose="00000400000000000000" pitchFamily="2" charset="-78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36" indent="-285736" algn="r" rtl="1">
                <a:buFont typeface="Arial" pitchFamily="34" charset="0"/>
                <a:buChar char="•"/>
              </a:pPr>
              <a:r>
                <a:rPr lang="es-PE" sz="1500" dirty="0">
                  <a:latin typeface="Manrope Medium"/>
                  <a:ea typeface="Montserrat"/>
                  <a:cs typeface="B Nazanin" panose="00000400000000000000" pitchFamily="2" charset="-78"/>
                  <a:sym typeface="Montserrat"/>
                </a:rPr>
                <a:t>unsplash.com</a:t>
              </a:r>
            </a:p>
            <a:p>
              <a:pPr marL="285736" indent="-285736" algn="r" rtl="1">
                <a:buFont typeface="Arial" pitchFamily="34" charset="0"/>
                <a:buChar char="•"/>
              </a:pPr>
              <a:r>
                <a:rPr lang="es-PE" sz="1500" dirty="0">
                  <a:latin typeface="Manrope Medium"/>
                  <a:ea typeface="Montserrat"/>
                  <a:cs typeface="B Nazanin" panose="00000400000000000000" pitchFamily="2" charset="-78"/>
                  <a:sym typeface="Montserrat"/>
                </a:rPr>
                <a:t>pixabay.com</a:t>
              </a:r>
            </a:p>
            <a:p>
              <a:pPr algn="r" rtl="1"/>
              <a:endParaRPr lang="es-PE" sz="1500" dirty="0">
                <a:latin typeface="Manrope Medium"/>
                <a:ea typeface="Montserrat"/>
                <a:cs typeface="B Nazanin" panose="00000400000000000000" pitchFamily="2" charset="-78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198689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600" dirty="0">
                <a:solidFill>
                  <a:srgbClr val="DA7565"/>
                </a:solidFill>
                <a:latin typeface="Manrope Medium"/>
                <a:ea typeface="Rubik"/>
                <a:cs typeface="B Nazanin" panose="00000400000000000000" pitchFamily="2" charset="-78"/>
                <a:sym typeface="Rubik"/>
              </a:rPr>
              <a:t>فونت ها:</a:t>
            </a:r>
            <a:endParaRPr sz="1600" dirty="0">
              <a:solidFill>
                <a:srgbClr val="DA7565"/>
              </a:solidFill>
              <a:latin typeface="Manrope Medium"/>
              <a:ea typeface="Rubik"/>
              <a:cs typeface="B Nazanin" panose="00000400000000000000" pitchFamily="2" charset="-78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3507314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36" indent="-285736" algn="r" rtl="1">
              <a:buFont typeface="Arial" pitchFamily="34" charset="0"/>
              <a:buChar char="•"/>
            </a:pPr>
            <a:r>
              <a:rPr lang="fa-IR" sz="1500" dirty="0">
                <a:latin typeface="Manrope Medium"/>
                <a:ea typeface="Montserrat"/>
                <a:cs typeface="B Nazanin" panose="00000400000000000000" pitchFamily="2" charset="-78"/>
                <a:sym typeface="Montserrat"/>
              </a:rPr>
              <a:t>بودونی</a:t>
            </a:r>
          </a:p>
          <a:p>
            <a:pPr marL="285736" indent="-285736" algn="r" rtl="1">
              <a:buFont typeface="Arial" pitchFamily="34" charset="0"/>
              <a:buChar char="•"/>
            </a:pPr>
            <a:r>
              <a:rPr lang="fa-IR" sz="1500" dirty="0">
                <a:latin typeface="Manrope Medium"/>
                <a:ea typeface="Montserrat"/>
                <a:cs typeface="B Nazanin" panose="00000400000000000000" pitchFamily="2" charset="-78"/>
                <a:sym typeface="Montserrat"/>
              </a:rPr>
              <a:t>مانروپ متوسط</a:t>
            </a:r>
            <a:endParaRPr lang="es-PE" sz="1500" dirty="0">
              <a:latin typeface="Manrope Medium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0D8299B-B3CB-42FB-969D-CCBC30D60966}"/>
              </a:ext>
            </a:extLst>
          </p:cNvPr>
          <p:cNvGrpSpPr/>
          <p:nvPr/>
        </p:nvGrpSpPr>
        <p:grpSpPr>
          <a:xfrm>
            <a:off x="4367115" y="1828549"/>
            <a:ext cx="3245680" cy="2848333"/>
            <a:chOff x="4572000" y="1613135"/>
            <a:chExt cx="2445677" cy="2146269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2CD9EAEB-2769-45E9-9538-03B30289626C}"/>
                </a:ext>
              </a:extLst>
            </p:cNvPr>
            <p:cNvGrpSpPr/>
            <p:nvPr/>
          </p:nvGrpSpPr>
          <p:grpSpPr>
            <a:xfrm>
              <a:off x="4572000" y="1613135"/>
              <a:ext cx="1911949" cy="1917229"/>
              <a:chOff x="4708525" y="2117726"/>
              <a:chExt cx="1724026" cy="1728787"/>
            </a:xfrm>
            <a:solidFill>
              <a:srgbClr val="D94949"/>
            </a:solidFill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800D4AA-FFAF-4569-A5B5-81426CC1C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8525" y="2117726"/>
                <a:ext cx="1724026" cy="1728787"/>
              </a:xfrm>
              <a:custGeom>
                <a:avLst/>
                <a:gdLst>
                  <a:gd name="T0" fmla="*/ 624 w 1037"/>
                  <a:gd name="T1" fmla="*/ 145 h 1040"/>
                  <a:gd name="T2" fmla="*/ 695 w 1037"/>
                  <a:gd name="T3" fmla="*/ 52 h 1040"/>
                  <a:gd name="T4" fmla="*/ 642 w 1037"/>
                  <a:gd name="T5" fmla="*/ 230 h 1040"/>
                  <a:gd name="T6" fmla="*/ 771 w 1037"/>
                  <a:gd name="T7" fmla="*/ 190 h 1040"/>
                  <a:gd name="T8" fmla="*/ 743 w 1037"/>
                  <a:gd name="T9" fmla="*/ 299 h 1040"/>
                  <a:gd name="T10" fmla="*/ 934 w 1037"/>
                  <a:gd name="T11" fmla="*/ 279 h 1040"/>
                  <a:gd name="T12" fmla="*/ 922 w 1037"/>
                  <a:gd name="T13" fmla="*/ 346 h 1040"/>
                  <a:gd name="T14" fmla="*/ 835 w 1037"/>
                  <a:gd name="T15" fmla="*/ 477 h 1040"/>
                  <a:gd name="T16" fmla="*/ 898 w 1037"/>
                  <a:gd name="T17" fmla="*/ 528 h 1040"/>
                  <a:gd name="T18" fmla="*/ 828 w 1037"/>
                  <a:gd name="T19" fmla="*/ 584 h 1040"/>
                  <a:gd name="T20" fmla="*/ 1029 w 1037"/>
                  <a:gd name="T21" fmla="*/ 644 h 1040"/>
                  <a:gd name="T22" fmla="*/ 847 w 1037"/>
                  <a:gd name="T23" fmla="*/ 641 h 1040"/>
                  <a:gd name="T24" fmla="*/ 789 w 1037"/>
                  <a:gd name="T25" fmla="*/ 711 h 1040"/>
                  <a:gd name="T26" fmla="*/ 803 w 1037"/>
                  <a:gd name="T27" fmla="*/ 791 h 1040"/>
                  <a:gd name="T28" fmla="*/ 711 w 1037"/>
                  <a:gd name="T29" fmla="*/ 770 h 1040"/>
                  <a:gd name="T30" fmla="*/ 811 w 1037"/>
                  <a:gd name="T31" fmla="*/ 927 h 1040"/>
                  <a:gd name="T32" fmla="*/ 737 w 1037"/>
                  <a:gd name="T33" fmla="*/ 907 h 1040"/>
                  <a:gd name="T34" fmla="*/ 588 w 1037"/>
                  <a:gd name="T35" fmla="*/ 854 h 1040"/>
                  <a:gd name="T36" fmla="*/ 542 w 1037"/>
                  <a:gd name="T37" fmla="*/ 860 h 1040"/>
                  <a:gd name="T38" fmla="*/ 415 w 1037"/>
                  <a:gd name="T39" fmla="*/ 899 h 1040"/>
                  <a:gd name="T40" fmla="*/ 344 w 1037"/>
                  <a:gd name="T41" fmla="*/ 992 h 1040"/>
                  <a:gd name="T42" fmla="*/ 398 w 1037"/>
                  <a:gd name="T43" fmla="*/ 811 h 1040"/>
                  <a:gd name="T44" fmla="*/ 281 w 1037"/>
                  <a:gd name="T45" fmla="*/ 845 h 1040"/>
                  <a:gd name="T46" fmla="*/ 281 w 1037"/>
                  <a:gd name="T47" fmla="*/ 726 h 1040"/>
                  <a:gd name="T48" fmla="*/ 108 w 1037"/>
                  <a:gd name="T49" fmla="*/ 759 h 1040"/>
                  <a:gd name="T50" fmla="*/ 127 w 1037"/>
                  <a:gd name="T51" fmla="*/ 691 h 1040"/>
                  <a:gd name="T52" fmla="*/ 207 w 1037"/>
                  <a:gd name="T53" fmla="*/ 559 h 1040"/>
                  <a:gd name="T54" fmla="*/ 118 w 1037"/>
                  <a:gd name="T55" fmla="*/ 523 h 1040"/>
                  <a:gd name="T56" fmla="*/ 212 w 1037"/>
                  <a:gd name="T57" fmla="*/ 451 h 1040"/>
                  <a:gd name="T58" fmla="*/ 64 w 1037"/>
                  <a:gd name="T59" fmla="*/ 411 h 1040"/>
                  <a:gd name="T60" fmla="*/ 96 w 1037"/>
                  <a:gd name="T61" fmla="*/ 376 h 1040"/>
                  <a:gd name="T62" fmla="*/ 229 w 1037"/>
                  <a:gd name="T63" fmla="*/ 398 h 1040"/>
                  <a:gd name="T64" fmla="*/ 227 w 1037"/>
                  <a:gd name="T65" fmla="*/ 240 h 1040"/>
                  <a:gd name="T66" fmla="*/ 328 w 1037"/>
                  <a:gd name="T67" fmla="*/ 271 h 1040"/>
                  <a:gd name="T68" fmla="*/ 221 w 1037"/>
                  <a:gd name="T69" fmla="*/ 84 h 1040"/>
                  <a:gd name="T70" fmla="*/ 356 w 1037"/>
                  <a:gd name="T71" fmla="*/ 215 h 1040"/>
                  <a:gd name="T72" fmla="*/ 464 w 1037"/>
                  <a:gd name="T73" fmla="*/ 181 h 1040"/>
                  <a:gd name="T74" fmla="*/ 512 w 1037"/>
                  <a:gd name="T75" fmla="*/ 175 h 1040"/>
                  <a:gd name="T76" fmla="*/ 718 w 1037"/>
                  <a:gd name="T77" fmla="*/ 413 h 1040"/>
                  <a:gd name="T78" fmla="*/ 516 w 1037"/>
                  <a:gd name="T79" fmla="*/ 368 h 1040"/>
                  <a:gd name="T80" fmla="*/ 404 w 1037"/>
                  <a:gd name="T81" fmla="*/ 513 h 1040"/>
                  <a:gd name="T82" fmla="*/ 387 w 1037"/>
                  <a:gd name="T83" fmla="*/ 666 h 1040"/>
                  <a:gd name="T84" fmla="*/ 588 w 1037"/>
                  <a:gd name="T85" fmla="*/ 697 h 1040"/>
                  <a:gd name="T86" fmla="*/ 623 w 1037"/>
                  <a:gd name="T87" fmla="*/ 526 h 1040"/>
                  <a:gd name="T88" fmla="*/ 545 w 1037"/>
                  <a:gd name="T89" fmla="*/ 726 h 1040"/>
                  <a:gd name="T90" fmla="*/ 521 w 1037"/>
                  <a:gd name="T91" fmla="*/ 784 h 1040"/>
                  <a:gd name="T92" fmla="*/ 770 w 1037"/>
                  <a:gd name="T93" fmla="*/ 957 h 1040"/>
                  <a:gd name="T94" fmla="*/ 83 w 1037"/>
                  <a:gd name="T95" fmla="*/ 761 h 1040"/>
                  <a:gd name="T96" fmla="*/ 673 w 1037"/>
                  <a:gd name="T97" fmla="*/ 47 h 1040"/>
                  <a:gd name="T98" fmla="*/ 666 w 1037"/>
                  <a:gd name="T99" fmla="*/ 49 h 1040"/>
                  <a:gd name="T100" fmla="*/ 259 w 1037"/>
                  <a:gd name="T101" fmla="*/ 69 h 1040"/>
                  <a:gd name="T102" fmla="*/ 393 w 1037"/>
                  <a:gd name="T103" fmla="*/ 999 h 1040"/>
                  <a:gd name="T104" fmla="*/ 969 w 1037"/>
                  <a:gd name="T105" fmla="*/ 280 h 1040"/>
                  <a:gd name="T106" fmla="*/ 997 w 1037"/>
                  <a:gd name="T107" fmla="*/ 651 h 1040"/>
                  <a:gd name="T108" fmla="*/ 47 w 1037"/>
                  <a:gd name="T109" fmla="*/ 36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7" h="1040">
                    <a:moveTo>
                      <a:pt x="503" y="205"/>
                    </a:moveTo>
                    <a:cubicBezTo>
                      <a:pt x="511" y="205"/>
                      <a:pt x="518" y="205"/>
                      <a:pt x="526" y="205"/>
                    </a:cubicBezTo>
                    <a:cubicBezTo>
                      <a:pt x="546" y="206"/>
                      <a:pt x="567" y="208"/>
                      <a:pt x="587" y="213"/>
                    </a:cubicBezTo>
                    <a:cubicBezTo>
                      <a:pt x="590" y="214"/>
                      <a:pt x="592" y="213"/>
                      <a:pt x="595" y="210"/>
                    </a:cubicBezTo>
                    <a:cubicBezTo>
                      <a:pt x="610" y="191"/>
                      <a:pt x="620" y="169"/>
                      <a:pt x="624" y="145"/>
                    </a:cubicBezTo>
                    <a:cubicBezTo>
                      <a:pt x="627" y="128"/>
                      <a:pt x="629" y="110"/>
                      <a:pt x="631" y="92"/>
                    </a:cubicBezTo>
                    <a:cubicBezTo>
                      <a:pt x="632" y="78"/>
                      <a:pt x="629" y="65"/>
                      <a:pt x="626" y="52"/>
                    </a:cubicBezTo>
                    <a:cubicBezTo>
                      <a:pt x="624" y="39"/>
                      <a:pt x="624" y="27"/>
                      <a:pt x="633" y="17"/>
                    </a:cubicBezTo>
                    <a:cubicBezTo>
                      <a:pt x="647" y="2"/>
                      <a:pt x="675" y="0"/>
                      <a:pt x="689" y="14"/>
                    </a:cubicBezTo>
                    <a:cubicBezTo>
                      <a:pt x="699" y="23"/>
                      <a:pt x="702" y="39"/>
                      <a:pt x="695" y="52"/>
                    </a:cubicBezTo>
                    <a:cubicBezTo>
                      <a:pt x="693" y="57"/>
                      <a:pt x="690" y="61"/>
                      <a:pt x="687" y="64"/>
                    </a:cubicBezTo>
                    <a:cubicBezTo>
                      <a:pt x="672" y="78"/>
                      <a:pt x="663" y="96"/>
                      <a:pt x="659" y="115"/>
                    </a:cubicBezTo>
                    <a:cubicBezTo>
                      <a:pt x="654" y="140"/>
                      <a:pt x="648" y="164"/>
                      <a:pt x="643" y="188"/>
                    </a:cubicBezTo>
                    <a:cubicBezTo>
                      <a:pt x="641" y="201"/>
                      <a:pt x="641" y="213"/>
                      <a:pt x="640" y="226"/>
                    </a:cubicBezTo>
                    <a:cubicBezTo>
                      <a:pt x="640" y="227"/>
                      <a:pt x="641" y="229"/>
                      <a:pt x="642" y="230"/>
                    </a:cubicBezTo>
                    <a:cubicBezTo>
                      <a:pt x="669" y="241"/>
                      <a:pt x="693" y="256"/>
                      <a:pt x="716" y="273"/>
                    </a:cubicBezTo>
                    <a:cubicBezTo>
                      <a:pt x="716" y="274"/>
                      <a:pt x="716" y="274"/>
                      <a:pt x="716" y="274"/>
                    </a:cubicBezTo>
                    <a:cubicBezTo>
                      <a:pt x="727" y="265"/>
                      <a:pt x="732" y="254"/>
                      <a:pt x="729" y="239"/>
                    </a:cubicBezTo>
                    <a:cubicBezTo>
                      <a:pt x="726" y="222"/>
                      <a:pt x="732" y="208"/>
                      <a:pt x="744" y="196"/>
                    </a:cubicBezTo>
                    <a:cubicBezTo>
                      <a:pt x="751" y="189"/>
                      <a:pt x="761" y="188"/>
                      <a:pt x="771" y="190"/>
                    </a:cubicBezTo>
                    <a:cubicBezTo>
                      <a:pt x="790" y="196"/>
                      <a:pt x="804" y="208"/>
                      <a:pt x="810" y="228"/>
                    </a:cubicBezTo>
                    <a:cubicBezTo>
                      <a:pt x="815" y="242"/>
                      <a:pt x="809" y="257"/>
                      <a:pt x="794" y="266"/>
                    </a:cubicBezTo>
                    <a:cubicBezTo>
                      <a:pt x="785" y="272"/>
                      <a:pt x="775" y="274"/>
                      <a:pt x="765" y="272"/>
                    </a:cubicBezTo>
                    <a:cubicBezTo>
                      <a:pt x="755" y="271"/>
                      <a:pt x="748" y="275"/>
                      <a:pt x="742" y="283"/>
                    </a:cubicBezTo>
                    <a:cubicBezTo>
                      <a:pt x="736" y="291"/>
                      <a:pt x="736" y="291"/>
                      <a:pt x="743" y="299"/>
                    </a:cubicBezTo>
                    <a:cubicBezTo>
                      <a:pt x="765" y="320"/>
                      <a:pt x="783" y="344"/>
                      <a:pt x="797" y="371"/>
                    </a:cubicBezTo>
                    <a:cubicBezTo>
                      <a:pt x="798" y="374"/>
                      <a:pt x="800" y="375"/>
                      <a:pt x="803" y="374"/>
                    </a:cubicBezTo>
                    <a:cubicBezTo>
                      <a:pt x="822" y="371"/>
                      <a:pt x="839" y="365"/>
                      <a:pt x="855" y="355"/>
                    </a:cubicBezTo>
                    <a:cubicBezTo>
                      <a:pt x="872" y="343"/>
                      <a:pt x="889" y="330"/>
                      <a:pt x="905" y="317"/>
                    </a:cubicBezTo>
                    <a:cubicBezTo>
                      <a:pt x="918" y="307"/>
                      <a:pt x="925" y="292"/>
                      <a:pt x="934" y="279"/>
                    </a:cubicBezTo>
                    <a:cubicBezTo>
                      <a:pt x="939" y="272"/>
                      <a:pt x="946" y="267"/>
                      <a:pt x="955" y="265"/>
                    </a:cubicBezTo>
                    <a:cubicBezTo>
                      <a:pt x="981" y="259"/>
                      <a:pt x="1008" y="286"/>
                      <a:pt x="1001" y="310"/>
                    </a:cubicBezTo>
                    <a:cubicBezTo>
                      <a:pt x="997" y="325"/>
                      <a:pt x="986" y="332"/>
                      <a:pt x="971" y="335"/>
                    </a:cubicBezTo>
                    <a:cubicBezTo>
                      <a:pt x="965" y="336"/>
                      <a:pt x="958" y="336"/>
                      <a:pt x="951" y="336"/>
                    </a:cubicBezTo>
                    <a:cubicBezTo>
                      <a:pt x="940" y="337"/>
                      <a:pt x="930" y="340"/>
                      <a:pt x="922" y="346"/>
                    </a:cubicBezTo>
                    <a:cubicBezTo>
                      <a:pt x="894" y="363"/>
                      <a:pt x="866" y="381"/>
                      <a:pt x="839" y="400"/>
                    </a:cubicBezTo>
                    <a:cubicBezTo>
                      <a:pt x="832" y="404"/>
                      <a:pt x="826" y="410"/>
                      <a:pt x="820" y="416"/>
                    </a:cubicBezTo>
                    <a:cubicBezTo>
                      <a:pt x="819" y="417"/>
                      <a:pt x="819" y="420"/>
                      <a:pt x="819" y="422"/>
                    </a:cubicBezTo>
                    <a:cubicBezTo>
                      <a:pt x="823" y="439"/>
                      <a:pt x="827" y="456"/>
                      <a:pt x="831" y="473"/>
                    </a:cubicBezTo>
                    <a:cubicBezTo>
                      <a:pt x="832" y="476"/>
                      <a:pt x="832" y="477"/>
                      <a:pt x="835" y="477"/>
                    </a:cubicBezTo>
                    <a:cubicBezTo>
                      <a:pt x="850" y="478"/>
                      <a:pt x="862" y="476"/>
                      <a:pt x="871" y="463"/>
                    </a:cubicBezTo>
                    <a:cubicBezTo>
                      <a:pt x="879" y="450"/>
                      <a:pt x="893" y="445"/>
                      <a:pt x="907" y="444"/>
                    </a:cubicBezTo>
                    <a:cubicBezTo>
                      <a:pt x="920" y="442"/>
                      <a:pt x="929" y="448"/>
                      <a:pt x="935" y="459"/>
                    </a:cubicBezTo>
                    <a:cubicBezTo>
                      <a:pt x="945" y="477"/>
                      <a:pt x="945" y="496"/>
                      <a:pt x="935" y="514"/>
                    </a:cubicBezTo>
                    <a:cubicBezTo>
                      <a:pt x="928" y="527"/>
                      <a:pt x="914" y="532"/>
                      <a:pt x="898" y="528"/>
                    </a:cubicBezTo>
                    <a:cubicBezTo>
                      <a:pt x="888" y="526"/>
                      <a:pt x="878" y="521"/>
                      <a:pt x="872" y="512"/>
                    </a:cubicBezTo>
                    <a:cubicBezTo>
                      <a:pt x="867" y="503"/>
                      <a:pt x="859" y="500"/>
                      <a:pt x="849" y="502"/>
                    </a:cubicBezTo>
                    <a:cubicBezTo>
                      <a:pt x="849" y="502"/>
                      <a:pt x="849" y="502"/>
                      <a:pt x="848" y="502"/>
                    </a:cubicBezTo>
                    <a:cubicBezTo>
                      <a:pt x="835" y="504"/>
                      <a:pt x="834" y="505"/>
                      <a:pt x="835" y="518"/>
                    </a:cubicBezTo>
                    <a:cubicBezTo>
                      <a:pt x="835" y="540"/>
                      <a:pt x="833" y="562"/>
                      <a:pt x="828" y="584"/>
                    </a:cubicBezTo>
                    <a:cubicBezTo>
                      <a:pt x="827" y="588"/>
                      <a:pt x="828" y="590"/>
                      <a:pt x="831" y="593"/>
                    </a:cubicBezTo>
                    <a:cubicBezTo>
                      <a:pt x="849" y="609"/>
                      <a:pt x="871" y="618"/>
                      <a:pt x="894" y="624"/>
                    </a:cubicBezTo>
                    <a:cubicBezTo>
                      <a:pt x="903" y="626"/>
                      <a:pt x="912" y="627"/>
                      <a:pt x="921" y="629"/>
                    </a:cubicBezTo>
                    <a:cubicBezTo>
                      <a:pt x="944" y="635"/>
                      <a:pt x="967" y="634"/>
                      <a:pt x="990" y="629"/>
                    </a:cubicBezTo>
                    <a:cubicBezTo>
                      <a:pt x="1007" y="626"/>
                      <a:pt x="1020" y="631"/>
                      <a:pt x="1029" y="644"/>
                    </a:cubicBezTo>
                    <a:cubicBezTo>
                      <a:pt x="1037" y="657"/>
                      <a:pt x="1037" y="677"/>
                      <a:pt x="1028" y="689"/>
                    </a:cubicBezTo>
                    <a:cubicBezTo>
                      <a:pt x="1019" y="702"/>
                      <a:pt x="1004" y="706"/>
                      <a:pt x="989" y="699"/>
                    </a:cubicBezTo>
                    <a:cubicBezTo>
                      <a:pt x="983" y="697"/>
                      <a:pt x="977" y="693"/>
                      <a:pt x="973" y="688"/>
                    </a:cubicBezTo>
                    <a:cubicBezTo>
                      <a:pt x="961" y="675"/>
                      <a:pt x="947" y="666"/>
                      <a:pt x="929" y="662"/>
                    </a:cubicBezTo>
                    <a:cubicBezTo>
                      <a:pt x="902" y="655"/>
                      <a:pt x="875" y="647"/>
                      <a:pt x="847" y="641"/>
                    </a:cubicBezTo>
                    <a:cubicBezTo>
                      <a:pt x="837" y="639"/>
                      <a:pt x="826" y="639"/>
                      <a:pt x="816" y="637"/>
                    </a:cubicBezTo>
                    <a:cubicBezTo>
                      <a:pt x="813" y="637"/>
                      <a:pt x="812" y="638"/>
                      <a:pt x="811" y="641"/>
                    </a:cubicBezTo>
                    <a:cubicBezTo>
                      <a:pt x="803" y="661"/>
                      <a:pt x="792" y="680"/>
                      <a:pt x="780" y="698"/>
                    </a:cubicBezTo>
                    <a:cubicBezTo>
                      <a:pt x="779" y="699"/>
                      <a:pt x="779" y="701"/>
                      <a:pt x="780" y="702"/>
                    </a:cubicBezTo>
                    <a:cubicBezTo>
                      <a:pt x="783" y="706"/>
                      <a:pt x="786" y="709"/>
                      <a:pt x="789" y="711"/>
                    </a:cubicBezTo>
                    <a:cubicBezTo>
                      <a:pt x="796" y="717"/>
                      <a:pt x="803" y="718"/>
                      <a:pt x="811" y="714"/>
                    </a:cubicBezTo>
                    <a:cubicBezTo>
                      <a:pt x="828" y="708"/>
                      <a:pt x="848" y="713"/>
                      <a:pt x="859" y="727"/>
                    </a:cubicBezTo>
                    <a:cubicBezTo>
                      <a:pt x="863" y="733"/>
                      <a:pt x="865" y="739"/>
                      <a:pt x="865" y="746"/>
                    </a:cubicBezTo>
                    <a:cubicBezTo>
                      <a:pt x="865" y="767"/>
                      <a:pt x="848" y="790"/>
                      <a:pt x="828" y="795"/>
                    </a:cubicBezTo>
                    <a:cubicBezTo>
                      <a:pt x="819" y="798"/>
                      <a:pt x="811" y="796"/>
                      <a:pt x="803" y="791"/>
                    </a:cubicBezTo>
                    <a:cubicBezTo>
                      <a:pt x="791" y="782"/>
                      <a:pt x="784" y="770"/>
                      <a:pt x="784" y="755"/>
                    </a:cubicBezTo>
                    <a:cubicBezTo>
                      <a:pt x="784" y="741"/>
                      <a:pt x="777" y="733"/>
                      <a:pt x="766" y="726"/>
                    </a:cubicBezTo>
                    <a:cubicBezTo>
                      <a:pt x="765" y="725"/>
                      <a:pt x="763" y="724"/>
                      <a:pt x="761" y="723"/>
                    </a:cubicBezTo>
                    <a:cubicBezTo>
                      <a:pt x="761" y="724"/>
                      <a:pt x="760" y="725"/>
                      <a:pt x="759" y="726"/>
                    </a:cubicBezTo>
                    <a:cubicBezTo>
                      <a:pt x="744" y="742"/>
                      <a:pt x="729" y="757"/>
                      <a:pt x="711" y="770"/>
                    </a:cubicBezTo>
                    <a:cubicBezTo>
                      <a:pt x="709" y="772"/>
                      <a:pt x="708" y="774"/>
                      <a:pt x="708" y="777"/>
                    </a:cubicBezTo>
                    <a:cubicBezTo>
                      <a:pt x="709" y="801"/>
                      <a:pt x="717" y="823"/>
                      <a:pt x="730" y="843"/>
                    </a:cubicBezTo>
                    <a:cubicBezTo>
                      <a:pt x="741" y="860"/>
                      <a:pt x="754" y="876"/>
                      <a:pt x="767" y="893"/>
                    </a:cubicBezTo>
                    <a:cubicBezTo>
                      <a:pt x="775" y="903"/>
                      <a:pt x="787" y="910"/>
                      <a:pt x="798" y="917"/>
                    </a:cubicBezTo>
                    <a:cubicBezTo>
                      <a:pt x="802" y="920"/>
                      <a:pt x="807" y="923"/>
                      <a:pt x="811" y="927"/>
                    </a:cubicBezTo>
                    <a:cubicBezTo>
                      <a:pt x="825" y="942"/>
                      <a:pt x="823" y="966"/>
                      <a:pt x="806" y="980"/>
                    </a:cubicBezTo>
                    <a:cubicBezTo>
                      <a:pt x="798" y="987"/>
                      <a:pt x="788" y="991"/>
                      <a:pt x="778" y="990"/>
                    </a:cubicBezTo>
                    <a:cubicBezTo>
                      <a:pt x="763" y="988"/>
                      <a:pt x="752" y="976"/>
                      <a:pt x="749" y="960"/>
                    </a:cubicBezTo>
                    <a:cubicBezTo>
                      <a:pt x="748" y="953"/>
                      <a:pt x="748" y="946"/>
                      <a:pt x="748" y="939"/>
                    </a:cubicBezTo>
                    <a:cubicBezTo>
                      <a:pt x="747" y="927"/>
                      <a:pt x="744" y="917"/>
                      <a:pt x="737" y="907"/>
                    </a:cubicBezTo>
                    <a:cubicBezTo>
                      <a:pt x="721" y="881"/>
                      <a:pt x="704" y="855"/>
                      <a:pt x="686" y="829"/>
                    </a:cubicBezTo>
                    <a:cubicBezTo>
                      <a:pt x="680" y="820"/>
                      <a:pt x="671" y="812"/>
                      <a:pt x="664" y="804"/>
                    </a:cubicBezTo>
                    <a:cubicBezTo>
                      <a:pt x="662" y="802"/>
                      <a:pt x="661" y="802"/>
                      <a:pt x="658" y="803"/>
                    </a:cubicBezTo>
                    <a:cubicBezTo>
                      <a:pt x="632" y="816"/>
                      <a:pt x="605" y="825"/>
                      <a:pt x="577" y="830"/>
                    </a:cubicBezTo>
                    <a:cubicBezTo>
                      <a:pt x="575" y="840"/>
                      <a:pt x="579" y="849"/>
                      <a:pt x="588" y="854"/>
                    </a:cubicBezTo>
                    <a:cubicBezTo>
                      <a:pt x="600" y="859"/>
                      <a:pt x="608" y="868"/>
                      <a:pt x="612" y="880"/>
                    </a:cubicBezTo>
                    <a:cubicBezTo>
                      <a:pt x="618" y="898"/>
                      <a:pt x="612" y="912"/>
                      <a:pt x="596" y="921"/>
                    </a:cubicBezTo>
                    <a:cubicBezTo>
                      <a:pt x="579" y="930"/>
                      <a:pt x="561" y="932"/>
                      <a:pt x="544" y="923"/>
                    </a:cubicBezTo>
                    <a:cubicBezTo>
                      <a:pt x="534" y="919"/>
                      <a:pt x="529" y="910"/>
                      <a:pt x="529" y="900"/>
                    </a:cubicBezTo>
                    <a:cubicBezTo>
                      <a:pt x="528" y="885"/>
                      <a:pt x="531" y="871"/>
                      <a:pt x="542" y="860"/>
                    </a:cubicBezTo>
                    <a:cubicBezTo>
                      <a:pt x="550" y="853"/>
                      <a:pt x="553" y="845"/>
                      <a:pt x="551" y="835"/>
                    </a:cubicBezTo>
                    <a:cubicBezTo>
                      <a:pt x="548" y="835"/>
                      <a:pt x="544" y="834"/>
                      <a:pt x="541" y="835"/>
                    </a:cubicBezTo>
                    <a:cubicBezTo>
                      <a:pt x="511" y="837"/>
                      <a:pt x="482" y="835"/>
                      <a:pt x="453" y="828"/>
                    </a:cubicBezTo>
                    <a:cubicBezTo>
                      <a:pt x="449" y="827"/>
                      <a:pt x="447" y="828"/>
                      <a:pt x="445" y="831"/>
                    </a:cubicBezTo>
                    <a:cubicBezTo>
                      <a:pt x="429" y="851"/>
                      <a:pt x="420" y="874"/>
                      <a:pt x="415" y="899"/>
                    </a:cubicBezTo>
                    <a:cubicBezTo>
                      <a:pt x="413" y="914"/>
                      <a:pt x="411" y="929"/>
                      <a:pt x="409" y="944"/>
                    </a:cubicBezTo>
                    <a:cubicBezTo>
                      <a:pt x="407" y="960"/>
                      <a:pt x="411" y="975"/>
                      <a:pt x="414" y="991"/>
                    </a:cubicBezTo>
                    <a:cubicBezTo>
                      <a:pt x="417" y="1005"/>
                      <a:pt x="415" y="1017"/>
                      <a:pt x="403" y="1027"/>
                    </a:cubicBezTo>
                    <a:cubicBezTo>
                      <a:pt x="390" y="1039"/>
                      <a:pt x="367" y="1040"/>
                      <a:pt x="354" y="1029"/>
                    </a:cubicBezTo>
                    <a:cubicBezTo>
                      <a:pt x="342" y="1021"/>
                      <a:pt x="338" y="1006"/>
                      <a:pt x="344" y="992"/>
                    </a:cubicBezTo>
                    <a:cubicBezTo>
                      <a:pt x="346" y="986"/>
                      <a:pt x="349" y="980"/>
                      <a:pt x="354" y="976"/>
                    </a:cubicBezTo>
                    <a:cubicBezTo>
                      <a:pt x="369" y="961"/>
                      <a:pt x="377" y="943"/>
                      <a:pt x="382" y="922"/>
                    </a:cubicBezTo>
                    <a:cubicBezTo>
                      <a:pt x="387" y="898"/>
                      <a:pt x="393" y="875"/>
                      <a:pt x="397" y="851"/>
                    </a:cubicBezTo>
                    <a:cubicBezTo>
                      <a:pt x="399" y="839"/>
                      <a:pt x="400" y="827"/>
                      <a:pt x="400" y="816"/>
                    </a:cubicBezTo>
                    <a:cubicBezTo>
                      <a:pt x="400" y="814"/>
                      <a:pt x="399" y="812"/>
                      <a:pt x="398" y="811"/>
                    </a:cubicBezTo>
                    <a:cubicBezTo>
                      <a:pt x="374" y="801"/>
                      <a:pt x="351" y="788"/>
                      <a:pt x="330" y="772"/>
                    </a:cubicBezTo>
                    <a:cubicBezTo>
                      <a:pt x="330" y="772"/>
                      <a:pt x="329" y="772"/>
                      <a:pt x="329" y="772"/>
                    </a:cubicBezTo>
                    <a:cubicBezTo>
                      <a:pt x="324" y="778"/>
                      <a:pt x="323" y="786"/>
                      <a:pt x="324" y="793"/>
                    </a:cubicBezTo>
                    <a:cubicBezTo>
                      <a:pt x="328" y="808"/>
                      <a:pt x="324" y="820"/>
                      <a:pt x="316" y="832"/>
                    </a:cubicBezTo>
                    <a:cubicBezTo>
                      <a:pt x="308" y="845"/>
                      <a:pt x="296" y="850"/>
                      <a:pt x="281" y="845"/>
                    </a:cubicBezTo>
                    <a:cubicBezTo>
                      <a:pt x="260" y="838"/>
                      <a:pt x="246" y="824"/>
                      <a:pt x="242" y="801"/>
                    </a:cubicBezTo>
                    <a:cubicBezTo>
                      <a:pt x="241" y="794"/>
                      <a:pt x="243" y="788"/>
                      <a:pt x="247" y="783"/>
                    </a:cubicBezTo>
                    <a:cubicBezTo>
                      <a:pt x="255" y="768"/>
                      <a:pt x="273" y="761"/>
                      <a:pt x="289" y="764"/>
                    </a:cubicBezTo>
                    <a:cubicBezTo>
                      <a:pt x="297" y="765"/>
                      <a:pt x="305" y="762"/>
                      <a:pt x="309" y="756"/>
                    </a:cubicBezTo>
                    <a:cubicBezTo>
                      <a:pt x="300" y="746"/>
                      <a:pt x="290" y="736"/>
                      <a:pt x="281" y="726"/>
                    </a:cubicBezTo>
                    <a:cubicBezTo>
                      <a:pt x="266" y="709"/>
                      <a:pt x="253" y="690"/>
                      <a:pt x="243" y="670"/>
                    </a:cubicBezTo>
                    <a:cubicBezTo>
                      <a:pt x="241" y="667"/>
                      <a:pt x="240" y="666"/>
                      <a:pt x="236" y="667"/>
                    </a:cubicBezTo>
                    <a:cubicBezTo>
                      <a:pt x="220" y="669"/>
                      <a:pt x="206" y="674"/>
                      <a:pt x="193" y="682"/>
                    </a:cubicBezTo>
                    <a:cubicBezTo>
                      <a:pt x="169" y="695"/>
                      <a:pt x="147" y="711"/>
                      <a:pt x="128" y="731"/>
                    </a:cubicBezTo>
                    <a:cubicBezTo>
                      <a:pt x="120" y="739"/>
                      <a:pt x="114" y="749"/>
                      <a:pt x="108" y="759"/>
                    </a:cubicBezTo>
                    <a:cubicBezTo>
                      <a:pt x="98" y="774"/>
                      <a:pt x="84" y="780"/>
                      <a:pt x="68" y="776"/>
                    </a:cubicBezTo>
                    <a:cubicBezTo>
                      <a:pt x="52" y="772"/>
                      <a:pt x="39" y="757"/>
                      <a:pt x="38" y="740"/>
                    </a:cubicBezTo>
                    <a:cubicBezTo>
                      <a:pt x="37" y="727"/>
                      <a:pt x="44" y="717"/>
                      <a:pt x="55" y="711"/>
                    </a:cubicBezTo>
                    <a:cubicBezTo>
                      <a:pt x="61" y="708"/>
                      <a:pt x="69" y="706"/>
                      <a:pt x="76" y="706"/>
                    </a:cubicBezTo>
                    <a:cubicBezTo>
                      <a:pt x="95" y="706"/>
                      <a:pt x="111" y="701"/>
                      <a:pt x="127" y="691"/>
                    </a:cubicBezTo>
                    <a:cubicBezTo>
                      <a:pt x="150" y="675"/>
                      <a:pt x="174" y="660"/>
                      <a:pt x="197" y="644"/>
                    </a:cubicBezTo>
                    <a:cubicBezTo>
                      <a:pt x="205" y="639"/>
                      <a:pt x="212" y="632"/>
                      <a:pt x="219" y="626"/>
                    </a:cubicBezTo>
                    <a:cubicBezTo>
                      <a:pt x="221" y="624"/>
                      <a:pt x="222" y="622"/>
                      <a:pt x="221" y="619"/>
                    </a:cubicBezTo>
                    <a:cubicBezTo>
                      <a:pt x="214" y="600"/>
                      <a:pt x="210" y="581"/>
                      <a:pt x="207" y="561"/>
                    </a:cubicBezTo>
                    <a:cubicBezTo>
                      <a:pt x="207" y="560"/>
                      <a:pt x="207" y="560"/>
                      <a:pt x="207" y="559"/>
                    </a:cubicBezTo>
                    <a:cubicBezTo>
                      <a:pt x="199" y="559"/>
                      <a:pt x="193" y="561"/>
                      <a:pt x="188" y="567"/>
                    </a:cubicBezTo>
                    <a:cubicBezTo>
                      <a:pt x="185" y="570"/>
                      <a:pt x="183" y="573"/>
                      <a:pt x="181" y="576"/>
                    </a:cubicBezTo>
                    <a:cubicBezTo>
                      <a:pt x="171" y="587"/>
                      <a:pt x="158" y="592"/>
                      <a:pt x="143" y="592"/>
                    </a:cubicBezTo>
                    <a:cubicBezTo>
                      <a:pt x="132" y="593"/>
                      <a:pt x="124" y="587"/>
                      <a:pt x="119" y="577"/>
                    </a:cubicBezTo>
                    <a:cubicBezTo>
                      <a:pt x="109" y="559"/>
                      <a:pt x="109" y="541"/>
                      <a:pt x="118" y="523"/>
                    </a:cubicBezTo>
                    <a:cubicBezTo>
                      <a:pt x="125" y="509"/>
                      <a:pt x="141" y="503"/>
                      <a:pt x="158" y="508"/>
                    </a:cubicBezTo>
                    <a:cubicBezTo>
                      <a:pt x="168" y="511"/>
                      <a:pt x="176" y="516"/>
                      <a:pt x="182" y="525"/>
                    </a:cubicBezTo>
                    <a:cubicBezTo>
                      <a:pt x="187" y="533"/>
                      <a:pt x="195" y="536"/>
                      <a:pt x="205" y="533"/>
                    </a:cubicBezTo>
                    <a:cubicBezTo>
                      <a:pt x="205" y="532"/>
                      <a:pt x="205" y="531"/>
                      <a:pt x="205" y="529"/>
                    </a:cubicBezTo>
                    <a:cubicBezTo>
                      <a:pt x="204" y="503"/>
                      <a:pt x="207" y="477"/>
                      <a:pt x="212" y="451"/>
                    </a:cubicBezTo>
                    <a:cubicBezTo>
                      <a:pt x="213" y="450"/>
                      <a:pt x="211" y="447"/>
                      <a:pt x="210" y="446"/>
                    </a:cubicBezTo>
                    <a:cubicBezTo>
                      <a:pt x="198" y="435"/>
                      <a:pt x="183" y="428"/>
                      <a:pt x="168" y="422"/>
                    </a:cubicBezTo>
                    <a:cubicBezTo>
                      <a:pt x="157" y="418"/>
                      <a:pt x="146" y="417"/>
                      <a:pt x="135" y="414"/>
                    </a:cubicBezTo>
                    <a:cubicBezTo>
                      <a:pt x="123" y="412"/>
                      <a:pt x="111" y="409"/>
                      <a:pt x="99" y="409"/>
                    </a:cubicBezTo>
                    <a:cubicBezTo>
                      <a:pt x="87" y="408"/>
                      <a:pt x="75" y="408"/>
                      <a:pt x="64" y="411"/>
                    </a:cubicBezTo>
                    <a:cubicBezTo>
                      <a:pt x="53" y="415"/>
                      <a:pt x="43" y="417"/>
                      <a:pt x="32" y="415"/>
                    </a:cubicBezTo>
                    <a:cubicBezTo>
                      <a:pt x="12" y="410"/>
                      <a:pt x="0" y="389"/>
                      <a:pt x="6" y="367"/>
                    </a:cubicBezTo>
                    <a:cubicBezTo>
                      <a:pt x="10" y="349"/>
                      <a:pt x="23" y="340"/>
                      <a:pt x="42" y="342"/>
                    </a:cubicBezTo>
                    <a:cubicBezTo>
                      <a:pt x="51" y="343"/>
                      <a:pt x="59" y="348"/>
                      <a:pt x="66" y="355"/>
                    </a:cubicBezTo>
                    <a:cubicBezTo>
                      <a:pt x="75" y="364"/>
                      <a:pt x="84" y="372"/>
                      <a:pt x="96" y="376"/>
                    </a:cubicBezTo>
                    <a:cubicBezTo>
                      <a:pt x="112" y="380"/>
                      <a:pt x="127" y="384"/>
                      <a:pt x="142" y="388"/>
                    </a:cubicBezTo>
                    <a:cubicBezTo>
                      <a:pt x="148" y="389"/>
                      <a:pt x="153" y="391"/>
                      <a:pt x="159" y="392"/>
                    </a:cubicBezTo>
                    <a:cubicBezTo>
                      <a:pt x="168" y="394"/>
                      <a:pt x="178" y="396"/>
                      <a:pt x="188" y="397"/>
                    </a:cubicBezTo>
                    <a:cubicBezTo>
                      <a:pt x="200" y="399"/>
                      <a:pt x="213" y="400"/>
                      <a:pt x="225" y="401"/>
                    </a:cubicBezTo>
                    <a:cubicBezTo>
                      <a:pt x="226" y="401"/>
                      <a:pt x="229" y="399"/>
                      <a:pt x="229" y="398"/>
                    </a:cubicBezTo>
                    <a:cubicBezTo>
                      <a:pt x="240" y="373"/>
                      <a:pt x="253" y="350"/>
                      <a:pt x="269" y="329"/>
                    </a:cubicBezTo>
                    <a:cubicBezTo>
                      <a:pt x="263" y="320"/>
                      <a:pt x="253" y="317"/>
                      <a:pt x="244" y="321"/>
                    </a:cubicBezTo>
                    <a:cubicBezTo>
                      <a:pt x="230" y="326"/>
                      <a:pt x="218" y="325"/>
                      <a:pt x="205" y="318"/>
                    </a:cubicBezTo>
                    <a:cubicBezTo>
                      <a:pt x="193" y="311"/>
                      <a:pt x="187" y="300"/>
                      <a:pt x="189" y="285"/>
                    </a:cubicBezTo>
                    <a:cubicBezTo>
                      <a:pt x="191" y="266"/>
                      <a:pt x="208" y="245"/>
                      <a:pt x="227" y="240"/>
                    </a:cubicBezTo>
                    <a:cubicBezTo>
                      <a:pt x="235" y="238"/>
                      <a:pt x="244" y="239"/>
                      <a:pt x="251" y="245"/>
                    </a:cubicBezTo>
                    <a:cubicBezTo>
                      <a:pt x="263" y="255"/>
                      <a:pt x="271" y="267"/>
                      <a:pt x="271" y="283"/>
                    </a:cubicBezTo>
                    <a:cubicBezTo>
                      <a:pt x="271" y="294"/>
                      <a:pt x="276" y="303"/>
                      <a:pt x="286" y="309"/>
                    </a:cubicBezTo>
                    <a:cubicBezTo>
                      <a:pt x="294" y="301"/>
                      <a:pt x="303" y="292"/>
                      <a:pt x="311" y="284"/>
                    </a:cubicBezTo>
                    <a:cubicBezTo>
                      <a:pt x="317" y="279"/>
                      <a:pt x="322" y="275"/>
                      <a:pt x="328" y="271"/>
                    </a:cubicBezTo>
                    <a:cubicBezTo>
                      <a:pt x="331" y="269"/>
                      <a:pt x="332" y="267"/>
                      <a:pt x="331" y="263"/>
                    </a:cubicBezTo>
                    <a:cubicBezTo>
                      <a:pt x="331" y="241"/>
                      <a:pt x="324" y="220"/>
                      <a:pt x="312" y="201"/>
                    </a:cubicBezTo>
                    <a:cubicBezTo>
                      <a:pt x="301" y="182"/>
                      <a:pt x="286" y="163"/>
                      <a:pt x="271" y="146"/>
                    </a:cubicBezTo>
                    <a:cubicBezTo>
                      <a:pt x="262" y="136"/>
                      <a:pt x="250" y="129"/>
                      <a:pt x="238" y="122"/>
                    </a:cubicBezTo>
                    <a:cubicBezTo>
                      <a:pt x="223" y="112"/>
                      <a:pt x="217" y="99"/>
                      <a:pt x="221" y="84"/>
                    </a:cubicBezTo>
                    <a:cubicBezTo>
                      <a:pt x="224" y="67"/>
                      <a:pt x="239" y="54"/>
                      <a:pt x="255" y="51"/>
                    </a:cubicBezTo>
                    <a:cubicBezTo>
                      <a:pt x="269" y="49"/>
                      <a:pt x="284" y="59"/>
                      <a:pt x="289" y="75"/>
                    </a:cubicBezTo>
                    <a:cubicBezTo>
                      <a:pt x="290" y="80"/>
                      <a:pt x="291" y="86"/>
                      <a:pt x="291" y="91"/>
                    </a:cubicBezTo>
                    <a:cubicBezTo>
                      <a:pt x="291" y="108"/>
                      <a:pt x="296" y="124"/>
                      <a:pt x="305" y="138"/>
                    </a:cubicBezTo>
                    <a:cubicBezTo>
                      <a:pt x="322" y="164"/>
                      <a:pt x="339" y="190"/>
                      <a:pt x="356" y="215"/>
                    </a:cubicBezTo>
                    <a:cubicBezTo>
                      <a:pt x="362" y="223"/>
                      <a:pt x="369" y="230"/>
                      <a:pt x="376" y="237"/>
                    </a:cubicBezTo>
                    <a:cubicBezTo>
                      <a:pt x="377" y="238"/>
                      <a:pt x="379" y="239"/>
                      <a:pt x="381" y="238"/>
                    </a:cubicBezTo>
                    <a:cubicBezTo>
                      <a:pt x="411" y="223"/>
                      <a:pt x="442" y="213"/>
                      <a:pt x="475" y="208"/>
                    </a:cubicBezTo>
                    <a:cubicBezTo>
                      <a:pt x="476" y="208"/>
                      <a:pt x="476" y="208"/>
                      <a:pt x="477" y="208"/>
                    </a:cubicBezTo>
                    <a:cubicBezTo>
                      <a:pt x="479" y="198"/>
                      <a:pt x="475" y="186"/>
                      <a:pt x="464" y="181"/>
                    </a:cubicBezTo>
                    <a:cubicBezTo>
                      <a:pt x="446" y="173"/>
                      <a:pt x="437" y="153"/>
                      <a:pt x="441" y="135"/>
                    </a:cubicBezTo>
                    <a:cubicBezTo>
                      <a:pt x="443" y="127"/>
                      <a:pt x="447" y="122"/>
                      <a:pt x="453" y="117"/>
                    </a:cubicBezTo>
                    <a:cubicBezTo>
                      <a:pt x="467" y="108"/>
                      <a:pt x="482" y="105"/>
                      <a:pt x="497" y="108"/>
                    </a:cubicBezTo>
                    <a:cubicBezTo>
                      <a:pt x="518" y="112"/>
                      <a:pt x="528" y="126"/>
                      <a:pt x="525" y="148"/>
                    </a:cubicBezTo>
                    <a:cubicBezTo>
                      <a:pt x="523" y="158"/>
                      <a:pt x="519" y="167"/>
                      <a:pt x="512" y="175"/>
                    </a:cubicBezTo>
                    <a:cubicBezTo>
                      <a:pt x="502" y="185"/>
                      <a:pt x="500" y="194"/>
                      <a:pt x="503" y="205"/>
                    </a:cubicBezTo>
                    <a:close/>
                    <a:moveTo>
                      <a:pt x="618" y="515"/>
                    </a:moveTo>
                    <a:cubicBezTo>
                      <a:pt x="621" y="515"/>
                      <a:pt x="623" y="514"/>
                      <a:pt x="625" y="514"/>
                    </a:cubicBezTo>
                    <a:cubicBezTo>
                      <a:pt x="645" y="513"/>
                      <a:pt x="664" y="506"/>
                      <a:pt x="679" y="492"/>
                    </a:cubicBezTo>
                    <a:cubicBezTo>
                      <a:pt x="703" y="472"/>
                      <a:pt x="716" y="445"/>
                      <a:pt x="718" y="413"/>
                    </a:cubicBezTo>
                    <a:cubicBezTo>
                      <a:pt x="719" y="373"/>
                      <a:pt x="705" y="339"/>
                      <a:pt x="671" y="316"/>
                    </a:cubicBezTo>
                    <a:cubicBezTo>
                      <a:pt x="652" y="303"/>
                      <a:pt x="631" y="297"/>
                      <a:pt x="608" y="301"/>
                    </a:cubicBezTo>
                    <a:cubicBezTo>
                      <a:pt x="591" y="304"/>
                      <a:pt x="576" y="313"/>
                      <a:pt x="563" y="324"/>
                    </a:cubicBezTo>
                    <a:cubicBezTo>
                      <a:pt x="546" y="338"/>
                      <a:pt x="532" y="355"/>
                      <a:pt x="520" y="373"/>
                    </a:cubicBezTo>
                    <a:cubicBezTo>
                      <a:pt x="519" y="371"/>
                      <a:pt x="517" y="369"/>
                      <a:pt x="516" y="368"/>
                    </a:cubicBezTo>
                    <a:cubicBezTo>
                      <a:pt x="504" y="350"/>
                      <a:pt x="490" y="333"/>
                      <a:pt x="473" y="320"/>
                    </a:cubicBezTo>
                    <a:cubicBezTo>
                      <a:pt x="456" y="307"/>
                      <a:pt x="437" y="298"/>
                      <a:pt x="415" y="300"/>
                    </a:cubicBezTo>
                    <a:cubicBezTo>
                      <a:pt x="394" y="302"/>
                      <a:pt x="376" y="309"/>
                      <a:pt x="360" y="324"/>
                    </a:cubicBezTo>
                    <a:cubicBezTo>
                      <a:pt x="326" y="357"/>
                      <a:pt x="316" y="397"/>
                      <a:pt x="329" y="442"/>
                    </a:cubicBezTo>
                    <a:cubicBezTo>
                      <a:pt x="341" y="479"/>
                      <a:pt x="366" y="504"/>
                      <a:pt x="404" y="513"/>
                    </a:cubicBezTo>
                    <a:cubicBezTo>
                      <a:pt x="410" y="514"/>
                      <a:pt x="416" y="514"/>
                      <a:pt x="423" y="515"/>
                    </a:cubicBezTo>
                    <a:cubicBezTo>
                      <a:pt x="422" y="518"/>
                      <a:pt x="421" y="521"/>
                      <a:pt x="420" y="523"/>
                    </a:cubicBezTo>
                    <a:cubicBezTo>
                      <a:pt x="412" y="541"/>
                      <a:pt x="404" y="559"/>
                      <a:pt x="397" y="577"/>
                    </a:cubicBezTo>
                    <a:cubicBezTo>
                      <a:pt x="390" y="594"/>
                      <a:pt x="386" y="611"/>
                      <a:pt x="383" y="629"/>
                    </a:cubicBezTo>
                    <a:cubicBezTo>
                      <a:pt x="382" y="641"/>
                      <a:pt x="385" y="653"/>
                      <a:pt x="387" y="666"/>
                    </a:cubicBezTo>
                    <a:cubicBezTo>
                      <a:pt x="387" y="667"/>
                      <a:pt x="388" y="668"/>
                      <a:pt x="390" y="669"/>
                    </a:cubicBezTo>
                    <a:cubicBezTo>
                      <a:pt x="408" y="678"/>
                      <a:pt x="427" y="688"/>
                      <a:pt x="445" y="697"/>
                    </a:cubicBezTo>
                    <a:cubicBezTo>
                      <a:pt x="461" y="705"/>
                      <a:pt x="478" y="708"/>
                      <a:pt x="496" y="703"/>
                    </a:cubicBezTo>
                    <a:cubicBezTo>
                      <a:pt x="512" y="698"/>
                      <a:pt x="529" y="697"/>
                      <a:pt x="545" y="701"/>
                    </a:cubicBezTo>
                    <a:cubicBezTo>
                      <a:pt x="560" y="705"/>
                      <a:pt x="574" y="705"/>
                      <a:pt x="588" y="697"/>
                    </a:cubicBezTo>
                    <a:cubicBezTo>
                      <a:pt x="610" y="683"/>
                      <a:pt x="632" y="670"/>
                      <a:pt x="654" y="657"/>
                    </a:cubicBezTo>
                    <a:cubicBezTo>
                      <a:pt x="655" y="656"/>
                      <a:pt x="657" y="655"/>
                      <a:pt x="657" y="654"/>
                    </a:cubicBezTo>
                    <a:cubicBezTo>
                      <a:pt x="657" y="646"/>
                      <a:pt x="659" y="638"/>
                      <a:pt x="658" y="630"/>
                    </a:cubicBezTo>
                    <a:cubicBezTo>
                      <a:pt x="657" y="618"/>
                      <a:pt x="654" y="606"/>
                      <a:pt x="651" y="594"/>
                    </a:cubicBezTo>
                    <a:cubicBezTo>
                      <a:pt x="644" y="570"/>
                      <a:pt x="633" y="549"/>
                      <a:pt x="623" y="526"/>
                    </a:cubicBezTo>
                    <a:cubicBezTo>
                      <a:pt x="621" y="523"/>
                      <a:pt x="620" y="519"/>
                      <a:pt x="618" y="515"/>
                    </a:cubicBezTo>
                    <a:close/>
                    <a:moveTo>
                      <a:pt x="648" y="689"/>
                    </a:moveTo>
                    <a:cubicBezTo>
                      <a:pt x="647" y="690"/>
                      <a:pt x="646" y="690"/>
                      <a:pt x="645" y="691"/>
                    </a:cubicBezTo>
                    <a:cubicBezTo>
                      <a:pt x="630" y="700"/>
                      <a:pt x="615" y="708"/>
                      <a:pt x="601" y="717"/>
                    </a:cubicBezTo>
                    <a:cubicBezTo>
                      <a:pt x="583" y="728"/>
                      <a:pt x="564" y="730"/>
                      <a:pt x="545" y="726"/>
                    </a:cubicBezTo>
                    <a:cubicBezTo>
                      <a:pt x="530" y="722"/>
                      <a:pt x="515" y="722"/>
                      <a:pt x="500" y="726"/>
                    </a:cubicBezTo>
                    <a:cubicBezTo>
                      <a:pt x="486" y="730"/>
                      <a:pt x="471" y="731"/>
                      <a:pt x="457" y="726"/>
                    </a:cubicBezTo>
                    <a:cubicBezTo>
                      <a:pt x="443" y="721"/>
                      <a:pt x="429" y="715"/>
                      <a:pt x="415" y="710"/>
                    </a:cubicBezTo>
                    <a:cubicBezTo>
                      <a:pt x="410" y="707"/>
                      <a:pt x="405" y="704"/>
                      <a:pt x="399" y="701"/>
                    </a:cubicBezTo>
                    <a:cubicBezTo>
                      <a:pt x="415" y="740"/>
                      <a:pt x="460" y="784"/>
                      <a:pt x="521" y="784"/>
                    </a:cubicBezTo>
                    <a:cubicBezTo>
                      <a:pt x="584" y="783"/>
                      <a:pt x="631" y="738"/>
                      <a:pt x="648" y="689"/>
                    </a:cubicBezTo>
                    <a:close/>
                    <a:moveTo>
                      <a:pt x="780" y="972"/>
                    </a:moveTo>
                    <a:cubicBezTo>
                      <a:pt x="791" y="972"/>
                      <a:pt x="802" y="964"/>
                      <a:pt x="805" y="954"/>
                    </a:cubicBezTo>
                    <a:cubicBezTo>
                      <a:pt x="807" y="947"/>
                      <a:pt x="804" y="942"/>
                      <a:pt x="796" y="940"/>
                    </a:cubicBezTo>
                    <a:cubicBezTo>
                      <a:pt x="787" y="939"/>
                      <a:pt x="773" y="947"/>
                      <a:pt x="770" y="957"/>
                    </a:cubicBezTo>
                    <a:cubicBezTo>
                      <a:pt x="766" y="965"/>
                      <a:pt x="771" y="972"/>
                      <a:pt x="780" y="972"/>
                    </a:cubicBezTo>
                    <a:close/>
                    <a:moveTo>
                      <a:pt x="66" y="726"/>
                    </a:moveTo>
                    <a:cubicBezTo>
                      <a:pt x="60" y="726"/>
                      <a:pt x="56" y="730"/>
                      <a:pt x="56" y="736"/>
                    </a:cubicBezTo>
                    <a:cubicBezTo>
                      <a:pt x="55" y="746"/>
                      <a:pt x="62" y="757"/>
                      <a:pt x="71" y="761"/>
                    </a:cubicBezTo>
                    <a:cubicBezTo>
                      <a:pt x="75" y="763"/>
                      <a:pt x="79" y="764"/>
                      <a:pt x="83" y="761"/>
                    </a:cubicBezTo>
                    <a:cubicBezTo>
                      <a:pt x="87" y="757"/>
                      <a:pt x="88" y="753"/>
                      <a:pt x="87" y="748"/>
                    </a:cubicBezTo>
                    <a:cubicBezTo>
                      <a:pt x="86" y="742"/>
                      <a:pt x="83" y="736"/>
                      <a:pt x="79" y="732"/>
                    </a:cubicBezTo>
                    <a:cubicBezTo>
                      <a:pt x="75" y="728"/>
                      <a:pt x="71" y="726"/>
                      <a:pt x="66" y="726"/>
                    </a:cubicBezTo>
                    <a:close/>
                    <a:moveTo>
                      <a:pt x="666" y="49"/>
                    </a:moveTo>
                    <a:cubicBezTo>
                      <a:pt x="668" y="48"/>
                      <a:pt x="670" y="48"/>
                      <a:pt x="673" y="47"/>
                    </a:cubicBezTo>
                    <a:cubicBezTo>
                      <a:pt x="677" y="46"/>
                      <a:pt x="681" y="44"/>
                      <a:pt x="682" y="39"/>
                    </a:cubicBezTo>
                    <a:cubicBezTo>
                      <a:pt x="683" y="34"/>
                      <a:pt x="681" y="30"/>
                      <a:pt x="677" y="27"/>
                    </a:cubicBezTo>
                    <a:cubicBezTo>
                      <a:pt x="669" y="21"/>
                      <a:pt x="660" y="19"/>
                      <a:pt x="650" y="23"/>
                    </a:cubicBezTo>
                    <a:cubicBezTo>
                      <a:pt x="641" y="26"/>
                      <a:pt x="640" y="34"/>
                      <a:pt x="646" y="41"/>
                    </a:cubicBezTo>
                    <a:cubicBezTo>
                      <a:pt x="651" y="46"/>
                      <a:pt x="658" y="48"/>
                      <a:pt x="666" y="49"/>
                    </a:cubicBezTo>
                    <a:close/>
                    <a:moveTo>
                      <a:pt x="259" y="69"/>
                    </a:moveTo>
                    <a:cubicBezTo>
                      <a:pt x="248" y="69"/>
                      <a:pt x="237" y="78"/>
                      <a:pt x="235" y="88"/>
                    </a:cubicBezTo>
                    <a:cubicBezTo>
                      <a:pt x="234" y="94"/>
                      <a:pt x="236" y="99"/>
                      <a:pt x="243" y="100"/>
                    </a:cubicBezTo>
                    <a:cubicBezTo>
                      <a:pt x="252" y="103"/>
                      <a:pt x="266" y="95"/>
                      <a:pt x="270" y="85"/>
                    </a:cubicBezTo>
                    <a:cubicBezTo>
                      <a:pt x="274" y="76"/>
                      <a:pt x="269" y="69"/>
                      <a:pt x="259" y="69"/>
                    </a:cubicBezTo>
                    <a:close/>
                    <a:moveTo>
                      <a:pt x="373" y="992"/>
                    </a:moveTo>
                    <a:cubicBezTo>
                      <a:pt x="371" y="993"/>
                      <a:pt x="368" y="993"/>
                      <a:pt x="365" y="994"/>
                    </a:cubicBezTo>
                    <a:cubicBezTo>
                      <a:pt x="357" y="998"/>
                      <a:pt x="355" y="1006"/>
                      <a:pt x="361" y="1012"/>
                    </a:cubicBezTo>
                    <a:cubicBezTo>
                      <a:pt x="368" y="1019"/>
                      <a:pt x="381" y="1022"/>
                      <a:pt x="390" y="1018"/>
                    </a:cubicBezTo>
                    <a:cubicBezTo>
                      <a:pt x="399" y="1015"/>
                      <a:pt x="400" y="1006"/>
                      <a:pt x="393" y="999"/>
                    </a:cubicBezTo>
                    <a:cubicBezTo>
                      <a:pt x="388" y="995"/>
                      <a:pt x="382" y="993"/>
                      <a:pt x="373" y="992"/>
                    </a:cubicBezTo>
                    <a:close/>
                    <a:moveTo>
                      <a:pt x="953" y="290"/>
                    </a:moveTo>
                    <a:cubicBezTo>
                      <a:pt x="953" y="301"/>
                      <a:pt x="961" y="313"/>
                      <a:pt x="971" y="315"/>
                    </a:cubicBezTo>
                    <a:cubicBezTo>
                      <a:pt x="978" y="316"/>
                      <a:pt x="982" y="313"/>
                      <a:pt x="984" y="307"/>
                    </a:cubicBezTo>
                    <a:cubicBezTo>
                      <a:pt x="986" y="297"/>
                      <a:pt x="979" y="284"/>
                      <a:pt x="969" y="280"/>
                    </a:cubicBezTo>
                    <a:cubicBezTo>
                      <a:pt x="960" y="276"/>
                      <a:pt x="953" y="281"/>
                      <a:pt x="953" y="290"/>
                    </a:cubicBezTo>
                    <a:close/>
                    <a:moveTo>
                      <a:pt x="1019" y="661"/>
                    </a:moveTo>
                    <a:cubicBezTo>
                      <a:pt x="1018" y="660"/>
                      <a:pt x="1018" y="658"/>
                      <a:pt x="1018" y="656"/>
                    </a:cubicBezTo>
                    <a:cubicBezTo>
                      <a:pt x="1016" y="651"/>
                      <a:pt x="1014" y="647"/>
                      <a:pt x="1009" y="646"/>
                    </a:cubicBezTo>
                    <a:cubicBezTo>
                      <a:pt x="1004" y="645"/>
                      <a:pt x="1000" y="647"/>
                      <a:pt x="997" y="651"/>
                    </a:cubicBezTo>
                    <a:cubicBezTo>
                      <a:pt x="991" y="659"/>
                      <a:pt x="989" y="668"/>
                      <a:pt x="992" y="678"/>
                    </a:cubicBezTo>
                    <a:cubicBezTo>
                      <a:pt x="995" y="686"/>
                      <a:pt x="1004" y="688"/>
                      <a:pt x="1010" y="682"/>
                    </a:cubicBezTo>
                    <a:cubicBezTo>
                      <a:pt x="1016" y="677"/>
                      <a:pt x="1018" y="670"/>
                      <a:pt x="1019" y="661"/>
                    </a:cubicBezTo>
                    <a:close/>
                    <a:moveTo>
                      <a:pt x="49" y="375"/>
                    </a:moveTo>
                    <a:cubicBezTo>
                      <a:pt x="48" y="372"/>
                      <a:pt x="48" y="370"/>
                      <a:pt x="47" y="367"/>
                    </a:cubicBezTo>
                    <a:cubicBezTo>
                      <a:pt x="44" y="357"/>
                      <a:pt x="35" y="355"/>
                      <a:pt x="28" y="363"/>
                    </a:cubicBezTo>
                    <a:cubicBezTo>
                      <a:pt x="21" y="371"/>
                      <a:pt x="19" y="380"/>
                      <a:pt x="22" y="389"/>
                    </a:cubicBezTo>
                    <a:cubicBezTo>
                      <a:pt x="26" y="399"/>
                      <a:pt x="35" y="401"/>
                      <a:pt x="42" y="393"/>
                    </a:cubicBezTo>
                    <a:cubicBezTo>
                      <a:pt x="47" y="388"/>
                      <a:pt x="49" y="382"/>
                      <a:pt x="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DB5F266-9043-4CD4-B6F1-BB7BA1D87AA9}"/>
                  </a:ext>
                </a:extLst>
              </p:cNvPr>
              <p:cNvSpPr/>
              <p:nvPr/>
            </p:nvSpPr>
            <p:spPr bwMode="auto">
              <a:xfrm>
                <a:off x="5435600" y="3017838"/>
                <a:ext cx="127000" cy="169862"/>
              </a:xfrm>
              <a:custGeom>
                <a:avLst/>
                <a:gdLst>
                  <a:gd name="T0" fmla="*/ 0 w 77"/>
                  <a:gd name="T1" fmla="*/ 37 h 102"/>
                  <a:gd name="T2" fmla="*/ 6 w 77"/>
                  <a:gd name="T3" fmla="*/ 14 h 102"/>
                  <a:gd name="T4" fmla="*/ 38 w 77"/>
                  <a:gd name="T5" fmla="*/ 4 h 102"/>
                  <a:gd name="T6" fmla="*/ 70 w 77"/>
                  <a:gd name="T7" fmla="*/ 36 h 102"/>
                  <a:gd name="T8" fmla="*/ 74 w 77"/>
                  <a:gd name="T9" fmla="*/ 71 h 102"/>
                  <a:gd name="T10" fmla="*/ 34 w 77"/>
                  <a:gd name="T11" fmla="*/ 92 h 102"/>
                  <a:gd name="T12" fmla="*/ 1 w 77"/>
                  <a:gd name="T13" fmla="*/ 49 h 102"/>
                  <a:gd name="T14" fmla="*/ 0 w 77"/>
                  <a:gd name="T15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02">
                    <a:moveTo>
                      <a:pt x="0" y="37"/>
                    </a:moveTo>
                    <a:cubicBezTo>
                      <a:pt x="0" y="28"/>
                      <a:pt x="2" y="20"/>
                      <a:pt x="6" y="14"/>
                    </a:cubicBezTo>
                    <a:cubicBezTo>
                      <a:pt x="13" y="4"/>
                      <a:pt x="26" y="0"/>
                      <a:pt x="38" y="4"/>
                    </a:cubicBezTo>
                    <a:cubicBezTo>
                      <a:pt x="53" y="10"/>
                      <a:pt x="63" y="22"/>
                      <a:pt x="70" y="36"/>
                    </a:cubicBezTo>
                    <a:cubicBezTo>
                      <a:pt x="75" y="47"/>
                      <a:pt x="77" y="59"/>
                      <a:pt x="74" y="71"/>
                    </a:cubicBezTo>
                    <a:cubicBezTo>
                      <a:pt x="71" y="92"/>
                      <a:pt x="52" y="102"/>
                      <a:pt x="34" y="92"/>
                    </a:cubicBezTo>
                    <a:cubicBezTo>
                      <a:pt x="15" y="83"/>
                      <a:pt x="6" y="68"/>
                      <a:pt x="1" y="49"/>
                    </a:cubicBezTo>
                    <a:cubicBezTo>
                      <a:pt x="0" y="45"/>
                      <a:pt x="0" y="41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8AF406A2-D5FC-40D8-9100-458FCA321AFB}"/>
                  </a:ext>
                </a:extLst>
              </p:cNvPr>
              <p:cNvSpPr/>
              <p:nvPr/>
            </p:nvSpPr>
            <p:spPr bwMode="auto">
              <a:xfrm>
                <a:off x="5588000" y="3022600"/>
                <a:ext cx="131763" cy="157162"/>
              </a:xfrm>
              <a:custGeom>
                <a:avLst/>
                <a:gdLst>
                  <a:gd name="T0" fmla="*/ 0 w 79"/>
                  <a:gd name="T1" fmla="*/ 62 h 95"/>
                  <a:gd name="T2" fmla="*/ 30 w 79"/>
                  <a:gd name="T3" fmla="*/ 7 h 95"/>
                  <a:gd name="T4" fmla="*/ 50 w 79"/>
                  <a:gd name="T5" fmla="*/ 1 h 95"/>
                  <a:gd name="T6" fmla="*/ 75 w 79"/>
                  <a:gd name="T7" fmla="*/ 26 h 95"/>
                  <a:gd name="T8" fmla="*/ 44 w 79"/>
                  <a:gd name="T9" fmla="*/ 89 h 95"/>
                  <a:gd name="T10" fmla="*/ 31 w 79"/>
                  <a:gd name="T11" fmla="*/ 94 h 95"/>
                  <a:gd name="T12" fmla="*/ 3 w 79"/>
                  <a:gd name="T13" fmla="*/ 75 h 95"/>
                  <a:gd name="T14" fmla="*/ 0 w 79"/>
                  <a:gd name="T15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0" y="62"/>
                    </a:moveTo>
                    <a:cubicBezTo>
                      <a:pt x="2" y="38"/>
                      <a:pt x="11" y="19"/>
                      <a:pt x="30" y="7"/>
                    </a:cubicBezTo>
                    <a:cubicBezTo>
                      <a:pt x="36" y="3"/>
                      <a:pt x="43" y="0"/>
                      <a:pt x="50" y="1"/>
                    </a:cubicBezTo>
                    <a:cubicBezTo>
                      <a:pt x="63" y="2"/>
                      <a:pt x="72" y="11"/>
                      <a:pt x="75" y="26"/>
                    </a:cubicBezTo>
                    <a:cubicBezTo>
                      <a:pt x="79" y="49"/>
                      <a:pt x="65" y="78"/>
                      <a:pt x="44" y="89"/>
                    </a:cubicBezTo>
                    <a:cubicBezTo>
                      <a:pt x="40" y="91"/>
                      <a:pt x="35" y="93"/>
                      <a:pt x="31" y="94"/>
                    </a:cubicBezTo>
                    <a:cubicBezTo>
                      <a:pt x="18" y="95"/>
                      <a:pt x="7" y="88"/>
                      <a:pt x="3" y="75"/>
                    </a:cubicBezTo>
                    <a:cubicBezTo>
                      <a:pt x="2" y="70"/>
                      <a:pt x="1" y="65"/>
                      <a:pt x="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07FFB2A1-CA10-4FB4-B715-A93B5B05B73F}"/>
                  </a:ext>
                </a:extLst>
              </p:cNvPr>
              <p:cNvSpPr/>
              <p:nvPr/>
            </p:nvSpPr>
            <p:spPr bwMode="auto">
              <a:xfrm>
                <a:off x="5348288" y="2779713"/>
                <a:ext cx="123825" cy="123825"/>
              </a:xfrm>
              <a:custGeom>
                <a:avLst/>
                <a:gdLst>
                  <a:gd name="T0" fmla="*/ 38 w 74"/>
                  <a:gd name="T1" fmla="*/ 1 h 75"/>
                  <a:gd name="T2" fmla="*/ 74 w 74"/>
                  <a:gd name="T3" fmla="*/ 38 h 75"/>
                  <a:gd name="T4" fmla="*/ 37 w 74"/>
                  <a:gd name="T5" fmla="*/ 75 h 75"/>
                  <a:gd name="T6" fmla="*/ 0 w 74"/>
                  <a:gd name="T7" fmla="*/ 37 h 75"/>
                  <a:gd name="T8" fmla="*/ 38 w 74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8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3DFB876D-6569-4239-8B54-AD2A72E6FE6B}"/>
                  </a:ext>
                </a:extLst>
              </p:cNvPr>
              <p:cNvSpPr/>
              <p:nvPr/>
            </p:nvSpPr>
            <p:spPr bwMode="auto">
              <a:xfrm>
                <a:off x="5665788" y="2779713"/>
                <a:ext cx="123825" cy="122237"/>
              </a:xfrm>
              <a:custGeom>
                <a:avLst/>
                <a:gdLst>
                  <a:gd name="T0" fmla="*/ 37 w 74"/>
                  <a:gd name="T1" fmla="*/ 1 h 74"/>
                  <a:gd name="T2" fmla="*/ 74 w 74"/>
                  <a:gd name="T3" fmla="*/ 38 h 74"/>
                  <a:gd name="T4" fmla="*/ 37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4"/>
                    </a:cubicBezTo>
                    <a:cubicBezTo>
                      <a:pt x="16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CC240E8B-53E8-4AC3-932B-F9B9E988B877}"/>
                  </a:ext>
                </a:extLst>
              </p:cNvPr>
              <p:cNvSpPr/>
              <p:nvPr/>
            </p:nvSpPr>
            <p:spPr bwMode="auto">
              <a:xfrm>
                <a:off x="5634038" y="2690813"/>
                <a:ext cx="174625" cy="93662"/>
              </a:xfrm>
              <a:custGeom>
                <a:avLst/>
                <a:gdLst>
                  <a:gd name="T0" fmla="*/ 11 w 105"/>
                  <a:gd name="T1" fmla="*/ 56 h 56"/>
                  <a:gd name="T2" fmla="*/ 1 w 105"/>
                  <a:gd name="T3" fmla="*/ 49 h 56"/>
                  <a:gd name="T4" fmla="*/ 6 w 105"/>
                  <a:gd name="T5" fmla="*/ 39 h 56"/>
                  <a:gd name="T6" fmla="*/ 35 w 105"/>
                  <a:gd name="T7" fmla="*/ 26 h 56"/>
                  <a:gd name="T8" fmla="*/ 88 w 105"/>
                  <a:gd name="T9" fmla="*/ 2 h 56"/>
                  <a:gd name="T10" fmla="*/ 100 w 105"/>
                  <a:gd name="T11" fmla="*/ 3 h 56"/>
                  <a:gd name="T12" fmla="*/ 97 w 105"/>
                  <a:gd name="T13" fmla="*/ 18 h 56"/>
                  <a:gd name="T14" fmla="*/ 60 w 105"/>
                  <a:gd name="T15" fmla="*/ 35 h 56"/>
                  <a:gd name="T16" fmla="*/ 15 w 105"/>
                  <a:gd name="T17" fmla="*/ 55 h 56"/>
                  <a:gd name="T18" fmla="*/ 11 w 105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56">
                    <a:moveTo>
                      <a:pt x="11" y="56"/>
                    </a:moveTo>
                    <a:cubicBezTo>
                      <a:pt x="6" y="56"/>
                      <a:pt x="2" y="53"/>
                      <a:pt x="1" y="49"/>
                    </a:cubicBezTo>
                    <a:cubicBezTo>
                      <a:pt x="0" y="45"/>
                      <a:pt x="2" y="41"/>
                      <a:pt x="6" y="39"/>
                    </a:cubicBezTo>
                    <a:cubicBezTo>
                      <a:pt x="16" y="35"/>
                      <a:pt x="25" y="31"/>
                      <a:pt x="35" y="26"/>
                    </a:cubicBezTo>
                    <a:cubicBezTo>
                      <a:pt x="53" y="18"/>
                      <a:pt x="70" y="10"/>
                      <a:pt x="88" y="2"/>
                    </a:cubicBezTo>
                    <a:cubicBezTo>
                      <a:pt x="92" y="0"/>
                      <a:pt x="96" y="0"/>
                      <a:pt x="100" y="3"/>
                    </a:cubicBezTo>
                    <a:cubicBezTo>
                      <a:pt x="105" y="8"/>
                      <a:pt x="103" y="15"/>
                      <a:pt x="97" y="18"/>
                    </a:cubicBezTo>
                    <a:cubicBezTo>
                      <a:pt x="84" y="24"/>
                      <a:pt x="72" y="29"/>
                      <a:pt x="60" y="35"/>
                    </a:cubicBezTo>
                    <a:cubicBezTo>
                      <a:pt x="45" y="41"/>
                      <a:pt x="30" y="48"/>
                      <a:pt x="15" y="55"/>
                    </a:cubicBezTo>
                    <a:cubicBezTo>
                      <a:pt x="14" y="55"/>
                      <a:pt x="12" y="56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A85089BB-6FEC-49E3-A3FB-B781EA11B819}"/>
                  </a:ext>
                </a:extLst>
              </p:cNvPr>
              <p:cNvSpPr/>
              <p:nvPr/>
            </p:nvSpPr>
            <p:spPr bwMode="auto">
              <a:xfrm>
                <a:off x="5343525" y="2689225"/>
                <a:ext cx="169863" cy="95250"/>
              </a:xfrm>
              <a:custGeom>
                <a:avLst/>
                <a:gdLst>
                  <a:gd name="T0" fmla="*/ 0 w 102"/>
                  <a:gd name="T1" fmla="*/ 11 h 57"/>
                  <a:gd name="T2" fmla="*/ 14 w 102"/>
                  <a:gd name="T3" fmla="*/ 3 h 57"/>
                  <a:gd name="T4" fmla="*/ 63 w 102"/>
                  <a:gd name="T5" fmla="*/ 25 h 57"/>
                  <a:gd name="T6" fmla="*/ 96 w 102"/>
                  <a:gd name="T7" fmla="*/ 40 h 57"/>
                  <a:gd name="T8" fmla="*/ 101 w 102"/>
                  <a:gd name="T9" fmla="*/ 49 h 57"/>
                  <a:gd name="T10" fmla="*/ 94 w 102"/>
                  <a:gd name="T11" fmla="*/ 57 h 57"/>
                  <a:gd name="T12" fmla="*/ 88 w 102"/>
                  <a:gd name="T13" fmla="*/ 56 h 57"/>
                  <a:gd name="T14" fmla="*/ 6 w 102"/>
                  <a:gd name="T15" fmla="*/ 19 h 57"/>
                  <a:gd name="T16" fmla="*/ 0 w 102"/>
                  <a:gd name="T17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7">
                    <a:moveTo>
                      <a:pt x="0" y="11"/>
                    </a:moveTo>
                    <a:cubicBezTo>
                      <a:pt x="0" y="4"/>
                      <a:pt x="7" y="0"/>
                      <a:pt x="14" y="3"/>
                    </a:cubicBezTo>
                    <a:cubicBezTo>
                      <a:pt x="30" y="10"/>
                      <a:pt x="46" y="17"/>
                      <a:pt x="63" y="25"/>
                    </a:cubicBezTo>
                    <a:cubicBezTo>
                      <a:pt x="74" y="30"/>
                      <a:pt x="85" y="35"/>
                      <a:pt x="96" y="40"/>
                    </a:cubicBezTo>
                    <a:cubicBezTo>
                      <a:pt x="100" y="42"/>
                      <a:pt x="102" y="45"/>
                      <a:pt x="101" y="49"/>
                    </a:cubicBezTo>
                    <a:cubicBezTo>
                      <a:pt x="101" y="54"/>
                      <a:pt x="98" y="56"/>
                      <a:pt x="94" y="57"/>
                    </a:cubicBezTo>
                    <a:cubicBezTo>
                      <a:pt x="92" y="57"/>
                      <a:pt x="90" y="57"/>
                      <a:pt x="88" y="56"/>
                    </a:cubicBezTo>
                    <a:cubicBezTo>
                      <a:pt x="61" y="44"/>
                      <a:pt x="33" y="31"/>
                      <a:pt x="6" y="19"/>
                    </a:cubicBezTo>
                    <a:cubicBezTo>
                      <a:pt x="2" y="17"/>
                      <a:pt x="0" y="1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8C90014-3838-4CF9-8AD2-994C051DD93E}"/>
                </a:ext>
              </a:extLst>
            </p:cNvPr>
            <p:cNvGrpSpPr/>
            <p:nvPr/>
          </p:nvGrpSpPr>
          <p:grpSpPr>
            <a:xfrm>
              <a:off x="6099689" y="2998050"/>
              <a:ext cx="708022" cy="709977"/>
              <a:chOff x="4708525" y="2117726"/>
              <a:chExt cx="1724026" cy="1728787"/>
            </a:xfrm>
            <a:solidFill>
              <a:srgbClr val="D94949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7404D3F8-3F5D-4DDC-9159-2200715742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8525" y="2117726"/>
                <a:ext cx="1724026" cy="1728787"/>
              </a:xfrm>
              <a:custGeom>
                <a:avLst/>
                <a:gdLst>
                  <a:gd name="T0" fmla="*/ 624 w 1037"/>
                  <a:gd name="T1" fmla="*/ 145 h 1040"/>
                  <a:gd name="T2" fmla="*/ 695 w 1037"/>
                  <a:gd name="T3" fmla="*/ 52 h 1040"/>
                  <a:gd name="T4" fmla="*/ 642 w 1037"/>
                  <a:gd name="T5" fmla="*/ 230 h 1040"/>
                  <a:gd name="T6" fmla="*/ 771 w 1037"/>
                  <a:gd name="T7" fmla="*/ 190 h 1040"/>
                  <a:gd name="T8" fmla="*/ 743 w 1037"/>
                  <a:gd name="T9" fmla="*/ 299 h 1040"/>
                  <a:gd name="T10" fmla="*/ 934 w 1037"/>
                  <a:gd name="T11" fmla="*/ 279 h 1040"/>
                  <a:gd name="T12" fmla="*/ 922 w 1037"/>
                  <a:gd name="T13" fmla="*/ 346 h 1040"/>
                  <a:gd name="T14" fmla="*/ 835 w 1037"/>
                  <a:gd name="T15" fmla="*/ 477 h 1040"/>
                  <a:gd name="T16" fmla="*/ 898 w 1037"/>
                  <a:gd name="T17" fmla="*/ 528 h 1040"/>
                  <a:gd name="T18" fmla="*/ 828 w 1037"/>
                  <a:gd name="T19" fmla="*/ 584 h 1040"/>
                  <a:gd name="T20" fmla="*/ 1029 w 1037"/>
                  <a:gd name="T21" fmla="*/ 644 h 1040"/>
                  <a:gd name="T22" fmla="*/ 847 w 1037"/>
                  <a:gd name="T23" fmla="*/ 641 h 1040"/>
                  <a:gd name="T24" fmla="*/ 789 w 1037"/>
                  <a:gd name="T25" fmla="*/ 711 h 1040"/>
                  <a:gd name="T26" fmla="*/ 803 w 1037"/>
                  <a:gd name="T27" fmla="*/ 791 h 1040"/>
                  <a:gd name="T28" fmla="*/ 711 w 1037"/>
                  <a:gd name="T29" fmla="*/ 770 h 1040"/>
                  <a:gd name="T30" fmla="*/ 811 w 1037"/>
                  <a:gd name="T31" fmla="*/ 927 h 1040"/>
                  <a:gd name="T32" fmla="*/ 737 w 1037"/>
                  <a:gd name="T33" fmla="*/ 907 h 1040"/>
                  <a:gd name="T34" fmla="*/ 588 w 1037"/>
                  <a:gd name="T35" fmla="*/ 854 h 1040"/>
                  <a:gd name="T36" fmla="*/ 542 w 1037"/>
                  <a:gd name="T37" fmla="*/ 860 h 1040"/>
                  <a:gd name="T38" fmla="*/ 415 w 1037"/>
                  <a:gd name="T39" fmla="*/ 899 h 1040"/>
                  <a:gd name="T40" fmla="*/ 344 w 1037"/>
                  <a:gd name="T41" fmla="*/ 992 h 1040"/>
                  <a:gd name="T42" fmla="*/ 398 w 1037"/>
                  <a:gd name="T43" fmla="*/ 811 h 1040"/>
                  <a:gd name="T44" fmla="*/ 281 w 1037"/>
                  <a:gd name="T45" fmla="*/ 845 h 1040"/>
                  <a:gd name="T46" fmla="*/ 281 w 1037"/>
                  <a:gd name="T47" fmla="*/ 726 h 1040"/>
                  <a:gd name="T48" fmla="*/ 108 w 1037"/>
                  <a:gd name="T49" fmla="*/ 759 h 1040"/>
                  <a:gd name="T50" fmla="*/ 127 w 1037"/>
                  <a:gd name="T51" fmla="*/ 691 h 1040"/>
                  <a:gd name="T52" fmla="*/ 207 w 1037"/>
                  <a:gd name="T53" fmla="*/ 559 h 1040"/>
                  <a:gd name="T54" fmla="*/ 118 w 1037"/>
                  <a:gd name="T55" fmla="*/ 523 h 1040"/>
                  <a:gd name="T56" fmla="*/ 212 w 1037"/>
                  <a:gd name="T57" fmla="*/ 451 h 1040"/>
                  <a:gd name="T58" fmla="*/ 64 w 1037"/>
                  <a:gd name="T59" fmla="*/ 411 h 1040"/>
                  <a:gd name="T60" fmla="*/ 96 w 1037"/>
                  <a:gd name="T61" fmla="*/ 376 h 1040"/>
                  <a:gd name="T62" fmla="*/ 229 w 1037"/>
                  <a:gd name="T63" fmla="*/ 398 h 1040"/>
                  <a:gd name="T64" fmla="*/ 227 w 1037"/>
                  <a:gd name="T65" fmla="*/ 240 h 1040"/>
                  <a:gd name="T66" fmla="*/ 328 w 1037"/>
                  <a:gd name="T67" fmla="*/ 271 h 1040"/>
                  <a:gd name="T68" fmla="*/ 221 w 1037"/>
                  <a:gd name="T69" fmla="*/ 84 h 1040"/>
                  <a:gd name="T70" fmla="*/ 356 w 1037"/>
                  <a:gd name="T71" fmla="*/ 215 h 1040"/>
                  <a:gd name="T72" fmla="*/ 464 w 1037"/>
                  <a:gd name="T73" fmla="*/ 181 h 1040"/>
                  <a:gd name="T74" fmla="*/ 512 w 1037"/>
                  <a:gd name="T75" fmla="*/ 175 h 1040"/>
                  <a:gd name="T76" fmla="*/ 718 w 1037"/>
                  <a:gd name="T77" fmla="*/ 413 h 1040"/>
                  <a:gd name="T78" fmla="*/ 516 w 1037"/>
                  <a:gd name="T79" fmla="*/ 368 h 1040"/>
                  <a:gd name="T80" fmla="*/ 404 w 1037"/>
                  <a:gd name="T81" fmla="*/ 513 h 1040"/>
                  <a:gd name="T82" fmla="*/ 387 w 1037"/>
                  <a:gd name="T83" fmla="*/ 666 h 1040"/>
                  <a:gd name="T84" fmla="*/ 588 w 1037"/>
                  <a:gd name="T85" fmla="*/ 697 h 1040"/>
                  <a:gd name="T86" fmla="*/ 623 w 1037"/>
                  <a:gd name="T87" fmla="*/ 526 h 1040"/>
                  <a:gd name="T88" fmla="*/ 545 w 1037"/>
                  <a:gd name="T89" fmla="*/ 726 h 1040"/>
                  <a:gd name="T90" fmla="*/ 521 w 1037"/>
                  <a:gd name="T91" fmla="*/ 784 h 1040"/>
                  <a:gd name="T92" fmla="*/ 770 w 1037"/>
                  <a:gd name="T93" fmla="*/ 957 h 1040"/>
                  <a:gd name="T94" fmla="*/ 83 w 1037"/>
                  <a:gd name="T95" fmla="*/ 761 h 1040"/>
                  <a:gd name="T96" fmla="*/ 673 w 1037"/>
                  <a:gd name="T97" fmla="*/ 47 h 1040"/>
                  <a:gd name="T98" fmla="*/ 666 w 1037"/>
                  <a:gd name="T99" fmla="*/ 49 h 1040"/>
                  <a:gd name="T100" fmla="*/ 259 w 1037"/>
                  <a:gd name="T101" fmla="*/ 69 h 1040"/>
                  <a:gd name="T102" fmla="*/ 393 w 1037"/>
                  <a:gd name="T103" fmla="*/ 999 h 1040"/>
                  <a:gd name="T104" fmla="*/ 969 w 1037"/>
                  <a:gd name="T105" fmla="*/ 280 h 1040"/>
                  <a:gd name="T106" fmla="*/ 997 w 1037"/>
                  <a:gd name="T107" fmla="*/ 651 h 1040"/>
                  <a:gd name="T108" fmla="*/ 47 w 1037"/>
                  <a:gd name="T109" fmla="*/ 36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7" h="1040">
                    <a:moveTo>
                      <a:pt x="503" y="205"/>
                    </a:moveTo>
                    <a:cubicBezTo>
                      <a:pt x="511" y="205"/>
                      <a:pt x="518" y="205"/>
                      <a:pt x="526" y="205"/>
                    </a:cubicBezTo>
                    <a:cubicBezTo>
                      <a:pt x="546" y="206"/>
                      <a:pt x="567" y="208"/>
                      <a:pt x="587" y="213"/>
                    </a:cubicBezTo>
                    <a:cubicBezTo>
                      <a:pt x="590" y="214"/>
                      <a:pt x="592" y="213"/>
                      <a:pt x="595" y="210"/>
                    </a:cubicBezTo>
                    <a:cubicBezTo>
                      <a:pt x="610" y="191"/>
                      <a:pt x="620" y="169"/>
                      <a:pt x="624" y="145"/>
                    </a:cubicBezTo>
                    <a:cubicBezTo>
                      <a:pt x="627" y="128"/>
                      <a:pt x="629" y="110"/>
                      <a:pt x="631" y="92"/>
                    </a:cubicBezTo>
                    <a:cubicBezTo>
                      <a:pt x="632" y="78"/>
                      <a:pt x="629" y="65"/>
                      <a:pt x="626" y="52"/>
                    </a:cubicBezTo>
                    <a:cubicBezTo>
                      <a:pt x="624" y="39"/>
                      <a:pt x="624" y="27"/>
                      <a:pt x="633" y="17"/>
                    </a:cubicBezTo>
                    <a:cubicBezTo>
                      <a:pt x="647" y="2"/>
                      <a:pt x="675" y="0"/>
                      <a:pt x="689" y="14"/>
                    </a:cubicBezTo>
                    <a:cubicBezTo>
                      <a:pt x="699" y="23"/>
                      <a:pt x="702" y="39"/>
                      <a:pt x="695" y="52"/>
                    </a:cubicBezTo>
                    <a:cubicBezTo>
                      <a:pt x="693" y="57"/>
                      <a:pt x="690" y="61"/>
                      <a:pt x="687" y="64"/>
                    </a:cubicBezTo>
                    <a:cubicBezTo>
                      <a:pt x="672" y="78"/>
                      <a:pt x="663" y="96"/>
                      <a:pt x="659" y="115"/>
                    </a:cubicBezTo>
                    <a:cubicBezTo>
                      <a:pt x="654" y="140"/>
                      <a:pt x="648" y="164"/>
                      <a:pt x="643" y="188"/>
                    </a:cubicBezTo>
                    <a:cubicBezTo>
                      <a:pt x="641" y="201"/>
                      <a:pt x="641" y="213"/>
                      <a:pt x="640" y="226"/>
                    </a:cubicBezTo>
                    <a:cubicBezTo>
                      <a:pt x="640" y="227"/>
                      <a:pt x="641" y="229"/>
                      <a:pt x="642" y="230"/>
                    </a:cubicBezTo>
                    <a:cubicBezTo>
                      <a:pt x="669" y="241"/>
                      <a:pt x="693" y="256"/>
                      <a:pt x="716" y="273"/>
                    </a:cubicBezTo>
                    <a:cubicBezTo>
                      <a:pt x="716" y="274"/>
                      <a:pt x="716" y="274"/>
                      <a:pt x="716" y="274"/>
                    </a:cubicBezTo>
                    <a:cubicBezTo>
                      <a:pt x="727" y="265"/>
                      <a:pt x="732" y="254"/>
                      <a:pt x="729" y="239"/>
                    </a:cubicBezTo>
                    <a:cubicBezTo>
                      <a:pt x="726" y="222"/>
                      <a:pt x="732" y="208"/>
                      <a:pt x="744" y="196"/>
                    </a:cubicBezTo>
                    <a:cubicBezTo>
                      <a:pt x="751" y="189"/>
                      <a:pt x="761" y="188"/>
                      <a:pt x="771" y="190"/>
                    </a:cubicBezTo>
                    <a:cubicBezTo>
                      <a:pt x="790" y="196"/>
                      <a:pt x="804" y="208"/>
                      <a:pt x="810" y="228"/>
                    </a:cubicBezTo>
                    <a:cubicBezTo>
                      <a:pt x="815" y="242"/>
                      <a:pt x="809" y="257"/>
                      <a:pt x="794" y="266"/>
                    </a:cubicBezTo>
                    <a:cubicBezTo>
                      <a:pt x="785" y="272"/>
                      <a:pt x="775" y="274"/>
                      <a:pt x="765" y="272"/>
                    </a:cubicBezTo>
                    <a:cubicBezTo>
                      <a:pt x="755" y="271"/>
                      <a:pt x="748" y="275"/>
                      <a:pt x="742" y="283"/>
                    </a:cubicBezTo>
                    <a:cubicBezTo>
                      <a:pt x="736" y="291"/>
                      <a:pt x="736" y="291"/>
                      <a:pt x="743" y="299"/>
                    </a:cubicBezTo>
                    <a:cubicBezTo>
                      <a:pt x="765" y="320"/>
                      <a:pt x="783" y="344"/>
                      <a:pt x="797" y="371"/>
                    </a:cubicBezTo>
                    <a:cubicBezTo>
                      <a:pt x="798" y="374"/>
                      <a:pt x="800" y="375"/>
                      <a:pt x="803" y="374"/>
                    </a:cubicBezTo>
                    <a:cubicBezTo>
                      <a:pt x="822" y="371"/>
                      <a:pt x="839" y="365"/>
                      <a:pt x="855" y="355"/>
                    </a:cubicBezTo>
                    <a:cubicBezTo>
                      <a:pt x="872" y="343"/>
                      <a:pt x="889" y="330"/>
                      <a:pt x="905" y="317"/>
                    </a:cubicBezTo>
                    <a:cubicBezTo>
                      <a:pt x="918" y="307"/>
                      <a:pt x="925" y="292"/>
                      <a:pt x="934" y="279"/>
                    </a:cubicBezTo>
                    <a:cubicBezTo>
                      <a:pt x="939" y="272"/>
                      <a:pt x="946" y="267"/>
                      <a:pt x="955" y="265"/>
                    </a:cubicBezTo>
                    <a:cubicBezTo>
                      <a:pt x="981" y="259"/>
                      <a:pt x="1008" y="286"/>
                      <a:pt x="1001" y="310"/>
                    </a:cubicBezTo>
                    <a:cubicBezTo>
                      <a:pt x="997" y="325"/>
                      <a:pt x="986" y="332"/>
                      <a:pt x="971" y="335"/>
                    </a:cubicBezTo>
                    <a:cubicBezTo>
                      <a:pt x="965" y="336"/>
                      <a:pt x="958" y="336"/>
                      <a:pt x="951" y="336"/>
                    </a:cubicBezTo>
                    <a:cubicBezTo>
                      <a:pt x="940" y="337"/>
                      <a:pt x="930" y="340"/>
                      <a:pt x="922" y="346"/>
                    </a:cubicBezTo>
                    <a:cubicBezTo>
                      <a:pt x="894" y="363"/>
                      <a:pt x="866" y="381"/>
                      <a:pt x="839" y="400"/>
                    </a:cubicBezTo>
                    <a:cubicBezTo>
                      <a:pt x="832" y="404"/>
                      <a:pt x="826" y="410"/>
                      <a:pt x="820" y="416"/>
                    </a:cubicBezTo>
                    <a:cubicBezTo>
                      <a:pt x="819" y="417"/>
                      <a:pt x="819" y="420"/>
                      <a:pt x="819" y="422"/>
                    </a:cubicBezTo>
                    <a:cubicBezTo>
                      <a:pt x="823" y="439"/>
                      <a:pt x="827" y="456"/>
                      <a:pt x="831" y="473"/>
                    </a:cubicBezTo>
                    <a:cubicBezTo>
                      <a:pt x="832" y="476"/>
                      <a:pt x="832" y="477"/>
                      <a:pt x="835" y="477"/>
                    </a:cubicBezTo>
                    <a:cubicBezTo>
                      <a:pt x="850" y="478"/>
                      <a:pt x="862" y="476"/>
                      <a:pt x="871" y="463"/>
                    </a:cubicBezTo>
                    <a:cubicBezTo>
                      <a:pt x="879" y="450"/>
                      <a:pt x="893" y="445"/>
                      <a:pt x="907" y="444"/>
                    </a:cubicBezTo>
                    <a:cubicBezTo>
                      <a:pt x="920" y="442"/>
                      <a:pt x="929" y="448"/>
                      <a:pt x="935" y="459"/>
                    </a:cubicBezTo>
                    <a:cubicBezTo>
                      <a:pt x="945" y="477"/>
                      <a:pt x="945" y="496"/>
                      <a:pt x="935" y="514"/>
                    </a:cubicBezTo>
                    <a:cubicBezTo>
                      <a:pt x="928" y="527"/>
                      <a:pt x="914" y="532"/>
                      <a:pt x="898" y="528"/>
                    </a:cubicBezTo>
                    <a:cubicBezTo>
                      <a:pt x="888" y="526"/>
                      <a:pt x="878" y="521"/>
                      <a:pt x="872" y="512"/>
                    </a:cubicBezTo>
                    <a:cubicBezTo>
                      <a:pt x="867" y="503"/>
                      <a:pt x="859" y="500"/>
                      <a:pt x="849" y="502"/>
                    </a:cubicBezTo>
                    <a:cubicBezTo>
                      <a:pt x="849" y="502"/>
                      <a:pt x="849" y="502"/>
                      <a:pt x="848" y="502"/>
                    </a:cubicBezTo>
                    <a:cubicBezTo>
                      <a:pt x="835" y="504"/>
                      <a:pt x="834" y="505"/>
                      <a:pt x="835" y="518"/>
                    </a:cubicBezTo>
                    <a:cubicBezTo>
                      <a:pt x="835" y="540"/>
                      <a:pt x="833" y="562"/>
                      <a:pt x="828" y="584"/>
                    </a:cubicBezTo>
                    <a:cubicBezTo>
                      <a:pt x="827" y="588"/>
                      <a:pt x="828" y="590"/>
                      <a:pt x="831" y="593"/>
                    </a:cubicBezTo>
                    <a:cubicBezTo>
                      <a:pt x="849" y="609"/>
                      <a:pt x="871" y="618"/>
                      <a:pt x="894" y="624"/>
                    </a:cubicBezTo>
                    <a:cubicBezTo>
                      <a:pt x="903" y="626"/>
                      <a:pt x="912" y="627"/>
                      <a:pt x="921" y="629"/>
                    </a:cubicBezTo>
                    <a:cubicBezTo>
                      <a:pt x="944" y="635"/>
                      <a:pt x="967" y="634"/>
                      <a:pt x="990" y="629"/>
                    </a:cubicBezTo>
                    <a:cubicBezTo>
                      <a:pt x="1007" y="626"/>
                      <a:pt x="1020" y="631"/>
                      <a:pt x="1029" y="644"/>
                    </a:cubicBezTo>
                    <a:cubicBezTo>
                      <a:pt x="1037" y="657"/>
                      <a:pt x="1037" y="677"/>
                      <a:pt x="1028" y="689"/>
                    </a:cubicBezTo>
                    <a:cubicBezTo>
                      <a:pt x="1019" y="702"/>
                      <a:pt x="1004" y="706"/>
                      <a:pt x="989" y="699"/>
                    </a:cubicBezTo>
                    <a:cubicBezTo>
                      <a:pt x="983" y="697"/>
                      <a:pt x="977" y="693"/>
                      <a:pt x="973" y="688"/>
                    </a:cubicBezTo>
                    <a:cubicBezTo>
                      <a:pt x="961" y="675"/>
                      <a:pt x="947" y="666"/>
                      <a:pt x="929" y="662"/>
                    </a:cubicBezTo>
                    <a:cubicBezTo>
                      <a:pt x="902" y="655"/>
                      <a:pt x="875" y="647"/>
                      <a:pt x="847" y="641"/>
                    </a:cubicBezTo>
                    <a:cubicBezTo>
                      <a:pt x="837" y="639"/>
                      <a:pt x="826" y="639"/>
                      <a:pt x="816" y="637"/>
                    </a:cubicBezTo>
                    <a:cubicBezTo>
                      <a:pt x="813" y="637"/>
                      <a:pt x="812" y="638"/>
                      <a:pt x="811" y="641"/>
                    </a:cubicBezTo>
                    <a:cubicBezTo>
                      <a:pt x="803" y="661"/>
                      <a:pt x="792" y="680"/>
                      <a:pt x="780" y="698"/>
                    </a:cubicBezTo>
                    <a:cubicBezTo>
                      <a:pt x="779" y="699"/>
                      <a:pt x="779" y="701"/>
                      <a:pt x="780" y="702"/>
                    </a:cubicBezTo>
                    <a:cubicBezTo>
                      <a:pt x="783" y="706"/>
                      <a:pt x="786" y="709"/>
                      <a:pt x="789" y="711"/>
                    </a:cubicBezTo>
                    <a:cubicBezTo>
                      <a:pt x="796" y="717"/>
                      <a:pt x="803" y="718"/>
                      <a:pt x="811" y="714"/>
                    </a:cubicBezTo>
                    <a:cubicBezTo>
                      <a:pt x="828" y="708"/>
                      <a:pt x="848" y="713"/>
                      <a:pt x="859" y="727"/>
                    </a:cubicBezTo>
                    <a:cubicBezTo>
                      <a:pt x="863" y="733"/>
                      <a:pt x="865" y="739"/>
                      <a:pt x="865" y="746"/>
                    </a:cubicBezTo>
                    <a:cubicBezTo>
                      <a:pt x="865" y="767"/>
                      <a:pt x="848" y="790"/>
                      <a:pt x="828" y="795"/>
                    </a:cubicBezTo>
                    <a:cubicBezTo>
                      <a:pt x="819" y="798"/>
                      <a:pt x="811" y="796"/>
                      <a:pt x="803" y="791"/>
                    </a:cubicBezTo>
                    <a:cubicBezTo>
                      <a:pt x="791" y="782"/>
                      <a:pt x="784" y="770"/>
                      <a:pt x="784" y="755"/>
                    </a:cubicBezTo>
                    <a:cubicBezTo>
                      <a:pt x="784" y="741"/>
                      <a:pt x="777" y="733"/>
                      <a:pt x="766" y="726"/>
                    </a:cubicBezTo>
                    <a:cubicBezTo>
                      <a:pt x="765" y="725"/>
                      <a:pt x="763" y="724"/>
                      <a:pt x="761" y="723"/>
                    </a:cubicBezTo>
                    <a:cubicBezTo>
                      <a:pt x="761" y="724"/>
                      <a:pt x="760" y="725"/>
                      <a:pt x="759" y="726"/>
                    </a:cubicBezTo>
                    <a:cubicBezTo>
                      <a:pt x="744" y="742"/>
                      <a:pt x="729" y="757"/>
                      <a:pt x="711" y="770"/>
                    </a:cubicBezTo>
                    <a:cubicBezTo>
                      <a:pt x="709" y="772"/>
                      <a:pt x="708" y="774"/>
                      <a:pt x="708" y="777"/>
                    </a:cubicBezTo>
                    <a:cubicBezTo>
                      <a:pt x="709" y="801"/>
                      <a:pt x="717" y="823"/>
                      <a:pt x="730" y="843"/>
                    </a:cubicBezTo>
                    <a:cubicBezTo>
                      <a:pt x="741" y="860"/>
                      <a:pt x="754" y="876"/>
                      <a:pt x="767" y="893"/>
                    </a:cubicBezTo>
                    <a:cubicBezTo>
                      <a:pt x="775" y="903"/>
                      <a:pt x="787" y="910"/>
                      <a:pt x="798" y="917"/>
                    </a:cubicBezTo>
                    <a:cubicBezTo>
                      <a:pt x="802" y="920"/>
                      <a:pt x="807" y="923"/>
                      <a:pt x="811" y="927"/>
                    </a:cubicBezTo>
                    <a:cubicBezTo>
                      <a:pt x="825" y="942"/>
                      <a:pt x="823" y="966"/>
                      <a:pt x="806" y="980"/>
                    </a:cubicBezTo>
                    <a:cubicBezTo>
                      <a:pt x="798" y="987"/>
                      <a:pt x="788" y="991"/>
                      <a:pt x="778" y="990"/>
                    </a:cubicBezTo>
                    <a:cubicBezTo>
                      <a:pt x="763" y="988"/>
                      <a:pt x="752" y="976"/>
                      <a:pt x="749" y="960"/>
                    </a:cubicBezTo>
                    <a:cubicBezTo>
                      <a:pt x="748" y="953"/>
                      <a:pt x="748" y="946"/>
                      <a:pt x="748" y="939"/>
                    </a:cubicBezTo>
                    <a:cubicBezTo>
                      <a:pt x="747" y="927"/>
                      <a:pt x="744" y="917"/>
                      <a:pt x="737" y="907"/>
                    </a:cubicBezTo>
                    <a:cubicBezTo>
                      <a:pt x="721" y="881"/>
                      <a:pt x="704" y="855"/>
                      <a:pt x="686" y="829"/>
                    </a:cubicBezTo>
                    <a:cubicBezTo>
                      <a:pt x="680" y="820"/>
                      <a:pt x="671" y="812"/>
                      <a:pt x="664" y="804"/>
                    </a:cubicBezTo>
                    <a:cubicBezTo>
                      <a:pt x="662" y="802"/>
                      <a:pt x="661" y="802"/>
                      <a:pt x="658" y="803"/>
                    </a:cubicBezTo>
                    <a:cubicBezTo>
                      <a:pt x="632" y="816"/>
                      <a:pt x="605" y="825"/>
                      <a:pt x="577" y="830"/>
                    </a:cubicBezTo>
                    <a:cubicBezTo>
                      <a:pt x="575" y="840"/>
                      <a:pt x="579" y="849"/>
                      <a:pt x="588" y="854"/>
                    </a:cubicBezTo>
                    <a:cubicBezTo>
                      <a:pt x="600" y="859"/>
                      <a:pt x="608" y="868"/>
                      <a:pt x="612" y="880"/>
                    </a:cubicBezTo>
                    <a:cubicBezTo>
                      <a:pt x="618" y="898"/>
                      <a:pt x="612" y="912"/>
                      <a:pt x="596" y="921"/>
                    </a:cubicBezTo>
                    <a:cubicBezTo>
                      <a:pt x="579" y="930"/>
                      <a:pt x="561" y="932"/>
                      <a:pt x="544" y="923"/>
                    </a:cubicBezTo>
                    <a:cubicBezTo>
                      <a:pt x="534" y="919"/>
                      <a:pt x="529" y="910"/>
                      <a:pt x="529" y="900"/>
                    </a:cubicBezTo>
                    <a:cubicBezTo>
                      <a:pt x="528" y="885"/>
                      <a:pt x="531" y="871"/>
                      <a:pt x="542" y="860"/>
                    </a:cubicBezTo>
                    <a:cubicBezTo>
                      <a:pt x="550" y="853"/>
                      <a:pt x="553" y="845"/>
                      <a:pt x="551" y="835"/>
                    </a:cubicBezTo>
                    <a:cubicBezTo>
                      <a:pt x="548" y="835"/>
                      <a:pt x="544" y="834"/>
                      <a:pt x="541" y="835"/>
                    </a:cubicBezTo>
                    <a:cubicBezTo>
                      <a:pt x="511" y="837"/>
                      <a:pt x="482" y="835"/>
                      <a:pt x="453" y="828"/>
                    </a:cubicBezTo>
                    <a:cubicBezTo>
                      <a:pt x="449" y="827"/>
                      <a:pt x="447" y="828"/>
                      <a:pt x="445" y="831"/>
                    </a:cubicBezTo>
                    <a:cubicBezTo>
                      <a:pt x="429" y="851"/>
                      <a:pt x="420" y="874"/>
                      <a:pt x="415" y="899"/>
                    </a:cubicBezTo>
                    <a:cubicBezTo>
                      <a:pt x="413" y="914"/>
                      <a:pt x="411" y="929"/>
                      <a:pt x="409" y="944"/>
                    </a:cubicBezTo>
                    <a:cubicBezTo>
                      <a:pt x="407" y="960"/>
                      <a:pt x="411" y="975"/>
                      <a:pt x="414" y="991"/>
                    </a:cubicBezTo>
                    <a:cubicBezTo>
                      <a:pt x="417" y="1005"/>
                      <a:pt x="415" y="1017"/>
                      <a:pt x="403" y="1027"/>
                    </a:cubicBezTo>
                    <a:cubicBezTo>
                      <a:pt x="390" y="1039"/>
                      <a:pt x="367" y="1040"/>
                      <a:pt x="354" y="1029"/>
                    </a:cubicBezTo>
                    <a:cubicBezTo>
                      <a:pt x="342" y="1021"/>
                      <a:pt x="338" y="1006"/>
                      <a:pt x="344" y="992"/>
                    </a:cubicBezTo>
                    <a:cubicBezTo>
                      <a:pt x="346" y="986"/>
                      <a:pt x="349" y="980"/>
                      <a:pt x="354" y="976"/>
                    </a:cubicBezTo>
                    <a:cubicBezTo>
                      <a:pt x="369" y="961"/>
                      <a:pt x="377" y="943"/>
                      <a:pt x="382" y="922"/>
                    </a:cubicBezTo>
                    <a:cubicBezTo>
                      <a:pt x="387" y="898"/>
                      <a:pt x="393" y="875"/>
                      <a:pt x="397" y="851"/>
                    </a:cubicBezTo>
                    <a:cubicBezTo>
                      <a:pt x="399" y="839"/>
                      <a:pt x="400" y="827"/>
                      <a:pt x="400" y="816"/>
                    </a:cubicBezTo>
                    <a:cubicBezTo>
                      <a:pt x="400" y="814"/>
                      <a:pt x="399" y="812"/>
                      <a:pt x="398" y="811"/>
                    </a:cubicBezTo>
                    <a:cubicBezTo>
                      <a:pt x="374" y="801"/>
                      <a:pt x="351" y="788"/>
                      <a:pt x="330" y="772"/>
                    </a:cubicBezTo>
                    <a:cubicBezTo>
                      <a:pt x="330" y="772"/>
                      <a:pt x="329" y="772"/>
                      <a:pt x="329" y="772"/>
                    </a:cubicBezTo>
                    <a:cubicBezTo>
                      <a:pt x="324" y="778"/>
                      <a:pt x="323" y="786"/>
                      <a:pt x="324" y="793"/>
                    </a:cubicBezTo>
                    <a:cubicBezTo>
                      <a:pt x="328" y="808"/>
                      <a:pt x="324" y="820"/>
                      <a:pt x="316" y="832"/>
                    </a:cubicBezTo>
                    <a:cubicBezTo>
                      <a:pt x="308" y="845"/>
                      <a:pt x="296" y="850"/>
                      <a:pt x="281" y="845"/>
                    </a:cubicBezTo>
                    <a:cubicBezTo>
                      <a:pt x="260" y="838"/>
                      <a:pt x="246" y="824"/>
                      <a:pt x="242" y="801"/>
                    </a:cubicBezTo>
                    <a:cubicBezTo>
                      <a:pt x="241" y="794"/>
                      <a:pt x="243" y="788"/>
                      <a:pt x="247" y="783"/>
                    </a:cubicBezTo>
                    <a:cubicBezTo>
                      <a:pt x="255" y="768"/>
                      <a:pt x="273" y="761"/>
                      <a:pt x="289" y="764"/>
                    </a:cubicBezTo>
                    <a:cubicBezTo>
                      <a:pt x="297" y="765"/>
                      <a:pt x="305" y="762"/>
                      <a:pt x="309" y="756"/>
                    </a:cubicBezTo>
                    <a:cubicBezTo>
                      <a:pt x="300" y="746"/>
                      <a:pt x="290" y="736"/>
                      <a:pt x="281" y="726"/>
                    </a:cubicBezTo>
                    <a:cubicBezTo>
                      <a:pt x="266" y="709"/>
                      <a:pt x="253" y="690"/>
                      <a:pt x="243" y="670"/>
                    </a:cubicBezTo>
                    <a:cubicBezTo>
                      <a:pt x="241" y="667"/>
                      <a:pt x="240" y="666"/>
                      <a:pt x="236" y="667"/>
                    </a:cubicBezTo>
                    <a:cubicBezTo>
                      <a:pt x="220" y="669"/>
                      <a:pt x="206" y="674"/>
                      <a:pt x="193" y="682"/>
                    </a:cubicBezTo>
                    <a:cubicBezTo>
                      <a:pt x="169" y="695"/>
                      <a:pt x="147" y="711"/>
                      <a:pt x="128" y="731"/>
                    </a:cubicBezTo>
                    <a:cubicBezTo>
                      <a:pt x="120" y="739"/>
                      <a:pt x="114" y="749"/>
                      <a:pt x="108" y="759"/>
                    </a:cubicBezTo>
                    <a:cubicBezTo>
                      <a:pt x="98" y="774"/>
                      <a:pt x="84" y="780"/>
                      <a:pt x="68" y="776"/>
                    </a:cubicBezTo>
                    <a:cubicBezTo>
                      <a:pt x="52" y="772"/>
                      <a:pt x="39" y="757"/>
                      <a:pt x="38" y="740"/>
                    </a:cubicBezTo>
                    <a:cubicBezTo>
                      <a:pt x="37" y="727"/>
                      <a:pt x="44" y="717"/>
                      <a:pt x="55" y="711"/>
                    </a:cubicBezTo>
                    <a:cubicBezTo>
                      <a:pt x="61" y="708"/>
                      <a:pt x="69" y="706"/>
                      <a:pt x="76" y="706"/>
                    </a:cubicBezTo>
                    <a:cubicBezTo>
                      <a:pt x="95" y="706"/>
                      <a:pt x="111" y="701"/>
                      <a:pt x="127" y="691"/>
                    </a:cubicBezTo>
                    <a:cubicBezTo>
                      <a:pt x="150" y="675"/>
                      <a:pt x="174" y="660"/>
                      <a:pt x="197" y="644"/>
                    </a:cubicBezTo>
                    <a:cubicBezTo>
                      <a:pt x="205" y="639"/>
                      <a:pt x="212" y="632"/>
                      <a:pt x="219" y="626"/>
                    </a:cubicBezTo>
                    <a:cubicBezTo>
                      <a:pt x="221" y="624"/>
                      <a:pt x="222" y="622"/>
                      <a:pt x="221" y="619"/>
                    </a:cubicBezTo>
                    <a:cubicBezTo>
                      <a:pt x="214" y="600"/>
                      <a:pt x="210" y="581"/>
                      <a:pt x="207" y="561"/>
                    </a:cubicBezTo>
                    <a:cubicBezTo>
                      <a:pt x="207" y="560"/>
                      <a:pt x="207" y="560"/>
                      <a:pt x="207" y="559"/>
                    </a:cubicBezTo>
                    <a:cubicBezTo>
                      <a:pt x="199" y="559"/>
                      <a:pt x="193" y="561"/>
                      <a:pt x="188" y="567"/>
                    </a:cubicBezTo>
                    <a:cubicBezTo>
                      <a:pt x="185" y="570"/>
                      <a:pt x="183" y="573"/>
                      <a:pt x="181" y="576"/>
                    </a:cubicBezTo>
                    <a:cubicBezTo>
                      <a:pt x="171" y="587"/>
                      <a:pt x="158" y="592"/>
                      <a:pt x="143" y="592"/>
                    </a:cubicBezTo>
                    <a:cubicBezTo>
                      <a:pt x="132" y="593"/>
                      <a:pt x="124" y="587"/>
                      <a:pt x="119" y="577"/>
                    </a:cubicBezTo>
                    <a:cubicBezTo>
                      <a:pt x="109" y="559"/>
                      <a:pt x="109" y="541"/>
                      <a:pt x="118" y="523"/>
                    </a:cubicBezTo>
                    <a:cubicBezTo>
                      <a:pt x="125" y="509"/>
                      <a:pt x="141" y="503"/>
                      <a:pt x="158" y="508"/>
                    </a:cubicBezTo>
                    <a:cubicBezTo>
                      <a:pt x="168" y="511"/>
                      <a:pt x="176" y="516"/>
                      <a:pt x="182" y="525"/>
                    </a:cubicBezTo>
                    <a:cubicBezTo>
                      <a:pt x="187" y="533"/>
                      <a:pt x="195" y="536"/>
                      <a:pt x="205" y="533"/>
                    </a:cubicBezTo>
                    <a:cubicBezTo>
                      <a:pt x="205" y="532"/>
                      <a:pt x="205" y="531"/>
                      <a:pt x="205" y="529"/>
                    </a:cubicBezTo>
                    <a:cubicBezTo>
                      <a:pt x="204" y="503"/>
                      <a:pt x="207" y="477"/>
                      <a:pt x="212" y="451"/>
                    </a:cubicBezTo>
                    <a:cubicBezTo>
                      <a:pt x="213" y="450"/>
                      <a:pt x="211" y="447"/>
                      <a:pt x="210" y="446"/>
                    </a:cubicBezTo>
                    <a:cubicBezTo>
                      <a:pt x="198" y="435"/>
                      <a:pt x="183" y="428"/>
                      <a:pt x="168" y="422"/>
                    </a:cubicBezTo>
                    <a:cubicBezTo>
                      <a:pt x="157" y="418"/>
                      <a:pt x="146" y="417"/>
                      <a:pt x="135" y="414"/>
                    </a:cubicBezTo>
                    <a:cubicBezTo>
                      <a:pt x="123" y="412"/>
                      <a:pt x="111" y="409"/>
                      <a:pt x="99" y="409"/>
                    </a:cubicBezTo>
                    <a:cubicBezTo>
                      <a:pt x="87" y="408"/>
                      <a:pt x="75" y="408"/>
                      <a:pt x="64" y="411"/>
                    </a:cubicBezTo>
                    <a:cubicBezTo>
                      <a:pt x="53" y="415"/>
                      <a:pt x="43" y="417"/>
                      <a:pt x="32" y="415"/>
                    </a:cubicBezTo>
                    <a:cubicBezTo>
                      <a:pt x="12" y="410"/>
                      <a:pt x="0" y="389"/>
                      <a:pt x="6" y="367"/>
                    </a:cubicBezTo>
                    <a:cubicBezTo>
                      <a:pt x="10" y="349"/>
                      <a:pt x="23" y="340"/>
                      <a:pt x="42" y="342"/>
                    </a:cubicBezTo>
                    <a:cubicBezTo>
                      <a:pt x="51" y="343"/>
                      <a:pt x="59" y="348"/>
                      <a:pt x="66" y="355"/>
                    </a:cubicBezTo>
                    <a:cubicBezTo>
                      <a:pt x="75" y="364"/>
                      <a:pt x="84" y="372"/>
                      <a:pt x="96" y="376"/>
                    </a:cubicBezTo>
                    <a:cubicBezTo>
                      <a:pt x="112" y="380"/>
                      <a:pt x="127" y="384"/>
                      <a:pt x="142" y="388"/>
                    </a:cubicBezTo>
                    <a:cubicBezTo>
                      <a:pt x="148" y="389"/>
                      <a:pt x="153" y="391"/>
                      <a:pt x="159" y="392"/>
                    </a:cubicBezTo>
                    <a:cubicBezTo>
                      <a:pt x="168" y="394"/>
                      <a:pt x="178" y="396"/>
                      <a:pt x="188" y="397"/>
                    </a:cubicBezTo>
                    <a:cubicBezTo>
                      <a:pt x="200" y="399"/>
                      <a:pt x="213" y="400"/>
                      <a:pt x="225" y="401"/>
                    </a:cubicBezTo>
                    <a:cubicBezTo>
                      <a:pt x="226" y="401"/>
                      <a:pt x="229" y="399"/>
                      <a:pt x="229" y="398"/>
                    </a:cubicBezTo>
                    <a:cubicBezTo>
                      <a:pt x="240" y="373"/>
                      <a:pt x="253" y="350"/>
                      <a:pt x="269" y="329"/>
                    </a:cubicBezTo>
                    <a:cubicBezTo>
                      <a:pt x="263" y="320"/>
                      <a:pt x="253" y="317"/>
                      <a:pt x="244" y="321"/>
                    </a:cubicBezTo>
                    <a:cubicBezTo>
                      <a:pt x="230" y="326"/>
                      <a:pt x="218" y="325"/>
                      <a:pt x="205" y="318"/>
                    </a:cubicBezTo>
                    <a:cubicBezTo>
                      <a:pt x="193" y="311"/>
                      <a:pt x="187" y="300"/>
                      <a:pt x="189" y="285"/>
                    </a:cubicBezTo>
                    <a:cubicBezTo>
                      <a:pt x="191" y="266"/>
                      <a:pt x="208" y="245"/>
                      <a:pt x="227" y="240"/>
                    </a:cubicBezTo>
                    <a:cubicBezTo>
                      <a:pt x="235" y="238"/>
                      <a:pt x="244" y="239"/>
                      <a:pt x="251" y="245"/>
                    </a:cubicBezTo>
                    <a:cubicBezTo>
                      <a:pt x="263" y="255"/>
                      <a:pt x="271" y="267"/>
                      <a:pt x="271" y="283"/>
                    </a:cubicBezTo>
                    <a:cubicBezTo>
                      <a:pt x="271" y="294"/>
                      <a:pt x="276" y="303"/>
                      <a:pt x="286" y="309"/>
                    </a:cubicBezTo>
                    <a:cubicBezTo>
                      <a:pt x="294" y="301"/>
                      <a:pt x="303" y="292"/>
                      <a:pt x="311" y="284"/>
                    </a:cubicBezTo>
                    <a:cubicBezTo>
                      <a:pt x="317" y="279"/>
                      <a:pt x="322" y="275"/>
                      <a:pt x="328" y="271"/>
                    </a:cubicBezTo>
                    <a:cubicBezTo>
                      <a:pt x="331" y="269"/>
                      <a:pt x="332" y="267"/>
                      <a:pt x="331" y="263"/>
                    </a:cubicBezTo>
                    <a:cubicBezTo>
                      <a:pt x="331" y="241"/>
                      <a:pt x="324" y="220"/>
                      <a:pt x="312" y="201"/>
                    </a:cubicBezTo>
                    <a:cubicBezTo>
                      <a:pt x="301" y="182"/>
                      <a:pt x="286" y="163"/>
                      <a:pt x="271" y="146"/>
                    </a:cubicBezTo>
                    <a:cubicBezTo>
                      <a:pt x="262" y="136"/>
                      <a:pt x="250" y="129"/>
                      <a:pt x="238" y="122"/>
                    </a:cubicBezTo>
                    <a:cubicBezTo>
                      <a:pt x="223" y="112"/>
                      <a:pt x="217" y="99"/>
                      <a:pt x="221" y="84"/>
                    </a:cubicBezTo>
                    <a:cubicBezTo>
                      <a:pt x="224" y="67"/>
                      <a:pt x="239" y="54"/>
                      <a:pt x="255" y="51"/>
                    </a:cubicBezTo>
                    <a:cubicBezTo>
                      <a:pt x="269" y="49"/>
                      <a:pt x="284" y="59"/>
                      <a:pt x="289" y="75"/>
                    </a:cubicBezTo>
                    <a:cubicBezTo>
                      <a:pt x="290" y="80"/>
                      <a:pt x="291" y="86"/>
                      <a:pt x="291" y="91"/>
                    </a:cubicBezTo>
                    <a:cubicBezTo>
                      <a:pt x="291" y="108"/>
                      <a:pt x="296" y="124"/>
                      <a:pt x="305" y="138"/>
                    </a:cubicBezTo>
                    <a:cubicBezTo>
                      <a:pt x="322" y="164"/>
                      <a:pt x="339" y="190"/>
                      <a:pt x="356" y="215"/>
                    </a:cubicBezTo>
                    <a:cubicBezTo>
                      <a:pt x="362" y="223"/>
                      <a:pt x="369" y="230"/>
                      <a:pt x="376" y="237"/>
                    </a:cubicBezTo>
                    <a:cubicBezTo>
                      <a:pt x="377" y="238"/>
                      <a:pt x="379" y="239"/>
                      <a:pt x="381" y="238"/>
                    </a:cubicBezTo>
                    <a:cubicBezTo>
                      <a:pt x="411" y="223"/>
                      <a:pt x="442" y="213"/>
                      <a:pt x="475" y="208"/>
                    </a:cubicBezTo>
                    <a:cubicBezTo>
                      <a:pt x="476" y="208"/>
                      <a:pt x="476" y="208"/>
                      <a:pt x="477" y="208"/>
                    </a:cubicBezTo>
                    <a:cubicBezTo>
                      <a:pt x="479" y="198"/>
                      <a:pt x="475" y="186"/>
                      <a:pt x="464" y="181"/>
                    </a:cubicBezTo>
                    <a:cubicBezTo>
                      <a:pt x="446" y="173"/>
                      <a:pt x="437" y="153"/>
                      <a:pt x="441" y="135"/>
                    </a:cubicBezTo>
                    <a:cubicBezTo>
                      <a:pt x="443" y="127"/>
                      <a:pt x="447" y="122"/>
                      <a:pt x="453" y="117"/>
                    </a:cubicBezTo>
                    <a:cubicBezTo>
                      <a:pt x="467" y="108"/>
                      <a:pt x="482" y="105"/>
                      <a:pt x="497" y="108"/>
                    </a:cubicBezTo>
                    <a:cubicBezTo>
                      <a:pt x="518" y="112"/>
                      <a:pt x="528" y="126"/>
                      <a:pt x="525" y="148"/>
                    </a:cubicBezTo>
                    <a:cubicBezTo>
                      <a:pt x="523" y="158"/>
                      <a:pt x="519" y="167"/>
                      <a:pt x="512" y="175"/>
                    </a:cubicBezTo>
                    <a:cubicBezTo>
                      <a:pt x="502" y="185"/>
                      <a:pt x="500" y="194"/>
                      <a:pt x="503" y="205"/>
                    </a:cubicBezTo>
                    <a:close/>
                    <a:moveTo>
                      <a:pt x="618" y="515"/>
                    </a:moveTo>
                    <a:cubicBezTo>
                      <a:pt x="621" y="515"/>
                      <a:pt x="623" y="514"/>
                      <a:pt x="625" y="514"/>
                    </a:cubicBezTo>
                    <a:cubicBezTo>
                      <a:pt x="645" y="513"/>
                      <a:pt x="664" y="506"/>
                      <a:pt x="679" y="492"/>
                    </a:cubicBezTo>
                    <a:cubicBezTo>
                      <a:pt x="703" y="472"/>
                      <a:pt x="716" y="445"/>
                      <a:pt x="718" y="413"/>
                    </a:cubicBezTo>
                    <a:cubicBezTo>
                      <a:pt x="719" y="373"/>
                      <a:pt x="705" y="339"/>
                      <a:pt x="671" y="316"/>
                    </a:cubicBezTo>
                    <a:cubicBezTo>
                      <a:pt x="652" y="303"/>
                      <a:pt x="631" y="297"/>
                      <a:pt x="608" y="301"/>
                    </a:cubicBezTo>
                    <a:cubicBezTo>
                      <a:pt x="591" y="304"/>
                      <a:pt x="576" y="313"/>
                      <a:pt x="563" y="324"/>
                    </a:cubicBezTo>
                    <a:cubicBezTo>
                      <a:pt x="546" y="338"/>
                      <a:pt x="532" y="355"/>
                      <a:pt x="520" y="373"/>
                    </a:cubicBezTo>
                    <a:cubicBezTo>
                      <a:pt x="519" y="371"/>
                      <a:pt x="517" y="369"/>
                      <a:pt x="516" y="368"/>
                    </a:cubicBezTo>
                    <a:cubicBezTo>
                      <a:pt x="504" y="350"/>
                      <a:pt x="490" y="333"/>
                      <a:pt x="473" y="320"/>
                    </a:cubicBezTo>
                    <a:cubicBezTo>
                      <a:pt x="456" y="307"/>
                      <a:pt x="437" y="298"/>
                      <a:pt x="415" y="300"/>
                    </a:cubicBezTo>
                    <a:cubicBezTo>
                      <a:pt x="394" y="302"/>
                      <a:pt x="376" y="309"/>
                      <a:pt x="360" y="324"/>
                    </a:cubicBezTo>
                    <a:cubicBezTo>
                      <a:pt x="326" y="357"/>
                      <a:pt x="316" y="397"/>
                      <a:pt x="329" y="442"/>
                    </a:cubicBezTo>
                    <a:cubicBezTo>
                      <a:pt x="341" y="479"/>
                      <a:pt x="366" y="504"/>
                      <a:pt x="404" y="513"/>
                    </a:cubicBezTo>
                    <a:cubicBezTo>
                      <a:pt x="410" y="514"/>
                      <a:pt x="416" y="514"/>
                      <a:pt x="423" y="515"/>
                    </a:cubicBezTo>
                    <a:cubicBezTo>
                      <a:pt x="422" y="518"/>
                      <a:pt x="421" y="521"/>
                      <a:pt x="420" y="523"/>
                    </a:cubicBezTo>
                    <a:cubicBezTo>
                      <a:pt x="412" y="541"/>
                      <a:pt x="404" y="559"/>
                      <a:pt x="397" y="577"/>
                    </a:cubicBezTo>
                    <a:cubicBezTo>
                      <a:pt x="390" y="594"/>
                      <a:pt x="386" y="611"/>
                      <a:pt x="383" y="629"/>
                    </a:cubicBezTo>
                    <a:cubicBezTo>
                      <a:pt x="382" y="641"/>
                      <a:pt x="385" y="653"/>
                      <a:pt x="387" y="666"/>
                    </a:cubicBezTo>
                    <a:cubicBezTo>
                      <a:pt x="387" y="667"/>
                      <a:pt x="388" y="668"/>
                      <a:pt x="390" y="669"/>
                    </a:cubicBezTo>
                    <a:cubicBezTo>
                      <a:pt x="408" y="678"/>
                      <a:pt x="427" y="688"/>
                      <a:pt x="445" y="697"/>
                    </a:cubicBezTo>
                    <a:cubicBezTo>
                      <a:pt x="461" y="705"/>
                      <a:pt x="478" y="708"/>
                      <a:pt x="496" y="703"/>
                    </a:cubicBezTo>
                    <a:cubicBezTo>
                      <a:pt x="512" y="698"/>
                      <a:pt x="529" y="697"/>
                      <a:pt x="545" y="701"/>
                    </a:cubicBezTo>
                    <a:cubicBezTo>
                      <a:pt x="560" y="705"/>
                      <a:pt x="574" y="705"/>
                      <a:pt x="588" y="697"/>
                    </a:cubicBezTo>
                    <a:cubicBezTo>
                      <a:pt x="610" y="683"/>
                      <a:pt x="632" y="670"/>
                      <a:pt x="654" y="657"/>
                    </a:cubicBezTo>
                    <a:cubicBezTo>
                      <a:pt x="655" y="656"/>
                      <a:pt x="657" y="655"/>
                      <a:pt x="657" y="654"/>
                    </a:cubicBezTo>
                    <a:cubicBezTo>
                      <a:pt x="657" y="646"/>
                      <a:pt x="659" y="638"/>
                      <a:pt x="658" y="630"/>
                    </a:cubicBezTo>
                    <a:cubicBezTo>
                      <a:pt x="657" y="618"/>
                      <a:pt x="654" y="606"/>
                      <a:pt x="651" y="594"/>
                    </a:cubicBezTo>
                    <a:cubicBezTo>
                      <a:pt x="644" y="570"/>
                      <a:pt x="633" y="549"/>
                      <a:pt x="623" y="526"/>
                    </a:cubicBezTo>
                    <a:cubicBezTo>
                      <a:pt x="621" y="523"/>
                      <a:pt x="620" y="519"/>
                      <a:pt x="618" y="515"/>
                    </a:cubicBezTo>
                    <a:close/>
                    <a:moveTo>
                      <a:pt x="648" y="689"/>
                    </a:moveTo>
                    <a:cubicBezTo>
                      <a:pt x="647" y="690"/>
                      <a:pt x="646" y="690"/>
                      <a:pt x="645" y="691"/>
                    </a:cubicBezTo>
                    <a:cubicBezTo>
                      <a:pt x="630" y="700"/>
                      <a:pt x="615" y="708"/>
                      <a:pt x="601" y="717"/>
                    </a:cubicBezTo>
                    <a:cubicBezTo>
                      <a:pt x="583" y="728"/>
                      <a:pt x="564" y="730"/>
                      <a:pt x="545" y="726"/>
                    </a:cubicBezTo>
                    <a:cubicBezTo>
                      <a:pt x="530" y="722"/>
                      <a:pt x="515" y="722"/>
                      <a:pt x="500" y="726"/>
                    </a:cubicBezTo>
                    <a:cubicBezTo>
                      <a:pt x="486" y="730"/>
                      <a:pt x="471" y="731"/>
                      <a:pt x="457" y="726"/>
                    </a:cubicBezTo>
                    <a:cubicBezTo>
                      <a:pt x="443" y="721"/>
                      <a:pt x="429" y="715"/>
                      <a:pt x="415" y="710"/>
                    </a:cubicBezTo>
                    <a:cubicBezTo>
                      <a:pt x="410" y="707"/>
                      <a:pt x="405" y="704"/>
                      <a:pt x="399" y="701"/>
                    </a:cubicBezTo>
                    <a:cubicBezTo>
                      <a:pt x="415" y="740"/>
                      <a:pt x="460" y="784"/>
                      <a:pt x="521" y="784"/>
                    </a:cubicBezTo>
                    <a:cubicBezTo>
                      <a:pt x="584" y="783"/>
                      <a:pt x="631" y="738"/>
                      <a:pt x="648" y="689"/>
                    </a:cubicBezTo>
                    <a:close/>
                    <a:moveTo>
                      <a:pt x="780" y="972"/>
                    </a:moveTo>
                    <a:cubicBezTo>
                      <a:pt x="791" y="972"/>
                      <a:pt x="802" y="964"/>
                      <a:pt x="805" y="954"/>
                    </a:cubicBezTo>
                    <a:cubicBezTo>
                      <a:pt x="807" y="947"/>
                      <a:pt x="804" y="942"/>
                      <a:pt x="796" y="940"/>
                    </a:cubicBezTo>
                    <a:cubicBezTo>
                      <a:pt x="787" y="939"/>
                      <a:pt x="773" y="947"/>
                      <a:pt x="770" y="957"/>
                    </a:cubicBezTo>
                    <a:cubicBezTo>
                      <a:pt x="766" y="965"/>
                      <a:pt x="771" y="972"/>
                      <a:pt x="780" y="972"/>
                    </a:cubicBezTo>
                    <a:close/>
                    <a:moveTo>
                      <a:pt x="66" y="726"/>
                    </a:moveTo>
                    <a:cubicBezTo>
                      <a:pt x="60" y="726"/>
                      <a:pt x="56" y="730"/>
                      <a:pt x="56" y="736"/>
                    </a:cubicBezTo>
                    <a:cubicBezTo>
                      <a:pt x="55" y="746"/>
                      <a:pt x="62" y="757"/>
                      <a:pt x="71" y="761"/>
                    </a:cubicBezTo>
                    <a:cubicBezTo>
                      <a:pt x="75" y="763"/>
                      <a:pt x="79" y="764"/>
                      <a:pt x="83" y="761"/>
                    </a:cubicBezTo>
                    <a:cubicBezTo>
                      <a:pt x="87" y="757"/>
                      <a:pt x="88" y="753"/>
                      <a:pt x="87" y="748"/>
                    </a:cubicBezTo>
                    <a:cubicBezTo>
                      <a:pt x="86" y="742"/>
                      <a:pt x="83" y="736"/>
                      <a:pt x="79" y="732"/>
                    </a:cubicBezTo>
                    <a:cubicBezTo>
                      <a:pt x="75" y="728"/>
                      <a:pt x="71" y="726"/>
                      <a:pt x="66" y="726"/>
                    </a:cubicBezTo>
                    <a:close/>
                    <a:moveTo>
                      <a:pt x="666" y="49"/>
                    </a:moveTo>
                    <a:cubicBezTo>
                      <a:pt x="668" y="48"/>
                      <a:pt x="670" y="48"/>
                      <a:pt x="673" y="47"/>
                    </a:cubicBezTo>
                    <a:cubicBezTo>
                      <a:pt x="677" y="46"/>
                      <a:pt x="681" y="44"/>
                      <a:pt x="682" y="39"/>
                    </a:cubicBezTo>
                    <a:cubicBezTo>
                      <a:pt x="683" y="34"/>
                      <a:pt x="681" y="30"/>
                      <a:pt x="677" y="27"/>
                    </a:cubicBezTo>
                    <a:cubicBezTo>
                      <a:pt x="669" y="21"/>
                      <a:pt x="660" y="19"/>
                      <a:pt x="650" y="23"/>
                    </a:cubicBezTo>
                    <a:cubicBezTo>
                      <a:pt x="641" y="26"/>
                      <a:pt x="640" y="34"/>
                      <a:pt x="646" y="41"/>
                    </a:cubicBezTo>
                    <a:cubicBezTo>
                      <a:pt x="651" y="46"/>
                      <a:pt x="658" y="48"/>
                      <a:pt x="666" y="49"/>
                    </a:cubicBezTo>
                    <a:close/>
                    <a:moveTo>
                      <a:pt x="259" y="69"/>
                    </a:moveTo>
                    <a:cubicBezTo>
                      <a:pt x="248" y="69"/>
                      <a:pt x="237" y="78"/>
                      <a:pt x="235" y="88"/>
                    </a:cubicBezTo>
                    <a:cubicBezTo>
                      <a:pt x="234" y="94"/>
                      <a:pt x="236" y="99"/>
                      <a:pt x="243" y="100"/>
                    </a:cubicBezTo>
                    <a:cubicBezTo>
                      <a:pt x="252" y="103"/>
                      <a:pt x="266" y="95"/>
                      <a:pt x="270" y="85"/>
                    </a:cubicBezTo>
                    <a:cubicBezTo>
                      <a:pt x="274" y="76"/>
                      <a:pt x="269" y="69"/>
                      <a:pt x="259" y="69"/>
                    </a:cubicBezTo>
                    <a:close/>
                    <a:moveTo>
                      <a:pt x="373" y="992"/>
                    </a:moveTo>
                    <a:cubicBezTo>
                      <a:pt x="371" y="993"/>
                      <a:pt x="368" y="993"/>
                      <a:pt x="365" y="994"/>
                    </a:cubicBezTo>
                    <a:cubicBezTo>
                      <a:pt x="357" y="998"/>
                      <a:pt x="355" y="1006"/>
                      <a:pt x="361" y="1012"/>
                    </a:cubicBezTo>
                    <a:cubicBezTo>
                      <a:pt x="368" y="1019"/>
                      <a:pt x="381" y="1022"/>
                      <a:pt x="390" y="1018"/>
                    </a:cubicBezTo>
                    <a:cubicBezTo>
                      <a:pt x="399" y="1015"/>
                      <a:pt x="400" y="1006"/>
                      <a:pt x="393" y="999"/>
                    </a:cubicBezTo>
                    <a:cubicBezTo>
                      <a:pt x="388" y="995"/>
                      <a:pt x="382" y="993"/>
                      <a:pt x="373" y="992"/>
                    </a:cubicBezTo>
                    <a:close/>
                    <a:moveTo>
                      <a:pt x="953" y="290"/>
                    </a:moveTo>
                    <a:cubicBezTo>
                      <a:pt x="953" y="301"/>
                      <a:pt x="961" y="313"/>
                      <a:pt x="971" y="315"/>
                    </a:cubicBezTo>
                    <a:cubicBezTo>
                      <a:pt x="978" y="316"/>
                      <a:pt x="982" y="313"/>
                      <a:pt x="984" y="307"/>
                    </a:cubicBezTo>
                    <a:cubicBezTo>
                      <a:pt x="986" y="297"/>
                      <a:pt x="979" y="284"/>
                      <a:pt x="969" y="280"/>
                    </a:cubicBezTo>
                    <a:cubicBezTo>
                      <a:pt x="960" y="276"/>
                      <a:pt x="953" y="281"/>
                      <a:pt x="953" y="290"/>
                    </a:cubicBezTo>
                    <a:close/>
                    <a:moveTo>
                      <a:pt x="1019" y="661"/>
                    </a:moveTo>
                    <a:cubicBezTo>
                      <a:pt x="1018" y="660"/>
                      <a:pt x="1018" y="658"/>
                      <a:pt x="1018" y="656"/>
                    </a:cubicBezTo>
                    <a:cubicBezTo>
                      <a:pt x="1016" y="651"/>
                      <a:pt x="1014" y="647"/>
                      <a:pt x="1009" y="646"/>
                    </a:cubicBezTo>
                    <a:cubicBezTo>
                      <a:pt x="1004" y="645"/>
                      <a:pt x="1000" y="647"/>
                      <a:pt x="997" y="651"/>
                    </a:cubicBezTo>
                    <a:cubicBezTo>
                      <a:pt x="991" y="659"/>
                      <a:pt x="989" y="668"/>
                      <a:pt x="992" y="678"/>
                    </a:cubicBezTo>
                    <a:cubicBezTo>
                      <a:pt x="995" y="686"/>
                      <a:pt x="1004" y="688"/>
                      <a:pt x="1010" y="682"/>
                    </a:cubicBezTo>
                    <a:cubicBezTo>
                      <a:pt x="1016" y="677"/>
                      <a:pt x="1018" y="670"/>
                      <a:pt x="1019" y="661"/>
                    </a:cubicBezTo>
                    <a:close/>
                    <a:moveTo>
                      <a:pt x="49" y="375"/>
                    </a:moveTo>
                    <a:cubicBezTo>
                      <a:pt x="48" y="372"/>
                      <a:pt x="48" y="370"/>
                      <a:pt x="47" y="367"/>
                    </a:cubicBezTo>
                    <a:cubicBezTo>
                      <a:pt x="44" y="357"/>
                      <a:pt x="35" y="355"/>
                      <a:pt x="28" y="363"/>
                    </a:cubicBezTo>
                    <a:cubicBezTo>
                      <a:pt x="21" y="371"/>
                      <a:pt x="19" y="380"/>
                      <a:pt x="22" y="389"/>
                    </a:cubicBezTo>
                    <a:cubicBezTo>
                      <a:pt x="26" y="399"/>
                      <a:pt x="35" y="401"/>
                      <a:pt x="42" y="393"/>
                    </a:cubicBezTo>
                    <a:cubicBezTo>
                      <a:pt x="47" y="388"/>
                      <a:pt x="49" y="382"/>
                      <a:pt x="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2020AF5E-471E-4285-8C9F-6FFD3C6DB68B}"/>
                  </a:ext>
                </a:extLst>
              </p:cNvPr>
              <p:cNvSpPr/>
              <p:nvPr/>
            </p:nvSpPr>
            <p:spPr bwMode="auto">
              <a:xfrm>
                <a:off x="5435600" y="3017838"/>
                <a:ext cx="127000" cy="169862"/>
              </a:xfrm>
              <a:custGeom>
                <a:avLst/>
                <a:gdLst>
                  <a:gd name="T0" fmla="*/ 0 w 77"/>
                  <a:gd name="T1" fmla="*/ 37 h 102"/>
                  <a:gd name="T2" fmla="*/ 6 w 77"/>
                  <a:gd name="T3" fmla="*/ 14 h 102"/>
                  <a:gd name="T4" fmla="*/ 38 w 77"/>
                  <a:gd name="T5" fmla="*/ 4 h 102"/>
                  <a:gd name="T6" fmla="*/ 70 w 77"/>
                  <a:gd name="T7" fmla="*/ 36 h 102"/>
                  <a:gd name="T8" fmla="*/ 74 w 77"/>
                  <a:gd name="T9" fmla="*/ 71 h 102"/>
                  <a:gd name="T10" fmla="*/ 34 w 77"/>
                  <a:gd name="T11" fmla="*/ 92 h 102"/>
                  <a:gd name="T12" fmla="*/ 1 w 77"/>
                  <a:gd name="T13" fmla="*/ 49 h 102"/>
                  <a:gd name="T14" fmla="*/ 0 w 77"/>
                  <a:gd name="T15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02">
                    <a:moveTo>
                      <a:pt x="0" y="37"/>
                    </a:moveTo>
                    <a:cubicBezTo>
                      <a:pt x="0" y="28"/>
                      <a:pt x="2" y="20"/>
                      <a:pt x="6" y="14"/>
                    </a:cubicBezTo>
                    <a:cubicBezTo>
                      <a:pt x="13" y="4"/>
                      <a:pt x="26" y="0"/>
                      <a:pt x="38" y="4"/>
                    </a:cubicBezTo>
                    <a:cubicBezTo>
                      <a:pt x="53" y="10"/>
                      <a:pt x="63" y="22"/>
                      <a:pt x="70" y="36"/>
                    </a:cubicBezTo>
                    <a:cubicBezTo>
                      <a:pt x="75" y="47"/>
                      <a:pt x="77" y="59"/>
                      <a:pt x="74" y="71"/>
                    </a:cubicBezTo>
                    <a:cubicBezTo>
                      <a:pt x="71" y="92"/>
                      <a:pt x="52" y="102"/>
                      <a:pt x="34" y="92"/>
                    </a:cubicBezTo>
                    <a:cubicBezTo>
                      <a:pt x="15" y="83"/>
                      <a:pt x="6" y="68"/>
                      <a:pt x="1" y="49"/>
                    </a:cubicBezTo>
                    <a:cubicBezTo>
                      <a:pt x="0" y="45"/>
                      <a:pt x="0" y="41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2EB5E7BB-1BDE-4CF0-B09B-87D8AD67A279}"/>
                  </a:ext>
                </a:extLst>
              </p:cNvPr>
              <p:cNvSpPr/>
              <p:nvPr/>
            </p:nvSpPr>
            <p:spPr bwMode="auto">
              <a:xfrm>
                <a:off x="5588000" y="3022600"/>
                <a:ext cx="131763" cy="157162"/>
              </a:xfrm>
              <a:custGeom>
                <a:avLst/>
                <a:gdLst>
                  <a:gd name="T0" fmla="*/ 0 w 79"/>
                  <a:gd name="T1" fmla="*/ 62 h 95"/>
                  <a:gd name="T2" fmla="*/ 30 w 79"/>
                  <a:gd name="T3" fmla="*/ 7 h 95"/>
                  <a:gd name="T4" fmla="*/ 50 w 79"/>
                  <a:gd name="T5" fmla="*/ 1 h 95"/>
                  <a:gd name="T6" fmla="*/ 75 w 79"/>
                  <a:gd name="T7" fmla="*/ 26 h 95"/>
                  <a:gd name="T8" fmla="*/ 44 w 79"/>
                  <a:gd name="T9" fmla="*/ 89 h 95"/>
                  <a:gd name="T10" fmla="*/ 31 w 79"/>
                  <a:gd name="T11" fmla="*/ 94 h 95"/>
                  <a:gd name="T12" fmla="*/ 3 w 79"/>
                  <a:gd name="T13" fmla="*/ 75 h 95"/>
                  <a:gd name="T14" fmla="*/ 0 w 79"/>
                  <a:gd name="T15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0" y="62"/>
                    </a:moveTo>
                    <a:cubicBezTo>
                      <a:pt x="2" y="38"/>
                      <a:pt x="11" y="19"/>
                      <a:pt x="30" y="7"/>
                    </a:cubicBezTo>
                    <a:cubicBezTo>
                      <a:pt x="36" y="3"/>
                      <a:pt x="43" y="0"/>
                      <a:pt x="50" y="1"/>
                    </a:cubicBezTo>
                    <a:cubicBezTo>
                      <a:pt x="63" y="2"/>
                      <a:pt x="72" y="11"/>
                      <a:pt x="75" y="26"/>
                    </a:cubicBezTo>
                    <a:cubicBezTo>
                      <a:pt x="79" y="49"/>
                      <a:pt x="65" y="78"/>
                      <a:pt x="44" y="89"/>
                    </a:cubicBezTo>
                    <a:cubicBezTo>
                      <a:pt x="40" y="91"/>
                      <a:pt x="35" y="93"/>
                      <a:pt x="31" y="94"/>
                    </a:cubicBezTo>
                    <a:cubicBezTo>
                      <a:pt x="18" y="95"/>
                      <a:pt x="7" y="88"/>
                      <a:pt x="3" y="75"/>
                    </a:cubicBezTo>
                    <a:cubicBezTo>
                      <a:pt x="2" y="70"/>
                      <a:pt x="1" y="65"/>
                      <a:pt x="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6B462153-89D0-4DFD-960E-6D7CF5D0A5B8}"/>
                  </a:ext>
                </a:extLst>
              </p:cNvPr>
              <p:cNvSpPr/>
              <p:nvPr/>
            </p:nvSpPr>
            <p:spPr bwMode="auto">
              <a:xfrm>
                <a:off x="5348288" y="2779713"/>
                <a:ext cx="123825" cy="123825"/>
              </a:xfrm>
              <a:custGeom>
                <a:avLst/>
                <a:gdLst>
                  <a:gd name="T0" fmla="*/ 38 w 74"/>
                  <a:gd name="T1" fmla="*/ 1 h 75"/>
                  <a:gd name="T2" fmla="*/ 74 w 74"/>
                  <a:gd name="T3" fmla="*/ 38 h 75"/>
                  <a:gd name="T4" fmla="*/ 37 w 74"/>
                  <a:gd name="T5" fmla="*/ 75 h 75"/>
                  <a:gd name="T6" fmla="*/ 0 w 74"/>
                  <a:gd name="T7" fmla="*/ 37 h 75"/>
                  <a:gd name="T8" fmla="*/ 38 w 74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8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2BEE53A1-75CD-4B5C-9476-15471F068411}"/>
                  </a:ext>
                </a:extLst>
              </p:cNvPr>
              <p:cNvSpPr/>
              <p:nvPr/>
            </p:nvSpPr>
            <p:spPr bwMode="auto">
              <a:xfrm>
                <a:off x="5665788" y="2779713"/>
                <a:ext cx="123825" cy="122237"/>
              </a:xfrm>
              <a:custGeom>
                <a:avLst/>
                <a:gdLst>
                  <a:gd name="T0" fmla="*/ 37 w 74"/>
                  <a:gd name="T1" fmla="*/ 1 h 74"/>
                  <a:gd name="T2" fmla="*/ 74 w 74"/>
                  <a:gd name="T3" fmla="*/ 38 h 74"/>
                  <a:gd name="T4" fmla="*/ 37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4"/>
                    </a:cubicBezTo>
                    <a:cubicBezTo>
                      <a:pt x="16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4B260ED-C3FD-40D3-BBAF-3D784C71065F}"/>
                  </a:ext>
                </a:extLst>
              </p:cNvPr>
              <p:cNvSpPr/>
              <p:nvPr/>
            </p:nvSpPr>
            <p:spPr bwMode="auto">
              <a:xfrm>
                <a:off x="5634038" y="2690813"/>
                <a:ext cx="174625" cy="93662"/>
              </a:xfrm>
              <a:custGeom>
                <a:avLst/>
                <a:gdLst>
                  <a:gd name="T0" fmla="*/ 11 w 105"/>
                  <a:gd name="T1" fmla="*/ 56 h 56"/>
                  <a:gd name="T2" fmla="*/ 1 w 105"/>
                  <a:gd name="T3" fmla="*/ 49 h 56"/>
                  <a:gd name="T4" fmla="*/ 6 w 105"/>
                  <a:gd name="T5" fmla="*/ 39 h 56"/>
                  <a:gd name="T6" fmla="*/ 35 w 105"/>
                  <a:gd name="T7" fmla="*/ 26 h 56"/>
                  <a:gd name="T8" fmla="*/ 88 w 105"/>
                  <a:gd name="T9" fmla="*/ 2 h 56"/>
                  <a:gd name="T10" fmla="*/ 100 w 105"/>
                  <a:gd name="T11" fmla="*/ 3 h 56"/>
                  <a:gd name="T12" fmla="*/ 97 w 105"/>
                  <a:gd name="T13" fmla="*/ 18 h 56"/>
                  <a:gd name="T14" fmla="*/ 60 w 105"/>
                  <a:gd name="T15" fmla="*/ 35 h 56"/>
                  <a:gd name="T16" fmla="*/ 15 w 105"/>
                  <a:gd name="T17" fmla="*/ 55 h 56"/>
                  <a:gd name="T18" fmla="*/ 11 w 105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56">
                    <a:moveTo>
                      <a:pt x="11" y="56"/>
                    </a:moveTo>
                    <a:cubicBezTo>
                      <a:pt x="6" y="56"/>
                      <a:pt x="2" y="53"/>
                      <a:pt x="1" y="49"/>
                    </a:cubicBezTo>
                    <a:cubicBezTo>
                      <a:pt x="0" y="45"/>
                      <a:pt x="2" y="41"/>
                      <a:pt x="6" y="39"/>
                    </a:cubicBezTo>
                    <a:cubicBezTo>
                      <a:pt x="16" y="35"/>
                      <a:pt x="25" y="31"/>
                      <a:pt x="35" y="26"/>
                    </a:cubicBezTo>
                    <a:cubicBezTo>
                      <a:pt x="53" y="18"/>
                      <a:pt x="70" y="10"/>
                      <a:pt x="88" y="2"/>
                    </a:cubicBezTo>
                    <a:cubicBezTo>
                      <a:pt x="92" y="0"/>
                      <a:pt x="96" y="0"/>
                      <a:pt x="100" y="3"/>
                    </a:cubicBezTo>
                    <a:cubicBezTo>
                      <a:pt x="105" y="8"/>
                      <a:pt x="103" y="15"/>
                      <a:pt x="97" y="18"/>
                    </a:cubicBezTo>
                    <a:cubicBezTo>
                      <a:pt x="84" y="24"/>
                      <a:pt x="72" y="29"/>
                      <a:pt x="60" y="35"/>
                    </a:cubicBezTo>
                    <a:cubicBezTo>
                      <a:pt x="45" y="41"/>
                      <a:pt x="30" y="48"/>
                      <a:pt x="15" y="55"/>
                    </a:cubicBezTo>
                    <a:cubicBezTo>
                      <a:pt x="14" y="55"/>
                      <a:pt x="12" y="56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B7FF9104-3909-4138-BE70-5EEABA7DD0C1}"/>
                  </a:ext>
                </a:extLst>
              </p:cNvPr>
              <p:cNvSpPr/>
              <p:nvPr/>
            </p:nvSpPr>
            <p:spPr bwMode="auto">
              <a:xfrm>
                <a:off x="5343525" y="2689225"/>
                <a:ext cx="169863" cy="95250"/>
              </a:xfrm>
              <a:custGeom>
                <a:avLst/>
                <a:gdLst>
                  <a:gd name="T0" fmla="*/ 0 w 102"/>
                  <a:gd name="T1" fmla="*/ 11 h 57"/>
                  <a:gd name="T2" fmla="*/ 14 w 102"/>
                  <a:gd name="T3" fmla="*/ 3 h 57"/>
                  <a:gd name="T4" fmla="*/ 63 w 102"/>
                  <a:gd name="T5" fmla="*/ 25 h 57"/>
                  <a:gd name="T6" fmla="*/ 96 w 102"/>
                  <a:gd name="T7" fmla="*/ 40 h 57"/>
                  <a:gd name="T8" fmla="*/ 101 w 102"/>
                  <a:gd name="T9" fmla="*/ 49 h 57"/>
                  <a:gd name="T10" fmla="*/ 94 w 102"/>
                  <a:gd name="T11" fmla="*/ 57 h 57"/>
                  <a:gd name="T12" fmla="*/ 88 w 102"/>
                  <a:gd name="T13" fmla="*/ 56 h 57"/>
                  <a:gd name="T14" fmla="*/ 6 w 102"/>
                  <a:gd name="T15" fmla="*/ 19 h 57"/>
                  <a:gd name="T16" fmla="*/ 0 w 102"/>
                  <a:gd name="T17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7">
                    <a:moveTo>
                      <a:pt x="0" y="11"/>
                    </a:moveTo>
                    <a:cubicBezTo>
                      <a:pt x="0" y="4"/>
                      <a:pt x="7" y="0"/>
                      <a:pt x="14" y="3"/>
                    </a:cubicBezTo>
                    <a:cubicBezTo>
                      <a:pt x="30" y="10"/>
                      <a:pt x="46" y="17"/>
                      <a:pt x="63" y="25"/>
                    </a:cubicBezTo>
                    <a:cubicBezTo>
                      <a:pt x="74" y="30"/>
                      <a:pt x="85" y="35"/>
                      <a:pt x="96" y="40"/>
                    </a:cubicBezTo>
                    <a:cubicBezTo>
                      <a:pt x="100" y="42"/>
                      <a:pt x="102" y="45"/>
                      <a:pt x="101" y="49"/>
                    </a:cubicBezTo>
                    <a:cubicBezTo>
                      <a:pt x="101" y="54"/>
                      <a:pt x="98" y="56"/>
                      <a:pt x="94" y="57"/>
                    </a:cubicBezTo>
                    <a:cubicBezTo>
                      <a:pt x="92" y="57"/>
                      <a:pt x="90" y="57"/>
                      <a:pt x="88" y="56"/>
                    </a:cubicBezTo>
                    <a:cubicBezTo>
                      <a:pt x="61" y="44"/>
                      <a:pt x="33" y="31"/>
                      <a:pt x="6" y="19"/>
                    </a:cubicBezTo>
                    <a:cubicBezTo>
                      <a:pt x="2" y="17"/>
                      <a:pt x="0" y="1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65C83C7-0499-4F76-8CE8-22645679DA16}"/>
                </a:ext>
              </a:extLst>
            </p:cNvPr>
            <p:cNvGrpSpPr/>
            <p:nvPr/>
          </p:nvGrpSpPr>
          <p:grpSpPr>
            <a:xfrm>
              <a:off x="5693465" y="3490813"/>
              <a:ext cx="267851" cy="268591"/>
              <a:chOff x="4708525" y="2117726"/>
              <a:chExt cx="1724026" cy="1728787"/>
            </a:xfrm>
            <a:solidFill>
              <a:srgbClr val="D94949"/>
            </a:solidFill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D33A7C0-7864-49CC-9318-900DE5B94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8525" y="2117726"/>
                <a:ext cx="1724026" cy="1728787"/>
              </a:xfrm>
              <a:custGeom>
                <a:avLst/>
                <a:gdLst>
                  <a:gd name="T0" fmla="*/ 624 w 1037"/>
                  <a:gd name="T1" fmla="*/ 145 h 1040"/>
                  <a:gd name="T2" fmla="*/ 695 w 1037"/>
                  <a:gd name="T3" fmla="*/ 52 h 1040"/>
                  <a:gd name="T4" fmla="*/ 642 w 1037"/>
                  <a:gd name="T5" fmla="*/ 230 h 1040"/>
                  <a:gd name="T6" fmla="*/ 771 w 1037"/>
                  <a:gd name="T7" fmla="*/ 190 h 1040"/>
                  <a:gd name="T8" fmla="*/ 743 w 1037"/>
                  <a:gd name="T9" fmla="*/ 299 h 1040"/>
                  <a:gd name="T10" fmla="*/ 934 w 1037"/>
                  <a:gd name="T11" fmla="*/ 279 h 1040"/>
                  <a:gd name="T12" fmla="*/ 922 w 1037"/>
                  <a:gd name="T13" fmla="*/ 346 h 1040"/>
                  <a:gd name="T14" fmla="*/ 835 w 1037"/>
                  <a:gd name="T15" fmla="*/ 477 h 1040"/>
                  <a:gd name="T16" fmla="*/ 898 w 1037"/>
                  <a:gd name="T17" fmla="*/ 528 h 1040"/>
                  <a:gd name="T18" fmla="*/ 828 w 1037"/>
                  <a:gd name="T19" fmla="*/ 584 h 1040"/>
                  <a:gd name="T20" fmla="*/ 1029 w 1037"/>
                  <a:gd name="T21" fmla="*/ 644 h 1040"/>
                  <a:gd name="T22" fmla="*/ 847 w 1037"/>
                  <a:gd name="T23" fmla="*/ 641 h 1040"/>
                  <a:gd name="T24" fmla="*/ 789 w 1037"/>
                  <a:gd name="T25" fmla="*/ 711 h 1040"/>
                  <a:gd name="T26" fmla="*/ 803 w 1037"/>
                  <a:gd name="T27" fmla="*/ 791 h 1040"/>
                  <a:gd name="T28" fmla="*/ 711 w 1037"/>
                  <a:gd name="T29" fmla="*/ 770 h 1040"/>
                  <a:gd name="T30" fmla="*/ 811 w 1037"/>
                  <a:gd name="T31" fmla="*/ 927 h 1040"/>
                  <a:gd name="T32" fmla="*/ 737 w 1037"/>
                  <a:gd name="T33" fmla="*/ 907 h 1040"/>
                  <a:gd name="T34" fmla="*/ 588 w 1037"/>
                  <a:gd name="T35" fmla="*/ 854 h 1040"/>
                  <a:gd name="T36" fmla="*/ 542 w 1037"/>
                  <a:gd name="T37" fmla="*/ 860 h 1040"/>
                  <a:gd name="T38" fmla="*/ 415 w 1037"/>
                  <a:gd name="T39" fmla="*/ 899 h 1040"/>
                  <a:gd name="T40" fmla="*/ 344 w 1037"/>
                  <a:gd name="T41" fmla="*/ 992 h 1040"/>
                  <a:gd name="T42" fmla="*/ 398 w 1037"/>
                  <a:gd name="T43" fmla="*/ 811 h 1040"/>
                  <a:gd name="T44" fmla="*/ 281 w 1037"/>
                  <a:gd name="T45" fmla="*/ 845 h 1040"/>
                  <a:gd name="T46" fmla="*/ 281 w 1037"/>
                  <a:gd name="T47" fmla="*/ 726 h 1040"/>
                  <a:gd name="T48" fmla="*/ 108 w 1037"/>
                  <a:gd name="T49" fmla="*/ 759 h 1040"/>
                  <a:gd name="T50" fmla="*/ 127 w 1037"/>
                  <a:gd name="T51" fmla="*/ 691 h 1040"/>
                  <a:gd name="T52" fmla="*/ 207 w 1037"/>
                  <a:gd name="T53" fmla="*/ 559 h 1040"/>
                  <a:gd name="T54" fmla="*/ 118 w 1037"/>
                  <a:gd name="T55" fmla="*/ 523 h 1040"/>
                  <a:gd name="T56" fmla="*/ 212 w 1037"/>
                  <a:gd name="T57" fmla="*/ 451 h 1040"/>
                  <a:gd name="T58" fmla="*/ 64 w 1037"/>
                  <a:gd name="T59" fmla="*/ 411 h 1040"/>
                  <a:gd name="T60" fmla="*/ 96 w 1037"/>
                  <a:gd name="T61" fmla="*/ 376 h 1040"/>
                  <a:gd name="T62" fmla="*/ 229 w 1037"/>
                  <a:gd name="T63" fmla="*/ 398 h 1040"/>
                  <a:gd name="T64" fmla="*/ 227 w 1037"/>
                  <a:gd name="T65" fmla="*/ 240 h 1040"/>
                  <a:gd name="T66" fmla="*/ 328 w 1037"/>
                  <a:gd name="T67" fmla="*/ 271 h 1040"/>
                  <a:gd name="T68" fmla="*/ 221 w 1037"/>
                  <a:gd name="T69" fmla="*/ 84 h 1040"/>
                  <a:gd name="T70" fmla="*/ 356 w 1037"/>
                  <a:gd name="T71" fmla="*/ 215 h 1040"/>
                  <a:gd name="T72" fmla="*/ 464 w 1037"/>
                  <a:gd name="T73" fmla="*/ 181 h 1040"/>
                  <a:gd name="T74" fmla="*/ 512 w 1037"/>
                  <a:gd name="T75" fmla="*/ 175 h 1040"/>
                  <a:gd name="T76" fmla="*/ 718 w 1037"/>
                  <a:gd name="T77" fmla="*/ 413 h 1040"/>
                  <a:gd name="T78" fmla="*/ 516 w 1037"/>
                  <a:gd name="T79" fmla="*/ 368 h 1040"/>
                  <a:gd name="T80" fmla="*/ 404 w 1037"/>
                  <a:gd name="T81" fmla="*/ 513 h 1040"/>
                  <a:gd name="T82" fmla="*/ 387 w 1037"/>
                  <a:gd name="T83" fmla="*/ 666 h 1040"/>
                  <a:gd name="T84" fmla="*/ 588 w 1037"/>
                  <a:gd name="T85" fmla="*/ 697 h 1040"/>
                  <a:gd name="T86" fmla="*/ 623 w 1037"/>
                  <a:gd name="T87" fmla="*/ 526 h 1040"/>
                  <a:gd name="T88" fmla="*/ 545 w 1037"/>
                  <a:gd name="T89" fmla="*/ 726 h 1040"/>
                  <a:gd name="T90" fmla="*/ 521 w 1037"/>
                  <a:gd name="T91" fmla="*/ 784 h 1040"/>
                  <a:gd name="T92" fmla="*/ 770 w 1037"/>
                  <a:gd name="T93" fmla="*/ 957 h 1040"/>
                  <a:gd name="T94" fmla="*/ 83 w 1037"/>
                  <a:gd name="T95" fmla="*/ 761 h 1040"/>
                  <a:gd name="T96" fmla="*/ 673 w 1037"/>
                  <a:gd name="T97" fmla="*/ 47 h 1040"/>
                  <a:gd name="T98" fmla="*/ 666 w 1037"/>
                  <a:gd name="T99" fmla="*/ 49 h 1040"/>
                  <a:gd name="T100" fmla="*/ 259 w 1037"/>
                  <a:gd name="T101" fmla="*/ 69 h 1040"/>
                  <a:gd name="T102" fmla="*/ 393 w 1037"/>
                  <a:gd name="T103" fmla="*/ 999 h 1040"/>
                  <a:gd name="T104" fmla="*/ 969 w 1037"/>
                  <a:gd name="T105" fmla="*/ 280 h 1040"/>
                  <a:gd name="T106" fmla="*/ 997 w 1037"/>
                  <a:gd name="T107" fmla="*/ 651 h 1040"/>
                  <a:gd name="T108" fmla="*/ 47 w 1037"/>
                  <a:gd name="T109" fmla="*/ 36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7" h="1040">
                    <a:moveTo>
                      <a:pt x="503" y="205"/>
                    </a:moveTo>
                    <a:cubicBezTo>
                      <a:pt x="511" y="205"/>
                      <a:pt x="518" y="205"/>
                      <a:pt x="526" y="205"/>
                    </a:cubicBezTo>
                    <a:cubicBezTo>
                      <a:pt x="546" y="206"/>
                      <a:pt x="567" y="208"/>
                      <a:pt x="587" y="213"/>
                    </a:cubicBezTo>
                    <a:cubicBezTo>
                      <a:pt x="590" y="214"/>
                      <a:pt x="592" y="213"/>
                      <a:pt x="595" y="210"/>
                    </a:cubicBezTo>
                    <a:cubicBezTo>
                      <a:pt x="610" y="191"/>
                      <a:pt x="620" y="169"/>
                      <a:pt x="624" y="145"/>
                    </a:cubicBezTo>
                    <a:cubicBezTo>
                      <a:pt x="627" y="128"/>
                      <a:pt x="629" y="110"/>
                      <a:pt x="631" y="92"/>
                    </a:cubicBezTo>
                    <a:cubicBezTo>
                      <a:pt x="632" y="78"/>
                      <a:pt x="629" y="65"/>
                      <a:pt x="626" y="52"/>
                    </a:cubicBezTo>
                    <a:cubicBezTo>
                      <a:pt x="624" y="39"/>
                      <a:pt x="624" y="27"/>
                      <a:pt x="633" y="17"/>
                    </a:cubicBezTo>
                    <a:cubicBezTo>
                      <a:pt x="647" y="2"/>
                      <a:pt x="675" y="0"/>
                      <a:pt x="689" y="14"/>
                    </a:cubicBezTo>
                    <a:cubicBezTo>
                      <a:pt x="699" y="23"/>
                      <a:pt x="702" y="39"/>
                      <a:pt x="695" y="52"/>
                    </a:cubicBezTo>
                    <a:cubicBezTo>
                      <a:pt x="693" y="57"/>
                      <a:pt x="690" y="61"/>
                      <a:pt x="687" y="64"/>
                    </a:cubicBezTo>
                    <a:cubicBezTo>
                      <a:pt x="672" y="78"/>
                      <a:pt x="663" y="96"/>
                      <a:pt x="659" y="115"/>
                    </a:cubicBezTo>
                    <a:cubicBezTo>
                      <a:pt x="654" y="140"/>
                      <a:pt x="648" y="164"/>
                      <a:pt x="643" y="188"/>
                    </a:cubicBezTo>
                    <a:cubicBezTo>
                      <a:pt x="641" y="201"/>
                      <a:pt x="641" y="213"/>
                      <a:pt x="640" y="226"/>
                    </a:cubicBezTo>
                    <a:cubicBezTo>
                      <a:pt x="640" y="227"/>
                      <a:pt x="641" y="229"/>
                      <a:pt x="642" y="230"/>
                    </a:cubicBezTo>
                    <a:cubicBezTo>
                      <a:pt x="669" y="241"/>
                      <a:pt x="693" y="256"/>
                      <a:pt x="716" y="273"/>
                    </a:cubicBezTo>
                    <a:cubicBezTo>
                      <a:pt x="716" y="274"/>
                      <a:pt x="716" y="274"/>
                      <a:pt x="716" y="274"/>
                    </a:cubicBezTo>
                    <a:cubicBezTo>
                      <a:pt x="727" y="265"/>
                      <a:pt x="732" y="254"/>
                      <a:pt x="729" y="239"/>
                    </a:cubicBezTo>
                    <a:cubicBezTo>
                      <a:pt x="726" y="222"/>
                      <a:pt x="732" y="208"/>
                      <a:pt x="744" y="196"/>
                    </a:cubicBezTo>
                    <a:cubicBezTo>
                      <a:pt x="751" y="189"/>
                      <a:pt x="761" y="188"/>
                      <a:pt x="771" y="190"/>
                    </a:cubicBezTo>
                    <a:cubicBezTo>
                      <a:pt x="790" y="196"/>
                      <a:pt x="804" y="208"/>
                      <a:pt x="810" y="228"/>
                    </a:cubicBezTo>
                    <a:cubicBezTo>
                      <a:pt x="815" y="242"/>
                      <a:pt x="809" y="257"/>
                      <a:pt x="794" y="266"/>
                    </a:cubicBezTo>
                    <a:cubicBezTo>
                      <a:pt x="785" y="272"/>
                      <a:pt x="775" y="274"/>
                      <a:pt x="765" y="272"/>
                    </a:cubicBezTo>
                    <a:cubicBezTo>
                      <a:pt x="755" y="271"/>
                      <a:pt x="748" y="275"/>
                      <a:pt x="742" y="283"/>
                    </a:cubicBezTo>
                    <a:cubicBezTo>
                      <a:pt x="736" y="291"/>
                      <a:pt x="736" y="291"/>
                      <a:pt x="743" y="299"/>
                    </a:cubicBezTo>
                    <a:cubicBezTo>
                      <a:pt x="765" y="320"/>
                      <a:pt x="783" y="344"/>
                      <a:pt x="797" y="371"/>
                    </a:cubicBezTo>
                    <a:cubicBezTo>
                      <a:pt x="798" y="374"/>
                      <a:pt x="800" y="375"/>
                      <a:pt x="803" y="374"/>
                    </a:cubicBezTo>
                    <a:cubicBezTo>
                      <a:pt x="822" y="371"/>
                      <a:pt x="839" y="365"/>
                      <a:pt x="855" y="355"/>
                    </a:cubicBezTo>
                    <a:cubicBezTo>
                      <a:pt x="872" y="343"/>
                      <a:pt x="889" y="330"/>
                      <a:pt x="905" y="317"/>
                    </a:cubicBezTo>
                    <a:cubicBezTo>
                      <a:pt x="918" y="307"/>
                      <a:pt x="925" y="292"/>
                      <a:pt x="934" y="279"/>
                    </a:cubicBezTo>
                    <a:cubicBezTo>
                      <a:pt x="939" y="272"/>
                      <a:pt x="946" y="267"/>
                      <a:pt x="955" y="265"/>
                    </a:cubicBezTo>
                    <a:cubicBezTo>
                      <a:pt x="981" y="259"/>
                      <a:pt x="1008" y="286"/>
                      <a:pt x="1001" y="310"/>
                    </a:cubicBezTo>
                    <a:cubicBezTo>
                      <a:pt x="997" y="325"/>
                      <a:pt x="986" y="332"/>
                      <a:pt x="971" y="335"/>
                    </a:cubicBezTo>
                    <a:cubicBezTo>
                      <a:pt x="965" y="336"/>
                      <a:pt x="958" y="336"/>
                      <a:pt x="951" y="336"/>
                    </a:cubicBezTo>
                    <a:cubicBezTo>
                      <a:pt x="940" y="337"/>
                      <a:pt x="930" y="340"/>
                      <a:pt x="922" y="346"/>
                    </a:cubicBezTo>
                    <a:cubicBezTo>
                      <a:pt x="894" y="363"/>
                      <a:pt x="866" y="381"/>
                      <a:pt x="839" y="400"/>
                    </a:cubicBezTo>
                    <a:cubicBezTo>
                      <a:pt x="832" y="404"/>
                      <a:pt x="826" y="410"/>
                      <a:pt x="820" y="416"/>
                    </a:cubicBezTo>
                    <a:cubicBezTo>
                      <a:pt x="819" y="417"/>
                      <a:pt x="819" y="420"/>
                      <a:pt x="819" y="422"/>
                    </a:cubicBezTo>
                    <a:cubicBezTo>
                      <a:pt x="823" y="439"/>
                      <a:pt x="827" y="456"/>
                      <a:pt x="831" y="473"/>
                    </a:cubicBezTo>
                    <a:cubicBezTo>
                      <a:pt x="832" y="476"/>
                      <a:pt x="832" y="477"/>
                      <a:pt x="835" y="477"/>
                    </a:cubicBezTo>
                    <a:cubicBezTo>
                      <a:pt x="850" y="478"/>
                      <a:pt x="862" y="476"/>
                      <a:pt x="871" y="463"/>
                    </a:cubicBezTo>
                    <a:cubicBezTo>
                      <a:pt x="879" y="450"/>
                      <a:pt x="893" y="445"/>
                      <a:pt x="907" y="444"/>
                    </a:cubicBezTo>
                    <a:cubicBezTo>
                      <a:pt x="920" y="442"/>
                      <a:pt x="929" y="448"/>
                      <a:pt x="935" y="459"/>
                    </a:cubicBezTo>
                    <a:cubicBezTo>
                      <a:pt x="945" y="477"/>
                      <a:pt x="945" y="496"/>
                      <a:pt x="935" y="514"/>
                    </a:cubicBezTo>
                    <a:cubicBezTo>
                      <a:pt x="928" y="527"/>
                      <a:pt x="914" y="532"/>
                      <a:pt x="898" y="528"/>
                    </a:cubicBezTo>
                    <a:cubicBezTo>
                      <a:pt x="888" y="526"/>
                      <a:pt x="878" y="521"/>
                      <a:pt x="872" y="512"/>
                    </a:cubicBezTo>
                    <a:cubicBezTo>
                      <a:pt x="867" y="503"/>
                      <a:pt x="859" y="500"/>
                      <a:pt x="849" y="502"/>
                    </a:cubicBezTo>
                    <a:cubicBezTo>
                      <a:pt x="849" y="502"/>
                      <a:pt x="849" y="502"/>
                      <a:pt x="848" y="502"/>
                    </a:cubicBezTo>
                    <a:cubicBezTo>
                      <a:pt x="835" y="504"/>
                      <a:pt x="834" y="505"/>
                      <a:pt x="835" y="518"/>
                    </a:cubicBezTo>
                    <a:cubicBezTo>
                      <a:pt x="835" y="540"/>
                      <a:pt x="833" y="562"/>
                      <a:pt x="828" y="584"/>
                    </a:cubicBezTo>
                    <a:cubicBezTo>
                      <a:pt x="827" y="588"/>
                      <a:pt x="828" y="590"/>
                      <a:pt x="831" y="593"/>
                    </a:cubicBezTo>
                    <a:cubicBezTo>
                      <a:pt x="849" y="609"/>
                      <a:pt x="871" y="618"/>
                      <a:pt x="894" y="624"/>
                    </a:cubicBezTo>
                    <a:cubicBezTo>
                      <a:pt x="903" y="626"/>
                      <a:pt x="912" y="627"/>
                      <a:pt x="921" y="629"/>
                    </a:cubicBezTo>
                    <a:cubicBezTo>
                      <a:pt x="944" y="635"/>
                      <a:pt x="967" y="634"/>
                      <a:pt x="990" y="629"/>
                    </a:cubicBezTo>
                    <a:cubicBezTo>
                      <a:pt x="1007" y="626"/>
                      <a:pt x="1020" y="631"/>
                      <a:pt x="1029" y="644"/>
                    </a:cubicBezTo>
                    <a:cubicBezTo>
                      <a:pt x="1037" y="657"/>
                      <a:pt x="1037" y="677"/>
                      <a:pt x="1028" y="689"/>
                    </a:cubicBezTo>
                    <a:cubicBezTo>
                      <a:pt x="1019" y="702"/>
                      <a:pt x="1004" y="706"/>
                      <a:pt x="989" y="699"/>
                    </a:cubicBezTo>
                    <a:cubicBezTo>
                      <a:pt x="983" y="697"/>
                      <a:pt x="977" y="693"/>
                      <a:pt x="973" y="688"/>
                    </a:cubicBezTo>
                    <a:cubicBezTo>
                      <a:pt x="961" y="675"/>
                      <a:pt x="947" y="666"/>
                      <a:pt x="929" y="662"/>
                    </a:cubicBezTo>
                    <a:cubicBezTo>
                      <a:pt x="902" y="655"/>
                      <a:pt x="875" y="647"/>
                      <a:pt x="847" y="641"/>
                    </a:cubicBezTo>
                    <a:cubicBezTo>
                      <a:pt x="837" y="639"/>
                      <a:pt x="826" y="639"/>
                      <a:pt x="816" y="637"/>
                    </a:cubicBezTo>
                    <a:cubicBezTo>
                      <a:pt x="813" y="637"/>
                      <a:pt x="812" y="638"/>
                      <a:pt x="811" y="641"/>
                    </a:cubicBezTo>
                    <a:cubicBezTo>
                      <a:pt x="803" y="661"/>
                      <a:pt x="792" y="680"/>
                      <a:pt x="780" y="698"/>
                    </a:cubicBezTo>
                    <a:cubicBezTo>
                      <a:pt x="779" y="699"/>
                      <a:pt x="779" y="701"/>
                      <a:pt x="780" y="702"/>
                    </a:cubicBezTo>
                    <a:cubicBezTo>
                      <a:pt x="783" y="706"/>
                      <a:pt x="786" y="709"/>
                      <a:pt x="789" y="711"/>
                    </a:cubicBezTo>
                    <a:cubicBezTo>
                      <a:pt x="796" y="717"/>
                      <a:pt x="803" y="718"/>
                      <a:pt x="811" y="714"/>
                    </a:cubicBezTo>
                    <a:cubicBezTo>
                      <a:pt x="828" y="708"/>
                      <a:pt x="848" y="713"/>
                      <a:pt x="859" y="727"/>
                    </a:cubicBezTo>
                    <a:cubicBezTo>
                      <a:pt x="863" y="733"/>
                      <a:pt x="865" y="739"/>
                      <a:pt x="865" y="746"/>
                    </a:cubicBezTo>
                    <a:cubicBezTo>
                      <a:pt x="865" y="767"/>
                      <a:pt x="848" y="790"/>
                      <a:pt x="828" y="795"/>
                    </a:cubicBezTo>
                    <a:cubicBezTo>
                      <a:pt x="819" y="798"/>
                      <a:pt x="811" y="796"/>
                      <a:pt x="803" y="791"/>
                    </a:cubicBezTo>
                    <a:cubicBezTo>
                      <a:pt x="791" y="782"/>
                      <a:pt x="784" y="770"/>
                      <a:pt x="784" y="755"/>
                    </a:cubicBezTo>
                    <a:cubicBezTo>
                      <a:pt x="784" y="741"/>
                      <a:pt x="777" y="733"/>
                      <a:pt x="766" y="726"/>
                    </a:cubicBezTo>
                    <a:cubicBezTo>
                      <a:pt x="765" y="725"/>
                      <a:pt x="763" y="724"/>
                      <a:pt x="761" y="723"/>
                    </a:cubicBezTo>
                    <a:cubicBezTo>
                      <a:pt x="761" y="724"/>
                      <a:pt x="760" y="725"/>
                      <a:pt x="759" y="726"/>
                    </a:cubicBezTo>
                    <a:cubicBezTo>
                      <a:pt x="744" y="742"/>
                      <a:pt x="729" y="757"/>
                      <a:pt x="711" y="770"/>
                    </a:cubicBezTo>
                    <a:cubicBezTo>
                      <a:pt x="709" y="772"/>
                      <a:pt x="708" y="774"/>
                      <a:pt x="708" y="777"/>
                    </a:cubicBezTo>
                    <a:cubicBezTo>
                      <a:pt x="709" y="801"/>
                      <a:pt x="717" y="823"/>
                      <a:pt x="730" y="843"/>
                    </a:cubicBezTo>
                    <a:cubicBezTo>
                      <a:pt x="741" y="860"/>
                      <a:pt x="754" y="876"/>
                      <a:pt x="767" y="893"/>
                    </a:cubicBezTo>
                    <a:cubicBezTo>
                      <a:pt x="775" y="903"/>
                      <a:pt x="787" y="910"/>
                      <a:pt x="798" y="917"/>
                    </a:cubicBezTo>
                    <a:cubicBezTo>
                      <a:pt x="802" y="920"/>
                      <a:pt x="807" y="923"/>
                      <a:pt x="811" y="927"/>
                    </a:cubicBezTo>
                    <a:cubicBezTo>
                      <a:pt x="825" y="942"/>
                      <a:pt x="823" y="966"/>
                      <a:pt x="806" y="980"/>
                    </a:cubicBezTo>
                    <a:cubicBezTo>
                      <a:pt x="798" y="987"/>
                      <a:pt x="788" y="991"/>
                      <a:pt x="778" y="990"/>
                    </a:cubicBezTo>
                    <a:cubicBezTo>
                      <a:pt x="763" y="988"/>
                      <a:pt x="752" y="976"/>
                      <a:pt x="749" y="960"/>
                    </a:cubicBezTo>
                    <a:cubicBezTo>
                      <a:pt x="748" y="953"/>
                      <a:pt x="748" y="946"/>
                      <a:pt x="748" y="939"/>
                    </a:cubicBezTo>
                    <a:cubicBezTo>
                      <a:pt x="747" y="927"/>
                      <a:pt x="744" y="917"/>
                      <a:pt x="737" y="907"/>
                    </a:cubicBezTo>
                    <a:cubicBezTo>
                      <a:pt x="721" y="881"/>
                      <a:pt x="704" y="855"/>
                      <a:pt x="686" y="829"/>
                    </a:cubicBezTo>
                    <a:cubicBezTo>
                      <a:pt x="680" y="820"/>
                      <a:pt x="671" y="812"/>
                      <a:pt x="664" y="804"/>
                    </a:cubicBezTo>
                    <a:cubicBezTo>
                      <a:pt x="662" y="802"/>
                      <a:pt x="661" y="802"/>
                      <a:pt x="658" y="803"/>
                    </a:cubicBezTo>
                    <a:cubicBezTo>
                      <a:pt x="632" y="816"/>
                      <a:pt x="605" y="825"/>
                      <a:pt x="577" y="830"/>
                    </a:cubicBezTo>
                    <a:cubicBezTo>
                      <a:pt x="575" y="840"/>
                      <a:pt x="579" y="849"/>
                      <a:pt x="588" y="854"/>
                    </a:cubicBezTo>
                    <a:cubicBezTo>
                      <a:pt x="600" y="859"/>
                      <a:pt x="608" y="868"/>
                      <a:pt x="612" y="880"/>
                    </a:cubicBezTo>
                    <a:cubicBezTo>
                      <a:pt x="618" y="898"/>
                      <a:pt x="612" y="912"/>
                      <a:pt x="596" y="921"/>
                    </a:cubicBezTo>
                    <a:cubicBezTo>
                      <a:pt x="579" y="930"/>
                      <a:pt x="561" y="932"/>
                      <a:pt x="544" y="923"/>
                    </a:cubicBezTo>
                    <a:cubicBezTo>
                      <a:pt x="534" y="919"/>
                      <a:pt x="529" y="910"/>
                      <a:pt x="529" y="900"/>
                    </a:cubicBezTo>
                    <a:cubicBezTo>
                      <a:pt x="528" y="885"/>
                      <a:pt x="531" y="871"/>
                      <a:pt x="542" y="860"/>
                    </a:cubicBezTo>
                    <a:cubicBezTo>
                      <a:pt x="550" y="853"/>
                      <a:pt x="553" y="845"/>
                      <a:pt x="551" y="835"/>
                    </a:cubicBezTo>
                    <a:cubicBezTo>
                      <a:pt x="548" y="835"/>
                      <a:pt x="544" y="834"/>
                      <a:pt x="541" y="835"/>
                    </a:cubicBezTo>
                    <a:cubicBezTo>
                      <a:pt x="511" y="837"/>
                      <a:pt x="482" y="835"/>
                      <a:pt x="453" y="828"/>
                    </a:cubicBezTo>
                    <a:cubicBezTo>
                      <a:pt x="449" y="827"/>
                      <a:pt x="447" y="828"/>
                      <a:pt x="445" y="831"/>
                    </a:cubicBezTo>
                    <a:cubicBezTo>
                      <a:pt x="429" y="851"/>
                      <a:pt x="420" y="874"/>
                      <a:pt x="415" y="899"/>
                    </a:cubicBezTo>
                    <a:cubicBezTo>
                      <a:pt x="413" y="914"/>
                      <a:pt x="411" y="929"/>
                      <a:pt x="409" y="944"/>
                    </a:cubicBezTo>
                    <a:cubicBezTo>
                      <a:pt x="407" y="960"/>
                      <a:pt x="411" y="975"/>
                      <a:pt x="414" y="991"/>
                    </a:cubicBezTo>
                    <a:cubicBezTo>
                      <a:pt x="417" y="1005"/>
                      <a:pt x="415" y="1017"/>
                      <a:pt x="403" y="1027"/>
                    </a:cubicBezTo>
                    <a:cubicBezTo>
                      <a:pt x="390" y="1039"/>
                      <a:pt x="367" y="1040"/>
                      <a:pt x="354" y="1029"/>
                    </a:cubicBezTo>
                    <a:cubicBezTo>
                      <a:pt x="342" y="1021"/>
                      <a:pt x="338" y="1006"/>
                      <a:pt x="344" y="992"/>
                    </a:cubicBezTo>
                    <a:cubicBezTo>
                      <a:pt x="346" y="986"/>
                      <a:pt x="349" y="980"/>
                      <a:pt x="354" y="976"/>
                    </a:cubicBezTo>
                    <a:cubicBezTo>
                      <a:pt x="369" y="961"/>
                      <a:pt x="377" y="943"/>
                      <a:pt x="382" y="922"/>
                    </a:cubicBezTo>
                    <a:cubicBezTo>
                      <a:pt x="387" y="898"/>
                      <a:pt x="393" y="875"/>
                      <a:pt x="397" y="851"/>
                    </a:cubicBezTo>
                    <a:cubicBezTo>
                      <a:pt x="399" y="839"/>
                      <a:pt x="400" y="827"/>
                      <a:pt x="400" y="816"/>
                    </a:cubicBezTo>
                    <a:cubicBezTo>
                      <a:pt x="400" y="814"/>
                      <a:pt x="399" y="812"/>
                      <a:pt x="398" y="811"/>
                    </a:cubicBezTo>
                    <a:cubicBezTo>
                      <a:pt x="374" y="801"/>
                      <a:pt x="351" y="788"/>
                      <a:pt x="330" y="772"/>
                    </a:cubicBezTo>
                    <a:cubicBezTo>
                      <a:pt x="330" y="772"/>
                      <a:pt x="329" y="772"/>
                      <a:pt x="329" y="772"/>
                    </a:cubicBezTo>
                    <a:cubicBezTo>
                      <a:pt x="324" y="778"/>
                      <a:pt x="323" y="786"/>
                      <a:pt x="324" y="793"/>
                    </a:cubicBezTo>
                    <a:cubicBezTo>
                      <a:pt x="328" y="808"/>
                      <a:pt x="324" y="820"/>
                      <a:pt x="316" y="832"/>
                    </a:cubicBezTo>
                    <a:cubicBezTo>
                      <a:pt x="308" y="845"/>
                      <a:pt x="296" y="850"/>
                      <a:pt x="281" y="845"/>
                    </a:cubicBezTo>
                    <a:cubicBezTo>
                      <a:pt x="260" y="838"/>
                      <a:pt x="246" y="824"/>
                      <a:pt x="242" y="801"/>
                    </a:cubicBezTo>
                    <a:cubicBezTo>
                      <a:pt x="241" y="794"/>
                      <a:pt x="243" y="788"/>
                      <a:pt x="247" y="783"/>
                    </a:cubicBezTo>
                    <a:cubicBezTo>
                      <a:pt x="255" y="768"/>
                      <a:pt x="273" y="761"/>
                      <a:pt x="289" y="764"/>
                    </a:cubicBezTo>
                    <a:cubicBezTo>
                      <a:pt x="297" y="765"/>
                      <a:pt x="305" y="762"/>
                      <a:pt x="309" y="756"/>
                    </a:cubicBezTo>
                    <a:cubicBezTo>
                      <a:pt x="300" y="746"/>
                      <a:pt x="290" y="736"/>
                      <a:pt x="281" y="726"/>
                    </a:cubicBezTo>
                    <a:cubicBezTo>
                      <a:pt x="266" y="709"/>
                      <a:pt x="253" y="690"/>
                      <a:pt x="243" y="670"/>
                    </a:cubicBezTo>
                    <a:cubicBezTo>
                      <a:pt x="241" y="667"/>
                      <a:pt x="240" y="666"/>
                      <a:pt x="236" y="667"/>
                    </a:cubicBezTo>
                    <a:cubicBezTo>
                      <a:pt x="220" y="669"/>
                      <a:pt x="206" y="674"/>
                      <a:pt x="193" y="682"/>
                    </a:cubicBezTo>
                    <a:cubicBezTo>
                      <a:pt x="169" y="695"/>
                      <a:pt x="147" y="711"/>
                      <a:pt x="128" y="731"/>
                    </a:cubicBezTo>
                    <a:cubicBezTo>
                      <a:pt x="120" y="739"/>
                      <a:pt x="114" y="749"/>
                      <a:pt x="108" y="759"/>
                    </a:cubicBezTo>
                    <a:cubicBezTo>
                      <a:pt x="98" y="774"/>
                      <a:pt x="84" y="780"/>
                      <a:pt x="68" y="776"/>
                    </a:cubicBezTo>
                    <a:cubicBezTo>
                      <a:pt x="52" y="772"/>
                      <a:pt x="39" y="757"/>
                      <a:pt x="38" y="740"/>
                    </a:cubicBezTo>
                    <a:cubicBezTo>
                      <a:pt x="37" y="727"/>
                      <a:pt x="44" y="717"/>
                      <a:pt x="55" y="711"/>
                    </a:cubicBezTo>
                    <a:cubicBezTo>
                      <a:pt x="61" y="708"/>
                      <a:pt x="69" y="706"/>
                      <a:pt x="76" y="706"/>
                    </a:cubicBezTo>
                    <a:cubicBezTo>
                      <a:pt x="95" y="706"/>
                      <a:pt x="111" y="701"/>
                      <a:pt x="127" y="691"/>
                    </a:cubicBezTo>
                    <a:cubicBezTo>
                      <a:pt x="150" y="675"/>
                      <a:pt x="174" y="660"/>
                      <a:pt x="197" y="644"/>
                    </a:cubicBezTo>
                    <a:cubicBezTo>
                      <a:pt x="205" y="639"/>
                      <a:pt x="212" y="632"/>
                      <a:pt x="219" y="626"/>
                    </a:cubicBezTo>
                    <a:cubicBezTo>
                      <a:pt x="221" y="624"/>
                      <a:pt x="222" y="622"/>
                      <a:pt x="221" y="619"/>
                    </a:cubicBezTo>
                    <a:cubicBezTo>
                      <a:pt x="214" y="600"/>
                      <a:pt x="210" y="581"/>
                      <a:pt x="207" y="561"/>
                    </a:cubicBezTo>
                    <a:cubicBezTo>
                      <a:pt x="207" y="560"/>
                      <a:pt x="207" y="560"/>
                      <a:pt x="207" y="559"/>
                    </a:cubicBezTo>
                    <a:cubicBezTo>
                      <a:pt x="199" y="559"/>
                      <a:pt x="193" y="561"/>
                      <a:pt x="188" y="567"/>
                    </a:cubicBezTo>
                    <a:cubicBezTo>
                      <a:pt x="185" y="570"/>
                      <a:pt x="183" y="573"/>
                      <a:pt x="181" y="576"/>
                    </a:cubicBezTo>
                    <a:cubicBezTo>
                      <a:pt x="171" y="587"/>
                      <a:pt x="158" y="592"/>
                      <a:pt x="143" y="592"/>
                    </a:cubicBezTo>
                    <a:cubicBezTo>
                      <a:pt x="132" y="593"/>
                      <a:pt x="124" y="587"/>
                      <a:pt x="119" y="577"/>
                    </a:cubicBezTo>
                    <a:cubicBezTo>
                      <a:pt x="109" y="559"/>
                      <a:pt x="109" y="541"/>
                      <a:pt x="118" y="523"/>
                    </a:cubicBezTo>
                    <a:cubicBezTo>
                      <a:pt x="125" y="509"/>
                      <a:pt x="141" y="503"/>
                      <a:pt x="158" y="508"/>
                    </a:cubicBezTo>
                    <a:cubicBezTo>
                      <a:pt x="168" y="511"/>
                      <a:pt x="176" y="516"/>
                      <a:pt x="182" y="525"/>
                    </a:cubicBezTo>
                    <a:cubicBezTo>
                      <a:pt x="187" y="533"/>
                      <a:pt x="195" y="536"/>
                      <a:pt x="205" y="533"/>
                    </a:cubicBezTo>
                    <a:cubicBezTo>
                      <a:pt x="205" y="532"/>
                      <a:pt x="205" y="531"/>
                      <a:pt x="205" y="529"/>
                    </a:cubicBezTo>
                    <a:cubicBezTo>
                      <a:pt x="204" y="503"/>
                      <a:pt x="207" y="477"/>
                      <a:pt x="212" y="451"/>
                    </a:cubicBezTo>
                    <a:cubicBezTo>
                      <a:pt x="213" y="450"/>
                      <a:pt x="211" y="447"/>
                      <a:pt x="210" y="446"/>
                    </a:cubicBezTo>
                    <a:cubicBezTo>
                      <a:pt x="198" y="435"/>
                      <a:pt x="183" y="428"/>
                      <a:pt x="168" y="422"/>
                    </a:cubicBezTo>
                    <a:cubicBezTo>
                      <a:pt x="157" y="418"/>
                      <a:pt x="146" y="417"/>
                      <a:pt x="135" y="414"/>
                    </a:cubicBezTo>
                    <a:cubicBezTo>
                      <a:pt x="123" y="412"/>
                      <a:pt x="111" y="409"/>
                      <a:pt x="99" y="409"/>
                    </a:cubicBezTo>
                    <a:cubicBezTo>
                      <a:pt x="87" y="408"/>
                      <a:pt x="75" y="408"/>
                      <a:pt x="64" y="411"/>
                    </a:cubicBezTo>
                    <a:cubicBezTo>
                      <a:pt x="53" y="415"/>
                      <a:pt x="43" y="417"/>
                      <a:pt x="32" y="415"/>
                    </a:cubicBezTo>
                    <a:cubicBezTo>
                      <a:pt x="12" y="410"/>
                      <a:pt x="0" y="389"/>
                      <a:pt x="6" y="367"/>
                    </a:cubicBezTo>
                    <a:cubicBezTo>
                      <a:pt x="10" y="349"/>
                      <a:pt x="23" y="340"/>
                      <a:pt x="42" y="342"/>
                    </a:cubicBezTo>
                    <a:cubicBezTo>
                      <a:pt x="51" y="343"/>
                      <a:pt x="59" y="348"/>
                      <a:pt x="66" y="355"/>
                    </a:cubicBezTo>
                    <a:cubicBezTo>
                      <a:pt x="75" y="364"/>
                      <a:pt x="84" y="372"/>
                      <a:pt x="96" y="376"/>
                    </a:cubicBezTo>
                    <a:cubicBezTo>
                      <a:pt x="112" y="380"/>
                      <a:pt x="127" y="384"/>
                      <a:pt x="142" y="388"/>
                    </a:cubicBezTo>
                    <a:cubicBezTo>
                      <a:pt x="148" y="389"/>
                      <a:pt x="153" y="391"/>
                      <a:pt x="159" y="392"/>
                    </a:cubicBezTo>
                    <a:cubicBezTo>
                      <a:pt x="168" y="394"/>
                      <a:pt x="178" y="396"/>
                      <a:pt x="188" y="397"/>
                    </a:cubicBezTo>
                    <a:cubicBezTo>
                      <a:pt x="200" y="399"/>
                      <a:pt x="213" y="400"/>
                      <a:pt x="225" y="401"/>
                    </a:cubicBezTo>
                    <a:cubicBezTo>
                      <a:pt x="226" y="401"/>
                      <a:pt x="229" y="399"/>
                      <a:pt x="229" y="398"/>
                    </a:cubicBezTo>
                    <a:cubicBezTo>
                      <a:pt x="240" y="373"/>
                      <a:pt x="253" y="350"/>
                      <a:pt x="269" y="329"/>
                    </a:cubicBezTo>
                    <a:cubicBezTo>
                      <a:pt x="263" y="320"/>
                      <a:pt x="253" y="317"/>
                      <a:pt x="244" y="321"/>
                    </a:cubicBezTo>
                    <a:cubicBezTo>
                      <a:pt x="230" y="326"/>
                      <a:pt x="218" y="325"/>
                      <a:pt x="205" y="318"/>
                    </a:cubicBezTo>
                    <a:cubicBezTo>
                      <a:pt x="193" y="311"/>
                      <a:pt x="187" y="300"/>
                      <a:pt x="189" y="285"/>
                    </a:cubicBezTo>
                    <a:cubicBezTo>
                      <a:pt x="191" y="266"/>
                      <a:pt x="208" y="245"/>
                      <a:pt x="227" y="240"/>
                    </a:cubicBezTo>
                    <a:cubicBezTo>
                      <a:pt x="235" y="238"/>
                      <a:pt x="244" y="239"/>
                      <a:pt x="251" y="245"/>
                    </a:cubicBezTo>
                    <a:cubicBezTo>
                      <a:pt x="263" y="255"/>
                      <a:pt x="271" y="267"/>
                      <a:pt x="271" y="283"/>
                    </a:cubicBezTo>
                    <a:cubicBezTo>
                      <a:pt x="271" y="294"/>
                      <a:pt x="276" y="303"/>
                      <a:pt x="286" y="309"/>
                    </a:cubicBezTo>
                    <a:cubicBezTo>
                      <a:pt x="294" y="301"/>
                      <a:pt x="303" y="292"/>
                      <a:pt x="311" y="284"/>
                    </a:cubicBezTo>
                    <a:cubicBezTo>
                      <a:pt x="317" y="279"/>
                      <a:pt x="322" y="275"/>
                      <a:pt x="328" y="271"/>
                    </a:cubicBezTo>
                    <a:cubicBezTo>
                      <a:pt x="331" y="269"/>
                      <a:pt x="332" y="267"/>
                      <a:pt x="331" y="263"/>
                    </a:cubicBezTo>
                    <a:cubicBezTo>
                      <a:pt x="331" y="241"/>
                      <a:pt x="324" y="220"/>
                      <a:pt x="312" y="201"/>
                    </a:cubicBezTo>
                    <a:cubicBezTo>
                      <a:pt x="301" y="182"/>
                      <a:pt x="286" y="163"/>
                      <a:pt x="271" y="146"/>
                    </a:cubicBezTo>
                    <a:cubicBezTo>
                      <a:pt x="262" y="136"/>
                      <a:pt x="250" y="129"/>
                      <a:pt x="238" y="122"/>
                    </a:cubicBezTo>
                    <a:cubicBezTo>
                      <a:pt x="223" y="112"/>
                      <a:pt x="217" y="99"/>
                      <a:pt x="221" y="84"/>
                    </a:cubicBezTo>
                    <a:cubicBezTo>
                      <a:pt x="224" y="67"/>
                      <a:pt x="239" y="54"/>
                      <a:pt x="255" y="51"/>
                    </a:cubicBezTo>
                    <a:cubicBezTo>
                      <a:pt x="269" y="49"/>
                      <a:pt x="284" y="59"/>
                      <a:pt x="289" y="75"/>
                    </a:cubicBezTo>
                    <a:cubicBezTo>
                      <a:pt x="290" y="80"/>
                      <a:pt x="291" y="86"/>
                      <a:pt x="291" y="91"/>
                    </a:cubicBezTo>
                    <a:cubicBezTo>
                      <a:pt x="291" y="108"/>
                      <a:pt x="296" y="124"/>
                      <a:pt x="305" y="138"/>
                    </a:cubicBezTo>
                    <a:cubicBezTo>
                      <a:pt x="322" y="164"/>
                      <a:pt x="339" y="190"/>
                      <a:pt x="356" y="215"/>
                    </a:cubicBezTo>
                    <a:cubicBezTo>
                      <a:pt x="362" y="223"/>
                      <a:pt x="369" y="230"/>
                      <a:pt x="376" y="237"/>
                    </a:cubicBezTo>
                    <a:cubicBezTo>
                      <a:pt x="377" y="238"/>
                      <a:pt x="379" y="239"/>
                      <a:pt x="381" y="238"/>
                    </a:cubicBezTo>
                    <a:cubicBezTo>
                      <a:pt x="411" y="223"/>
                      <a:pt x="442" y="213"/>
                      <a:pt x="475" y="208"/>
                    </a:cubicBezTo>
                    <a:cubicBezTo>
                      <a:pt x="476" y="208"/>
                      <a:pt x="476" y="208"/>
                      <a:pt x="477" y="208"/>
                    </a:cubicBezTo>
                    <a:cubicBezTo>
                      <a:pt x="479" y="198"/>
                      <a:pt x="475" y="186"/>
                      <a:pt x="464" y="181"/>
                    </a:cubicBezTo>
                    <a:cubicBezTo>
                      <a:pt x="446" y="173"/>
                      <a:pt x="437" y="153"/>
                      <a:pt x="441" y="135"/>
                    </a:cubicBezTo>
                    <a:cubicBezTo>
                      <a:pt x="443" y="127"/>
                      <a:pt x="447" y="122"/>
                      <a:pt x="453" y="117"/>
                    </a:cubicBezTo>
                    <a:cubicBezTo>
                      <a:pt x="467" y="108"/>
                      <a:pt x="482" y="105"/>
                      <a:pt x="497" y="108"/>
                    </a:cubicBezTo>
                    <a:cubicBezTo>
                      <a:pt x="518" y="112"/>
                      <a:pt x="528" y="126"/>
                      <a:pt x="525" y="148"/>
                    </a:cubicBezTo>
                    <a:cubicBezTo>
                      <a:pt x="523" y="158"/>
                      <a:pt x="519" y="167"/>
                      <a:pt x="512" y="175"/>
                    </a:cubicBezTo>
                    <a:cubicBezTo>
                      <a:pt x="502" y="185"/>
                      <a:pt x="500" y="194"/>
                      <a:pt x="503" y="205"/>
                    </a:cubicBezTo>
                    <a:close/>
                    <a:moveTo>
                      <a:pt x="618" y="515"/>
                    </a:moveTo>
                    <a:cubicBezTo>
                      <a:pt x="621" y="515"/>
                      <a:pt x="623" y="514"/>
                      <a:pt x="625" y="514"/>
                    </a:cubicBezTo>
                    <a:cubicBezTo>
                      <a:pt x="645" y="513"/>
                      <a:pt x="664" y="506"/>
                      <a:pt x="679" y="492"/>
                    </a:cubicBezTo>
                    <a:cubicBezTo>
                      <a:pt x="703" y="472"/>
                      <a:pt x="716" y="445"/>
                      <a:pt x="718" y="413"/>
                    </a:cubicBezTo>
                    <a:cubicBezTo>
                      <a:pt x="719" y="373"/>
                      <a:pt x="705" y="339"/>
                      <a:pt x="671" y="316"/>
                    </a:cubicBezTo>
                    <a:cubicBezTo>
                      <a:pt x="652" y="303"/>
                      <a:pt x="631" y="297"/>
                      <a:pt x="608" y="301"/>
                    </a:cubicBezTo>
                    <a:cubicBezTo>
                      <a:pt x="591" y="304"/>
                      <a:pt x="576" y="313"/>
                      <a:pt x="563" y="324"/>
                    </a:cubicBezTo>
                    <a:cubicBezTo>
                      <a:pt x="546" y="338"/>
                      <a:pt x="532" y="355"/>
                      <a:pt x="520" y="373"/>
                    </a:cubicBezTo>
                    <a:cubicBezTo>
                      <a:pt x="519" y="371"/>
                      <a:pt x="517" y="369"/>
                      <a:pt x="516" y="368"/>
                    </a:cubicBezTo>
                    <a:cubicBezTo>
                      <a:pt x="504" y="350"/>
                      <a:pt x="490" y="333"/>
                      <a:pt x="473" y="320"/>
                    </a:cubicBezTo>
                    <a:cubicBezTo>
                      <a:pt x="456" y="307"/>
                      <a:pt x="437" y="298"/>
                      <a:pt x="415" y="300"/>
                    </a:cubicBezTo>
                    <a:cubicBezTo>
                      <a:pt x="394" y="302"/>
                      <a:pt x="376" y="309"/>
                      <a:pt x="360" y="324"/>
                    </a:cubicBezTo>
                    <a:cubicBezTo>
                      <a:pt x="326" y="357"/>
                      <a:pt x="316" y="397"/>
                      <a:pt x="329" y="442"/>
                    </a:cubicBezTo>
                    <a:cubicBezTo>
                      <a:pt x="341" y="479"/>
                      <a:pt x="366" y="504"/>
                      <a:pt x="404" y="513"/>
                    </a:cubicBezTo>
                    <a:cubicBezTo>
                      <a:pt x="410" y="514"/>
                      <a:pt x="416" y="514"/>
                      <a:pt x="423" y="515"/>
                    </a:cubicBezTo>
                    <a:cubicBezTo>
                      <a:pt x="422" y="518"/>
                      <a:pt x="421" y="521"/>
                      <a:pt x="420" y="523"/>
                    </a:cubicBezTo>
                    <a:cubicBezTo>
                      <a:pt x="412" y="541"/>
                      <a:pt x="404" y="559"/>
                      <a:pt x="397" y="577"/>
                    </a:cubicBezTo>
                    <a:cubicBezTo>
                      <a:pt x="390" y="594"/>
                      <a:pt x="386" y="611"/>
                      <a:pt x="383" y="629"/>
                    </a:cubicBezTo>
                    <a:cubicBezTo>
                      <a:pt x="382" y="641"/>
                      <a:pt x="385" y="653"/>
                      <a:pt x="387" y="666"/>
                    </a:cubicBezTo>
                    <a:cubicBezTo>
                      <a:pt x="387" y="667"/>
                      <a:pt x="388" y="668"/>
                      <a:pt x="390" y="669"/>
                    </a:cubicBezTo>
                    <a:cubicBezTo>
                      <a:pt x="408" y="678"/>
                      <a:pt x="427" y="688"/>
                      <a:pt x="445" y="697"/>
                    </a:cubicBezTo>
                    <a:cubicBezTo>
                      <a:pt x="461" y="705"/>
                      <a:pt x="478" y="708"/>
                      <a:pt x="496" y="703"/>
                    </a:cubicBezTo>
                    <a:cubicBezTo>
                      <a:pt x="512" y="698"/>
                      <a:pt x="529" y="697"/>
                      <a:pt x="545" y="701"/>
                    </a:cubicBezTo>
                    <a:cubicBezTo>
                      <a:pt x="560" y="705"/>
                      <a:pt x="574" y="705"/>
                      <a:pt x="588" y="697"/>
                    </a:cubicBezTo>
                    <a:cubicBezTo>
                      <a:pt x="610" y="683"/>
                      <a:pt x="632" y="670"/>
                      <a:pt x="654" y="657"/>
                    </a:cubicBezTo>
                    <a:cubicBezTo>
                      <a:pt x="655" y="656"/>
                      <a:pt x="657" y="655"/>
                      <a:pt x="657" y="654"/>
                    </a:cubicBezTo>
                    <a:cubicBezTo>
                      <a:pt x="657" y="646"/>
                      <a:pt x="659" y="638"/>
                      <a:pt x="658" y="630"/>
                    </a:cubicBezTo>
                    <a:cubicBezTo>
                      <a:pt x="657" y="618"/>
                      <a:pt x="654" y="606"/>
                      <a:pt x="651" y="594"/>
                    </a:cubicBezTo>
                    <a:cubicBezTo>
                      <a:pt x="644" y="570"/>
                      <a:pt x="633" y="549"/>
                      <a:pt x="623" y="526"/>
                    </a:cubicBezTo>
                    <a:cubicBezTo>
                      <a:pt x="621" y="523"/>
                      <a:pt x="620" y="519"/>
                      <a:pt x="618" y="515"/>
                    </a:cubicBezTo>
                    <a:close/>
                    <a:moveTo>
                      <a:pt x="648" y="689"/>
                    </a:moveTo>
                    <a:cubicBezTo>
                      <a:pt x="647" y="690"/>
                      <a:pt x="646" y="690"/>
                      <a:pt x="645" y="691"/>
                    </a:cubicBezTo>
                    <a:cubicBezTo>
                      <a:pt x="630" y="700"/>
                      <a:pt x="615" y="708"/>
                      <a:pt x="601" y="717"/>
                    </a:cubicBezTo>
                    <a:cubicBezTo>
                      <a:pt x="583" y="728"/>
                      <a:pt x="564" y="730"/>
                      <a:pt x="545" y="726"/>
                    </a:cubicBezTo>
                    <a:cubicBezTo>
                      <a:pt x="530" y="722"/>
                      <a:pt x="515" y="722"/>
                      <a:pt x="500" y="726"/>
                    </a:cubicBezTo>
                    <a:cubicBezTo>
                      <a:pt x="486" y="730"/>
                      <a:pt x="471" y="731"/>
                      <a:pt x="457" y="726"/>
                    </a:cubicBezTo>
                    <a:cubicBezTo>
                      <a:pt x="443" y="721"/>
                      <a:pt x="429" y="715"/>
                      <a:pt x="415" y="710"/>
                    </a:cubicBezTo>
                    <a:cubicBezTo>
                      <a:pt x="410" y="707"/>
                      <a:pt x="405" y="704"/>
                      <a:pt x="399" y="701"/>
                    </a:cubicBezTo>
                    <a:cubicBezTo>
                      <a:pt x="415" y="740"/>
                      <a:pt x="460" y="784"/>
                      <a:pt x="521" y="784"/>
                    </a:cubicBezTo>
                    <a:cubicBezTo>
                      <a:pt x="584" y="783"/>
                      <a:pt x="631" y="738"/>
                      <a:pt x="648" y="689"/>
                    </a:cubicBezTo>
                    <a:close/>
                    <a:moveTo>
                      <a:pt x="780" y="972"/>
                    </a:moveTo>
                    <a:cubicBezTo>
                      <a:pt x="791" y="972"/>
                      <a:pt x="802" y="964"/>
                      <a:pt x="805" y="954"/>
                    </a:cubicBezTo>
                    <a:cubicBezTo>
                      <a:pt x="807" y="947"/>
                      <a:pt x="804" y="942"/>
                      <a:pt x="796" y="940"/>
                    </a:cubicBezTo>
                    <a:cubicBezTo>
                      <a:pt x="787" y="939"/>
                      <a:pt x="773" y="947"/>
                      <a:pt x="770" y="957"/>
                    </a:cubicBezTo>
                    <a:cubicBezTo>
                      <a:pt x="766" y="965"/>
                      <a:pt x="771" y="972"/>
                      <a:pt x="780" y="972"/>
                    </a:cubicBezTo>
                    <a:close/>
                    <a:moveTo>
                      <a:pt x="66" y="726"/>
                    </a:moveTo>
                    <a:cubicBezTo>
                      <a:pt x="60" y="726"/>
                      <a:pt x="56" y="730"/>
                      <a:pt x="56" y="736"/>
                    </a:cubicBezTo>
                    <a:cubicBezTo>
                      <a:pt x="55" y="746"/>
                      <a:pt x="62" y="757"/>
                      <a:pt x="71" y="761"/>
                    </a:cubicBezTo>
                    <a:cubicBezTo>
                      <a:pt x="75" y="763"/>
                      <a:pt x="79" y="764"/>
                      <a:pt x="83" y="761"/>
                    </a:cubicBezTo>
                    <a:cubicBezTo>
                      <a:pt x="87" y="757"/>
                      <a:pt x="88" y="753"/>
                      <a:pt x="87" y="748"/>
                    </a:cubicBezTo>
                    <a:cubicBezTo>
                      <a:pt x="86" y="742"/>
                      <a:pt x="83" y="736"/>
                      <a:pt x="79" y="732"/>
                    </a:cubicBezTo>
                    <a:cubicBezTo>
                      <a:pt x="75" y="728"/>
                      <a:pt x="71" y="726"/>
                      <a:pt x="66" y="726"/>
                    </a:cubicBezTo>
                    <a:close/>
                    <a:moveTo>
                      <a:pt x="666" y="49"/>
                    </a:moveTo>
                    <a:cubicBezTo>
                      <a:pt x="668" y="48"/>
                      <a:pt x="670" y="48"/>
                      <a:pt x="673" y="47"/>
                    </a:cubicBezTo>
                    <a:cubicBezTo>
                      <a:pt x="677" y="46"/>
                      <a:pt x="681" y="44"/>
                      <a:pt x="682" y="39"/>
                    </a:cubicBezTo>
                    <a:cubicBezTo>
                      <a:pt x="683" y="34"/>
                      <a:pt x="681" y="30"/>
                      <a:pt x="677" y="27"/>
                    </a:cubicBezTo>
                    <a:cubicBezTo>
                      <a:pt x="669" y="21"/>
                      <a:pt x="660" y="19"/>
                      <a:pt x="650" y="23"/>
                    </a:cubicBezTo>
                    <a:cubicBezTo>
                      <a:pt x="641" y="26"/>
                      <a:pt x="640" y="34"/>
                      <a:pt x="646" y="41"/>
                    </a:cubicBezTo>
                    <a:cubicBezTo>
                      <a:pt x="651" y="46"/>
                      <a:pt x="658" y="48"/>
                      <a:pt x="666" y="49"/>
                    </a:cubicBezTo>
                    <a:close/>
                    <a:moveTo>
                      <a:pt x="259" y="69"/>
                    </a:moveTo>
                    <a:cubicBezTo>
                      <a:pt x="248" y="69"/>
                      <a:pt x="237" y="78"/>
                      <a:pt x="235" y="88"/>
                    </a:cubicBezTo>
                    <a:cubicBezTo>
                      <a:pt x="234" y="94"/>
                      <a:pt x="236" y="99"/>
                      <a:pt x="243" y="100"/>
                    </a:cubicBezTo>
                    <a:cubicBezTo>
                      <a:pt x="252" y="103"/>
                      <a:pt x="266" y="95"/>
                      <a:pt x="270" y="85"/>
                    </a:cubicBezTo>
                    <a:cubicBezTo>
                      <a:pt x="274" y="76"/>
                      <a:pt x="269" y="69"/>
                      <a:pt x="259" y="69"/>
                    </a:cubicBezTo>
                    <a:close/>
                    <a:moveTo>
                      <a:pt x="373" y="992"/>
                    </a:moveTo>
                    <a:cubicBezTo>
                      <a:pt x="371" y="993"/>
                      <a:pt x="368" y="993"/>
                      <a:pt x="365" y="994"/>
                    </a:cubicBezTo>
                    <a:cubicBezTo>
                      <a:pt x="357" y="998"/>
                      <a:pt x="355" y="1006"/>
                      <a:pt x="361" y="1012"/>
                    </a:cubicBezTo>
                    <a:cubicBezTo>
                      <a:pt x="368" y="1019"/>
                      <a:pt x="381" y="1022"/>
                      <a:pt x="390" y="1018"/>
                    </a:cubicBezTo>
                    <a:cubicBezTo>
                      <a:pt x="399" y="1015"/>
                      <a:pt x="400" y="1006"/>
                      <a:pt x="393" y="999"/>
                    </a:cubicBezTo>
                    <a:cubicBezTo>
                      <a:pt x="388" y="995"/>
                      <a:pt x="382" y="993"/>
                      <a:pt x="373" y="992"/>
                    </a:cubicBezTo>
                    <a:close/>
                    <a:moveTo>
                      <a:pt x="953" y="290"/>
                    </a:moveTo>
                    <a:cubicBezTo>
                      <a:pt x="953" y="301"/>
                      <a:pt x="961" y="313"/>
                      <a:pt x="971" y="315"/>
                    </a:cubicBezTo>
                    <a:cubicBezTo>
                      <a:pt x="978" y="316"/>
                      <a:pt x="982" y="313"/>
                      <a:pt x="984" y="307"/>
                    </a:cubicBezTo>
                    <a:cubicBezTo>
                      <a:pt x="986" y="297"/>
                      <a:pt x="979" y="284"/>
                      <a:pt x="969" y="280"/>
                    </a:cubicBezTo>
                    <a:cubicBezTo>
                      <a:pt x="960" y="276"/>
                      <a:pt x="953" y="281"/>
                      <a:pt x="953" y="290"/>
                    </a:cubicBezTo>
                    <a:close/>
                    <a:moveTo>
                      <a:pt x="1019" y="661"/>
                    </a:moveTo>
                    <a:cubicBezTo>
                      <a:pt x="1018" y="660"/>
                      <a:pt x="1018" y="658"/>
                      <a:pt x="1018" y="656"/>
                    </a:cubicBezTo>
                    <a:cubicBezTo>
                      <a:pt x="1016" y="651"/>
                      <a:pt x="1014" y="647"/>
                      <a:pt x="1009" y="646"/>
                    </a:cubicBezTo>
                    <a:cubicBezTo>
                      <a:pt x="1004" y="645"/>
                      <a:pt x="1000" y="647"/>
                      <a:pt x="997" y="651"/>
                    </a:cubicBezTo>
                    <a:cubicBezTo>
                      <a:pt x="991" y="659"/>
                      <a:pt x="989" y="668"/>
                      <a:pt x="992" y="678"/>
                    </a:cubicBezTo>
                    <a:cubicBezTo>
                      <a:pt x="995" y="686"/>
                      <a:pt x="1004" y="688"/>
                      <a:pt x="1010" y="682"/>
                    </a:cubicBezTo>
                    <a:cubicBezTo>
                      <a:pt x="1016" y="677"/>
                      <a:pt x="1018" y="670"/>
                      <a:pt x="1019" y="661"/>
                    </a:cubicBezTo>
                    <a:close/>
                    <a:moveTo>
                      <a:pt x="49" y="375"/>
                    </a:moveTo>
                    <a:cubicBezTo>
                      <a:pt x="48" y="372"/>
                      <a:pt x="48" y="370"/>
                      <a:pt x="47" y="367"/>
                    </a:cubicBezTo>
                    <a:cubicBezTo>
                      <a:pt x="44" y="357"/>
                      <a:pt x="35" y="355"/>
                      <a:pt x="28" y="363"/>
                    </a:cubicBezTo>
                    <a:cubicBezTo>
                      <a:pt x="21" y="371"/>
                      <a:pt x="19" y="380"/>
                      <a:pt x="22" y="389"/>
                    </a:cubicBezTo>
                    <a:cubicBezTo>
                      <a:pt x="26" y="399"/>
                      <a:pt x="35" y="401"/>
                      <a:pt x="42" y="393"/>
                    </a:cubicBezTo>
                    <a:cubicBezTo>
                      <a:pt x="47" y="388"/>
                      <a:pt x="49" y="382"/>
                      <a:pt x="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9E050860-401C-4105-8F65-CE776579973E}"/>
                  </a:ext>
                </a:extLst>
              </p:cNvPr>
              <p:cNvSpPr/>
              <p:nvPr/>
            </p:nvSpPr>
            <p:spPr bwMode="auto">
              <a:xfrm>
                <a:off x="5435600" y="3017838"/>
                <a:ext cx="127000" cy="169862"/>
              </a:xfrm>
              <a:custGeom>
                <a:avLst/>
                <a:gdLst>
                  <a:gd name="T0" fmla="*/ 0 w 77"/>
                  <a:gd name="T1" fmla="*/ 37 h 102"/>
                  <a:gd name="T2" fmla="*/ 6 w 77"/>
                  <a:gd name="T3" fmla="*/ 14 h 102"/>
                  <a:gd name="T4" fmla="*/ 38 w 77"/>
                  <a:gd name="T5" fmla="*/ 4 h 102"/>
                  <a:gd name="T6" fmla="*/ 70 w 77"/>
                  <a:gd name="T7" fmla="*/ 36 h 102"/>
                  <a:gd name="T8" fmla="*/ 74 w 77"/>
                  <a:gd name="T9" fmla="*/ 71 h 102"/>
                  <a:gd name="T10" fmla="*/ 34 w 77"/>
                  <a:gd name="T11" fmla="*/ 92 h 102"/>
                  <a:gd name="T12" fmla="*/ 1 w 77"/>
                  <a:gd name="T13" fmla="*/ 49 h 102"/>
                  <a:gd name="T14" fmla="*/ 0 w 77"/>
                  <a:gd name="T15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02">
                    <a:moveTo>
                      <a:pt x="0" y="37"/>
                    </a:moveTo>
                    <a:cubicBezTo>
                      <a:pt x="0" y="28"/>
                      <a:pt x="2" y="20"/>
                      <a:pt x="6" y="14"/>
                    </a:cubicBezTo>
                    <a:cubicBezTo>
                      <a:pt x="13" y="4"/>
                      <a:pt x="26" y="0"/>
                      <a:pt x="38" y="4"/>
                    </a:cubicBezTo>
                    <a:cubicBezTo>
                      <a:pt x="53" y="10"/>
                      <a:pt x="63" y="22"/>
                      <a:pt x="70" y="36"/>
                    </a:cubicBezTo>
                    <a:cubicBezTo>
                      <a:pt x="75" y="47"/>
                      <a:pt x="77" y="59"/>
                      <a:pt x="74" y="71"/>
                    </a:cubicBezTo>
                    <a:cubicBezTo>
                      <a:pt x="71" y="92"/>
                      <a:pt x="52" y="102"/>
                      <a:pt x="34" y="92"/>
                    </a:cubicBezTo>
                    <a:cubicBezTo>
                      <a:pt x="15" y="83"/>
                      <a:pt x="6" y="68"/>
                      <a:pt x="1" y="49"/>
                    </a:cubicBezTo>
                    <a:cubicBezTo>
                      <a:pt x="0" y="45"/>
                      <a:pt x="0" y="41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1D9F1DC-CFFB-487A-B395-89FE16ACB0C1}"/>
                  </a:ext>
                </a:extLst>
              </p:cNvPr>
              <p:cNvSpPr/>
              <p:nvPr/>
            </p:nvSpPr>
            <p:spPr bwMode="auto">
              <a:xfrm>
                <a:off x="5588000" y="3022600"/>
                <a:ext cx="131763" cy="157162"/>
              </a:xfrm>
              <a:custGeom>
                <a:avLst/>
                <a:gdLst>
                  <a:gd name="T0" fmla="*/ 0 w 79"/>
                  <a:gd name="T1" fmla="*/ 62 h 95"/>
                  <a:gd name="T2" fmla="*/ 30 w 79"/>
                  <a:gd name="T3" fmla="*/ 7 h 95"/>
                  <a:gd name="T4" fmla="*/ 50 w 79"/>
                  <a:gd name="T5" fmla="*/ 1 h 95"/>
                  <a:gd name="T6" fmla="*/ 75 w 79"/>
                  <a:gd name="T7" fmla="*/ 26 h 95"/>
                  <a:gd name="T8" fmla="*/ 44 w 79"/>
                  <a:gd name="T9" fmla="*/ 89 h 95"/>
                  <a:gd name="T10" fmla="*/ 31 w 79"/>
                  <a:gd name="T11" fmla="*/ 94 h 95"/>
                  <a:gd name="T12" fmla="*/ 3 w 79"/>
                  <a:gd name="T13" fmla="*/ 75 h 95"/>
                  <a:gd name="T14" fmla="*/ 0 w 79"/>
                  <a:gd name="T15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0" y="62"/>
                    </a:moveTo>
                    <a:cubicBezTo>
                      <a:pt x="2" y="38"/>
                      <a:pt x="11" y="19"/>
                      <a:pt x="30" y="7"/>
                    </a:cubicBezTo>
                    <a:cubicBezTo>
                      <a:pt x="36" y="3"/>
                      <a:pt x="43" y="0"/>
                      <a:pt x="50" y="1"/>
                    </a:cubicBezTo>
                    <a:cubicBezTo>
                      <a:pt x="63" y="2"/>
                      <a:pt x="72" y="11"/>
                      <a:pt x="75" y="26"/>
                    </a:cubicBezTo>
                    <a:cubicBezTo>
                      <a:pt x="79" y="49"/>
                      <a:pt x="65" y="78"/>
                      <a:pt x="44" y="89"/>
                    </a:cubicBezTo>
                    <a:cubicBezTo>
                      <a:pt x="40" y="91"/>
                      <a:pt x="35" y="93"/>
                      <a:pt x="31" y="94"/>
                    </a:cubicBezTo>
                    <a:cubicBezTo>
                      <a:pt x="18" y="95"/>
                      <a:pt x="7" y="88"/>
                      <a:pt x="3" y="75"/>
                    </a:cubicBezTo>
                    <a:cubicBezTo>
                      <a:pt x="2" y="70"/>
                      <a:pt x="1" y="65"/>
                      <a:pt x="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8AC72B50-B6FE-4203-91EB-3F9A7D084342}"/>
                  </a:ext>
                </a:extLst>
              </p:cNvPr>
              <p:cNvSpPr/>
              <p:nvPr/>
            </p:nvSpPr>
            <p:spPr bwMode="auto">
              <a:xfrm>
                <a:off x="5348288" y="2779713"/>
                <a:ext cx="123825" cy="123825"/>
              </a:xfrm>
              <a:custGeom>
                <a:avLst/>
                <a:gdLst>
                  <a:gd name="T0" fmla="*/ 38 w 74"/>
                  <a:gd name="T1" fmla="*/ 1 h 75"/>
                  <a:gd name="T2" fmla="*/ 74 w 74"/>
                  <a:gd name="T3" fmla="*/ 38 h 75"/>
                  <a:gd name="T4" fmla="*/ 37 w 74"/>
                  <a:gd name="T5" fmla="*/ 75 h 75"/>
                  <a:gd name="T6" fmla="*/ 0 w 74"/>
                  <a:gd name="T7" fmla="*/ 37 h 75"/>
                  <a:gd name="T8" fmla="*/ 38 w 74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8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BC237E37-DCDC-4F92-834B-0F76123DE31B}"/>
                  </a:ext>
                </a:extLst>
              </p:cNvPr>
              <p:cNvSpPr/>
              <p:nvPr/>
            </p:nvSpPr>
            <p:spPr bwMode="auto">
              <a:xfrm>
                <a:off x="5665788" y="2779713"/>
                <a:ext cx="123825" cy="122237"/>
              </a:xfrm>
              <a:custGeom>
                <a:avLst/>
                <a:gdLst>
                  <a:gd name="T0" fmla="*/ 37 w 74"/>
                  <a:gd name="T1" fmla="*/ 1 h 74"/>
                  <a:gd name="T2" fmla="*/ 74 w 74"/>
                  <a:gd name="T3" fmla="*/ 38 h 74"/>
                  <a:gd name="T4" fmla="*/ 37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4"/>
                    </a:cubicBezTo>
                    <a:cubicBezTo>
                      <a:pt x="16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73A5E064-B710-4314-8F42-0E42940D343A}"/>
                  </a:ext>
                </a:extLst>
              </p:cNvPr>
              <p:cNvSpPr/>
              <p:nvPr/>
            </p:nvSpPr>
            <p:spPr bwMode="auto">
              <a:xfrm>
                <a:off x="5634038" y="2690813"/>
                <a:ext cx="174625" cy="93662"/>
              </a:xfrm>
              <a:custGeom>
                <a:avLst/>
                <a:gdLst>
                  <a:gd name="T0" fmla="*/ 11 w 105"/>
                  <a:gd name="T1" fmla="*/ 56 h 56"/>
                  <a:gd name="T2" fmla="*/ 1 w 105"/>
                  <a:gd name="T3" fmla="*/ 49 h 56"/>
                  <a:gd name="T4" fmla="*/ 6 w 105"/>
                  <a:gd name="T5" fmla="*/ 39 h 56"/>
                  <a:gd name="T6" fmla="*/ 35 w 105"/>
                  <a:gd name="T7" fmla="*/ 26 h 56"/>
                  <a:gd name="T8" fmla="*/ 88 w 105"/>
                  <a:gd name="T9" fmla="*/ 2 h 56"/>
                  <a:gd name="T10" fmla="*/ 100 w 105"/>
                  <a:gd name="T11" fmla="*/ 3 h 56"/>
                  <a:gd name="T12" fmla="*/ 97 w 105"/>
                  <a:gd name="T13" fmla="*/ 18 h 56"/>
                  <a:gd name="T14" fmla="*/ 60 w 105"/>
                  <a:gd name="T15" fmla="*/ 35 h 56"/>
                  <a:gd name="T16" fmla="*/ 15 w 105"/>
                  <a:gd name="T17" fmla="*/ 55 h 56"/>
                  <a:gd name="T18" fmla="*/ 11 w 105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56">
                    <a:moveTo>
                      <a:pt x="11" y="56"/>
                    </a:moveTo>
                    <a:cubicBezTo>
                      <a:pt x="6" y="56"/>
                      <a:pt x="2" y="53"/>
                      <a:pt x="1" y="49"/>
                    </a:cubicBezTo>
                    <a:cubicBezTo>
                      <a:pt x="0" y="45"/>
                      <a:pt x="2" y="41"/>
                      <a:pt x="6" y="39"/>
                    </a:cubicBezTo>
                    <a:cubicBezTo>
                      <a:pt x="16" y="35"/>
                      <a:pt x="25" y="31"/>
                      <a:pt x="35" y="26"/>
                    </a:cubicBezTo>
                    <a:cubicBezTo>
                      <a:pt x="53" y="18"/>
                      <a:pt x="70" y="10"/>
                      <a:pt x="88" y="2"/>
                    </a:cubicBezTo>
                    <a:cubicBezTo>
                      <a:pt x="92" y="0"/>
                      <a:pt x="96" y="0"/>
                      <a:pt x="100" y="3"/>
                    </a:cubicBezTo>
                    <a:cubicBezTo>
                      <a:pt x="105" y="8"/>
                      <a:pt x="103" y="15"/>
                      <a:pt x="97" y="18"/>
                    </a:cubicBezTo>
                    <a:cubicBezTo>
                      <a:pt x="84" y="24"/>
                      <a:pt x="72" y="29"/>
                      <a:pt x="60" y="35"/>
                    </a:cubicBezTo>
                    <a:cubicBezTo>
                      <a:pt x="45" y="41"/>
                      <a:pt x="30" y="48"/>
                      <a:pt x="15" y="55"/>
                    </a:cubicBezTo>
                    <a:cubicBezTo>
                      <a:pt x="14" y="55"/>
                      <a:pt x="12" y="56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C70DCCAF-C0A8-4F30-8CD4-4A6AD111E7A2}"/>
                  </a:ext>
                </a:extLst>
              </p:cNvPr>
              <p:cNvSpPr/>
              <p:nvPr/>
            </p:nvSpPr>
            <p:spPr bwMode="auto">
              <a:xfrm>
                <a:off x="5343525" y="2689225"/>
                <a:ext cx="169863" cy="95250"/>
              </a:xfrm>
              <a:custGeom>
                <a:avLst/>
                <a:gdLst>
                  <a:gd name="T0" fmla="*/ 0 w 102"/>
                  <a:gd name="T1" fmla="*/ 11 h 57"/>
                  <a:gd name="T2" fmla="*/ 14 w 102"/>
                  <a:gd name="T3" fmla="*/ 3 h 57"/>
                  <a:gd name="T4" fmla="*/ 63 w 102"/>
                  <a:gd name="T5" fmla="*/ 25 h 57"/>
                  <a:gd name="T6" fmla="*/ 96 w 102"/>
                  <a:gd name="T7" fmla="*/ 40 h 57"/>
                  <a:gd name="T8" fmla="*/ 101 w 102"/>
                  <a:gd name="T9" fmla="*/ 49 h 57"/>
                  <a:gd name="T10" fmla="*/ 94 w 102"/>
                  <a:gd name="T11" fmla="*/ 57 h 57"/>
                  <a:gd name="T12" fmla="*/ 88 w 102"/>
                  <a:gd name="T13" fmla="*/ 56 h 57"/>
                  <a:gd name="T14" fmla="*/ 6 w 102"/>
                  <a:gd name="T15" fmla="*/ 19 h 57"/>
                  <a:gd name="T16" fmla="*/ 0 w 102"/>
                  <a:gd name="T17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7">
                    <a:moveTo>
                      <a:pt x="0" y="11"/>
                    </a:moveTo>
                    <a:cubicBezTo>
                      <a:pt x="0" y="4"/>
                      <a:pt x="7" y="0"/>
                      <a:pt x="14" y="3"/>
                    </a:cubicBezTo>
                    <a:cubicBezTo>
                      <a:pt x="30" y="10"/>
                      <a:pt x="46" y="17"/>
                      <a:pt x="63" y="25"/>
                    </a:cubicBezTo>
                    <a:cubicBezTo>
                      <a:pt x="74" y="30"/>
                      <a:pt x="85" y="35"/>
                      <a:pt x="96" y="40"/>
                    </a:cubicBezTo>
                    <a:cubicBezTo>
                      <a:pt x="100" y="42"/>
                      <a:pt x="102" y="45"/>
                      <a:pt x="101" y="49"/>
                    </a:cubicBezTo>
                    <a:cubicBezTo>
                      <a:pt x="101" y="54"/>
                      <a:pt x="98" y="56"/>
                      <a:pt x="94" y="57"/>
                    </a:cubicBezTo>
                    <a:cubicBezTo>
                      <a:pt x="92" y="57"/>
                      <a:pt x="90" y="57"/>
                      <a:pt x="88" y="56"/>
                    </a:cubicBezTo>
                    <a:cubicBezTo>
                      <a:pt x="61" y="44"/>
                      <a:pt x="33" y="31"/>
                      <a:pt x="6" y="19"/>
                    </a:cubicBezTo>
                    <a:cubicBezTo>
                      <a:pt x="2" y="17"/>
                      <a:pt x="0" y="1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A52558B-C093-4002-840D-36771C3F4E54}"/>
                </a:ext>
              </a:extLst>
            </p:cNvPr>
            <p:cNvGrpSpPr/>
            <p:nvPr/>
          </p:nvGrpSpPr>
          <p:grpSpPr>
            <a:xfrm>
              <a:off x="6545232" y="2183455"/>
              <a:ext cx="461933" cy="463209"/>
              <a:chOff x="4708525" y="2117726"/>
              <a:chExt cx="1724026" cy="1728787"/>
            </a:xfrm>
            <a:solidFill>
              <a:srgbClr val="D94949"/>
            </a:solidFill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6C265C2D-4DD2-44B6-90A3-B0CA19FCE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8525" y="2117726"/>
                <a:ext cx="1724026" cy="1728787"/>
              </a:xfrm>
              <a:custGeom>
                <a:avLst/>
                <a:gdLst>
                  <a:gd name="T0" fmla="*/ 624 w 1037"/>
                  <a:gd name="T1" fmla="*/ 145 h 1040"/>
                  <a:gd name="T2" fmla="*/ 695 w 1037"/>
                  <a:gd name="T3" fmla="*/ 52 h 1040"/>
                  <a:gd name="T4" fmla="*/ 642 w 1037"/>
                  <a:gd name="T5" fmla="*/ 230 h 1040"/>
                  <a:gd name="T6" fmla="*/ 771 w 1037"/>
                  <a:gd name="T7" fmla="*/ 190 h 1040"/>
                  <a:gd name="T8" fmla="*/ 743 w 1037"/>
                  <a:gd name="T9" fmla="*/ 299 h 1040"/>
                  <a:gd name="T10" fmla="*/ 934 w 1037"/>
                  <a:gd name="T11" fmla="*/ 279 h 1040"/>
                  <a:gd name="T12" fmla="*/ 922 w 1037"/>
                  <a:gd name="T13" fmla="*/ 346 h 1040"/>
                  <a:gd name="T14" fmla="*/ 835 w 1037"/>
                  <a:gd name="T15" fmla="*/ 477 h 1040"/>
                  <a:gd name="T16" fmla="*/ 898 w 1037"/>
                  <a:gd name="T17" fmla="*/ 528 h 1040"/>
                  <a:gd name="T18" fmla="*/ 828 w 1037"/>
                  <a:gd name="T19" fmla="*/ 584 h 1040"/>
                  <a:gd name="T20" fmla="*/ 1029 w 1037"/>
                  <a:gd name="T21" fmla="*/ 644 h 1040"/>
                  <a:gd name="T22" fmla="*/ 847 w 1037"/>
                  <a:gd name="T23" fmla="*/ 641 h 1040"/>
                  <a:gd name="T24" fmla="*/ 789 w 1037"/>
                  <a:gd name="T25" fmla="*/ 711 h 1040"/>
                  <a:gd name="T26" fmla="*/ 803 w 1037"/>
                  <a:gd name="T27" fmla="*/ 791 h 1040"/>
                  <a:gd name="T28" fmla="*/ 711 w 1037"/>
                  <a:gd name="T29" fmla="*/ 770 h 1040"/>
                  <a:gd name="T30" fmla="*/ 811 w 1037"/>
                  <a:gd name="T31" fmla="*/ 927 h 1040"/>
                  <a:gd name="T32" fmla="*/ 737 w 1037"/>
                  <a:gd name="T33" fmla="*/ 907 h 1040"/>
                  <a:gd name="T34" fmla="*/ 588 w 1037"/>
                  <a:gd name="T35" fmla="*/ 854 h 1040"/>
                  <a:gd name="T36" fmla="*/ 542 w 1037"/>
                  <a:gd name="T37" fmla="*/ 860 h 1040"/>
                  <a:gd name="T38" fmla="*/ 415 w 1037"/>
                  <a:gd name="T39" fmla="*/ 899 h 1040"/>
                  <a:gd name="T40" fmla="*/ 344 w 1037"/>
                  <a:gd name="T41" fmla="*/ 992 h 1040"/>
                  <a:gd name="T42" fmla="*/ 398 w 1037"/>
                  <a:gd name="T43" fmla="*/ 811 h 1040"/>
                  <a:gd name="T44" fmla="*/ 281 w 1037"/>
                  <a:gd name="T45" fmla="*/ 845 h 1040"/>
                  <a:gd name="T46" fmla="*/ 281 w 1037"/>
                  <a:gd name="T47" fmla="*/ 726 h 1040"/>
                  <a:gd name="T48" fmla="*/ 108 w 1037"/>
                  <a:gd name="T49" fmla="*/ 759 h 1040"/>
                  <a:gd name="T50" fmla="*/ 127 w 1037"/>
                  <a:gd name="T51" fmla="*/ 691 h 1040"/>
                  <a:gd name="T52" fmla="*/ 207 w 1037"/>
                  <a:gd name="T53" fmla="*/ 559 h 1040"/>
                  <a:gd name="T54" fmla="*/ 118 w 1037"/>
                  <a:gd name="T55" fmla="*/ 523 h 1040"/>
                  <a:gd name="T56" fmla="*/ 212 w 1037"/>
                  <a:gd name="T57" fmla="*/ 451 h 1040"/>
                  <a:gd name="T58" fmla="*/ 64 w 1037"/>
                  <a:gd name="T59" fmla="*/ 411 h 1040"/>
                  <a:gd name="T60" fmla="*/ 96 w 1037"/>
                  <a:gd name="T61" fmla="*/ 376 h 1040"/>
                  <a:gd name="T62" fmla="*/ 229 w 1037"/>
                  <a:gd name="T63" fmla="*/ 398 h 1040"/>
                  <a:gd name="T64" fmla="*/ 227 w 1037"/>
                  <a:gd name="T65" fmla="*/ 240 h 1040"/>
                  <a:gd name="T66" fmla="*/ 328 w 1037"/>
                  <a:gd name="T67" fmla="*/ 271 h 1040"/>
                  <a:gd name="T68" fmla="*/ 221 w 1037"/>
                  <a:gd name="T69" fmla="*/ 84 h 1040"/>
                  <a:gd name="T70" fmla="*/ 356 w 1037"/>
                  <a:gd name="T71" fmla="*/ 215 h 1040"/>
                  <a:gd name="T72" fmla="*/ 464 w 1037"/>
                  <a:gd name="T73" fmla="*/ 181 h 1040"/>
                  <a:gd name="T74" fmla="*/ 512 w 1037"/>
                  <a:gd name="T75" fmla="*/ 175 h 1040"/>
                  <a:gd name="T76" fmla="*/ 718 w 1037"/>
                  <a:gd name="T77" fmla="*/ 413 h 1040"/>
                  <a:gd name="T78" fmla="*/ 516 w 1037"/>
                  <a:gd name="T79" fmla="*/ 368 h 1040"/>
                  <a:gd name="T80" fmla="*/ 404 w 1037"/>
                  <a:gd name="T81" fmla="*/ 513 h 1040"/>
                  <a:gd name="T82" fmla="*/ 387 w 1037"/>
                  <a:gd name="T83" fmla="*/ 666 h 1040"/>
                  <a:gd name="T84" fmla="*/ 588 w 1037"/>
                  <a:gd name="T85" fmla="*/ 697 h 1040"/>
                  <a:gd name="T86" fmla="*/ 623 w 1037"/>
                  <a:gd name="T87" fmla="*/ 526 h 1040"/>
                  <a:gd name="T88" fmla="*/ 545 w 1037"/>
                  <a:gd name="T89" fmla="*/ 726 h 1040"/>
                  <a:gd name="T90" fmla="*/ 521 w 1037"/>
                  <a:gd name="T91" fmla="*/ 784 h 1040"/>
                  <a:gd name="T92" fmla="*/ 770 w 1037"/>
                  <a:gd name="T93" fmla="*/ 957 h 1040"/>
                  <a:gd name="T94" fmla="*/ 83 w 1037"/>
                  <a:gd name="T95" fmla="*/ 761 h 1040"/>
                  <a:gd name="T96" fmla="*/ 673 w 1037"/>
                  <a:gd name="T97" fmla="*/ 47 h 1040"/>
                  <a:gd name="T98" fmla="*/ 666 w 1037"/>
                  <a:gd name="T99" fmla="*/ 49 h 1040"/>
                  <a:gd name="T100" fmla="*/ 259 w 1037"/>
                  <a:gd name="T101" fmla="*/ 69 h 1040"/>
                  <a:gd name="T102" fmla="*/ 393 w 1037"/>
                  <a:gd name="T103" fmla="*/ 999 h 1040"/>
                  <a:gd name="T104" fmla="*/ 969 w 1037"/>
                  <a:gd name="T105" fmla="*/ 280 h 1040"/>
                  <a:gd name="T106" fmla="*/ 997 w 1037"/>
                  <a:gd name="T107" fmla="*/ 651 h 1040"/>
                  <a:gd name="T108" fmla="*/ 47 w 1037"/>
                  <a:gd name="T109" fmla="*/ 36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7" h="1040">
                    <a:moveTo>
                      <a:pt x="503" y="205"/>
                    </a:moveTo>
                    <a:cubicBezTo>
                      <a:pt x="511" y="205"/>
                      <a:pt x="518" y="205"/>
                      <a:pt x="526" y="205"/>
                    </a:cubicBezTo>
                    <a:cubicBezTo>
                      <a:pt x="546" y="206"/>
                      <a:pt x="567" y="208"/>
                      <a:pt x="587" y="213"/>
                    </a:cubicBezTo>
                    <a:cubicBezTo>
                      <a:pt x="590" y="214"/>
                      <a:pt x="592" y="213"/>
                      <a:pt x="595" y="210"/>
                    </a:cubicBezTo>
                    <a:cubicBezTo>
                      <a:pt x="610" y="191"/>
                      <a:pt x="620" y="169"/>
                      <a:pt x="624" y="145"/>
                    </a:cubicBezTo>
                    <a:cubicBezTo>
                      <a:pt x="627" y="128"/>
                      <a:pt x="629" y="110"/>
                      <a:pt x="631" y="92"/>
                    </a:cubicBezTo>
                    <a:cubicBezTo>
                      <a:pt x="632" y="78"/>
                      <a:pt x="629" y="65"/>
                      <a:pt x="626" y="52"/>
                    </a:cubicBezTo>
                    <a:cubicBezTo>
                      <a:pt x="624" y="39"/>
                      <a:pt x="624" y="27"/>
                      <a:pt x="633" y="17"/>
                    </a:cubicBezTo>
                    <a:cubicBezTo>
                      <a:pt x="647" y="2"/>
                      <a:pt x="675" y="0"/>
                      <a:pt x="689" y="14"/>
                    </a:cubicBezTo>
                    <a:cubicBezTo>
                      <a:pt x="699" y="23"/>
                      <a:pt x="702" y="39"/>
                      <a:pt x="695" y="52"/>
                    </a:cubicBezTo>
                    <a:cubicBezTo>
                      <a:pt x="693" y="57"/>
                      <a:pt x="690" y="61"/>
                      <a:pt x="687" y="64"/>
                    </a:cubicBezTo>
                    <a:cubicBezTo>
                      <a:pt x="672" y="78"/>
                      <a:pt x="663" y="96"/>
                      <a:pt x="659" y="115"/>
                    </a:cubicBezTo>
                    <a:cubicBezTo>
                      <a:pt x="654" y="140"/>
                      <a:pt x="648" y="164"/>
                      <a:pt x="643" y="188"/>
                    </a:cubicBezTo>
                    <a:cubicBezTo>
                      <a:pt x="641" y="201"/>
                      <a:pt x="641" y="213"/>
                      <a:pt x="640" y="226"/>
                    </a:cubicBezTo>
                    <a:cubicBezTo>
                      <a:pt x="640" y="227"/>
                      <a:pt x="641" y="229"/>
                      <a:pt x="642" y="230"/>
                    </a:cubicBezTo>
                    <a:cubicBezTo>
                      <a:pt x="669" y="241"/>
                      <a:pt x="693" y="256"/>
                      <a:pt x="716" y="273"/>
                    </a:cubicBezTo>
                    <a:cubicBezTo>
                      <a:pt x="716" y="274"/>
                      <a:pt x="716" y="274"/>
                      <a:pt x="716" y="274"/>
                    </a:cubicBezTo>
                    <a:cubicBezTo>
                      <a:pt x="727" y="265"/>
                      <a:pt x="732" y="254"/>
                      <a:pt x="729" y="239"/>
                    </a:cubicBezTo>
                    <a:cubicBezTo>
                      <a:pt x="726" y="222"/>
                      <a:pt x="732" y="208"/>
                      <a:pt x="744" y="196"/>
                    </a:cubicBezTo>
                    <a:cubicBezTo>
                      <a:pt x="751" y="189"/>
                      <a:pt x="761" y="188"/>
                      <a:pt x="771" y="190"/>
                    </a:cubicBezTo>
                    <a:cubicBezTo>
                      <a:pt x="790" y="196"/>
                      <a:pt x="804" y="208"/>
                      <a:pt x="810" y="228"/>
                    </a:cubicBezTo>
                    <a:cubicBezTo>
                      <a:pt x="815" y="242"/>
                      <a:pt x="809" y="257"/>
                      <a:pt x="794" y="266"/>
                    </a:cubicBezTo>
                    <a:cubicBezTo>
                      <a:pt x="785" y="272"/>
                      <a:pt x="775" y="274"/>
                      <a:pt x="765" y="272"/>
                    </a:cubicBezTo>
                    <a:cubicBezTo>
                      <a:pt x="755" y="271"/>
                      <a:pt x="748" y="275"/>
                      <a:pt x="742" y="283"/>
                    </a:cubicBezTo>
                    <a:cubicBezTo>
                      <a:pt x="736" y="291"/>
                      <a:pt x="736" y="291"/>
                      <a:pt x="743" y="299"/>
                    </a:cubicBezTo>
                    <a:cubicBezTo>
                      <a:pt x="765" y="320"/>
                      <a:pt x="783" y="344"/>
                      <a:pt x="797" y="371"/>
                    </a:cubicBezTo>
                    <a:cubicBezTo>
                      <a:pt x="798" y="374"/>
                      <a:pt x="800" y="375"/>
                      <a:pt x="803" y="374"/>
                    </a:cubicBezTo>
                    <a:cubicBezTo>
                      <a:pt x="822" y="371"/>
                      <a:pt x="839" y="365"/>
                      <a:pt x="855" y="355"/>
                    </a:cubicBezTo>
                    <a:cubicBezTo>
                      <a:pt x="872" y="343"/>
                      <a:pt x="889" y="330"/>
                      <a:pt x="905" y="317"/>
                    </a:cubicBezTo>
                    <a:cubicBezTo>
                      <a:pt x="918" y="307"/>
                      <a:pt x="925" y="292"/>
                      <a:pt x="934" y="279"/>
                    </a:cubicBezTo>
                    <a:cubicBezTo>
                      <a:pt x="939" y="272"/>
                      <a:pt x="946" y="267"/>
                      <a:pt x="955" y="265"/>
                    </a:cubicBezTo>
                    <a:cubicBezTo>
                      <a:pt x="981" y="259"/>
                      <a:pt x="1008" y="286"/>
                      <a:pt x="1001" y="310"/>
                    </a:cubicBezTo>
                    <a:cubicBezTo>
                      <a:pt x="997" y="325"/>
                      <a:pt x="986" y="332"/>
                      <a:pt x="971" y="335"/>
                    </a:cubicBezTo>
                    <a:cubicBezTo>
                      <a:pt x="965" y="336"/>
                      <a:pt x="958" y="336"/>
                      <a:pt x="951" y="336"/>
                    </a:cubicBezTo>
                    <a:cubicBezTo>
                      <a:pt x="940" y="337"/>
                      <a:pt x="930" y="340"/>
                      <a:pt x="922" y="346"/>
                    </a:cubicBezTo>
                    <a:cubicBezTo>
                      <a:pt x="894" y="363"/>
                      <a:pt x="866" y="381"/>
                      <a:pt x="839" y="400"/>
                    </a:cubicBezTo>
                    <a:cubicBezTo>
                      <a:pt x="832" y="404"/>
                      <a:pt x="826" y="410"/>
                      <a:pt x="820" y="416"/>
                    </a:cubicBezTo>
                    <a:cubicBezTo>
                      <a:pt x="819" y="417"/>
                      <a:pt x="819" y="420"/>
                      <a:pt x="819" y="422"/>
                    </a:cubicBezTo>
                    <a:cubicBezTo>
                      <a:pt x="823" y="439"/>
                      <a:pt x="827" y="456"/>
                      <a:pt x="831" y="473"/>
                    </a:cubicBezTo>
                    <a:cubicBezTo>
                      <a:pt x="832" y="476"/>
                      <a:pt x="832" y="477"/>
                      <a:pt x="835" y="477"/>
                    </a:cubicBezTo>
                    <a:cubicBezTo>
                      <a:pt x="850" y="478"/>
                      <a:pt x="862" y="476"/>
                      <a:pt x="871" y="463"/>
                    </a:cubicBezTo>
                    <a:cubicBezTo>
                      <a:pt x="879" y="450"/>
                      <a:pt x="893" y="445"/>
                      <a:pt x="907" y="444"/>
                    </a:cubicBezTo>
                    <a:cubicBezTo>
                      <a:pt x="920" y="442"/>
                      <a:pt x="929" y="448"/>
                      <a:pt x="935" y="459"/>
                    </a:cubicBezTo>
                    <a:cubicBezTo>
                      <a:pt x="945" y="477"/>
                      <a:pt x="945" y="496"/>
                      <a:pt x="935" y="514"/>
                    </a:cubicBezTo>
                    <a:cubicBezTo>
                      <a:pt x="928" y="527"/>
                      <a:pt x="914" y="532"/>
                      <a:pt x="898" y="528"/>
                    </a:cubicBezTo>
                    <a:cubicBezTo>
                      <a:pt x="888" y="526"/>
                      <a:pt x="878" y="521"/>
                      <a:pt x="872" y="512"/>
                    </a:cubicBezTo>
                    <a:cubicBezTo>
                      <a:pt x="867" y="503"/>
                      <a:pt x="859" y="500"/>
                      <a:pt x="849" y="502"/>
                    </a:cubicBezTo>
                    <a:cubicBezTo>
                      <a:pt x="849" y="502"/>
                      <a:pt x="849" y="502"/>
                      <a:pt x="848" y="502"/>
                    </a:cubicBezTo>
                    <a:cubicBezTo>
                      <a:pt x="835" y="504"/>
                      <a:pt x="834" y="505"/>
                      <a:pt x="835" y="518"/>
                    </a:cubicBezTo>
                    <a:cubicBezTo>
                      <a:pt x="835" y="540"/>
                      <a:pt x="833" y="562"/>
                      <a:pt x="828" y="584"/>
                    </a:cubicBezTo>
                    <a:cubicBezTo>
                      <a:pt x="827" y="588"/>
                      <a:pt x="828" y="590"/>
                      <a:pt x="831" y="593"/>
                    </a:cubicBezTo>
                    <a:cubicBezTo>
                      <a:pt x="849" y="609"/>
                      <a:pt x="871" y="618"/>
                      <a:pt x="894" y="624"/>
                    </a:cubicBezTo>
                    <a:cubicBezTo>
                      <a:pt x="903" y="626"/>
                      <a:pt x="912" y="627"/>
                      <a:pt x="921" y="629"/>
                    </a:cubicBezTo>
                    <a:cubicBezTo>
                      <a:pt x="944" y="635"/>
                      <a:pt x="967" y="634"/>
                      <a:pt x="990" y="629"/>
                    </a:cubicBezTo>
                    <a:cubicBezTo>
                      <a:pt x="1007" y="626"/>
                      <a:pt x="1020" y="631"/>
                      <a:pt x="1029" y="644"/>
                    </a:cubicBezTo>
                    <a:cubicBezTo>
                      <a:pt x="1037" y="657"/>
                      <a:pt x="1037" y="677"/>
                      <a:pt x="1028" y="689"/>
                    </a:cubicBezTo>
                    <a:cubicBezTo>
                      <a:pt x="1019" y="702"/>
                      <a:pt x="1004" y="706"/>
                      <a:pt x="989" y="699"/>
                    </a:cubicBezTo>
                    <a:cubicBezTo>
                      <a:pt x="983" y="697"/>
                      <a:pt x="977" y="693"/>
                      <a:pt x="973" y="688"/>
                    </a:cubicBezTo>
                    <a:cubicBezTo>
                      <a:pt x="961" y="675"/>
                      <a:pt x="947" y="666"/>
                      <a:pt x="929" y="662"/>
                    </a:cubicBezTo>
                    <a:cubicBezTo>
                      <a:pt x="902" y="655"/>
                      <a:pt x="875" y="647"/>
                      <a:pt x="847" y="641"/>
                    </a:cubicBezTo>
                    <a:cubicBezTo>
                      <a:pt x="837" y="639"/>
                      <a:pt x="826" y="639"/>
                      <a:pt x="816" y="637"/>
                    </a:cubicBezTo>
                    <a:cubicBezTo>
                      <a:pt x="813" y="637"/>
                      <a:pt x="812" y="638"/>
                      <a:pt x="811" y="641"/>
                    </a:cubicBezTo>
                    <a:cubicBezTo>
                      <a:pt x="803" y="661"/>
                      <a:pt x="792" y="680"/>
                      <a:pt x="780" y="698"/>
                    </a:cubicBezTo>
                    <a:cubicBezTo>
                      <a:pt x="779" y="699"/>
                      <a:pt x="779" y="701"/>
                      <a:pt x="780" y="702"/>
                    </a:cubicBezTo>
                    <a:cubicBezTo>
                      <a:pt x="783" y="706"/>
                      <a:pt x="786" y="709"/>
                      <a:pt x="789" y="711"/>
                    </a:cubicBezTo>
                    <a:cubicBezTo>
                      <a:pt x="796" y="717"/>
                      <a:pt x="803" y="718"/>
                      <a:pt x="811" y="714"/>
                    </a:cubicBezTo>
                    <a:cubicBezTo>
                      <a:pt x="828" y="708"/>
                      <a:pt x="848" y="713"/>
                      <a:pt x="859" y="727"/>
                    </a:cubicBezTo>
                    <a:cubicBezTo>
                      <a:pt x="863" y="733"/>
                      <a:pt x="865" y="739"/>
                      <a:pt x="865" y="746"/>
                    </a:cubicBezTo>
                    <a:cubicBezTo>
                      <a:pt x="865" y="767"/>
                      <a:pt x="848" y="790"/>
                      <a:pt x="828" y="795"/>
                    </a:cubicBezTo>
                    <a:cubicBezTo>
                      <a:pt x="819" y="798"/>
                      <a:pt x="811" y="796"/>
                      <a:pt x="803" y="791"/>
                    </a:cubicBezTo>
                    <a:cubicBezTo>
                      <a:pt x="791" y="782"/>
                      <a:pt x="784" y="770"/>
                      <a:pt x="784" y="755"/>
                    </a:cubicBezTo>
                    <a:cubicBezTo>
                      <a:pt x="784" y="741"/>
                      <a:pt x="777" y="733"/>
                      <a:pt x="766" y="726"/>
                    </a:cubicBezTo>
                    <a:cubicBezTo>
                      <a:pt x="765" y="725"/>
                      <a:pt x="763" y="724"/>
                      <a:pt x="761" y="723"/>
                    </a:cubicBezTo>
                    <a:cubicBezTo>
                      <a:pt x="761" y="724"/>
                      <a:pt x="760" y="725"/>
                      <a:pt x="759" y="726"/>
                    </a:cubicBezTo>
                    <a:cubicBezTo>
                      <a:pt x="744" y="742"/>
                      <a:pt x="729" y="757"/>
                      <a:pt x="711" y="770"/>
                    </a:cubicBezTo>
                    <a:cubicBezTo>
                      <a:pt x="709" y="772"/>
                      <a:pt x="708" y="774"/>
                      <a:pt x="708" y="777"/>
                    </a:cubicBezTo>
                    <a:cubicBezTo>
                      <a:pt x="709" y="801"/>
                      <a:pt x="717" y="823"/>
                      <a:pt x="730" y="843"/>
                    </a:cubicBezTo>
                    <a:cubicBezTo>
                      <a:pt x="741" y="860"/>
                      <a:pt x="754" y="876"/>
                      <a:pt x="767" y="893"/>
                    </a:cubicBezTo>
                    <a:cubicBezTo>
                      <a:pt x="775" y="903"/>
                      <a:pt x="787" y="910"/>
                      <a:pt x="798" y="917"/>
                    </a:cubicBezTo>
                    <a:cubicBezTo>
                      <a:pt x="802" y="920"/>
                      <a:pt x="807" y="923"/>
                      <a:pt x="811" y="927"/>
                    </a:cubicBezTo>
                    <a:cubicBezTo>
                      <a:pt x="825" y="942"/>
                      <a:pt x="823" y="966"/>
                      <a:pt x="806" y="980"/>
                    </a:cubicBezTo>
                    <a:cubicBezTo>
                      <a:pt x="798" y="987"/>
                      <a:pt x="788" y="991"/>
                      <a:pt x="778" y="990"/>
                    </a:cubicBezTo>
                    <a:cubicBezTo>
                      <a:pt x="763" y="988"/>
                      <a:pt x="752" y="976"/>
                      <a:pt x="749" y="960"/>
                    </a:cubicBezTo>
                    <a:cubicBezTo>
                      <a:pt x="748" y="953"/>
                      <a:pt x="748" y="946"/>
                      <a:pt x="748" y="939"/>
                    </a:cubicBezTo>
                    <a:cubicBezTo>
                      <a:pt x="747" y="927"/>
                      <a:pt x="744" y="917"/>
                      <a:pt x="737" y="907"/>
                    </a:cubicBezTo>
                    <a:cubicBezTo>
                      <a:pt x="721" y="881"/>
                      <a:pt x="704" y="855"/>
                      <a:pt x="686" y="829"/>
                    </a:cubicBezTo>
                    <a:cubicBezTo>
                      <a:pt x="680" y="820"/>
                      <a:pt x="671" y="812"/>
                      <a:pt x="664" y="804"/>
                    </a:cubicBezTo>
                    <a:cubicBezTo>
                      <a:pt x="662" y="802"/>
                      <a:pt x="661" y="802"/>
                      <a:pt x="658" y="803"/>
                    </a:cubicBezTo>
                    <a:cubicBezTo>
                      <a:pt x="632" y="816"/>
                      <a:pt x="605" y="825"/>
                      <a:pt x="577" y="830"/>
                    </a:cubicBezTo>
                    <a:cubicBezTo>
                      <a:pt x="575" y="840"/>
                      <a:pt x="579" y="849"/>
                      <a:pt x="588" y="854"/>
                    </a:cubicBezTo>
                    <a:cubicBezTo>
                      <a:pt x="600" y="859"/>
                      <a:pt x="608" y="868"/>
                      <a:pt x="612" y="880"/>
                    </a:cubicBezTo>
                    <a:cubicBezTo>
                      <a:pt x="618" y="898"/>
                      <a:pt x="612" y="912"/>
                      <a:pt x="596" y="921"/>
                    </a:cubicBezTo>
                    <a:cubicBezTo>
                      <a:pt x="579" y="930"/>
                      <a:pt x="561" y="932"/>
                      <a:pt x="544" y="923"/>
                    </a:cubicBezTo>
                    <a:cubicBezTo>
                      <a:pt x="534" y="919"/>
                      <a:pt x="529" y="910"/>
                      <a:pt x="529" y="900"/>
                    </a:cubicBezTo>
                    <a:cubicBezTo>
                      <a:pt x="528" y="885"/>
                      <a:pt x="531" y="871"/>
                      <a:pt x="542" y="860"/>
                    </a:cubicBezTo>
                    <a:cubicBezTo>
                      <a:pt x="550" y="853"/>
                      <a:pt x="553" y="845"/>
                      <a:pt x="551" y="835"/>
                    </a:cubicBezTo>
                    <a:cubicBezTo>
                      <a:pt x="548" y="835"/>
                      <a:pt x="544" y="834"/>
                      <a:pt x="541" y="835"/>
                    </a:cubicBezTo>
                    <a:cubicBezTo>
                      <a:pt x="511" y="837"/>
                      <a:pt x="482" y="835"/>
                      <a:pt x="453" y="828"/>
                    </a:cubicBezTo>
                    <a:cubicBezTo>
                      <a:pt x="449" y="827"/>
                      <a:pt x="447" y="828"/>
                      <a:pt x="445" y="831"/>
                    </a:cubicBezTo>
                    <a:cubicBezTo>
                      <a:pt x="429" y="851"/>
                      <a:pt x="420" y="874"/>
                      <a:pt x="415" y="899"/>
                    </a:cubicBezTo>
                    <a:cubicBezTo>
                      <a:pt x="413" y="914"/>
                      <a:pt x="411" y="929"/>
                      <a:pt x="409" y="944"/>
                    </a:cubicBezTo>
                    <a:cubicBezTo>
                      <a:pt x="407" y="960"/>
                      <a:pt x="411" y="975"/>
                      <a:pt x="414" y="991"/>
                    </a:cubicBezTo>
                    <a:cubicBezTo>
                      <a:pt x="417" y="1005"/>
                      <a:pt x="415" y="1017"/>
                      <a:pt x="403" y="1027"/>
                    </a:cubicBezTo>
                    <a:cubicBezTo>
                      <a:pt x="390" y="1039"/>
                      <a:pt x="367" y="1040"/>
                      <a:pt x="354" y="1029"/>
                    </a:cubicBezTo>
                    <a:cubicBezTo>
                      <a:pt x="342" y="1021"/>
                      <a:pt x="338" y="1006"/>
                      <a:pt x="344" y="992"/>
                    </a:cubicBezTo>
                    <a:cubicBezTo>
                      <a:pt x="346" y="986"/>
                      <a:pt x="349" y="980"/>
                      <a:pt x="354" y="976"/>
                    </a:cubicBezTo>
                    <a:cubicBezTo>
                      <a:pt x="369" y="961"/>
                      <a:pt x="377" y="943"/>
                      <a:pt x="382" y="922"/>
                    </a:cubicBezTo>
                    <a:cubicBezTo>
                      <a:pt x="387" y="898"/>
                      <a:pt x="393" y="875"/>
                      <a:pt x="397" y="851"/>
                    </a:cubicBezTo>
                    <a:cubicBezTo>
                      <a:pt x="399" y="839"/>
                      <a:pt x="400" y="827"/>
                      <a:pt x="400" y="816"/>
                    </a:cubicBezTo>
                    <a:cubicBezTo>
                      <a:pt x="400" y="814"/>
                      <a:pt x="399" y="812"/>
                      <a:pt x="398" y="811"/>
                    </a:cubicBezTo>
                    <a:cubicBezTo>
                      <a:pt x="374" y="801"/>
                      <a:pt x="351" y="788"/>
                      <a:pt x="330" y="772"/>
                    </a:cubicBezTo>
                    <a:cubicBezTo>
                      <a:pt x="330" y="772"/>
                      <a:pt x="329" y="772"/>
                      <a:pt x="329" y="772"/>
                    </a:cubicBezTo>
                    <a:cubicBezTo>
                      <a:pt x="324" y="778"/>
                      <a:pt x="323" y="786"/>
                      <a:pt x="324" y="793"/>
                    </a:cubicBezTo>
                    <a:cubicBezTo>
                      <a:pt x="328" y="808"/>
                      <a:pt x="324" y="820"/>
                      <a:pt x="316" y="832"/>
                    </a:cubicBezTo>
                    <a:cubicBezTo>
                      <a:pt x="308" y="845"/>
                      <a:pt x="296" y="850"/>
                      <a:pt x="281" y="845"/>
                    </a:cubicBezTo>
                    <a:cubicBezTo>
                      <a:pt x="260" y="838"/>
                      <a:pt x="246" y="824"/>
                      <a:pt x="242" y="801"/>
                    </a:cubicBezTo>
                    <a:cubicBezTo>
                      <a:pt x="241" y="794"/>
                      <a:pt x="243" y="788"/>
                      <a:pt x="247" y="783"/>
                    </a:cubicBezTo>
                    <a:cubicBezTo>
                      <a:pt x="255" y="768"/>
                      <a:pt x="273" y="761"/>
                      <a:pt x="289" y="764"/>
                    </a:cubicBezTo>
                    <a:cubicBezTo>
                      <a:pt x="297" y="765"/>
                      <a:pt x="305" y="762"/>
                      <a:pt x="309" y="756"/>
                    </a:cubicBezTo>
                    <a:cubicBezTo>
                      <a:pt x="300" y="746"/>
                      <a:pt x="290" y="736"/>
                      <a:pt x="281" y="726"/>
                    </a:cubicBezTo>
                    <a:cubicBezTo>
                      <a:pt x="266" y="709"/>
                      <a:pt x="253" y="690"/>
                      <a:pt x="243" y="670"/>
                    </a:cubicBezTo>
                    <a:cubicBezTo>
                      <a:pt x="241" y="667"/>
                      <a:pt x="240" y="666"/>
                      <a:pt x="236" y="667"/>
                    </a:cubicBezTo>
                    <a:cubicBezTo>
                      <a:pt x="220" y="669"/>
                      <a:pt x="206" y="674"/>
                      <a:pt x="193" y="682"/>
                    </a:cubicBezTo>
                    <a:cubicBezTo>
                      <a:pt x="169" y="695"/>
                      <a:pt x="147" y="711"/>
                      <a:pt x="128" y="731"/>
                    </a:cubicBezTo>
                    <a:cubicBezTo>
                      <a:pt x="120" y="739"/>
                      <a:pt x="114" y="749"/>
                      <a:pt x="108" y="759"/>
                    </a:cubicBezTo>
                    <a:cubicBezTo>
                      <a:pt x="98" y="774"/>
                      <a:pt x="84" y="780"/>
                      <a:pt x="68" y="776"/>
                    </a:cubicBezTo>
                    <a:cubicBezTo>
                      <a:pt x="52" y="772"/>
                      <a:pt x="39" y="757"/>
                      <a:pt x="38" y="740"/>
                    </a:cubicBezTo>
                    <a:cubicBezTo>
                      <a:pt x="37" y="727"/>
                      <a:pt x="44" y="717"/>
                      <a:pt x="55" y="711"/>
                    </a:cubicBezTo>
                    <a:cubicBezTo>
                      <a:pt x="61" y="708"/>
                      <a:pt x="69" y="706"/>
                      <a:pt x="76" y="706"/>
                    </a:cubicBezTo>
                    <a:cubicBezTo>
                      <a:pt x="95" y="706"/>
                      <a:pt x="111" y="701"/>
                      <a:pt x="127" y="691"/>
                    </a:cubicBezTo>
                    <a:cubicBezTo>
                      <a:pt x="150" y="675"/>
                      <a:pt x="174" y="660"/>
                      <a:pt x="197" y="644"/>
                    </a:cubicBezTo>
                    <a:cubicBezTo>
                      <a:pt x="205" y="639"/>
                      <a:pt x="212" y="632"/>
                      <a:pt x="219" y="626"/>
                    </a:cubicBezTo>
                    <a:cubicBezTo>
                      <a:pt x="221" y="624"/>
                      <a:pt x="222" y="622"/>
                      <a:pt x="221" y="619"/>
                    </a:cubicBezTo>
                    <a:cubicBezTo>
                      <a:pt x="214" y="600"/>
                      <a:pt x="210" y="581"/>
                      <a:pt x="207" y="561"/>
                    </a:cubicBezTo>
                    <a:cubicBezTo>
                      <a:pt x="207" y="560"/>
                      <a:pt x="207" y="560"/>
                      <a:pt x="207" y="559"/>
                    </a:cubicBezTo>
                    <a:cubicBezTo>
                      <a:pt x="199" y="559"/>
                      <a:pt x="193" y="561"/>
                      <a:pt x="188" y="567"/>
                    </a:cubicBezTo>
                    <a:cubicBezTo>
                      <a:pt x="185" y="570"/>
                      <a:pt x="183" y="573"/>
                      <a:pt x="181" y="576"/>
                    </a:cubicBezTo>
                    <a:cubicBezTo>
                      <a:pt x="171" y="587"/>
                      <a:pt x="158" y="592"/>
                      <a:pt x="143" y="592"/>
                    </a:cubicBezTo>
                    <a:cubicBezTo>
                      <a:pt x="132" y="593"/>
                      <a:pt x="124" y="587"/>
                      <a:pt x="119" y="577"/>
                    </a:cubicBezTo>
                    <a:cubicBezTo>
                      <a:pt x="109" y="559"/>
                      <a:pt x="109" y="541"/>
                      <a:pt x="118" y="523"/>
                    </a:cubicBezTo>
                    <a:cubicBezTo>
                      <a:pt x="125" y="509"/>
                      <a:pt x="141" y="503"/>
                      <a:pt x="158" y="508"/>
                    </a:cubicBezTo>
                    <a:cubicBezTo>
                      <a:pt x="168" y="511"/>
                      <a:pt x="176" y="516"/>
                      <a:pt x="182" y="525"/>
                    </a:cubicBezTo>
                    <a:cubicBezTo>
                      <a:pt x="187" y="533"/>
                      <a:pt x="195" y="536"/>
                      <a:pt x="205" y="533"/>
                    </a:cubicBezTo>
                    <a:cubicBezTo>
                      <a:pt x="205" y="532"/>
                      <a:pt x="205" y="531"/>
                      <a:pt x="205" y="529"/>
                    </a:cubicBezTo>
                    <a:cubicBezTo>
                      <a:pt x="204" y="503"/>
                      <a:pt x="207" y="477"/>
                      <a:pt x="212" y="451"/>
                    </a:cubicBezTo>
                    <a:cubicBezTo>
                      <a:pt x="213" y="450"/>
                      <a:pt x="211" y="447"/>
                      <a:pt x="210" y="446"/>
                    </a:cubicBezTo>
                    <a:cubicBezTo>
                      <a:pt x="198" y="435"/>
                      <a:pt x="183" y="428"/>
                      <a:pt x="168" y="422"/>
                    </a:cubicBezTo>
                    <a:cubicBezTo>
                      <a:pt x="157" y="418"/>
                      <a:pt x="146" y="417"/>
                      <a:pt x="135" y="414"/>
                    </a:cubicBezTo>
                    <a:cubicBezTo>
                      <a:pt x="123" y="412"/>
                      <a:pt x="111" y="409"/>
                      <a:pt x="99" y="409"/>
                    </a:cubicBezTo>
                    <a:cubicBezTo>
                      <a:pt x="87" y="408"/>
                      <a:pt x="75" y="408"/>
                      <a:pt x="64" y="411"/>
                    </a:cubicBezTo>
                    <a:cubicBezTo>
                      <a:pt x="53" y="415"/>
                      <a:pt x="43" y="417"/>
                      <a:pt x="32" y="415"/>
                    </a:cubicBezTo>
                    <a:cubicBezTo>
                      <a:pt x="12" y="410"/>
                      <a:pt x="0" y="389"/>
                      <a:pt x="6" y="367"/>
                    </a:cubicBezTo>
                    <a:cubicBezTo>
                      <a:pt x="10" y="349"/>
                      <a:pt x="23" y="340"/>
                      <a:pt x="42" y="342"/>
                    </a:cubicBezTo>
                    <a:cubicBezTo>
                      <a:pt x="51" y="343"/>
                      <a:pt x="59" y="348"/>
                      <a:pt x="66" y="355"/>
                    </a:cubicBezTo>
                    <a:cubicBezTo>
                      <a:pt x="75" y="364"/>
                      <a:pt x="84" y="372"/>
                      <a:pt x="96" y="376"/>
                    </a:cubicBezTo>
                    <a:cubicBezTo>
                      <a:pt x="112" y="380"/>
                      <a:pt x="127" y="384"/>
                      <a:pt x="142" y="388"/>
                    </a:cubicBezTo>
                    <a:cubicBezTo>
                      <a:pt x="148" y="389"/>
                      <a:pt x="153" y="391"/>
                      <a:pt x="159" y="392"/>
                    </a:cubicBezTo>
                    <a:cubicBezTo>
                      <a:pt x="168" y="394"/>
                      <a:pt x="178" y="396"/>
                      <a:pt x="188" y="397"/>
                    </a:cubicBezTo>
                    <a:cubicBezTo>
                      <a:pt x="200" y="399"/>
                      <a:pt x="213" y="400"/>
                      <a:pt x="225" y="401"/>
                    </a:cubicBezTo>
                    <a:cubicBezTo>
                      <a:pt x="226" y="401"/>
                      <a:pt x="229" y="399"/>
                      <a:pt x="229" y="398"/>
                    </a:cubicBezTo>
                    <a:cubicBezTo>
                      <a:pt x="240" y="373"/>
                      <a:pt x="253" y="350"/>
                      <a:pt x="269" y="329"/>
                    </a:cubicBezTo>
                    <a:cubicBezTo>
                      <a:pt x="263" y="320"/>
                      <a:pt x="253" y="317"/>
                      <a:pt x="244" y="321"/>
                    </a:cubicBezTo>
                    <a:cubicBezTo>
                      <a:pt x="230" y="326"/>
                      <a:pt x="218" y="325"/>
                      <a:pt x="205" y="318"/>
                    </a:cubicBezTo>
                    <a:cubicBezTo>
                      <a:pt x="193" y="311"/>
                      <a:pt x="187" y="300"/>
                      <a:pt x="189" y="285"/>
                    </a:cubicBezTo>
                    <a:cubicBezTo>
                      <a:pt x="191" y="266"/>
                      <a:pt x="208" y="245"/>
                      <a:pt x="227" y="240"/>
                    </a:cubicBezTo>
                    <a:cubicBezTo>
                      <a:pt x="235" y="238"/>
                      <a:pt x="244" y="239"/>
                      <a:pt x="251" y="245"/>
                    </a:cubicBezTo>
                    <a:cubicBezTo>
                      <a:pt x="263" y="255"/>
                      <a:pt x="271" y="267"/>
                      <a:pt x="271" y="283"/>
                    </a:cubicBezTo>
                    <a:cubicBezTo>
                      <a:pt x="271" y="294"/>
                      <a:pt x="276" y="303"/>
                      <a:pt x="286" y="309"/>
                    </a:cubicBezTo>
                    <a:cubicBezTo>
                      <a:pt x="294" y="301"/>
                      <a:pt x="303" y="292"/>
                      <a:pt x="311" y="284"/>
                    </a:cubicBezTo>
                    <a:cubicBezTo>
                      <a:pt x="317" y="279"/>
                      <a:pt x="322" y="275"/>
                      <a:pt x="328" y="271"/>
                    </a:cubicBezTo>
                    <a:cubicBezTo>
                      <a:pt x="331" y="269"/>
                      <a:pt x="332" y="267"/>
                      <a:pt x="331" y="263"/>
                    </a:cubicBezTo>
                    <a:cubicBezTo>
                      <a:pt x="331" y="241"/>
                      <a:pt x="324" y="220"/>
                      <a:pt x="312" y="201"/>
                    </a:cubicBezTo>
                    <a:cubicBezTo>
                      <a:pt x="301" y="182"/>
                      <a:pt x="286" y="163"/>
                      <a:pt x="271" y="146"/>
                    </a:cubicBezTo>
                    <a:cubicBezTo>
                      <a:pt x="262" y="136"/>
                      <a:pt x="250" y="129"/>
                      <a:pt x="238" y="122"/>
                    </a:cubicBezTo>
                    <a:cubicBezTo>
                      <a:pt x="223" y="112"/>
                      <a:pt x="217" y="99"/>
                      <a:pt x="221" y="84"/>
                    </a:cubicBezTo>
                    <a:cubicBezTo>
                      <a:pt x="224" y="67"/>
                      <a:pt x="239" y="54"/>
                      <a:pt x="255" y="51"/>
                    </a:cubicBezTo>
                    <a:cubicBezTo>
                      <a:pt x="269" y="49"/>
                      <a:pt x="284" y="59"/>
                      <a:pt x="289" y="75"/>
                    </a:cubicBezTo>
                    <a:cubicBezTo>
                      <a:pt x="290" y="80"/>
                      <a:pt x="291" y="86"/>
                      <a:pt x="291" y="91"/>
                    </a:cubicBezTo>
                    <a:cubicBezTo>
                      <a:pt x="291" y="108"/>
                      <a:pt x="296" y="124"/>
                      <a:pt x="305" y="138"/>
                    </a:cubicBezTo>
                    <a:cubicBezTo>
                      <a:pt x="322" y="164"/>
                      <a:pt x="339" y="190"/>
                      <a:pt x="356" y="215"/>
                    </a:cubicBezTo>
                    <a:cubicBezTo>
                      <a:pt x="362" y="223"/>
                      <a:pt x="369" y="230"/>
                      <a:pt x="376" y="237"/>
                    </a:cubicBezTo>
                    <a:cubicBezTo>
                      <a:pt x="377" y="238"/>
                      <a:pt x="379" y="239"/>
                      <a:pt x="381" y="238"/>
                    </a:cubicBezTo>
                    <a:cubicBezTo>
                      <a:pt x="411" y="223"/>
                      <a:pt x="442" y="213"/>
                      <a:pt x="475" y="208"/>
                    </a:cubicBezTo>
                    <a:cubicBezTo>
                      <a:pt x="476" y="208"/>
                      <a:pt x="476" y="208"/>
                      <a:pt x="477" y="208"/>
                    </a:cubicBezTo>
                    <a:cubicBezTo>
                      <a:pt x="479" y="198"/>
                      <a:pt x="475" y="186"/>
                      <a:pt x="464" y="181"/>
                    </a:cubicBezTo>
                    <a:cubicBezTo>
                      <a:pt x="446" y="173"/>
                      <a:pt x="437" y="153"/>
                      <a:pt x="441" y="135"/>
                    </a:cubicBezTo>
                    <a:cubicBezTo>
                      <a:pt x="443" y="127"/>
                      <a:pt x="447" y="122"/>
                      <a:pt x="453" y="117"/>
                    </a:cubicBezTo>
                    <a:cubicBezTo>
                      <a:pt x="467" y="108"/>
                      <a:pt x="482" y="105"/>
                      <a:pt x="497" y="108"/>
                    </a:cubicBezTo>
                    <a:cubicBezTo>
                      <a:pt x="518" y="112"/>
                      <a:pt x="528" y="126"/>
                      <a:pt x="525" y="148"/>
                    </a:cubicBezTo>
                    <a:cubicBezTo>
                      <a:pt x="523" y="158"/>
                      <a:pt x="519" y="167"/>
                      <a:pt x="512" y="175"/>
                    </a:cubicBezTo>
                    <a:cubicBezTo>
                      <a:pt x="502" y="185"/>
                      <a:pt x="500" y="194"/>
                      <a:pt x="503" y="205"/>
                    </a:cubicBezTo>
                    <a:close/>
                    <a:moveTo>
                      <a:pt x="618" y="515"/>
                    </a:moveTo>
                    <a:cubicBezTo>
                      <a:pt x="621" y="515"/>
                      <a:pt x="623" y="514"/>
                      <a:pt x="625" y="514"/>
                    </a:cubicBezTo>
                    <a:cubicBezTo>
                      <a:pt x="645" y="513"/>
                      <a:pt x="664" y="506"/>
                      <a:pt x="679" y="492"/>
                    </a:cubicBezTo>
                    <a:cubicBezTo>
                      <a:pt x="703" y="472"/>
                      <a:pt x="716" y="445"/>
                      <a:pt x="718" y="413"/>
                    </a:cubicBezTo>
                    <a:cubicBezTo>
                      <a:pt x="719" y="373"/>
                      <a:pt x="705" y="339"/>
                      <a:pt x="671" y="316"/>
                    </a:cubicBezTo>
                    <a:cubicBezTo>
                      <a:pt x="652" y="303"/>
                      <a:pt x="631" y="297"/>
                      <a:pt x="608" y="301"/>
                    </a:cubicBezTo>
                    <a:cubicBezTo>
                      <a:pt x="591" y="304"/>
                      <a:pt x="576" y="313"/>
                      <a:pt x="563" y="324"/>
                    </a:cubicBezTo>
                    <a:cubicBezTo>
                      <a:pt x="546" y="338"/>
                      <a:pt x="532" y="355"/>
                      <a:pt x="520" y="373"/>
                    </a:cubicBezTo>
                    <a:cubicBezTo>
                      <a:pt x="519" y="371"/>
                      <a:pt x="517" y="369"/>
                      <a:pt x="516" y="368"/>
                    </a:cubicBezTo>
                    <a:cubicBezTo>
                      <a:pt x="504" y="350"/>
                      <a:pt x="490" y="333"/>
                      <a:pt x="473" y="320"/>
                    </a:cubicBezTo>
                    <a:cubicBezTo>
                      <a:pt x="456" y="307"/>
                      <a:pt x="437" y="298"/>
                      <a:pt x="415" y="300"/>
                    </a:cubicBezTo>
                    <a:cubicBezTo>
                      <a:pt x="394" y="302"/>
                      <a:pt x="376" y="309"/>
                      <a:pt x="360" y="324"/>
                    </a:cubicBezTo>
                    <a:cubicBezTo>
                      <a:pt x="326" y="357"/>
                      <a:pt x="316" y="397"/>
                      <a:pt x="329" y="442"/>
                    </a:cubicBezTo>
                    <a:cubicBezTo>
                      <a:pt x="341" y="479"/>
                      <a:pt x="366" y="504"/>
                      <a:pt x="404" y="513"/>
                    </a:cubicBezTo>
                    <a:cubicBezTo>
                      <a:pt x="410" y="514"/>
                      <a:pt x="416" y="514"/>
                      <a:pt x="423" y="515"/>
                    </a:cubicBezTo>
                    <a:cubicBezTo>
                      <a:pt x="422" y="518"/>
                      <a:pt x="421" y="521"/>
                      <a:pt x="420" y="523"/>
                    </a:cubicBezTo>
                    <a:cubicBezTo>
                      <a:pt x="412" y="541"/>
                      <a:pt x="404" y="559"/>
                      <a:pt x="397" y="577"/>
                    </a:cubicBezTo>
                    <a:cubicBezTo>
                      <a:pt x="390" y="594"/>
                      <a:pt x="386" y="611"/>
                      <a:pt x="383" y="629"/>
                    </a:cubicBezTo>
                    <a:cubicBezTo>
                      <a:pt x="382" y="641"/>
                      <a:pt x="385" y="653"/>
                      <a:pt x="387" y="666"/>
                    </a:cubicBezTo>
                    <a:cubicBezTo>
                      <a:pt x="387" y="667"/>
                      <a:pt x="388" y="668"/>
                      <a:pt x="390" y="669"/>
                    </a:cubicBezTo>
                    <a:cubicBezTo>
                      <a:pt x="408" y="678"/>
                      <a:pt x="427" y="688"/>
                      <a:pt x="445" y="697"/>
                    </a:cubicBezTo>
                    <a:cubicBezTo>
                      <a:pt x="461" y="705"/>
                      <a:pt x="478" y="708"/>
                      <a:pt x="496" y="703"/>
                    </a:cubicBezTo>
                    <a:cubicBezTo>
                      <a:pt x="512" y="698"/>
                      <a:pt x="529" y="697"/>
                      <a:pt x="545" y="701"/>
                    </a:cubicBezTo>
                    <a:cubicBezTo>
                      <a:pt x="560" y="705"/>
                      <a:pt x="574" y="705"/>
                      <a:pt x="588" y="697"/>
                    </a:cubicBezTo>
                    <a:cubicBezTo>
                      <a:pt x="610" y="683"/>
                      <a:pt x="632" y="670"/>
                      <a:pt x="654" y="657"/>
                    </a:cubicBezTo>
                    <a:cubicBezTo>
                      <a:pt x="655" y="656"/>
                      <a:pt x="657" y="655"/>
                      <a:pt x="657" y="654"/>
                    </a:cubicBezTo>
                    <a:cubicBezTo>
                      <a:pt x="657" y="646"/>
                      <a:pt x="659" y="638"/>
                      <a:pt x="658" y="630"/>
                    </a:cubicBezTo>
                    <a:cubicBezTo>
                      <a:pt x="657" y="618"/>
                      <a:pt x="654" y="606"/>
                      <a:pt x="651" y="594"/>
                    </a:cubicBezTo>
                    <a:cubicBezTo>
                      <a:pt x="644" y="570"/>
                      <a:pt x="633" y="549"/>
                      <a:pt x="623" y="526"/>
                    </a:cubicBezTo>
                    <a:cubicBezTo>
                      <a:pt x="621" y="523"/>
                      <a:pt x="620" y="519"/>
                      <a:pt x="618" y="515"/>
                    </a:cubicBezTo>
                    <a:close/>
                    <a:moveTo>
                      <a:pt x="648" y="689"/>
                    </a:moveTo>
                    <a:cubicBezTo>
                      <a:pt x="647" y="690"/>
                      <a:pt x="646" y="690"/>
                      <a:pt x="645" y="691"/>
                    </a:cubicBezTo>
                    <a:cubicBezTo>
                      <a:pt x="630" y="700"/>
                      <a:pt x="615" y="708"/>
                      <a:pt x="601" y="717"/>
                    </a:cubicBezTo>
                    <a:cubicBezTo>
                      <a:pt x="583" y="728"/>
                      <a:pt x="564" y="730"/>
                      <a:pt x="545" y="726"/>
                    </a:cubicBezTo>
                    <a:cubicBezTo>
                      <a:pt x="530" y="722"/>
                      <a:pt x="515" y="722"/>
                      <a:pt x="500" y="726"/>
                    </a:cubicBezTo>
                    <a:cubicBezTo>
                      <a:pt x="486" y="730"/>
                      <a:pt x="471" y="731"/>
                      <a:pt x="457" y="726"/>
                    </a:cubicBezTo>
                    <a:cubicBezTo>
                      <a:pt x="443" y="721"/>
                      <a:pt x="429" y="715"/>
                      <a:pt x="415" y="710"/>
                    </a:cubicBezTo>
                    <a:cubicBezTo>
                      <a:pt x="410" y="707"/>
                      <a:pt x="405" y="704"/>
                      <a:pt x="399" y="701"/>
                    </a:cubicBezTo>
                    <a:cubicBezTo>
                      <a:pt x="415" y="740"/>
                      <a:pt x="460" y="784"/>
                      <a:pt x="521" y="784"/>
                    </a:cubicBezTo>
                    <a:cubicBezTo>
                      <a:pt x="584" y="783"/>
                      <a:pt x="631" y="738"/>
                      <a:pt x="648" y="689"/>
                    </a:cubicBezTo>
                    <a:close/>
                    <a:moveTo>
                      <a:pt x="780" y="972"/>
                    </a:moveTo>
                    <a:cubicBezTo>
                      <a:pt x="791" y="972"/>
                      <a:pt x="802" y="964"/>
                      <a:pt x="805" y="954"/>
                    </a:cubicBezTo>
                    <a:cubicBezTo>
                      <a:pt x="807" y="947"/>
                      <a:pt x="804" y="942"/>
                      <a:pt x="796" y="940"/>
                    </a:cubicBezTo>
                    <a:cubicBezTo>
                      <a:pt x="787" y="939"/>
                      <a:pt x="773" y="947"/>
                      <a:pt x="770" y="957"/>
                    </a:cubicBezTo>
                    <a:cubicBezTo>
                      <a:pt x="766" y="965"/>
                      <a:pt x="771" y="972"/>
                      <a:pt x="780" y="972"/>
                    </a:cubicBezTo>
                    <a:close/>
                    <a:moveTo>
                      <a:pt x="66" y="726"/>
                    </a:moveTo>
                    <a:cubicBezTo>
                      <a:pt x="60" y="726"/>
                      <a:pt x="56" y="730"/>
                      <a:pt x="56" y="736"/>
                    </a:cubicBezTo>
                    <a:cubicBezTo>
                      <a:pt x="55" y="746"/>
                      <a:pt x="62" y="757"/>
                      <a:pt x="71" y="761"/>
                    </a:cubicBezTo>
                    <a:cubicBezTo>
                      <a:pt x="75" y="763"/>
                      <a:pt x="79" y="764"/>
                      <a:pt x="83" y="761"/>
                    </a:cubicBezTo>
                    <a:cubicBezTo>
                      <a:pt x="87" y="757"/>
                      <a:pt x="88" y="753"/>
                      <a:pt x="87" y="748"/>
                    </a:cubicBezTo>
                    <a:cubicBezTo>
                      <a:pt x="86" y="742"/>
                      <a:pt x="83" y="736"/>
                      <a:pt x="79" y="732"/>
                    </a:cubicBezTo>
                    <a:cubicBezTo>
                      <a:pt x="75" y="728"/>
                      <a:pt x="71" y="726"/>
                      <a:pt x="66" y="726"/>
                    </a:cubicBezTo>
                    <a:close/>
                    <a:moveTo>
                      <a:pt x="666" y="49"/>
                    </a:moveTo>
                    <a:cubicBezTo>
                      <a:pt x="668" y="48"/>
                      <a:pt x="670" y="48"/>
                      <a:pt x="673" y="47"/>
                    </a:cubicBezTo>
                    <a:cubicBezTo>
                      <a:pt x="677" y="46"/>
                      <a:pt x="681" y="44"/>
                      <a:pt x="682" y="39"/>
                    </a:cubicBezTo>
                    <a:cubicBezTo>
                      <a:pt x="683" y="34"/>
                      <a:pt x="681" y="30"/>
                      <a:pt x="677" y="27"/>
                    </a:cubicBezTo>
                    <a:cubicBezTo>
                      <a:pt x="669" y="21"/>
                      <a:pt x="660" y="19"/>
                      <a:pt x="650" y="23"/>
                    </a:cubicBezTo>
                    <a:cubicBezTo>
                      <a:pt x="641" y="26"/>
                      <a:pt x="640" y="34"/>
                      <a:pt x="646" y="41"/>
                    </a:cubicBezTo>
                    <a:cubicBezTo>
                      <a:pt x="651" y="46"/>
                      <a:pt x="658" y="48"/>
                      <a:pt x="666" y="49"/>
                    </a:cubicBezTo>
                    <a:close/>
                    <a:moveTo>
                      <a:pt x="259" y="69"/>
                    </a:moveTo>
                    <a:cubicBezTo>
                      <a:pt x="248" y="69"/>
                      <a:pt x="237" y="78"/>
                      <a:pt x="235" y="88"/>
                    </a:cubicBezTo>
                    <a:cubicBezTo>
                      <a:pt x="234" y="94"/>
                      <a:pt x="236" y="99"/>
                      <a:pt x="243" y="100"/>
                    </a:cubicBezTo>
                    <a:cubicBezTo>
                      <a:pt x="252" y="103"/>
                      <a:pt x="266" y="95"/>
                      <a:pt x="270" y="85"/>
                    </a:cubicBezTo>
                    <a:cubicBezTo>
                      <a:pt x="274" y="76"/>
                      <a:pt x="269" y="69"/>
                      <a:pt x="259" y="69"/>
                    </a:cubicBezTo>
                    <a:close/>
                    <a:moveTo>
                      <a:pt x="373" y="992"/>
                    </a:moveTo>
                    <a:cubicBezTo>
                      <a:pt x="371" y="993"/>
                      <a:pt x="368" y="993"/>
                      <a:pt x="365" y="994"/>
                    </a:cubicBezTo>
                    <a:cubicBezTo>
                      <a:pt x="357" y="998"/>
                      <a:pt x="355" y="1006"/>
                      <a:pt x="361" y="1012"/>
                    </a:cubicBezTo>
                    <a:cubicBezTo>
                      <a:pt x="368" y="1019"/>
                      <a:pt x="381" y="1022"/>
                      <a:pt x="390" y="1018"/>
                    </a:cubicBezTo>
                    <a:cubicBezTo>
                      <a:pt x="399" y="1015"/>
                      <a:pt x="400" y="1006"/>
                      <a:pt x="393" y="999"/>
                    </a:cubicBezTo>
                    <a:cubicBezTo>
                      <a:pt x="388" y="995"/>
                      <a:pt x="382" y="993"/>
                      <a:pt x="373" y="992"/>
                    </a:cubicBezTo>
                    <a:close/>
                    <a:moveTo>
                      <a:pt x="953" y="290"/>
                    </a:moveTo>
                    <a:cubicBezTo>
                      <a:pt x="953" y="301"/>
                      <a:pt x="961" y="313"/>
                      <a:pt x="971" y="315"/>
                    </a:cubicBezTo>
                    <a:cubicBezTo>
                      <a:pt x="978" y="316"/>
                      <a:pt x="982" y="313"/>
                      <a:pt x="984" y="307"/>
                    </a:cubicBezTo>
                    <a:cubicBezTo>
                      <a:pt x="986" y="297"/>
                      <a:pt x="979" y="284"/>
                      <a:pt x="969" y="280"/>
                    </a:cubicBezTo>
                    <a:cubicBezTo>
                      <a:pt x="960" y="276"/>
                      <a:pt x="953" y="281"/>
                      <a:pt x="953" y="290"/>
                    </a:cubicBezTo>
                    <a:close/>
                    <a:moveTo>
                      <a:pt x="1019" y="661"/>
                    </a:moveTo>
                    <a:cubicBezTo>
                      <a:pt x="1018" y="660"/>
                      <a:pt x="1018" y="658"/>
                      <a:pt x="1018" y="656"/>
                    </a:cubicBezTo>
                    <a:cubicBezTo>
                      <a:pt x="1016" y="651"/>
                      <a:pt x="1014" y="647"/>
                      <a:pt x="1009" y="646"/>
                    </a:cubicBezTo>
                    <a:cubicBezTo>
                      <a:pt x="1004" y="645"/>
                      <a:pt x="1000" y="647"/>
                      <a:pt x="997" y="651"/>
                    </a:cubicBezTo>
                    <a:cubicBezTo>
                      <a:pt x="991" y="659"/>
                      <a:pt x="989" y="668"/>
                      <a:pt x="992" y="678"/>
                    </a:cubicBezTo>
                    <a:cubicBezTo>
                      <a:pt x="995" y="686"/>
                      <a:pt x="1004" y="688"/>
                      <a:pt x="1010" y="682"/>
                    </a:cubicBezTo>
                    <a:cubicBezTo>
                      <a:pt x="1016" y="677"/>
                      <a:pt x="1018" y="670"/>
                      <a:pt x="1019" y="661"/>
                    </a:cubicBezTo>
                    <a:close/>
                    <a:moveTo>
                      <a:pt x="49" y="375"/>
                    </a:moveTo>
                    <a:cubicBezTo>
                      <a:pt x="48" y="372"/>
                      <a:pt x="48" y="370"/>
                      <a:pt x="47" y="367"/>
                    </a:cubicBezTo>
                    <a:cubicBezTo>
                      <a:pt x="44" y="357"/>
                      <a:pt x="35" y="355"/>
                      <a:pt x="28" y="363"/>
                    </a:cubicBezTo>
                    <a:cubicBezTo>
                      <a:pt x="21" y="371"/>
                      <a:pt x="19" y="380"/>
                      <a:pt x="22" y="389"/>
                    </a:cubicBezTo>
                    <a:cubicBezTo>
                      <a:pt x="26" y="399"/>
                      <a:pt x="35" y="401"/>
                      <a:pt x="42" y="393"/>
                    </a:cubicBezTo>
                    <a:cubicBezTo>
                      <a:pt x="47" y="388"/>
                      <a:pt x="49" y="382"/>
                      <a:pt x="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C2AEBE69-B1D6-49DE-A857-AB1DB7F58979}"/>
                  </a:ext>
                </a:extLst>
              </p:cNvPr>
              <p:cNvSpPr/>
              <p:nvPr/>
            </p:nvSpPr>
            <p:spPr bwMode="auto">
              <a:xfrm>
                <a:off x="5435600" y="3017838"/>
                <a:ext cx="127000" cy="169862"/>
              </a:xfrm>
              <a:custGeom>
                <a:avLst/>
                <a:gdLst>
                  <a:gd name="T0" fmla="*/ 0 w 77"/>
                  <a:gd name="T1" fmla="*/ 37 h 102"/>
                  <a:gd name="T2" fmla="*/ 6 w 77"/>
                  <a:gd name="T3" fmla="*/ 14 h 102"/>
                  <a:gd name="T4" fmla="*/ 38 w 77"/>
                  <a:gd name="T5" fmla="*/ 4 h 102"/>
                  <a:gd name="T6" fmla="*/ 70 w 77"/>
                  <a:gd name="T7" fmla="*/ 36 h 102"/>
                  <a:gd name="T8" fmla="*/ 74 w 77"/>
                  <a:gd name="T9" fmla="*/ 71 h 102"/>
                  <a:gd name="T10" fmla="*/ 34 w 77"/>
                  <a:gd name="T11" fmla="*/ 92 h 102"/>
                  <a:gd name="T12" fmla="*/ 1 w 77"/>
                  <a:gd name="T13" fmla="*/ 49 h 102"/>
                  <a:gd name="T14" fmla="*/ 0 w 77"/>
                  <a:gd name="T15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02">
                    <a:moveTo>
                      <a:pt x="0" y="37"/>
                    </a:moveTo>
                    <a:cubicBezTo>
                      <a:pt x="0" y="28"/>
                      <a:pt x="2" y="20"/>
                      <a:pt x="6" y="14"/>
                    </a:cubicBezTo>
                    <a:cubicBezTo>
                      <a:pt x="13" y="4"/>
                      <a:pt x="26" y="0"/>
                      <a:pt x="38" y="4"/>
                    </a:cubicBezTo>
                    <a:cubicBezTo>
                      <a:pt x="53" y="10"/>
                      <a:pt x="63" y="22"/>
                      <a:pt x="70" y="36"/>
                    </a:cubicBezTo>
                    <a:cubicBezTo>
                      <a:pt x="75" y="47"/>
                      <a:pt x="77" y="59"/>
                      <a:pt x="74" y="71"/>
                    </a:cubicBezTo>
                    <a:cubicBezTo>
                      <a:pt x="71" y="92"/>
                      <a:pt x="52" y="102"/>
                      <a:pt x="34" y="92"/>
                    </a:cubicBezTo>
                    <a:cubicBezTo>
                      <a:pt x="15" y="83"/>
                      <a:pt x="6" y="68"/>
                      <a:pt x="1" y="49"/>
                    </a:cubicBezTo>
                    <a:cubicBezTo>
                      <a:pt x="0" y="45"/>
                      <a:pt x="0" y="41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0AA223E0-CAE1-41D3-9238-4135863840F8}"/>
                  </a:ext>
                </a:extLst>
              </p:cNvPr>
              <p:cNvSpPr/>
              <p:nvPr/>
            </p:nvSpPr>
            <p:spPr bwMode="auto">
              <a:xfrm>
                <a:off x="5588000" y="3022600"/>
                <a:ext cx="131763" cy="157162"/>
              </a:xfrm>
              <a:custGeom>
                <a:avLst/>
                <a:gdLst>
                  <a:gd name="T0" fmla="*/ 0 w 79"/>
                  <a:gd name="T1" fmla="*/ 62 h 95"/>
                  <a:gd name="T2" fmla="*/ 30 w 79"/>
                  <a:gd name="T3" fmla="*/ 7 h 95"/>
                  <a:gd name="T4" fmla="*/ 50 w 79"/>
                  <a:gd name="T5" fmla="*/ 1 h 95"/>
                  <a:gd name="T6" fmla="*/ 75 w 79"/>
                  <a:gd name="T7" fmla="*/ 26 h 95"/>
                  <a:gd name="T8" fmla="*/ 44 w 79"/>
                  <a:gd name="T9" fmla="*/ 89 h 95"/>
                  <a:gd name="T10" fmla="*/ 31 w 79"/>
                  <a:gd name="T11" fmla="*/ 94 h 95"/>
                  <a:gd name="T12" fmla="*/ 3 w 79"/>
                  <a:gd name="T13" fmla="*/ 75 h 95"/>
                  <a:gd name="T14" fmla="*/ 0 w 79"/>
                  <a:gd name="T15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0" y="62"/>
                    </a:moveTo>
                    <a:cubicBezTo>
                      <a:pt x="2" y="38"/>
                      <a:pt x="11" y="19"/>
                      <a:pt x="30" y="7"/>
                    </a:cubicBezTo>
                    <a:cubicBezTo>
                      <a:pt x="36" y="3"/>
                      <a:pt x="43" y="0"/>
                      <a:pt x="50" y="1"/>
                    </a:cubicBezTo>
                    <a:cubicBezTo>
                      <a:pt x="63" y="2"/>
                      <a:pt x="72" y="11"/>
                      <a:pt x="75" y="26"/>
                    </a:cubicBezTo>
                    <a:cubicBezTo>
                      <a:pt x="79" y="49"/>
                      <a:pt x="65" y="78"/>
                      <a:pt x="44" y="89"/>
                    </a:cubicBezTo>
                    <a:cubicBezTo>
                      <a:pt x="40" y="91"/>
                      <a:pt x="35" y="93"/>
                      <a:pt x="31" y="94"/>
                    </a:cubicBezTo>
                    <a:cubicBezTo>
                      <a:pt x="18" y="95"/>
                      <a:pt x="7" y="88"/>
                      <a:pt x="3" y="75"/>
                    </a:cubicBezTo>
                    <a:cubicBezTo>
                      <a:pt x="2" y="70"/>
                      <a:pt x="1" y="65"/>
                      <a:pt x="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99A592BE-335E-4645-ACB9-7B96869C3726}"/>
                  </a:ext>
                </a:extLst>
              </p:cNvPr>
              <p:cNvSpPr/>
              <p:nvPr/>
            </p:nvSpPr>
            <p:spPr bwMode="auto">
              <a:xfrm>
                <a:off x="5348288" y="2779713"/>
                <a:ext cx="123825" cy="123825"/>
              </a:xfrm>
              <a:custGeom>
                <a:avLst/>
                <a:gdLst>
                  <a:gd name="T0" fmla="*/ 38 w 74"/>
                  <a:gd name="T1" fmla="*/ 1 h 75"/>
                  <a:gd name="T2" fmla="*/ 74 w 74"/>
                  <a:gd name="T3" fmla="*/ 38 h 75"/>
                  <a:gd name="T4" fmla="*/ 37 w 74"/>
                  <a:gd name="T5" fmla="*/ 75 h 75"/>
                  <a:gd name="T6" fmla="*/ 0 w 74"/>
                  <a:gd name="T7" fmla="*/ 37 h 75"/>
                  <a:gd name="T8" fmla="*/ 38 w 74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8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2883547D-9031-403A-BDC1-344923E108E3}"/>
                  </a:ext>
                </a:extLst>
              </p:cNvPr>
              <p:cNvSpPr/>
              <p:nvPr/>
            </p:nvSpPr>
            <p:spPr bwMode="auto">
              <a:xfrm>
                <a:off x="5665788" y="2779713"/>
                <a:ext cx="123825" cy="122237"/>
              </a:xfrm>
              <a:custGeom>
                <a:avLst/>
                <a:gdLst>
                  <a:gd name="T0" fmla="*/ 37 w 74"/>
                  <a:gd name="T1" fmla="*/ 1 h 74"/>
                  <a:gd name="T2" fmla="*/ 74 w 74"/>
                  <a:gd name="T3" fmla="*/ 38 h 74"/>
                  <a:gd name="T4" fmla="*/ 37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4"/>
                    </a:cubicBezTo>
                    <a:cubicBezTo>
                      <a:pt x="16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E3A17D63-D113-49C4-B647-7050AEFAAB65}"/>
                  </a:ext>
                </a:extLst>
              </p:cNvPr>
              <p:cNvSpPr/>
              <p:nvPr/>
            </p:nvSpPr>
            <p:spPr bwMode="auto">
              <a:xfrm>
                <a:off x="5634038" y="2690813"/>
                <a:ext cx="174625" cy="93662"/>
              </a:xfrm>
              <a:custGeom>
                <a:avLst/>
                <a:gdLst>
                  <a:gd name="T0" fmla="*/ 11 w 105"/>
                  <a:gd name="T1" fmla="*/ 56 h 56"/>
                  <a:gd name="T2" fmla="*/ 1 w 105"/>
                  <a:gd name="T3" fmla="*/ 49 h 56"/>
                  <a:gd name="T4" fmla="*/ 6 w 105"/>
                  <a:gd name="T5" fmla="*/ 39 h 56"/>
                  <a:gd name="T6" fmla="*/ 35 w 105"/>
                  <a:gd name="T7" fmla="*/ 26 h 56"/>
                  <a:gd name="T8" fmla="*/ 88 w 105"/>
                  <a:gd name="T9" fmla="*/ 2 h 56"/>
                  <a:gd name="T10" fmla="*/ 100 w 105"/>
                  <a:gd name="T11" fmla="*/ 3 h 56"/>
                  <a:gd name="T12" fmla="*/ 97 w 105"/>
                  <a:gd name="T13" fmla="*/ 18 h 56"/>
                  <a:gd name="T14" fmla="*/ 60 w 105"/>
                  <a:gd name="T15" fmla="*/ 35 h 56"/>
                  <a:gd name="T16" fmla="*/ 15 w 105"/>
                  <a:gd name="T17" fmla="*/ 55 h 56"/>
                  <a:gd name="T18" fmla="*/ 11 w 105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56">
                    <a:moveTo>
                      <a:pt x="11" y="56"/>
                    </a:moveTo>
                    <a:cubicBezTo>
                      <a:pt x="6" y="56"/>
                      <a:pt x="2" y="53"/>
                      <a:pt x="1" y="49"/>
                    </a:cubicBezTo>
                    <a:cubicBezTo>
                      <a:pt x="0" y="45"/>
                      <a:pt x="2" y="41"/>
                      <a:pt x="6" y="39"/>
                    </a:cubicBezTo>
                    <a:cubicBezTo>
                      <a:pt x="16" y="35"/>
                      <a:pt x="25" y="31"/>
                      <a:pt x="35" y="26"/>
                    </a:cubicBezTo>
                    <a:cubicBezTo>
                      <a:pt x="53" y="18"/>
                      <a:pt x="70" y="10"/>
                      <a:pt x="88" y="2"/>
                    </a:cubicBezTo>
                    <a:cubicBezTo>
                      <a:pt x="92" y="0"/>
                      <a:pt x="96" y="0"/>
                      <a:pt x="100" y="3"/>
                    </a:cubicBezTo>
                    <a:cubicBezTo>
                      <a:pt x="105" y="8"/>
                      <a:pt x="103" y="15"/>
                      <a:pt x="97" y="18"/>
                    </a:cubicBezTo>
                    <a:cubicBezTo>
                      <a:pt x="84" y="24"/>
                      <a:pt x="72" y="29"/>
                      <a:pt x="60" y="35"/>
                    </a:cubicBezTo>
                    <a:cubicBezTo>
                      <a:pt x="45" y="41"/>
                      <a:pt x="30" y="48"/>
                      <a:pt x="15" y="55"/>
                    </a:cubicBezTo>
                    <a:cubicBezTo>
                      <a:pt x="14" y="55"/>
                      <a:pt x="12" y="56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607264F-502B-4C86-83E0-A076014713AA}"/>
                  </a:ext>
                </a:extLst>
              </p:cNvPr>
              <p:cNvSpPr/>
              <p:nvPr/>
            </p:nvSpPr>
            <p:spPr bwMode="auto">
              <a:xfrm>
                <a:off x="5343525" y="2689225"/>
                <a:ext cx="169863" cy="95250"/>
              </a:xfrm>
              <a:custGeom>
                <a:avLst/>
                <a:gdLst>
                  <a:gd name="T0" fmla="*/ 0 w 102"/>
                  <a:gd name="T1" fmla="*/ 11 h 57"/>
                  <a:gd name="T2" fmla="*/ 14 w 102"/>
                  <a:gd name="T3" fmla="*/ 3 h 57"/>
                  <a:gd name="T4" fmla="*/ 63 w 102"/>
                  <a:gd name="T5" fmla="*/ 25 h 57"/>
                  <a:gd name="T6" fmla="*/ 96 w 102"/>
                  <a:gd name="T7" fmla="*/ 40 h 57"/>
                  <a:gd name="T8" fmla="*/ 101 w 102"/>
                  <a:gd name="T9" fmla="*/ 49 h 57"/>
                  <a:gd name="T10" fmla="*/ 94 w 102"/>
                  <a:gd name="T11" fmla="*/ 57 h 57"/>
                  <a:gd name="T12" fmla="*/ 88 w 102"/>
                  <a:gd name="T13" fmla="*/ 56 h 57"/>
                  <a:gd name="T14" fmla="*/ 6 w 102"/>
                  <a:gd name="T15" fmla="*/ 19 h 57"/>
                  <a:gd name="T16" fmla="*/ 0 w 102"/>
                  <a:gd name="T17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7">
                    <a:moveTo>
                      <a:pt x="0" y="11"/>
                    </a:moveTo>
                    <a:cubicBezTo>
                      <a:pt x="0" y="4"/>
                      <a:pt x="7" y="0"/>
                      <a:pt x="14" y="3"/>
                    </a:cubicBezTo>
                    <a:cubicBezTo>
                      <a:pt x="30" y="10"/>
                      <a:pt x="46" y="17"/>
                      <a:pt x="63" y="25"/>
                    </a:cubicBezTo>
                    <a:cubicBezTo>
                      <a:pt x="74" y="30"/>
                      <a:pt x="85" y="35"/>
                      <a:pt x="96" y="40"/>
                    </a:cubicBezTo>
                    <a:cubicBezTo>
                      <a:pt x="100" y="42"/>
                      <a:pt x="102" y="45"/>
                      <a:pt x="101" y="49"/>
                    </a:cubicBezTo>
                    <a:cubicBezTo>
                      <a:pt x="101" y="54"/>
                      <a:pt x="98" y="56"/>
                      <a:pt x="94" y="57"/>
                    </a:cubicBezTo>
                    <a:cubicBezTo>
                      <a:pt x="92" y="57"/>
                      <a:pt x="90" y="57"/>
                      <a:pt x="88" y="56"/>
                    </a:cubicBezTo>
                    <a:cubicBezTo>
                      <a:pt x="61" y="44"/>
                      <a:pt x="33" y="31"/>
                      <a:pt x="6" y="19"/>
                    </a:cubicBezTo>
                    <a:cubicBezTo>
                      <a:pt x="2" y="17"/>
                      <a:pt x="0" y="1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5EE21F9A-C52F-4D10-92C0-7D1C199BEF12}"/>
                </a:ext>
              </a:extLst>
            </p:cNvPr>
            <p:cNvGrpSpPr/>
            <p:nvPr/>
          </p:nvGrpSpPr>
          <p:grpSpPr>
            <a:xfrm>
              <a:off x="6749826" y="2744965"/>
              <a:ext cx="267851" cy="268591"/>
              <a:chOff x="4708525" y="2117726"/>
              <a:chExt cx="1724026" cy="1728787"/>
            </a:xfrm>
            <a:solidFill>
              <a:srgbClr val="D94949"/>
            </a:solidFill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D213A94-04C0-404F-A790-C7B4B2284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8525" y="2117726"/>
                <a:ext cx="1724026" cy="1728787"/>
              </a:xfrm>
              <a:custGeom>
                <a:avLst/>
                <a:gdLst>
                  <a:gd name="T0" fmla="*/ 624 w 1037"/>
                  <a:gd name="T1" fmla="*/ 145 h 1040"/>
                  <a:gd name="T2" fmla="*/ 695 w 1037"/>
                  <a:gd name="T3" fmla="*/ 52 h 1040"/>
                  <a:gd name="T4" fmla="*/ 642 w 1037"/>
                  <a:gd name="T5" fmla="*/ 230 h 1040"/>
                  <a:gd name="T6" fmla="*/ 771 w 1037"/>
                  <a:gd name="T7" fmla="*/ 190 h 1040"/>
                  <a:gd name="T8" fmla="*/ 743 w 1037"/>
                  <a:gd name="T9" fmla="*/ 299 h 1040"/>
                  <a:gd name="T10" fmla="*/ 934 w 1037"/>
                  <a:gd name="T11" fmla="*/ 279 h 1040"/>
                  <a:gd name="T12" fmla="*/ 922 w 1037"/>
                  <a:gd name="T13" fmla="*/ 346 h 1040"/>
                  <a:gd name="T14" fmla="*/ 835 w 1037"/>
                  <a:gd name="T15" fmla="*/ 477 h 1040"/>
                  <a:gd name="T16" fmla="*/ 898 w 1037"/>
                  <a:gd name="T17" fmla="*/ 528 h 1040"/>
                  <a:gd name="T18" fmla="*/ 828 w 1037"/>
                  <a:gd name="T19" fmla="*/ 584 h 1040"/>
                  <a:gd name="T20" fmla="*/ 1029 w 1037"/>
                  <a:gd name="T21" fmla="*/ 644 h 1040"/>
                  <a:gd name="T22" fmla="*/ 847 w 1037"/>
                  <a:gd name="T23" fmla="*/ 641 h 1040"/>
                  <a:gd name="T24" fmla="*/ 789 w 1037"/>
                  <a:gd name="T25" fmla="*/ 711 h 1040"/>
                  <a:gd name="T26" fmla="*/ 803 w 1037"/>
                  <a:gd name="T27" fmla="*/ 791 h 1040"/>
                  <a:gd name="T28" fmla="*/ 711 w 1037"/>
                  <a:gd name="T29" fmla="*/ 770 h 1040"/>
                  <a:gd name="T30" fmla="*/ 811 w 1037"/>
                  <a:gd name="T31" fmla="*/ 927 h 1040"/>
                  <a:gd name="T32" fmla="*/ 737 w 1037"/>
                  <a:gd name="T33" fmla="*/ 907 h 1040"/>
                  <a:gd name="T34" fmla="*/ 588 w 1037"/>
                  <a:gd name="T35" fmla="*/ 854 h 1040"/>
                  <a:gd name="T36" fmla="*/ 542 w 1037"/>
                  <a:gd name="T37" fmla="*/ 860 h 1040"/>
                  <a:gd name="T38" fmla="*/ 415 w 1037"/>
                  <a:gd name="T39" fmla="*/ 899 h 1040"/>
                  <a:gd name="T40" fmla="*/ 344 w 1037"/>
                  <a:gd name="T41" fmla="*/ 992 h 1040"/>
                  <a:gd name="T42" fmla="*/ 398 w 1037"/>
                  <a:gd name="T43" fmla="*/ 811 h 1040"/>
                  <a:gd name="T44" fmla="*/ 281 w 1037"/>
                  <a:gd name="T45" fmla="*/ 845 h 1040"/>
                  <a:gd name="T46" fmla="*/ 281 w 1037"/>
                  <a:gd name="T47" fmla="*/ 726 h 1040"/>
                  <a:gd name="T48" fmla="*/ 108 w 1037"/>
                  <a:gd name="T49" fmla="*/ 759 h 1040"/>
                  <a:gd name="T50" fmla="*/ 127 w 1037"/>
                  <a:gd name="T51" fmla="*/ 691 h 1040"/>
                  <a:gd name="T52" fmla="*/ 207 w 1037"/>
                  <a:gd name="T53" fmla="*/ 559 h 1040"/>
                  <a:gd name="T54" fmla="*/ 118 w 1037"/>
                  <a:gd name="T55" fmla="*/ 523 h 1040"/>
                  <a:gd name="T56" fmla="*/ 212 w 1037"/>
                  <a:gd name="T57" fmla="*/ 451 h 1040"/>
                  <a:gd name="T58" fmla="*/ 64 w 1037"/>
                  <a:gd name="T59" fmla="*/ 411 h 1040"/>
                  <a:gd name="T60" fmla="*/ 96 w 1037"/>
                  <a:gd name="T61" fmla="*/ 376 h 1040"/>
                  <a:gd name="T62" fmla="*/ 229 w 1037"/>
                  <a:gd name="T63" fmla="*/ 398 h 1040"/>
                  <a:gd name="T64" fmla="*/ 227 w 1037"/>
                  <a:gd name="T65" fmla="*/ 240 h 1040"/>
                  <a:gd name="T66" fmla="*/ 328 w 1037"/>
                  <a:gd name="T67" fmla="*/ 271 h 1040"/>
                  <a:gd name="T68" fmla="*/ 221 w 1037"/>
                  <a:gd name="T69" fmla="*/ 84 h 1040"/>
                  <a:gd name="T70" fmla="*/ 356 w 1037"/>
                  <a:gd name="T71" fmla="*/ 215 h 1040"/>
                  <a:gd name="T72" fmla="*/ 464 w 1037"/>
                  <a:gd name="T73" fmla="*/ 181 h 1040"/>
                  <a:gd name="T74" fmla="*/ 512 w 1037"/>
                  <a:gd name="T75" fmla="*/ 175 h 1040"/>
                  <a:gd name="T76" fmla="*/ 718 w 1037"/>
                  <a:gd name="T77" fmla="*/ 413 h 1040"/>
                  <a:gd name="T78" fmla="*/ 516 w 1037"/>
                  <a:gd name="T79" fmla="*/ 368 h 1040"/>
                  <a:gd name="T80" fmla="*/ 404 w 1037"/>
                  <a:gd name="T81" fmla="*/ 513 h 1040"/>
                  <a:gd name="T82" fmla="*/ 387 w 1037"/>
                  <a:gd name="T83" fmla="*/ 666 h 1040"/>
                  <a:gd name="T84" fmla="*/ 588 w 1037"/>
                  <a:gd name="T85" fmla="*/ 697 h 1040"/>
                  <a:gd name="T86" fmla="*/ 623 w 1037"/>
                  <a:gd name="T87" fmla="*/ 526 h 1040"/>
                  <a:gd name="T88" fmla="*/ 545 w 1037"/>
                  <a:gd name="T89" fmla="*/ 726 h 1040"/>
                  <a:gd name="T90" fmla="*/ 521 w 1037"/>
                  <a:gd name="T91" fmla="*/ 784 h 1040"/>
                  <a:gd name="T92" fmla="*/ 770 w 1037"/>
                  <a:gd name="T93" fmla="*/ 957 h 1040"/>
                  <a:gd name="T94" fmla="*/ 83 w 1037"/>
                  <a:gd name="T95" fmla="*/ 761 h 1040"/>
                  <a:gd name="T96" fmla="*/ 673 w 1037"/>
                  <a:gd name="T97" fmla="*/ 47 h 1040"/>
                  <a:gd name="T98" fmla="*/ 666 w 1037"/>
                  <a:gd name="T99" fmla="*/ 49 h 1040"/>
                  <a:gd name="T100" fmla="*/ 259 w 1037"/>
                  <a:gd name="T101" fmla="*/ 69 h 1040"/>
                  <a:gd name="T102" fmla="*/ 393 w 1037"/>
                  <a:gd name="T103" fmla="*/ 999 h 1040"/>
                  <a:gd name="T104" fmla="*/ 969 w 1037"/>
                  <a:gd name="T105" fmla="*/ 280 h 1040"/>
                  <a:gd name="T106" fmla="*/ 997 w 1037"/>
                  <a:gd name="T107" fmla="*/ 651 h 1040"/>
                  <a:gd name="T108" fmla="*/ 47 w 1037"/>
                  <a:gd name="T109" fmla="*/ 36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7" h="1040">
                    <a:moveTo>
                      <a:pt x="503" y="205"/>
                    </a:moveTo>
                    <a:cubicBezTo>
                      <a:pt x="511" y="205"/>
                      <a:pt x="518" y="205"/>
                      <a:pt x="526" y="205"/>
                    </a:cubicBezTo>
                    <a:cubicBezTo>
                      <a:pt x="546" y="206"/>
                      <a:pt x="567" y="208"/>
                      <a:pt x="587" y="213"/>
                    </a:cubicBezTo>
                    <a:cubicBezTo>
                      <a:pt x="590" y="214"/>
                      <a:pt x="592" y="213"/>
                      <a:pt x="595" y="210"/>
                    </a:cubicBezTo>
                    <a:cubicBezTo>
                      <a:pt x="610" y="191"/>
                      <a:pt x="620" y="169"/>
                      <a:pt x="624" y="145"/>
                    </a:cubicBezTo>
                    <a:cubicBezTo>
                      <a:pt x="627" y="128"/>
                      <a:pt x="629" y="110"/>
                      <a:pt x="631" y="92"/>
                    </a:cubicBezTo>
                    <a:cubicBezTo>
                      <a:pt x="632" y="78"/>
                      <a:pt x="629" y="65"/>
                      <a:pt x="626" y="52"/>
                    </a:cubicBezTo>
                    <a:cubicBezTo>
                      <a:pt x="624" y="39"/>
                      <a:pt x="624" y="27"/>
                      <a:pt x="633" y="17"/>
                    </a:cubicBezTo>
                    <a:cubicBezTo>
                      <a:pt x="647" y="2"/>
                      <a:pt x="675" y="0"/>
                      <a:pt x="689" y="14"/>
                    </a:cubicBezTo>
                    <a:cubicBezTo>
                      <a:pt x="699" y="23"/>
                      <a:pt x="702" y="39"/>
                      <a:pt x="695" y="52"/>
                    </a:cubicBezTo>
                    <a:cubicBezTo>
                      <a:pt x="693" y="57"/>
                      <a:pt x="690" y="61"/>
                      <a:pt x="687" y="64"/>
                    </a:cubicBezTo>
                    <a:cubicBezTo>
                      <a:pt x="672" y="78"/>
                      <a:pt x="663" y="96"/>
                      <a:pt x="659" y="115"/>
                    </a:cubicBezTo>
                    <a:cubicBezTo>
                      <a:pt x="654" y="140"/>
                      <a:pt x="648" y="164"/>
                      <a:pt x="643" y="188"/>
                    </a:cubicBezTo>
                    <a:cubicBezTo>
                      <a:pt x="641" y="201"/>
                      <a:pt x="641" y="213"/>
                      <a:pt x="640" y="226"/>
                    </a:cubicBezTo>
                    <a:cubicBezTo>
                      <a:pt x="640" y="227"/>
                      <a:pt x="641" y="229"/>
                      <a:pt x="642" y="230"/>
                    </a:cubicBezTo>
                    <a:cubicBezTo>
                      <a:pt x="669" y="241"/>
                      <a:pt x="693" y="256"/>
                      <a:pt x="716" y="273"/>
                    </a:cubicBezTo>
                    <a:cubicBezTo>
                      <a:pt x="716" y="274"/>
                      <a:pt x="716" y="274"/>
                      <a:pt x="716" y="274"/>
                    </a:cubicBezTo>
                    <a:cubicBezTo>
                      <a:pt x="727" y="265"/>
                      <a:pt x="732" y="254"/>
                      <a:pt x="729" y="239"/>
                    </a:cubicBezTo>
                    <a:cubicBezTo>
                      <a:pt x="726" y="222"/>
                      <a:pt x="732" y="208"/>
                      <a:pt x="744" y="196"/>
                    </a:cubicBezTo>
                    <a:cubicBezTo>
                      <a:pt x="751" y="189"/>
                      <a:pt x="761" y="188"/>
                      <a:pt x="771" y="190"/>
                    </a:cubicBezTo>
                    <a:cubicBezTo>
                      <a:pt x="790" y="196"/>
                      <a:pt x="804" y="208"/>
                      <a:pt x="810" y="228"/>
                    </a:cubicBezTo>
                    <a:cubicBezTo>
                      <a:pt x="815" y="242"/>
                      <a:pt x="809" y="257"/>
                      <a:pt x="794" y="266"/>
                    </a:cubicBezTo>
                    <a:cubicBezTo>
                      <a:pt x="785" y="272"/>
                      <a:pt x="775" y="274"/>
                      <a:pt x="765" y="272"/>
                    </a:cubicBezTo>
                    <a:cubicBezTo>
                      <a:pt x="755" y="271"/>
                      <a:pt x="748" y="275"/>
                      <a:pt x="742" y="283"/>
                    </a:cubicBezTo>
                    <a:cubicBezTo>
                      <a:pt x="736" y="291"/>
                      <a:pt x="736" y="291"/>
                      <a:pt x="743" y="299"/>
                    </a:cubicBezTo>
                    <a:cubicBezTo>
                      <a:pt x="765" y="320"/>
                      <a:pt x="783" y="344"/>
                      <a:pt x="797" y="371"/>
                    </a:cubicBezTo>
                    <a:cubicBezTo>
                      <a:pt x="798" y="374"/>
                      <a:pt x="800" y="375"/>
                      <a:pt x="803" y="374"/>
                    </a:cubicBezTo>
                    <a:cubicBezTo>
                      <a:pt x="822" y="371"/>
                      <a:pt x="839" y="365"/>
                      <a:pt x="855" y="355"/>
                    </a:cubicBezTo>
                    <a:cubicBezTo>
                      <a:pt x="872" y="343"/>
                      <a:pt x="889" y="330"/>
                      <a:pt x="905" y="317"/>
                    </a:cubicBezTo>
                    <a:cubicBezTo>
                      <a:pt x="918" y="307"/>
                      <a:pt x="925" y="292"/>
                      <a:pt x="934" y="279"/>
                    </a:cubicBezTo>
                    <a:cubicBezTo>
                      <a:pt x="939" y="272"/>
                      <a:pt x="946" y="267"/>
                      <a:pt x="955" y="265"/>
                    </a:cubicBezTo>
                    <a:cubicBezTo>
                      <a:pt x="981" y="259"/>
                      <a:pt x="1008" y="286"/>
                      <a:pt x="1001" y="310"/>
                    </a:cubicBezTo>
                    <a:cubicBezTo>
                      <a:pt x="997" y="325"/>
                      <a:pt x="986" y="332"/>
                      <a:pt x="971" y="335"/>
                    </a:cubicBezTo>
                    <a:cubicBezTo>
                      <a:pt x="965" y="336"/>
                      <a:pt x="958" y="336"/>
                      <a:pt x="951" y="336"/>
                    </a:cubicBezTo>
                    <a:cubicBezTo>
                      <a:pt x="940" y="337"/>
                      <a:pt x="930" y="340"/>
                      <a:pt x="922" y="346"/>
                    </a:cubicBezTo>
                    <a:cubicBezTo>
                      <a:pt x="894" y="363"/>
                      <a:pt x="866" y="381"/>
                      <a:pt x="839" y="400"/>
                    </a:cubicBezTo>
                    <a:cubicBezTo>
                      <a:pt x="832" y="404"/>
                      <a:pt x="826" y="410"/>
                      <a:pt x="820" y="416"/>
                    </a:cubicBezTo>
                    <a:cubicBezTo>
                      <a:pt x="819" y="417"/>
                      <a:pt x="819" y="420"/>
                      <a:pt x="819" y="422"/>
                    </a:cubicBezTo>
                    <a:cubicBezTo>
                      <a:pt x="823" y="439"/>
                      <a:pt x="827" y="456"/>
                      <a:pt x="831" y="473"/>
                    </a:cubicBezTo>
                    <a:cubicBezTo>
                      <a:pt x="832" y="476"/>
                      <a:pt x="832" y="477"/>
                      <a:pt x="835" y="477"/>
                    </a:cubicBezTo>
                    <a:cubicBezTo>
                      <a:pt x="850" y="478"/>
                      <a:pt x="862" y="476"/>
                      <a:pt x="871" y="463"/>
                    </a:cubicBezTo>
                    <a:cubicBezTo>
                      <a:pt x="879" y="450"/>
                      <a:pt x="893" y="445"/>
                      <a:pt x="907" y="444"/>
                    </a:cubicBezTo>
                    <a:cubicBezTo>
                      <a:pt x="920" y="442"/>
                      <a:pt x="929" y="448"/>
                      <a:pt x="935" y="459"/>
                    </a:cubicBezTo>
                    <a:cubicBezTo>
                      <a:pt x="945" y="477"/>
                      <a:pt x="945" y="496"/>
                      <a:pt x="935" y="514"/>
                    </a:cubicBezTo>
                    <a:cubicBezTo>
                      <a:pt x="928" y="527"/>
                      <a:pt x="914" y="532"/>
                      <a:pt x="898" y="528"/>
                    </a:cubicBezTo>
                    <a:cubicBezTo>
                      <a:pt x="888" y="526"/>
                      <a:pt x="878" y="521"/>
                      <a:pt x="872" y="512"/>
                    </a:cubicBezTo>
                    <a:cubicBezTo>
                      <a:pt x="867" y="503"/>
                      <a:pt x="859" y="500"/>
                      <a:pt x="849" y="502"/>
                    </a:cubicBezTo>
                    <a:cubicBezTo>
                      <a:pt x="849" y="502"/>
                      <a:pt x="849" y="502"/>
                      <a:pt x="848" y="502"/>
                    </a:cubicBezTo>
                    <a:cubicBezTo>
                      <a:pt x="835" y="504"/>
                      <a:pt x="834" y="505"/>
                      <a:pt x="835" y="518"/>
                    </a:cubicBezTo>
                    <a:cubicBezTo>
                      <a:pt x="835" y="540"/>
                      <a:pt x="833" y="562"/>
                      <a:pt x="828" y="584"/>
                    </a:cubicBezTo>
                    <a:cubicBezTo>
                      <a:pt x="827" y="588"/>
                      <a:pt x="828" y="590"/>
                      <a:pt x="831" y="593"/>
                    </a:cubicBezTo>
                    <a:cubicBezTo>
                      <a:pt x="849" y="609"/>
                      <a:pt x="871" y="618"/>
                      <a:pt x="894" y="624"/>
                    </a:cubicBezTo>
                    <a:cubicBezTo>
                      <a:pt x="903" y="626"/>
                      <a:pt x="912" y="627"/>
                      <a:pt x="921" y="629"/>
                    </a:cubicBezTo>
                    <a:cubicBezTo>
                      <a:pt x="944" y="635"/>
                      <a:pt x="967" y="634"/>
                      <a:pt x="990" y="629"/>
                    </a:cubicBezTo>
                    <a:cubicBezTo>
                      <a:pt x="1007" y="626"/>
                      <a:pt x="1020" y="631"/>
                      <a:pt x="1029" y="644"/>
                    </a:cubicBezTo>
                    <a:cubicBezTo>
                      <a:pt x="1037" y="657"/>
                      <a:pt x="1037" y="677"/>
                      <a:pt x="1028" y="689"/>
                    </a:cubicBezTo>
                    <a:cubicBezTo>
                      <a:pt x="1019" y="702"/>
                      <a:pt x="1004" y="706"/>
                      <a:pt x="989" y="699"/>
                    </a:cubicBezTo>
                    <a:cubicBezTo>
                      <a:pt x="983" y="697"/>
                      <a:pt x="977" y="693"/>
                      <a:pt x="973" y="688"/>
                    </a:cubicBezTo>
                    <a:cubicBezTo>
                      <a:pt x="961" y="675"/>
                      <a:pt x="947" y="666"/>
                      <a:pt x="929" y="662"/>
                    </a:cubicBezTo>
                    <a:cubicBezTo>
                      <a:pt x="902" y="655"/>
                      <a:pt x="875" y="647"/>
                      <a:pt x="847" y="641"/>
                    </a:cubicBezTo>
                    <a:cubicBezTo>
                      <a:pt x="837" y="639"/>
                      <a:pt x="826" y="639"/>
                      <a:pt x="816" y="637"/>
                    </a:cubicBezTo>
                    <a:cubicBezTo>
                      <a:pt x="813" y="637"/>
                      <a:pt x="812" y="638"/>
                      <a:pt x="811" y="641"/>
                    </a:cubicBezTo>
                    <a:cubicBezTo>
                      <a:pt x="803" y="661"/>
                      <a:pt x="792" y="680"/>
                      <a:pt x="780" y="698"/>
                    </a:cubicBezTo>
                    <a:cubicBezTo>
                      <a:pt x="779" y="699"/>
                      <a:pt x="779" y="701"/>
                      <a:pt x="780" y="702"/>
                    </a:cubicBezTo>
                    <a:cubicBezTo>
                      <a:pt x="783" y="706"/>
                      <a:pt x="786" y="709"/>
                      <a:pt x="789" y="711"/>
                    </a:cubicBezTo>
                    <a:cubicBezTo>
                      <a:pt x="796" y="717"/>
                      <a:pt x="803" y="718"/>
                      <a:pt x="811" y="714"/>
                    </a:cubicBezTo>
                    <a:cubicBezTo>
                      <a:pt x="828" y="708"/>
                      <a:pt x="848" y="713"/>
                      <a:pt x="859" y="727"/>
                    </a:cubicBezTo>
                    <a:cubicBezTo>
                      <a:pt x="863" y="733"/>
                      <a:pt x="865" y="739"/>
                      <a:pt x="865" y="746"/>
                    </a:cubicBezTo>
                    <a:cubicBezTo>
                      <a:pt x="865" y="767"/>
                      <a:pt x="848" y="790"/>
                      <a:pt x="828" y="795"/>
                    </a:cubicBezTo>
                    <a:cubicBezTo>
                      <a:pt x="819" y="798"/>
                      <a:pt x="811" y="796"/>
                      <a:pt x="803" y="791"/>
                    </a:cubicBezTo>
                    <a:cubicBezTo>
                      <a:pt x="791" y="782"/>
                      <a:pt x="784" y="770"/>
                      <a:pt x="784" y="755"/>
                    </a:cubicBezTo>
                    <a:cubicBezTo>
                      <a:pt x="784" y="741"/>
                      <a:pt x="777" y="733"/>
                      <a:pt x="766" y="726"/>
                    </a:cubicBezTo>
                    <a:cubicBezTo>
                      <a:pt x="765" y="725"/>
                      <a:pt x="763" y="724"/>
                      <a:pt x="761" y="723"/>
                    </a:cubicBezTo>
                    <a:cubicBezTo>
                      <a:pt x="761" y="724"/>
                      <a:pt x="760" y="725"/>
                      <a:pt x="759" y="726"/>
                    </a:cubicBezTo>
                    <a:cubicBezTo>
                      <a:pt x="744" y="742"/>
                      <a:pt x="729" y="757"/>
                      <a:pt x="711" y="770"/>
                    </a:cubicBezTo>
                    <a:cubicBezTo>
                      <a:pt x="709" y="772"/>
                      <a:pt x="708" y="774"/>
                      <a:pt x="708" y="777"/>
                    </a:cubicBezTo>
                    <a:cubicBezTo>
                      <a:pt x="709" y="801"/>
                      <a:pt x="717" y="823"/>
                      <a:pt x="730" y="843"/>
                    </a:cubicBezTo>
                    <a:cubicBezTo>
                      <a:pt x="741" y="860"/>
                      <a:pt x="754" y="876"/>
                      <a:pt x="767" y="893"/>
                    </a:cubicBezTo>
                    <a:cubicBezTo>
                      <a:pt x="775" y="903"/>
                      <a:pt x="787" y="910"/>
                      <a:pt x="798" y="917"/>
                    </a:cubicBezTo>
                    <a:cubicBezTo>
                      <a:pt x="802" y="920"/>
                      <a:pt x="807" y="923"/>
                      <a:pt x="811" y="927"/>
                    </a:cubicBezTo>
                    <a:cubicBezTo>
                      <a:pt x="825" y="942"/>
                      <a:pt x="823" y="966"/>
                      <a:pt x="806" y="980"/>
                    </a:cubicBezTo>
                    <a:cubicBezTo>
                      <a:pt x="798" y="987"/>
                      <a:pt x="788" y="991"/>
                      <a:pt x="778" y="990"/>
                    </a:cubicBezTo>
                    <a:cubicBezTo>
                      <a:pt x="763" y="988"/>
                      <a:pt x="752" y="976"/>
                      <a:pt x="749" y="960"/>
                    </a:cubicBezTo>
                    <a:cubicBezTo>
                      <a:pt x="748" y="953"/>
                      <a:pt x="748" y="946"/>
                      <a:pt x="748" y="939"/>
                    </a:cubicBezTo>
                    <a:cubicBezTo>
                      <a:pt x="747" y="927"/>
                      <a:pt x="744" y="917"/>
                      <a:pt x="737" y="907"/>
                    </a:cubicBezTo>
                    <a:cubicBezTo>
                      <a:pt x="721" y="881"/>
                      <a:pt x="704" y="855"/>
                      <a:pt x="686" y="829"/>
                    </a:cubicBezTo>
                    <a:cubicBezTo>
                      <a:pt x="680" y="820"/>
                      <a:pt x="671" y="812"/>
                      <a:pt x="664" y="804"/>
                    </a:cubicBezTo>
                    <a:cubicBezTo>
                      <a:pt x="662" y="802"/>
                      <a:pt x="661" y="802"/>
                      <a:pt x="658" y="803"/>
                    </a:cubicBezTo>
                    <a:cubicBezTo>
                      <a:pt x="632" y="816"/>
                      <a:pt x="605" y="825"/>
                      <a:pt x="577" y="830"/>
                    </a:cubicBezTo>
                    <a:cubicBezTo>
                      <a:pt x="575" y="840"/>
                      <a:pt x="579" y="849"/>
                      <a:pt x="588" y="854"/>
                    </a:cubicBezTo>
                    <a:cubicBezTo>
                      <a:pt x="600" y="859"/>
                      <a:pt x="608" y="868"/>
                      <a:pt x="612" y="880"/>
                    </a:cubicBezTo>
                    <a:cubicBezTo>
                      <a:pt x="618" y="898"/>
                      <a:pt x="612" y="912"/>
                      <a:pt x="596" y="921"/>
                    </a:cubicBezTo>
                    <a:cubicBezTo>
                      <a:pt x="579" y="930"/>
                      <a:pt x="561" y="932"/>
                      <a:pt x="544" y="923"/>
                    </a:cubicBezTo>
                    <a:cubicBezTo>
                      <a:pt x="534" y="919"/>
                      <a:pt x="529" y="910"/>
                      <a:pt x="529" y="900"/>
                    </a:cubicBezTo>
                    <a:cubicBezTo>
                      <a:pt x="528" y="885"/>
                      <a:pt x="531" y="871"/>
                      <a:pt x="542" y="860"/>
                    </a:cubicBezTo>
                    <a:cubicBezTo>
                      <a:pt x="550" y="853"/>
                      <a:pt x="553" y="845"/>
                      <a:pt x="551" y="835"/>
                    </a:cubicBezTo>
                    <a:cubicBezTo>
                      <a:pt x="548" y="835"/>
                      <a:pt x="544" y="834"/>
                      <a:pt x="541" y="835"/>
                    </a:cubicBezTo>
                    <a:cubicBezTo>
                      <a:pt x="511" y="837"/>
                      <a:pt x="482" y="835"/>
                      <a:pt x="453" y="828"/>
                    </a:cubicBezTo>
                    <a:cubicBezTo>
                      <a:pt x="449" y="827"/>
                      <a:pt x="447" y="828"/>
                      <a:pt x="445" y="831"/>
                    </a:cubicBezTo>
                    <a:cubicBezTo>
                      <a:pt x="429" y="851"/>
                      <a:pt x="420" y="874"/>
                      <a:pt x="415" y="899"/>
                    </a:cubicBezTo>
                    <a:cubicBezTo>
                      <a:pt x="413" y="914"/>
                      <a:pt x="411" y="929"/>
                      <a:pt x="409" y="944"/>
                    </a:cubicBezTo>
                    <a:cubicBezTo>
                      <a:pt x="407" y="960"/>
                      <a:pt x="411" y="975"/>
                      <a:pt x="414" y="991"/>
                    </a:cubicBezTo>
                    <a:cubicBezTo>
                      <a:pt x="417" y="1005"/>
                      <a:pt x="415" y="1017"/>
                      <a:pt x="403" y="1027"/>
                    </a:cubicBezTo>
                    <a:cubicBezTo>
                      <a:pt x="390" y="1039"/>
                      <a:pt x="367" y="1040"/>
                      <a:pt x="354" y="1029"/>
                    </a:cubicBezTo>
                    <a:cubicBezTo>
                      <a:pt x="342" y="1021"/>
                      <a:pt x="338" y="1006"/>
                      <a:pt x="344" y="992"/>
                    </a:cubicBezTo>
                    <a:cubicBezTo>
                      <a:pt x="346" y="986"/>
                      <a:pt x="349" y="980"/>
                      <a:pt x="354" y="976"/>
                    </a:cubicBezTo>
                    <a:cubicBezTo>
                      <a:pt x="369" y="961"/>
                      <a:pt x="377" y="943"/>
                      <a:pt x="382" y="922"/>
                    </a:cubicBezTo>
                    <a:cubicBezTo>
                      <a:pt x="387" y="898"/>
                      <a:pt x="393" y="875"/>
                      <a:pt x="397" y="851"/>
                    </a:cubicBezTo>
                    <a:cubicBezTo>
                      <a:pt x="399" y="839"/>
                      <a:pt x="400" y="827"/>
                      <a:pt x="400" y="816"/>
                    </a:cubicBezTo>
                    <a:cubicBezTo>
                      <a:pt x="400" y="814"/>
                      <a:pt x="399" y="812"/>
                      <a:pt x="398" y="811"/>
                    </a:cubicBezTo>
                    <a:cubicBezTo>
                      <a:pt x="374" y="801"/>
                      <a:pt x="351" y="788"/>
                      <a:pt x="330" y="772"/>
                    </a:cubicBezTo>
                    <a:cubicBezTo>
                      <a:pt x="330" y="772"/>
                      <a:pt x="329" y="772"/>
                      <a:pt x="329" y="772"/>
                    </a:cubicBezTo>
                    <a:cubicBezTo>
                      <a:pt x="324" y="778"/>
                      <a:pt x="323" y="786"/>
                      <a:pt x="324" y="793"/>
                    </a:cubicBezTo>
                    <a:cubicBezTo>
                      <a:pt x="328" y="808"/>
                      <a:pt x="324" y="820"/>
                      <a:pt x="316" y="832"/>
                    </a:cubicBezTo>
                    <a:cubicBezTo>
                      <a:pt x="308" y="845"/>
                      <a:pt x="296" y="850"/>
                      <a:pt x="281" y="845"/>
                    </a:cubicBezTo>
                    <a:cubicBezTo>
                      <a:pt x="260" y="838"/>
                      <a:pt x="246" y="824"/>
                      <a:pt x="242" y="801"/>
                    </a:cubicBezTo>
                    <a:cubicBezTo>
                      <a:pt x="241" y="794"/>
                      <a:pt x="243" y="788"/>
                      <a:pt x="247" y="783"/>
                    </a:cubicBezTo>
                    <a:cubicBezTo>
                      <a:pt x="255" y="768"/>
                      <a:pt x="273" y="761"/>
                      <a:pt x="289" y="764"/>
                    </a:cubicBezTo>
                    <a:cubicBezTo>
                      <a:pt x="297" y="765"/>
                      <a:pt x="305" y="762"/>
                      <a:pt x="309" y="756"/>
                    </a:cubicBezTo>
                    <a:cubicBezTo>
                      <a:pt x="300" y="746"/>
                      <a:pt x="290" y="736"/>
                      <a:pt x="281" y="726"/>
                    </a:cubicBezTo>
                    <a:cubicBezTo>
                      <a:pt x="266" y="709"/>
                      <a:pt x="253" y="690"/>
                      <a:pt x="243" y="670"/>
                    </a:cubicBezTo>
                    <a:cubicBezTo>
                      <a:pt x="241" y="667"/>
                      <a:pt x="240" y="666"/>
                      <a:pt x="236" y="667"/>
                    </a:cubicBezTo>
                    <a:cubicBezTo>
                      <a:pt x="220" y="669"/>
                      <a:pt x="206" y="674"/>
                      <a:pt x="193" y="682"/>
                    </a:cubicBezTo>
                    <a:cubicBezTo>
                      <a:pt x="169" y="695"/>
                      <a:pt x="147" y="711"/>
                      <a:pt x="128" y="731"/>
                    </a:cubicBezTo>
                    <a:cubicBezTo>
                      <a:pt x="120" y="739"/>
                      <a:pt x="114" y="749"/>
                      <a:pt x="108" y="759"/>
                    </a:cubicBezTo>
                    <a:cubicBezTo>
                      <a:pt x="98" y="774"/>
                      <a:pt x="84" y="780"/>
                      <a:pt x="68" y="776"/>
                    </a:cubicBezTo>
                    <a:cubicBezTo>
                      <a:pt x="52" y="772"/>
                      <a:pt x="39" y="757"/>
                      <a:pt x="38" y="740"/>
                    </a:cubicBezTo>
                    <a:cubicBezTo>
                      <a:pt x="37" y="727"/>
                      <a:pt x="44" y="717"/>
                      <a:pt x="55" y="711"/>
                    </a:cubicBezTo>
                    <a:cubicBezTo>
                      <a:pt x="61" y="708"/>
                      <a:pt x="69" y="706"/>
                      <a:pt x="76" y="706"/>
                    </a:cubicBezTo>
                    <a:cubicBezTo>
                      <a:pt x="95" y="706"/>
                      <a:pt x="111" y="701"/>
                      <a:pt x="127" y="691"/>
                    </a:cubicBezTo>
                    <a:cubicBezTo>
                      <a:pt x="150" y="675"/>
                      <a:pt x="174" y="660"/>
                      <a:pt x="197" y="644"/>
                    </a:cubicBezTo>
                    <a:cubicBezTo>
                      <a:pt x="205" y="639"/>
                      <a:pt x="212" y="632"/>
                      <a:pt x="219" y="626"/>
                    </a:cubicBezTo>
                    <a:cubicBezTo>
                      <a:pt x="221" y="624"/>
                      <a:pt x="222" y="622"/>
                      <a:pt x="221" y="619"/>
                    </a:cubicBezTo>
                    <a:cubicBezTo>
                      <a:pt x="214" y="600"/>
                      <a:pt x="210" y="581"/>
                      <a:pt x="207" y="561"/>
                    </a:cubicBezTo>
                    <a:cubicBezTo>
                      <a:pt x="207" y="560"/>
                      <a:pt x="207" y="560"/>
                      <a:pt x="207" y="559"/>
                    </a:cubicBezTo>
                    <a:cubicBezTo>
                      <a:pt x="199" y="559"/>
                      <a:pt x="193" y="561"/>
                      <a:pt x="188" y="567"/>
                    </a:cubicBezTo>
                    <a:cubicBezTo>
                      <a:pt x="185" y="570"/>
                      <a:pt x="183" y="573"/>
                      <a:pt x="181" y="576"/>
                    </a:cubicBezTo>
                    <a:cubicBezTo>
                      <a:pt x="171" y="587"/>
                      <a:pt x="158" y="592"/>
                      <a:pt x="143" y="592"/>
                    </a:cubicBezTo>
                    <a:cubicBezTo>
                      <a:pt x="132" y="593"/>
                      <a:pt x="124" y="587"/>
                      <a:pt x="119" y="577"/>
                    </a:cubicBezTo>
                    <a:cubicBezTo>
                      <a:pt x="109" y="559"/>
                      <a:pt x="109" y="541"/>
                      <a:pt x="118" y="523"/>
                    </a:cubicBezTo>
                    <a:cubicBezTo>
                      <a:pt x="125" y="509"/>
                      <a:pt x="141" y="503"/>
                      <a:pt x="158" y="508"/>
                    </a:cubicBezTo>
                    <a:cubicBezTo>
                      <a:pt x="168" y="511"/>
                      <a:pt x="176" y="516"/>
                      <a:pt x="182" y="525"/>
                    </a:cubicBezTo>
                    <a:cubicBezTo>
                      <a:pt x="187" y="533"/>
                      <a:pt x="195" y="536"/>
                      <a:pt x="205" y="533"/>
                    </a:cubicBezTo>
                    <a:cubicBezTo>
                      <a:pt x="205" y="532"/>
                      <a:pt x="205" y="531"/>
                      <a:pt x="205" y="529"/>
                    </a:cubicBezTo>
                    <a:cubicBezTo>
                      <a:pt x="204" y="503"/>
                      <a:pt x="207" y="477"/>
                      <a:pt x="212" y="451"/>
                    </a:cubicBezTo>
                    <a:cubicBezTo>
                      <a:pt x="213" y="450"/>
                      <a:pt x="211" y="447"/>
                      <a:pt x="210" y="446"/>
                    </a:cubicBezTo>
                    <a:cubicBezTo>
                      <a:pt x="198" y="435"/>
                      <a:pt x="183" y="428"/>
                      <a:pt x="168" y="422"/>
                    </a:cubicBezTo>
                    <a:cubicBezTo>
                      <a:pt x="157" y="418"/>
                      <a:pt x="146" y="417"/>
                      <a:pt x="135" y="414"/>
                    </a:cubicBezTo>
                    <a:cubicBezTo>
                      <a:pt x="123" y="412"/>
                      <a:pt x="111" y="409"/>
                      <a:pt x="99" y="409"/>
                    </a:cubicBezTo>
                    <a:cubicBezTo>
                      <a:pt x="87" y="408"/>
                      <a:pt x="75" y="408"/>
                      <a:pt x="64" y="411"/>
                    </a:cubicBezTo>
                    <a:cubicBezTo>
                      <a:pt x="53" y="415"/>
                      <a:pt x="43" y="417"/>
                      <a:pt x="32" y="415"/>
                    </a:cubicBezTo>
                    <a:cubicBezTo>
                      <a:pt x="12" y="410"/>
                      <a:pt x="0" y="389"/>
                      <a:pt x="6" y="367"/>
                    </a:cubicBezTo>
                    <a:cubicBezTo>
                      <a:pt x="10" y="349"/>
                      <a:pt x="23" y="340"/>
                      <a:pt x="42" y="342"/>
                    </a:cubicBezTo>
                    <a:cubicBezTo>
                      <a:pt x="51" y="343"/>
                      <a:pt x="59" y="348"/>
                      <a:pt x="66" y="355"/>
                    </a:cubicBezTo>
                    <a:cubicBezTo>
                      <a:pt x="75" y="364"/>
                      <a:pt x="84" y="372"/>
                      <a:pt x="96" y="376"/>
                    </a:cubicBezTo>
                    <a:cubicBezTo>
                      <a:pt x="112" y="380"/>
                      <a:pt x="127" y="384"/>
                      <a:pt x="142" y="388"/>
                    </a:cubicBezTo>
                    <a:cubicBezTo>
                      <a:pt x="148" y="389"/>
                      <a:pt x="153" y="391"/>
                      <a:pt x="159" y="392"/>
                    </a:cubicBezTo>
                    <a:cubicBezTo>
                      <a:pt x="168" y="394"/>
                      <a:pt x="178" y="396"/>
                      <a:pt x="188" y="397"/>
                    </a:cubicBezTo>
                    <a:cubicBezTo>
                      <a:pt x="200" y="399"/>
                      <a:pt x="213" y="400"/>
                      <a:pt x="225" y="401"/>
                    </a:cubicBezTo>
                    <a:cubicBezTo>
                      <a:pt x="226" y="401"/>
                      <a:pt x="229" y="399"/>
                      <a:pt x="229" y="398"/>
                    </a:cubicBezTo>
                    <a:cubicBezTo>
                      <a:pt x="240" y="373"/>
                      <a:pt x="253" y="350"/>
                      <a:pt x="269" y="329"/>
                    </a:cubicBezTo>
                    <a:cubicBezTo>
                      <a:pt x="263" y="320"/>
                      <a:pt x="253" y="317"/>
                      <a:pt x="244" y="321"/>
                    </a:cubicBezTo>
                    <a:cubicBezTo>
                      <a:pt x="230" y="326"/>
                      <a:pt x="218" y="325"/>
                      <a:pt x="205" y="318"/>
                    </a:cubicBezTo>
                    <a:cubicBezTo>
                      <a:pt x="193" y="311"/>
                      <a:pt x="187" y="300"/>
                      <a:pt x="189" y="285"/>
                    </a:cubicBezTo>
                    <a:cubicBezTo>
                      <a:pt x="191" y="266"/>
                      <a:pt x="208" y="245"/>
                      <a:pt x="227" y="240"/>
                    </a:cubicBezTo>
                    <a:cubicBezTo>
                      <a:pt x="235" y="238"/>
                      <a:pt x="244" y="239"/>
                      <a:pt x="251" y="245"/>
                    </a:cubicBezTo>
                    <a:cubicBezTo>
                      <a:pt x="263" y="255"/>
                      <a:pt x="271" y="267"/>
                      <a:pt x="271" y="283"/>
                    </a:cubicBezTo>
                    <a:cubicBezTo>
                      <a:pt x="271" y="294"/>
                      <a:pt x="276" y="303"/>
                      <a:pt x="286" y="309"/>
                    </a:cubicBezTo>
                    <a:cubicBezTo>
                      <a:pt x="294" y="301"/>
                      <a:pt x="303" y="292"/>
                      <a:pt x="311" y="284"/>
                    </a:cubicBezTo>
                    <a:cubicBezTo>
                      <a:pt x="317" y="279"/>
                      <a:pt x="322" y="275"/>
                      <a:pt x="328" y="271"/>
                    </a:cubicBezTo>
                    <a:cubicBezTo>
                      <a:pt x="331" y="269"/>
                      <a:pt x="332" y="267"/>
                      <a:pt x="331" y="263"/>
                    </a:cubicBezTo>
                    <a:cubicBezTo>
                      <a:pt x="331" y="241"/>
                      <a:pt x="324" y="220"/>
                      <a:pt x="312" y="201"/>
                    </a:cubicBezTo>
                    <a:cubicBezTo>
                      <a:pt x="301" y="182"/>
                      <a:pt x="286" y="163"/>
                      <a:pt x="271" y="146"/>
                    </a:cubicBezTo>
                    <a:cubicBezTo>
                      <a:pt x="262" y="136"/>
                      <a:pt x="250" y="129"/>
                      <a:pt x="238" y="122"/>
                    </a:cubicBezTo>
                    <a:cubicBezTo>
                      <a:pt x="223" y="112"/>
                      <a:pt x="217" y="99"/>
                      <a:pt x="221" y="84"/>
                    </a:cubicBezTo>
                    <a:cubicBezTo>
                      <a:pt x="224" y="67"/>
                      <a:pt x="239" y="54"/>
                      <a:pt x="255" y="51"/>
                    </a:cubicBezTo>
                    <a:cubicBezTo>
                      <a:pt x="269" y="49"/>
                      <a:pt x="284" y="59"/>
                      <a:pt x="289" y="75"/>
                    </a:cubicBezTo>
                    <a:cubicBezTo>
                      <a:pt x="290" y="80"/>
                      <a:pt x="291" y="86"/>
                      <a:pt x="291" y="91"/>
                    </a:cubicBezTo>
                    <a:cubicBezTo>
                      <a:pt x="291" y="108"/>
                      <a:pt x="296" y="124"/>
                      <a:pt x="305" y="138"/>
                    </a:cubicBezTo>
                    <a:cubicBezTo>
                      <a:pt x="322" y="164"/>
                      <a:pt x="339" y="190"/>
                      <a:pt x="356" y="215"/>
                    </a:cubicBezTo>
                    <a:cubicBezTo>
                      <a:pt x="362" y="223"/>
                      <a:pt x="369" y="230"/>
                      <a:pt x="376" y="237"/>
                    </a:cubicBezTo>
                    <a:cubicBezTo>
                      <a:pt x="377" y="238"/>
                      <a:pt x="379" y="239"/>
                      <a:pt x="381" y="238"/>
                    </a:cubicBezTo>
                    <a:cubicBezTo>
                      <a:pt x="411" y="223"/>
                      <a:pt x="442" y="213"/>
                      <a:pt x="475" y="208"/>
                    </a:cubicBezTo>
                    <a:cubicBezTo>
                      <a:pt x="476" y="208"/>
                      <a:pt x="476" y="208"/>
                      <a:pt x="477" y="208"/>
                    </a:cubicBezTo>
                    <a:cubicBezTo>
                      <a:pt x="479" y="198"/>
                      <a:pt x="475" y="186"/>
                      <a:pt x="464" y="181"/>
                    </a:cubicBezTo>
                    <a:cubicBezTo>
                      <a:pt x="446" y="173"/>
                      <a:pt x="437" y="153"/>
                      <a:pt x="441" y="135"/>
                    </a:cubicBezTo>
                    <a:cubicBezTo>
                      <a:pt x="443" y="127"/>
                      <a:pt x="447" y="122"/>
                      <a:pt x="453" y="117"/>
                    </a:cubicBezTo>
                    <a:cubicBezTo>
                      <a:pt x="467" y="108"/>
                      <a:pt x="482" y="105"/>
                      <a:pt x="497" y="108"/>
                    </a:cubicBezTo>
                    <a:cubicBezTo>
                      <a:pt x="518" y="112"/>
                      <a:pt x="528" y="126"/>
                      <a:pt x="525" y="148"/>
                    </a:cubicBezTo>
                    <a:cubicBezTo>
                      <a:pt x="523" y="158"/>
                      <a:pt x="519" y="167"/>
                      <a:pt x="512" y="175"/>
                    </a:cubicBezTo>
                    <a:cubicBezTo>
                      <a:pt x="502" y="185"/>
                      <a:pt x="500" y="194"/>
                      <a:pt x="503" y="205"/>
                    </a:cubicBezTo>
                    <a:close/>
                    <a:moveTo>
                      <a:pt x="618" y="515"/>
                    </a:moveTo>
                    <a:cubicBezTo>
                      <a:pt x="621" y="515"/>
                      <a:pt x="623" y="514"/>
                      <a:pt x="625" y="514"/>
                    </a:cubicBezTo>
                    <a:cubicBezTo>
                      <a:pt x="645" y="513"/>
                      <a:pt x="664" y="506"/>
                      <a:pt x="679" y="492"/>
                    </a:cubicBezTo>
                    <a:cubicBezTo>
                      <a:pt x="703" y="472"/>
                      <a:pt x="716" y="445"/>
                      <a:pt x="718" y="413"/>
                    </a:cubicBezTo>
                    <a:cubicBezTo>
                      <a:pt x="719" y="373"/>
                      <a:pt x="705" y="339"/>
                      <a:pt x="671" y="316"/>
                    </a:cubicBezTo>
                    <a:cubicBezTo>
                      <a:pt x="652" y="303"/>
                      <a:pt x="631" y="297"/>
                      <a:pt x="608" y="301"/>
                    </a:cubicBezTo>
                    <a:cubicBezTo>
                      <a:pt x="591" y="304"/>
                      <a:pt x="576" y="313"/>
                      <a:pt x="563" y="324"/>
                    </a:cubicBezTo>
                    <a:cubicBezTo>
                      <a:pt x="546" y="338"/>
                      <a:pt x="532" y="355"/>
                      <a:pt x="520" y="373"/>
                    </a:cubicBezTo>
                    <a:cubicBezTo>
                      <a:pt x="519" y="371"/>
                      <a:pt x="517" y="369"/>
                      <a:pt x="516" y="368"/>
                    </a:cubicBezTo>
                    <a:cubicBezTo>
                      <a:pt x="504" y="350"/>
                      <a:pt x="490" y="333"/>
                      <a:pt x="473" y="320"/>
                    </a:cubicBezTo>
                    <a:cubicBezTo>
                      <a:pt x="456" y="307"/>
                      <a:pt x="437" y="298"/>
                      <a:pt x="415" y="300"/>
                    </a:cubicBezTo>
                    <a:cubicBezTo>
                      <a:pt x="394" y="302"/>
                      <a:pt x="376" y="309"/>
                      <a:pt x="360" y="324"/>
                    </a:cubicBezTo>
                    <a:cubicBezTo>
                      <a:pt x="326" y="357"/>
                      <a:pt x="316" y="397"/>
                      <a:pt x="329" y="442"/>
                    </a:cubicBezTo>
                    <a:cubicBezTo>
                      <a:pt x="341" y="479"/>
                      <a:pt x="366" y="504"/>
                      <a:pt x="404" y="513"/>
                    </a:cubicBezTo>
                    <a:cubicBezTo>
                      <a:pt x="410" y="514"/>
                      <a:pt x="416" y="514"/>
                      <a:pt x="423" y="515"/>
                    </a:cubicBezTo>
                    <a:cubicBezTo>
                      <a:pt x="422" y="518"/>
                      <a:pt x="421" y="521"/>
                      <a:pt x="420" y="523"/>
                    </a:cubicBezTo>
                    <a:cubicBezTo>
                      <a:pt x="412" y="541"/>
                      <a:pt x="404" y="559"/>
                      <a:pt x="397" y="577"/>
                    </a:cubicBezTo>
                    <a:cubicBezTo>
                      <a:pt x="390" y="594"/>
                      <a:pt x="386" y="611"/>
                      <a:pt x="383" y="629"/>
                    </a:cubicBezTo>
                    <a:cubicBezTo>
                      <a:pt x="382" y="641"/>
                      <a:pt x="385" y="653"/>
                      <a:pt x="387" y="666"/>
                    </a:cubicBezTo>
                    <a:cubicBezTo>
                      <a:pt x="387" y="667"/>
                      <a:pt x="388" y="668"/>
                      <a:pt x="390" y="669"/>
                    </a:cubicBezTo>
                    <a:cubicBezTo>
                      <a:pt x="408" y="678"/>
                      <a:pt x="427" y="688"/>
                      <a:pt x="445" y="697"/>
                    </a:cubicBezTo>
                    <a:cubicBezTo>
                      <a:pt x="461" y="705"/>
                      <a:pt x="478" y="708"/>
                      <a:pt x="496" y="703"/>
                    </a:cubicBezTo>
                    <a:cubicBezTo>
                      <a:pt x="512" y="698"/>
                      <a:pt x="529" y="697"/>
                      <a:pt x="545" y="701"/>
                    </a:cubicBezTo>
                    <a:cubicBezTo>
                      <a:pt x="560" y="705"/>
                      <a:pt x="574" y="705"/>
                      <a:pt x="588" y="697"/>
                    </a:cubicBezTo>
                    <a:cubicBezTo>
                      <a:pt x="610" y="683"/>
                      <a:pt x="632" y="670"/>
                      <a:pt x="654" y="657"/>
                    </a:cubicBezTo>
                    <a:cubicBezTo>
                      <a:pt x="655" y="656"/>
                      <a:pt x="657" y="655"/>
                      <a:pt x="657" y="654"/>
                    </a:cubicBezTo>
                    <a:cubicBezTo>
                      <a:pt x="657" y="646"/>
                      <a:pt x="659" y="638"/>
                      <a:pt x="658" y="630"/>
                    </a:cubicBezTo>
                    <a:cubicBezTo>
                      <a:pt x="657" y="618"/>
                      <a:pt x="654" y="606"/>
                      <a:pt x="651" y="594"/>
                    </a:cubicBezTo>
                    <a:cubicBezTo>
                      <a:pt x="644" y="570"/>
                      <a:pt x="633" y="549"/>
                      <a:pt x="623" y="526"/>
                    </a:cubicBezTo>
                    <a:cubicBezTo>
                      <a:pt x="621" y="523"/>
                      <a:pt x="620" y="519"/>
                      <a:pt x="618" y="515"/>
                    </a:cubicBezTo>
                    <a:close/>
                    <a:moveTo>
                      <a:pt x="648" y="689"/>
                    </a:moveTo>
                    <a:cubicBezTo>
                      <a:pt x="647" y="690"/>
                      <a:pt x="646" y="690"/>
                      <a:pt x="645" y="691"/>
                    </a:cubicBezTo>
                    <a:cubicBezTo>
                      <a:pt x="630" y="700"/>
                      <a:pt x="615" y="708"/>
                      <a:pt x="601" y="717"/>
                    </a:cubicBezTo>
                    <a:cubicBezTo>
                      <a:pt x="583" y="728"/>
                      <a:pt x="564" y="730"/>
                      <a:pt x="545" y="726"/>
                    </a:cubicBezTo>
                    <a:cubicBezTo>
                      <a:pt x="530" y="722"/>
                      <a:pt x="515" y="722"/>
                      <a:pt x="500" y="726"/>
                    </a:cubicBezTo>
                    <a:cubicBezTo>
                      <a:pt x="486" y="730"/>
                      <a:pt x="471" y="731"/>
                      <a:pt x="457" y="726"/>
                    </a:cubicBezTo>
                    <a:cubicBezTo>
                      <a:pt x="443" y="721"/>
                      <a:pt x="429" y="715"/>
                      <a:pt x="415" y="710"/>
                    </a:cubicBezTo>
                    <a:cubicBezTo>
                      <a:pt x="410" y="707"/>
                      <a:pt x="405" y="704"/>
                      <a:pt x="399" y="701"/>
                    </a:cubicBezTo>
                    <a:cubicBezTo>
                      <a:pt x="415" y="740"/>
                      <a:pt x="460" y="784"/>
                      <a:pt x="521" y="784"/>
                    </a:cubicBezTo>
                    <a:cubicBezTo>
                      <a:pt x="584" y="783"/>
                      <a:pt x="631" y="738"/>
                      <a:pt x="648" y="689"/>
                    </a:cubicBezTo>
                    <a:close/>
                    <a:moveTo>
                      <a:pt x="780" y="972"/>
                    </a:moveTo>
                    <a:cubicBezTo>
                      <a:pt x="791" y="972"/>
                      <a:pt x="802" y="964"/>
                      <a:pt x="805" y="954"/>
                    </a:cubicBezTo>
                    <a:cubicBezTo>
                      <a:pt x="807" y="947"/>
                      <a:pt x="804" y="942"/>
                      <a:pt x="796" y="940"/>
                    </a:cubicBezTo>
                    <a:cubicBezTo>
                      <a:pt x="787" y="939"/>
                      <a:pt x="773" y="947"/>
                      <a:pt x="770" y="957"/>
                    </a:cubicBezTo>
                    <a:cubicBezTo>
                      <a:pt x="766" y="965"/>
                      <a:pt x="771" y="972"/>
                      <a:pt x="780" y="972"/>
                    </a:cubicBezTo>
                    <a:close/>
                    <a:moveTo>
                      <a:pt x="66" y="726"/>
                    </a:moveTo>
                    <a:cubicBezTo>
                      <a:pt x="60" y="726"/>
                      <a:pt x="56" y="730"/>
                      <a:pt x="56" y="736"/>
                    </a:cubicBezTo>
                    <a:cubicBezTo>
                      <a:pt x="55" y="746"/>
                      <a:pt x="62" y="757"/>
                      <a:pt x="71" y="761"/>
                    </a:cubicBezTo>
                    <a:cubicBezTo>
                      <a:pt x="75" y="763"/>
                      <a:pt x="79" y="764"/>
                      <a:pt x="83" y="761"/>
                    </a:cubicBezTo>
                    <a:cubicBezTo>
                      <a:pt x="87" y="757"/>
                      <a:pt x="88" y="753"/>
                      <a:pt x="87" y="748"/>
                    </a:cubicBezTo>
                    <a:cubicBezTo>
                      <a:pt x="86" y="742"/>
                      <a:pt x="83" y="736"/>
                      <a:pt x="79" y="732"/>
                    </a:cubicBezTo>
                    <a:cubicBezTo>
                      <a:pt x="75" y="728"/>
                      <a:pt x="71" y="726"/>
                      <a:pt x="66" y="726"/>
                    </a:cubicBezTo>
                    <a:close/>
                    <a:moveTo>
                      <a:pt x="666" y="49"/>
                    </a:moveTo>
                    <a:cubicBezTo>
                      <a:pt x="668" y="48"/>
                      <a:pt x="670" y="48"/>
                      <a:pt x="673" y="47"/>
                    </a:cubicBezTo>
                    <a:cubicBezTo>
                      <a:pt x="677" y="46"/>
                      <a:pt x="681" y="44"/>
                      <a:pt x="682" y="39"/>
                    </a:cubicBezTo>
                    <a:cubicBezTo>
                      <a:pt x="683" y="34"/>
                      <a:pt x="681" y="30"/>
                      <a:pt x="677" y="27"/>
                    </a:cubicBezTo>
                    <a:cubicBezTo>
                      <a:pt x="669" y="21"/>
                      <a:pt x="660" y="19"/>
                      <a:pt x="650" y="23"/>
                    </a:cubicBezTo>
                    <a:cubicBezTo>
                      <a:pt x="641" y="26"/>
                      <a:pt x="640" y="34"/>
                      <a:pt x="646" y="41"/>
                    </a:cubicBezTo>
                    <a:cubicBezTo>
                      <a:pt x="651" y="46"/>
                      <a:pt x="658" y="48"/>
                      <a:pt x="666" y="49"/>
                    </a:cubicBezTo>
                    <a:close/>
                    <a:moveTo>
                      <a:pt x="259" y="69"/>
                    </a:moveTo>
                    <a:cubicBezTo>
                      <a:pt x="248" y="69"/>
                      <a:pt x="237" y="78"/>
                      <a:pt x="235" y="88"/>
                    </a:cubicBezTo>
                    <a:cubicBezTo>
                      <a:pt x="234" y="94"/>
                      <a:pt x="236" y="99"/>
                      <a:pt x="243" y="100"/>
                    </a:cubicBezTo>
                    <a:cubicBezTo>
                      <a:pt x="252" y="103"/>
                      <a:pt x="266" y="95"/>
                      <a:pt x="270" y="85"/>
                    </a:cubicBezTo>
                    <a:cubicBezTo>
                      <a:pt x="274" y="76"/>
                      <a:pt x="269" y="69"/>
                      <a:pt x="259" y="69"/>
                    </a:cubicBezTo>
                    <a:close/>
                    <a:moveTo>
                      <a:pt x="373" y="992"/>
                    </a:moveTo>
                    <a:cubicBezTo>
                      <a:pt x="371" y="993"/>
                      <a:pt x="368" y="993"/>
                      <a:pt x="365" y="994"/>
                    </a:cubicBezTo>
                    <a:cubicBezTo>
                      <a:pt x="357" y="998"/>
                      <a:pt x="355" y="1006"/>
                      <a:pt x="361" y="1012"/>
                    </a:cubicBezTo>
                    <a:cubicBezTo>
                      <a:pt x="368" y="1019"/>
                      <a:pt x="381" y="1022"/>
                      <a:pt x="390" y="1018"/>
                    </a:cubicBezTo>
                    <a:cubicBezTo>
                      <a:pt x="399" y="1015"/>
                      <a:pt x="400" y="1006"/>
                      <a:pt x="393" y="999"/>
                    </a:cubicBezTo>
                    <a:cubicBezTo>
                      <a:pt x="388" y="995"/>
                      <a:pt x="382" y="993"/>
                      <a:pt x="373" y="992"/>
                    </a:cubicBezTo>
                    <a:close/>
                    <a:moveTo>
                      <a:pt x="953" y="290"/>
                    </a:moveTo>
                    <a:cubicBezTo>
                      <a:pt x="953" y="301"/>
                      <a:pt x="961" y="313"/>
                      <a:pt x="971" y="315"/>
                    </a:cubicBezTo>
                    <a:cubicBezTo>
                      <a:pt x="978" y="316"/>
                      <a:pt x="982" y="313"/>
                      <a:pt x="984" y="307"/>
                    </a:cubicBezTo>
                    <a:cubicBezTo>
                      <a:pt x="986" y="297"/>
                      <a:pt x="979" y="284"/>
                      <a:pt x="969" y="280"/>
                    </a:cubicBezTo>
                    <a:cubicBezTo>
                      <a:pt x="960" y="276"/>
                      <a:pt x="953" y="281"/>
                      <a:pt x="953" y="290"/>
                    </a:cubicBezTo>
                    <a:close/>
                    <a:moveTo>
                      <a:pt x="1019" y="661"/>
                    </a:moveTo>
                    <a:cubicBezTo>
                      <a:pt x="1018" y="660"/>
                      <a:pt x="1018" y="658"/>
                      <a:pt x="1018" y="656"/>
                    </a:cubicBezTo>
                    <a:cubicBezTo>
                      <a:pt x="1016" y="651"/>
                      <a:pt x="1014" y="647"/>
                      <a:pt x="1009" y="646"/>
                    </a:cubicBezTo>
                    <a:cubicBezTo>
                      <a:pt x="1004" y="645"/>
                      <a:pt x="1000" y="647"/>
                      <a:pt x="997" y="651"/>
                    </a:cubicBezTo>
                    <a:cubicBezTo>
                      <a:pt x="991" y="659"/>
                      <a:pt x="989" y="668"/>
                      <a:pt x="992" y="678"/>
                    </a:cubicBezTo>
                    <a:cubicBezTo>
                      <a:pt x="995" y="686"/>
                      <a:pt x="1004" y="688"/>
                      <a:pt x="1010" y="682"/>
                    </a:cubicBezTo>
                    <a:cubicBezTo>
                      <a:pt x="1016" y="677"/>
                      <a:pt x="1018" y="670"/>
                      <a:pt x="1019" y="661"/>
                    </a:cubicBezTo>
                    <a:close/>
                    <a:moveTo>
                      <a:pt x="49" y="375"/>
                    </a:moveTo>
                    <a:cubicBezTo>
                      <a:pt x="48" y="372"/>
                      <a:pt x="48" y="370"/>
                      <a:pt x="47" y="367"/>
                    </a:cubicBezTo>
                    <a:cubicBezTo>
                      <a:pt x="44" y="357"/>
                      <a:pt x="35" y="355"/>
                      <a:pt x="28" y="363"/>
                    </a:cubicBezTo>
                    <a:cubicBezTo>
                      <a:pt x="21" y="371"/>
                      <a:pt x="19" y="380"/>
                      <a:pt x="22" y="389"/>
                    </a:cubicBezTo>
                    <a:cubicBezTo>
                      <a:pt x="26" y="399"/>
                      <a:pt x="35" y="401"/>
                      <a:pt x="42" y="393"/>
                    </a:cubicBezTo>
                    <a:cubicBezTo>
                      <a:pt x="47" y="388"/>
                      <a:pt x="49" y="382"/>
                      <a:pt x="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CD444D77-EFEC-41BF-BF0D-723F9C8A4B6F}"/>
                  </a:ext>
                </a:extLst>
              </p:cNvPr>
              <p:cNvSpPr/>
              <p:nvPr/>
            </p:nvSpPr>
            <p:spPr bwMode="auto">
              <a:xfrm>
                <a:off x="5435600" y="3017838"/>
                <a:ext cx="127000" cy="169862"/>
              </a:xfrm>
              <a:custGeom>
                <a:avLst/>
                <a:gdLst>
                  <a:gd name="T0" fmla="*/ 0 w 77"/>
                  <a:gd name="T1" fmla="*/ 37 h 102"/>
                  <a:gd name="T2" fmla="*/ 6 w 77"/>
                  <a:gd name="T3" fmla="*/ 14 h 102"/>
                  <a:gd name="T4" fmla="*/ 38 w 77"/>
                  <a:gd name="T5" fmla="*/ 4 h 102"/>
                  <a:gd name="T6" fmla="*/ 70 w 77"/>
                  <a:gd name="T7" fmla="*/ 36 h 102"/>
                  <a:gd name="T8" fmla="*/ 74 w 77"/>
                  <a:gd name="T9" fmla="*/ 71 h 102"/>
                  <a:gd name="T10" fmla="*/ 34 w 77"/>
                  <a:gd name="T11" fmla="*/ 92 h 102"/>
                  <a:gd name="T12" fmla="*/ 1 w 77"/>
                  <a:gd name="T13" fmla="*/ 49 h 102"/>
                  <a:gd name="T14" fmla="*/ 0 w 77"/>
                  <a:gd name="T15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02">
                    <a:moveTo>
                      <a:pt x="0" y="37"/>
                    </a:moveTo>
                    <a:cubicBezTo>
                      <a:pt x="0" y="28"/>
                      <a:pt x="2" y="20"/>
                      <a:pt x="6" y="14"/>
                    </a:cubicBezTo>
                    <a:cubicBezTo>
                      <a:pt x="13" y="4"/>
                      <a:pt x="26" y="0"/>
                      <a:pt x="38" y="4"/>
                    </a:cubicBezTo>
                    <a:cubicBezTo>
                      <a:pt x="53" y="10"/>
                      <a:pt x="63" y="22"/>
                      <a:pt x="70" y="36"/>
                    </a:cubicBezTo>
                    <a:cubicBezTo>
                      <a:pt x="75" y="47"/>
                      <a:pt x="77" y="59"/>
                      <a:pt x="74" y="71"/>
                    </a:cubicBezTo>
                    <a:cubicBezTo>
                      <a:pt x="71" y="92"/>
                      <a:pt x="52" y="102"/>
                      <a:pt x="34" y="92"/>
                    </a:cubicBezTo>
                    <a:cubicBezTo>
                      <a:pt x="15" y="83"/>
                      <a:pt x="6" y="68"/>
                      <a:pt x="1" y="49"/>
                    </a:cubicBezTo>
                    <a:cubicBezTo>
                      <a:pt x="0" y="45"/>
                      <a:pt x="0" y="41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45990B0D-B005-4056-A6AE-7717007C83C4}"/>
                  </a:ext>
                </a:extLst>
              </p:cNvPr>
              <p:cNvSpPr/>
              <p:nvPr/>
            </p:nvSpPr>
            <p:spPr bwMode="auto">
              <a:xfrm>
                <a:off x="5588000" y="3022600"/>
                <a:ext cx="131763" cy="157162"/>
              </a:xfrm>
              <a:custGeom>
                <a:avLst/>
                <a:gdLst>
                  <a:gd name="T0" fmla="*/ 0 w 79"/>
                  <a:gd name="T1" fmla="*/ 62 h 95"/>
                  <a:gd name="T2" fmla="*/ 30 w 79"/>
                  <a:gd name="T3" fmla="*/ 7 h 95"/>
                  <a:gd name="T4" fmla="*/ 50 w 79"/>
                  <a:gd name="T5" fmla="*/ 1 h 95"/>
                  <a:gd name="T6" fmla="*/ 75 w 79"/>
                  <a:gd name="T7" fmla="*/ 26 h 95"/>
                  <a:gd name="T8" fmla="*/ 44 w 79"/>
                  <a:gd name="T9" fmla="*/ 89 h 95"/>
                  <a:gd name="T10" fmla="*/ 31 w 79"/>
                  <a:gd name="T11" fmla="*/ 94 h 95"/>
                  <a:gd name="T12" fmla="*/ 3 w 79"/>
                  <a:gd name="T13" fmla="*/ 75 h 95"/>
                  <a:gd name="T14" fmla="*/ 0 w 79"/>
                  <a:gd name="T15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0" y="62"/>
                    </a:moveTo>
                    <a:cubicBezTo>
                      <a:pt x="2" y="38"/>
                      <a:pt x="11" y="19"/>
                      <a:pt x="30" y="7"/>
                    </a:cubicBezTo>
                    <a:cubicBezTo>
                      <a:pt x="36" y="3"/>
                      <a:pt x="43" y="0"/>
                      <a:pt x="50" y="1"/>
                    </a:cubicBezTo>
                    <a:cubicBezTo>
                      <a:pt x="63" y="2"/>
                      <a:pt x="72" y="11"/>
                      <a:pt x="75" y="26"/>
                    </a:cubicBezTo>
                    <a:cubicBezTo>
                      <a:pt x="79" y="49"/>
                      <a:pt x="65" y="78"/>
                      <a:pt x="44" y="89"/>
                    </a:cubicBezTo>
                    <a:cubicBezTo>
                      <a:pt x="40" y="91"/>
                      <a:pt x="35" y="93"/>
                      <a:pt x="31" y="94"/>
                    </a:cubicBezTo>
                    <a:cubicBezTo>
                      <a:pt x="18" y="95"/>
                      <a:pt x="7" y="88"/>
                      <a:pt x="3" y="75"/>
                    </a:cubicBezTo>
                    <a:cubicBezTo>
                      <a:pt x="2" y="70"/>
                      <a:pt x="1" y="65"/>
                      <a:pt x="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22958D1A-127D-43F1-89B8-C9634C7DD59A}"/>
                  </a:ext>
                </a:extLst>
              </p:cNvPr>
              <p:cNvSpPr/>
              <p:nvPr/>
            </p:nvSpPr>
            <p:spPr bwMode="auto">
              <a:xfrm>
                <a:off x="5348288" y="2779713"/>
                <a:ext cx="123825" cy="123825"/>
              </a:xfrm>
              <a:custGeom>
                <a:avLst/>
                <a:gdLst>
                  <a:gd name="T0" fmla="*/ 38 w 74"/>
                  <a:gd name="T1" fmla="*/ 1 h 75"/>
                  <a:gd name="T2" fmla="*/ 74 w 74"/>
                  <a:gd name="T3" fmla="*/ 38 h 75"/>
                  <a:gd name="T4" fmla="*/ 37 w 74"/>
                  <a:gd name="T5" fmla="*/ 75 h 75"/>
                  <a:gd name="T6" fmla="*/ 0 w 74"/>
                  <a:gd name="T7" fmla="*/ 37 h 75"/>
                  <a:gd name="T8" fmla="*/ 38 w 74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8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803AB124-32A8-4C38-97BA-6FB31959AD41}"/>
                  </a:ext>
                </a:extLst>
              </p:cNvPr>
              <p:cNvSpPr/>
              <p:nvPr/>
            </p:nvSpPr>
            <p:spPr bwMode="auto">
              <a:xfrm>
                <a:off x="5665788" y="2779713"/>
                <a:ext cx="123825" cy="122237"/>
              </a:xfrm>
              <a:custGeom>
                <a:avLst/>
                <a:gdLst>
                  <a:gd name="T0" fmla="*/ 37 w 74"/>
                  <a:gd name="T1" fmla="*/ 1 h 74"/>
                  <a:gd name="T2" fmla="*/ 74 w 74"/>
                  <a:gd name="T3" fmla="*/ 38 h 74"/>
                  <a:gd name="T4" fmla="*/ 37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8" y="1"/>
                      <a:pt x="74" y="17"/>
                      <a:pt x="74" y="38"/>
                    </a:cubicBezTo>
                    <a:cubicBezTo>
                      <a:pt x="74" y="58"/>
                      <a:pt x="57" y="74"/>
                      <a:pt x="37" y="74"/>
                    </a:cubicBezTo>
                    <a:cubicBezTo>
                      <a:pt x="16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12E93114-58F2-48A3-8456-E81804EBACFB}"/>
                  </a:ext>
                </a:extLst>
              </p:cNvPr>
              <p:cNvSpPr/>
              <p:nvPr/>
            </p:nvSpPr>
            <p:spPr bwMode="auto">
              <a:xfrm>
                <a:off x="5634038" y="2690813"/>
                <a:ext cx="174625" cy="93662"/>
              </a:xfrm>
              <a:custGeom>
                <a:avLst/>
                <a:gdLst>
                  <a:gd name="T0" fmla="*/ 11 w 105"/>
                  <a:gd name="T1" fmla="*/ 56 h 56"/>
                  <a:gd name="T2" fmla="*/ 1 w 105"/>
                  <a:gd name="T3" fmla="*/ 49 h 56"/>
                  <a:gd name="T4" fmla="*/ 6 w 105"/>
                  <a:gd name="T5" fmla="*/ 39 h 56"/>
                  <a:gd name="T6" fmla="*/ 35 w 105"/>
                  <a:gd name="T7" fmla="*/ 26 h 56"/>
                  <a:gd name="T8" fmla="*/ 88 w 105"/>
                  <a:gd name="T9" fmla="*/ 2 h 56"/>
                  <a:gd name="T10" fmla="*/ 100 w 105"/>
                  <a:gd name="T11" fmla="*/ 3 h 56"/>
                  <a:gd name="T12" fmla="*/ 97 w 105"/>
                  <a:gd name="T13" fmla="*/ 18 h 56"/>
                  <a:gd name="T14" fmla="*/ 60 w 105"/>
                  <a:gd name="T15" fmla="*/ 35 h 56"/>
                  <a:gd name="T16" fmla="*/ 15 w 105"/>
                  <a:gd name="T17" fmla="*/ 55 h 56"/>
                  <a:gd name="T18" fmla="*/ 11 w 105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56">
                    <a:moveTo>
                      <a:pt x="11" y="56"/>
                    </a:moveTo>
                    <a:cubicBezTo>
                      <a:pt x="6" y="56"/>
                      <a:pt x="2" y="53"/>
                      <a:pt x="1" y="49"/>
                    </a:cubicBezTo>
                    <a:cubicBezTo>
                      <a:pt x="0" y="45"/>
                      <a:pt x="2" y="41"/>
                      <a:pt x="6" y="39"/>
                    </a:cubicBezTo>
                    <a:cubicBezTo>
                      <a:pt x="16" y="35"/>
                      <a:pt x="25" y="31"/>
                      <a:pt x="35" y="26"/>
                    </a:cubicBezTo>
                    <a:cubicBezTo>
                      <a:pt x="53" y="18"/>
                      <a:pt x="70" y="10"/>
                      <a:pt x="88" y="2"/>
                    </a:cubicBezTo>
                    <a:cubicBezTo>
                      <a:pt x="92" y="0"/>
                      <a:pt x="96" y="0"/>
                      <a:pt x="100" y="3"/>
                    </a:cubicBezTo>
                    <a:cubicBezTo>
                      <a:pt x="105" y="8"/>
                      <a:pt x="103" y="15"/>
                      <a:pt x="97" y="18"/>
                    </a:cubicBezTo>
                    <a:cubicBezTo>
                      <a:pt x="84" y="24"/>
                      <a:pt x="72" y="29"/>
                      <a:pt x="60" y="35"/>
                    </a:cubicBezTo>
                    <a:cubicBezTo>
                      <a:pt x="45" y="41"/>
                      <a:pt x="30" y="48"/>
                      <a:pt x="15" y="55"/>
                    </a:cubicBezTo>
                    <a:cubicBezTo>
                      <a:pt x="14" y="55"/>
                      <a:pt x="12" y="56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7080C501-22BE-4743-A8BE-D0EB9BE5B5E1}"/>
                  </a:ext>
                </a:extLst>
              </p:cNvPr>
              <p:cNvSpPr/>
              <p:nvPr/>
            </p:nvSpPr>
            <p:spPr bwMode="auto">
              <a:xfrm>
                <a:off x="5343525" y="2689225"/>
                <a:ext cx="169863" cy="95250"/>
              </a:xfrm>
              <a:custGeom>
                <a:avLst/>
                <a:gdLst>
                  <a:gd name="T0" fmla="*/ 0 w 102"/>
                  <a:gd name="T1" fmla="*/ 11 h 57"/>
                  <a:gd name="T2" fmla="*/ 14 w 102"/>
                  <a:gd name="T3" fmla="*/ 3 h 57"/>
                  <a:gd name="T4" fmla="*/ 63 w 102"/>
                  <a:gd name="T5" fmla="*/ 25 h 57"/>
                  <a:gd name="T6" fmla="*/ 96 w 102"/>
                  <a:gd name="T7" fmla="*/ 40 h 57"/>
                  <a:gd name="T8" fmla="*/ 101 w 102"/>
                  <a:gd name="T9" fmla="*/ 49 h 57"/>
                  <a:gd name="T10" fmla="*/ 94 w 102"/>
                  <a:gd name="T11" fmla="*/ 57 h 57"/>
                  <a:gd name="T12" fmla="*/ 88 w 102"/>
                  <a:gd name="T13" fmla="*/ 56 h 57"/>
                  <a:gd name="T14" fmla="*/ 6 w 102"/>
                  <a:gd name="T15" fmla="*/ 19 h 57"/>
                  <a:gd name="T16" fmla="*/ 0 w 102"/>
                  <a:gd name="T17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7">
                    <a:moveTo>
                      <a:pt x="0" y="11"/>
                    </a:moveTo>
                    <a:cubicBezTo>
                      <a:pt x="0" y="4"/>
                      <a:pt x="7" y="0"/>
                      <a:pt x="14" y="3"/>
                    </a:cubicBezTo>
                    <a:cubicBezTo>
                      <a:pt x="30" y="10"/>
                      <a:pt x="46" y="17"/>
                      <a:pt x="63" y="25"/>
                    </a:cubicBezTo>
                    <a:cubicBezTo>
                      <a:pt x="74" y="30"/>
                      <a:pt x="85" y="35"/>
                      <a:pt x="96" y="40"/>
                    </a:cubicBezTo>
                    <a:cubicBezTo>
                      <a:pt x="100" y="42"/>
                      <a:pt x="102" y="45"/>
                      <a:pt x="101" y="49"/>
                    </a:cubicBezTo>
                    <a:cubicBezTo>
                      <a:pt x="101" y="54"/>
                      <a:pt x="98" y="56"/>
                      <a:pt x="94" y="57"/>
                    </a:cubicBezTo>
                    <a:cubicBezTo>
                      <a:pt x="92" y="57"/>
                      <a:pt x="90" y="57"/>
                      <a:pt x="88" y="56"/>
                    </a:cubicBezTo>
                    <a:cubicBezTo>
                      <a:pt x="61" y="44"/>
                      <a:pt x="33" y="31"/>
                      <a:pt x="6" y="19"/>
                    </a:cubicBezTo>
                    <a:cubicBezTo>
                      <a:pt x="2" y="17"/>
                      <a:pt x="0" y="1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00DF5C98-A4BA-4EA8-AC91-D71C5589F731}"/>
              </a:ext>
            </a:extLst>
          </p:cNvPr>
          <p:cNvGrpSpPr/>
          <p:nvPr/>
        </p:nvGrpSpPr>
        <p:grpSpPr>
          <a:xfrm>
            <a:off x="366189" y="772551"/>
            <a:ext cx="8483400" cy="156754"/>
            <a:chOff x="330225" y="4698275"/>
            <a:chExt cx="8483400" cy="156754"/>
          </a:xfrm>
        </p:grpSpPr>
        <p:cxnSp>
          <p:nvCxnSpPr>
            <p:cNvPr id="74" name="Google Shape;286;p21">
              <a:extLst>
                <a:ext uri="{FF2B5EF4-FFF2-40B4-BE49-F238E27FC236}">
                  <a16:creationId xmlns:a16="http://schemas.microsoft.com/office/drawing/2014/main" id="{341EAC0A-AA07-487B-BA19-3BFE1151E652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40ED1B00-C5BA-4F62-AFA1-B539C8346155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943663C2-C871-4756-B217-21E87EB076F3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170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197485" y="157662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2400" dirty="0">
                <a:solidFill>
                  <a:srgbClr val="DA7565"/>
                </a:solidFill>
                <a:latin typeface="Source Sans Pro" panose="020B0503030403020204" pitchFamily="34" charset="0"/>
                <a:cs typeface="B Nazanin" panose="00000400000000000000" pitchFamily="2" charset="-78"/>
              </a:rPr>
              <a:t>منابع</a:t>
            </a:r>
            <a:endParaRPr sz="2400" b="0" dirty="0">
              <a:solidFill>
                <a:srgbClr val="DA7565"/>
              </a:solidFill>
              <a:latin typeface="Source Sans Pro" panose="020B0503030403020204" pitchFamily="34" charset="77"/>
              <a:cs typeface="B Nazanin" panose="00000400000000000000" pitchFamily="2" charset="-78"/>
            </a:endParaRPr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ACD7E212-CCC7-4C19-B2BD-6C8F776BF69E}"/>
              </a:ext>
            </a:extLst>
          </p:cNvPr>
          <p:cNvSpPr>
            <a:spLocks noEditPoints="1"/>
          </p:cNvSpPr>
          <p:nvPr/>
        </p:nvSpPr>
        <p:spPr bwMode="auto">
          <a:xfrm>
            <a:off x="357823" y="964641"/>
            <a:ext cx="2152234" cy="2158178"/>
          </a:xfrm>
          <a:custGeom>
            <a:avLst/>
            <a:gdLst>
              <a:gd name="T0" fmla="*/ 624 w 1037"/>
              <a:gd name="T1" fmla="*/ 145 h 1040"/>
              <a:gd name="T2" fmla="*/ 695 w 1037"/>
              <a:gd name="T3" fmla="*/ 52 h 1040"/>
              <a:gd name="T4" fmla="*/ 642 w 1037"/>
              <a:gd name="T5" fmla="*/ 230 h 1040"/>
              <a:gd name="T6" fmla="*/ 771 w 1037"/>
              <a:gd name="T7" fmla="*/ 190 h 1040"/>
              <a:gd name="T8" fmla="*/ 743 w 1037"/>
              <a:gd name="T9" fmla="*/ 299 h 1040"/>
              <a:gd name="T10" fmla="*/ 934 w 1037"/>
              <a:gd name="T11" fmla="*/ 279 h 1040"/>
              <a:gd name="T12" fmla="*/ 922 w 1037"/>
              <a:gd name="T13" fmla="*/ 346 h 1040"/>
              <a:gd name="T14" fmla="*/ 835 w 1037"/>
              <a:gd name="T15" fmla="*/ 477 h 1040"/>
              <a:gd name="T16" fmla="*/ 898 w 1037"/>
              <a:gd name="T17" fmla="*/ 528 h 1040"/>
              <a:gd name="T18" fmla="*/ 828 w 1037"/>
              <a:gd name="T19" fmla="*/ 584 h 1040"/>
              <a:gd name="T20" fmla="*/ 1029 w 1037"/>
              <a:gd name="T21" fmla="*/ 644 h 1040"/>
              <a:gd name="T22" fmla="*/ 847 w 1037"/>
              <a:gd name="T23" fmla="*/ 641 h 1040"/>
              <a:gd name="T24" fmla="*/ 789 w 1037"/>
              <a:gd name="T25" fmla="*/ 711 h 1040"/>
              <a:gd name="T26" fmla="*/ 803 w 1037"/>
              <a:gd name="T27" fmla="*/ 791 h 1040"/>
              <a:gd name="T28" fmla="*/ 711 w 1037"/>
              <a:gd name="T29" fmla="*/ 770 h 1040"/>
              <a:gd name="T30" fmla="*/ 811 w 1037"/>
              <a:gd name="T31" fmla="*/ 927 h 1040"/>
              <a:gd name="T32" fmla="*/ 737 w 1037"/>
              <a:gd name="T33" fmla="*/ 907 h 1040"/>
              <a:gd name="T34" fmla="*/ 588 w 1037"/>
              <a:gd name="T35" fmla="*/ 854 h 1040"/>
              <a:gd name="T36" fmla="*/ 542 w 1037"/>
              <a:gd name="T37" fmla="*/ 860 h 1040"/>
              <a:gd name="T38" fmla="*/ 415 w 1037"/>
              <a:gd name="T39" fmla="*/ 899 h 1040"/>
              <a:gd name="T40" fmla="*/ 344 w 1037"/>
              <a:gd name="T41" fmla="*/ 992 h 1040"/>
              <a:gd name="T42" fmla="*/ 398 w 1037"/>
              <a:gd name="T43" fmla="*/ 811 h 1040"/>
              <a:gd name="T44" fmla="*/ 281 w 1037"/>
              <a:gd name="T45" fmla="*/ 845 h 1040"/>
              <a:gd name="T46" fmla="*/ 281 w 1037"/>
              <a:gd name="T47" fmla="*/ 726 h 1040"/>
              <a:gd name="T48" fmla="*/ 108 w 1037"/>
              <a:gd name="T49" fmla="*/ 759 h 1040"/>
              <a:gd name="T50" fmla="*/ 127 w 1037"/>
              <a:gd name="T51" fmla="*/ 691 h 1040"/>
              <a:gd name="T52" fmla="*/ 207 w 1037"/>
              <a:gd name="T53" fmla="*/ 559 h 1040"/>
              <a:gd name="T54" fmla="*/ 118 w 1037"/>
              <a:gd name="T55" fmla="*/ 523 h 1040"/>
              <a:gd name="T56" fmla="*/ 212 w 1037"/>
              <a:gd name="T57" fmla="*/ 451 h 1040"/>
              <a:gd name="T58" fmla="*/ 64 w 1037"/>
              <a:gd name="T59" fmla="*/ 411 h 1040"/>
              <a:gd name="T60" fmla="*/ 96 w 1037"/>
              <a:gd name="T61" fmla="*/ 376 h 1040"/>
              <a:gd name="T62" fmla="*/ 229 w 1037"/>
              <a:gd name="T63" fmla="*/ 398 h 1040"/>
              <a:gd name="T64" fmla="*/ 227 w 1037"/>
              <a:gd name="T65" fmla="*/ 240 h 1040"/>
              <a:gd name="T66" fmla="*/ 328 w 1037"/>
              <a:gd name="T67" fmla="*/ 271 h 1040"/>
              <a:gd name="T68" fmla="*/ 221 w 1037"/>
              <a:gd name="T69" fmla="*/ 84 h 1040"/>
              <a:gd name="T70" fmla="*/ 356 w 1037"/>
              <a:gd name="T71" fmla="*/ 215 h 1040"/>
              <a:gd name="T72" fmla="*/ 464 w 1037"/>
              <a:gd name="T73" fmla="*/ 181 h 1040"/>
              <a:gd name="T74" fmla="*/ 512 w 1037"/>
              <a:gd name="T75" fmla="*/ 175 h 1040"/>
              <a:gd name="T76" fmla="*/ 718 w 1037"/>
              <a:gd name="T77" fmla="*/ 413 h 1040"/>
              <a:gd name="T78" fmla="*/ 516 w 1037"/>
              <a:gd name="T79" fmla="*/ 368 h 1040"/>
              <a:gd name="T80" fmla="*/ 404 w 1037"/>
              <a:gd name="T81" fmla="*/ 513 h 1040"/>
              <a:gd name="T82" fmla="*/ 387 w 1037"/>
              <a:gd name="T83" fmla="*/ 666 h 1040"/>
              <a:gd name="T84" fmla="*/ 588 w 1037"/>
              <a:gd name="T85" fmla="*/ 697 h 1040"/>
              <a:gd name="T86" fmla="*/ 623 w 1037"/>
              <a:gd name="T87" fmla="*/ 526 h 1040"/>
              <a:gd name="T88" fmla="*/ 545 w 1037"/>
              <a:gd name="T89" fmla="*/ 726 h 1040"/>
              <a:gd name="T90" fmla="*/ 521 w 1037"/>
              <a:gd name="T91" fmla="*/ 784 h 1040"/>
              <a:gd name="T92" fmla="*/ 770 w 1037"/>
              <a:gd name="T93" fmla="*/ 957 h 1040"/>
              <a:gd name="T94" fmla="*/ 83 w 1037"/>
              <a:gd name="T95" fmla="*/ 761 h 1040"/>
              <a:gd name="T96" fmla="*/ 673 w 1037"/>
              <a:gd name="T97" fmla="*/ 47 h 1040"/>
              <a:gd name="T98" fmla="*/ 666 w 1037"/>
              <a:gd name="T99" fmla="*/ 49 h 1040"/>
              <a:gd name="T100" fmla="*/ 259 w 1037"/>
              <a:gd name="T101" fmla="*/ 69 h 1040"/>
              <a:gd name="T102" fmla="*/ 393 w 1037"/>
              <a:gd name="T103" fmla="*/ 999 h 1040"/>
              <a:gd name="T104" fmla="*/ 969 w 1037"/>
              <a:gd name="T105" fmla="*/ 280 h 1040"/>
              <a:gd name="T106" fmla="*/ 997 w 1037"/>
              <a:gd name="T107" fmla="*/ 651 h 1040"/>
              <a:gd name="T108" fmla="*/ 47 w 1037"/>
              <a:gd name="T109" fmla="*/ 367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7" h="1040">
                <a:moveTo>
                  <a:pt x="503" y="205"/>
                </a:moveTo>
                <a:cubicBezTo>
                  <a:pt x="511" y="205"/>
                  <a:pt x="518" y="205"/>
                  <a:pt x="526" y="205"/>
                </a:cubicBezTo>
                <a:cubicBezTo>
                  <a:pt x="546" y="206"/>
                  <a:pt x="567" y="208"/>
                  <a:pt x="587" y="213"/>
                </a:cubicBezTo>
                <a:cubicBezTo>
                  <a:pt x="590" y="214"/>
                  <a:pt x="592" y="213"/>
                  <a:pt x="595" y="210"/>
                </a:cubicBezTo>
                <a:cubicBezTo>
                  <a:pt x="610" y="191"/>
                  <a:pt x="620" y="169"/>
                  <a:pt x="624" y="145"/>
                </a:cubicBezTo>
                <a:cubicBezTo>
                  <a:pt x="627" y="128"/>
                  <a:pt x="629" y="110"/>
                  <a:pt x="631" y="92"/>
                </a:cubicBezTo>
                <a:cubicBezTo>
                  <a:pt x="632" y="78"/>
                  <a:pt x="629" y="65"/>
                  <a:pt x="626" y="52"/>
                </a:cubicBezTo>
                <a:cubicBezTo>
                  <a:pt x="624" y="39"/>
                  <a:pt x="624" y="27"/>
                  <a:pt x="633" y="17"/>
                </a:cubicBezTo>
                <a:cubicBezTo>
                  <a:pt x="647" y="2"/>
                  <a:pt x="675" y="0"/>
                  <a:pt x="689" y="14"/>
                </a:cubicBezTo>
                <a:cubicBezTo>
                  <a:pt x="699" y="23"/>
                  <a:pt x="702" y="39"/>
                  <a:pt x="695" y="52"/>
                </a:cubicBezTo>
                <a:cubicBezTo>
                  <a:pt x="693" y="57"/>
                  <a:pt x="690" y="61"/>
                  <a:pt x="687" y="64"/>
                </a:cubicBezTo>
                <a:cubicBezTo>
                  <a:pt x="672" y="78"/>
                  <a:pt x="663" y="96"/>
                  <a:pt x="659" y="115"/>
                </a:cubicBezTo>
                <a:cubicBezTo>
                  <a:pt x="654" y="140"/>
                  <a:pt x="648" y="164"/>
                  <a:pt x="643" y="188"/>
                </a:cubicBezTo>
                <a:cubicBezTo>
                  <a:pt x="641" y="201"/>
                  <a:pt x="641" y="213"/>
                  <a:pt x="640" y="226"/>
                </a:cubicBezTo>
                <a:cubicBezTo>
                  <a:pt x="640" y="227"/>
                  <a:pt x="641" y="229"/>
                  <a:pt x="642" y="230"/>
                </a:cubicBezTo>
                <a:cubicBezTo>
                  <a:pt x="669" y="241"/>
                  <a:pt x="693" y="256"/>
                  <a:pt x="716" y="273"/>
                </a:cubicBezTo>
                <a:cubicBezTo>
                  <a:pt x="716" y="274"/>
                  <a:pt x="716" y="274"/>
                  <a:pt x="716" y="274"/>
                </a:cubicBezTo>
                <a:cubicBezTo>
                  <a:pt x="727" y="265"/>
                  <a:pt x="732" y="254"/>
                  <a:pt x="729" y="239"/>
                </a:cubicBezTo>
                <a:cubicBezTo>
                  <a:pt x="726" y="222"/>
                  <a:pt x="732" y="208"/>
                  <a:pt x="744" y="196"/>
                </a:cubicBezTo>
                <a:cubicBezTo>
                  <a:pt x="751" y="189"/>
                  <a:pt x="761" y="188"/>
                  <a:pt x="771" y="190"/>
                </a:cubicBezTo>
                <a:cubicBezTo>
                  <a:pt x="790" y="196"/>
                  <a:pt x="804" y="208"/>
                  <a:pt x="810" y="228"/>
                </a:cubicBezTo>
                <a:cubicBezTo>
                  <a:pt x="815" y="242"/>
                  <a:pt x="809" y="257"/>
                  <a:pt x="794" y="266"/>
                </a:cubicBezTo>
                <a:cubicBezTo>
                  <a:pt x="785" y="272"/>
                  <a:pt x="775" y="274"/>
                  <a:pt x="765" y="272"/>
                </a:cubicBezTo>
                <a:cubicBezTo>
                  <a:pt x="755" y="271"/>
                  <a:pt x="748" y="275"/>
                  <a:pt x="742" y="283"/>
                </a:cubicBezTo>
                <a:cubicBezTo>
                  <a:pt x="736" y="291"/>
                  <a:pt x="736" y="291"/>
                  <a:pt x="743" y="299"/>
                </a:cubicBezTo>
                <a:cubicBezTo>
                  <a:pt x="765" y="320"/>
                  <a:pt x="783" y="344"/>
                  <a:pt x="797" y="371"/>
                </a:cubicBezTo>
                <a:cubicBezTo>
                  <a:pt x="798" y="374"/>
                  <a:pt x="800" y="375"/>
                  <a:pt x="803" y="374"/>
                </a:cubicBezTo>
                <a:cubicBezTo>
                  <a:pt x="822" y="371"/>
                  <a:pt x="839" y="365"/>
                  <a:pt x="855" y="355"/>
                </a:cubicBezTo>
                <a:cubicBezTo>
                  <a:pt x="872" y="343"/>
                  <a:pt x="889" y="330"/>
                  <a:pt x="905" y="317"/>
                </a:cubicBezTo>
                <a:cubicBezTo>
                  <a:pt x="918" y="307"/>
                  <a:pt x="925" y="292"/>
                  <a:pt x="934" y="279"/>
                </a:cubicBezTo>
                <a:cubicBezTo>
                  <a:pt x="939" y="272"/>
                  <a:pt x="946" y="267"/>
                  <a:pt x="955" y="265"/>
                </a:cubicBezTo>
                <a:cubicBezTo>
                  <a:pt x="981" y="259"/>
                  <a:pt x="1008" y="286"/>
                  <a:pt x="1001" y="310"/>
                </a:cubicBezTo>
                <a:cubicBezTo>
                  <a:pt x="997" y="325"/>
                  <a:pt x="986" y="332"/>
                  <a:pt x="971" y="335"/>
                </a:cubicBezTo>
                <a:cubicBezTo>
                  <a:pt x="965" y="336"/>
                  <a:pt x="958" y="336"/>
                  <a:pt x="951" y="336"/>
                </a:cubicBezTo>
                <a:cubicBezTo>
                  <a:pt x="940" y="337"/>
                  <a:pt x="930" y="340"/>
                  <a:pt x="922" y="346"/>
                </a:cubicBezTo>
                <a:cubicBezTo>
                  <a:pt x="894" y="363"/>
                  <a:pt x="866" y="381"/>
                  <a:pt x="839" y="400"/>
                </a:cubicBezTo>
                <a:cubicBezTo>
                  <a:pt x="832" y="404"/>
                  <a:pt x="826" y="410"/>
                  <a:pt x="820" y="416"/>
                </a:cubicBezTo>
                <a:cubicBezTo>
                  <a:pt x="819" y="417"/>
                  <a:pt x="819" y="420"/>
                  <a:pt x="819" y="422"/>
                </a:cubicBezTo>
                <a:cubicBezTo>
                  <a:pt x="823" y="439"/>
                  <a:pt x="827" y="456"/>
                  <a:pt x="831" y="473"/>
                </a:cubicBezTo>
                <a:cubicBezTo>
                  <a:pt x="832" y="476"/>
                  <a:pt x="832" y="477"/>
                  <a:pt x="835" y="477"/>
                </a:cubicBezTo>
                <a:cubicBezTo>
                  <a:pt x="850" y="478"/>
                  <a:pt x="862" y="476"/>
                  <a:pt x="871" y="463"/>
                </a:cubicBezTo>
                <a:cubicBezTo>
                  <a:pt x="879" y="450"/>
                  <a:pt x="893" y="445"/>
                  <a:pt x="907" y="444"/>
                </a:cubicBezTo>
                <a:cubicBezTo>
                  <a:pt x="920" y="442"/>
                  <a:pt x="929" y="448"/>
                  <a:pt x="935" y="459"/>
                </a:cubicBezTo>
                <a:cubicBezTo>
                  <a:pt x="945" y="477"/>
                  <a:pt x="945" y="496"/>
                  <a:pt x="935" y="514"/>
                </a:cubicBezTo>
                <a:cubicBezTo>
                  <a:pt x="928" y="527"/>
                  <a:pt x="914" y="532"/>
                  <a:pt x="898" y="528"/>
                </a:cubicBezTo>
                <a:cubicBezTo>
                  <a:pt x="888" y="526"/>
                  <a:pt x="878" y="521"/>
                  <a:pt x="872" y="512"/>
                </a:cubicBezTo>
                <a:cubicBezTo>
                  <a:pt x="867" y="503"/>
                  <a:pt x="859" y="500"/>
                  <a:pt x="849" y="502"/>
                </a:cubicBezTo>
                <a:cubicBezTo>
                  <a:pt x="849" y="502"/>
                  <a:pt x="849" y="502"/>
                  <a:pt x="848" y="502"/>
                </a:cubicBezTo>
                <a:cubicBezTo>
                  <a:pt x="835" y="504"/>
                  <a:pt x="834" y="505"/>
                  <a:pt x="835" y="518"/>
                </a:cubicBezTo>
                <a:cubicBezTo>
                  <a:pt x="835" y="540"/>
                  <a:pt x="833" y="562"/>
                  <a:pt x="828" y="584"/>
                </a:cubicBezTo>
                <a:cubicBezTo>
                  <a:pt x="827" y="588"/>
                  <a:pt x="828" y="590"/>
                  <a:pt x="831" y="593"/>
                </a:cubicBezTo>
                <a:cubicBezTo>
                  <a:pt x="849" y="609"/>
                  <a:pt x="871" y="618"/>
                  <a:pt x="894" y="624"/>
                </a:cubicBezTo>
                <a:cubicBezTo>
                  <a:pt x="903" y="626"/>
                  <a:pt x="912" y="627"/>
                  <a:pt x="921" y="629"/>
                </a:cubicBezTo>
                <a:cubicBezTo>
                  <a:pt x="944" y="635"/>
                  <a:pt x="967" y="634"/>
                  <a:pt x="990" y="629"/>
                </a:cubicBezTo>
                <a:cubicBezTo>
                  <a:pt x="1007" y="626"/>
                  <a:pt x="1020" y="631"/>
                  <a:pt x="1029" y="644"/>
                </a:cubicBezTo>
                <a:cubicBezTo>
                  <a:pt x="1037" y="657"/>
                  <a:pt x="1037" y="677"/>
                  <a:pt x="1028" y="689"/>
                </a:cubicBezTo>
                <a:cubicBezTo>
                  <a:pt x="1019" y="702"/>
                  <a:pt x="1004" y="706"/>
                  <a:pt x="989" y="699"/>
                </a:cubicBezTo>
                <a:cubicBezTo>
                  <a:pt x="983" y="697"/>
                  <a:pt x="977" y="693"/>
                  <a:pt x="973" y="688"/>
                </a:cubicBezTo>
                <a:cubicBezTo>
                  <a:pt x="961" y="675"/>
                  <a:pt x="947" y="666"/>
                  <a:pt x="929" y="662"/>
                </a:cubicBezTo>
                <a:cubicBezTo>
                  <a:pt x="902" y="655"/>
                  <a:pt x="875" y="647"/>
                  <a:pt x="847" y="641"/>
                </a:cubicBezTo>
                <a:cubicBezTo>
                  <a:pt x="837" y="639"/>
                  <a:pt x="826" y="639"/>
                  <a:pt x="816" y="637"/>
                </a:cubicBezTo>
                <a:cubicBezTo>
                  <a:pt x="813" y="637"/>
                  <a:pt x="812" y="638"/>
                  <a:pt x="811" y="641"/>
                </a:cubicBezTo>
                <a:cubicBezTo>
                  <a:pt x="803" y="661"/>
                  <a:pt x="792" y="680"/>
                  <a:pt x="780" y="698"/>
                </a:cubicBezTo>
                <a:cubicBezTo>
                  <a:pt x="779" y="699"/>
                  <a:pt x="779" y="701"/>
                  <a:pt x="780" y="702"/>
                </a:cubicBezTo>
                <a:cubicBezTo>
                  <a:pt x="783" y="706"/>
                  <a:pt x="786" y="709"/>
                  <a:pt x="789" y="711"/>
                </a:cubicBezTo>
                <a:cubicBezTo>
                  <a:pt x="796" y="717"/>
                  <a:pt x="803" y="718"/>
                  <a:pt x="811" y="714"/>
                </a:cubicBezTo>
                <a:cubicBezTo>
                  <a:pt x="828" y="708"/>
                  <a:pt x="848" y="713"/>
                  <a:pt x="859" y="727"/>
                </a:cubicBezTo>
                <a:cubicBezTo>
                  <a:pt x="863" y="733"/>
                  <a:pt x="865" y="739"/>
                  <a:pt x="865" y="746"/>
                </a:cubicBezTo>
                <a:cubicBezTo>
                  <a:pt x="865" y="767"/>
                  <a:pt x="848" y="790"/>
                  <a:pt x="828" y="795"/>
                </a:cubicBezTo>
                <a:cubicBezTo>
                  <a:pt x="819" y="798"/>
                  <a:pt x="811" y="796"/>
                  <a:pt x="803" y="791"/>
                </a:cubicBezTo>
                <a:cubicBezTo>
                  <a:pt x="791" y="782"/>
                  <a:pt x="784" y="770"/>
                  <a:pt x="784" y="755"/>
                </a:cubicBezTo>
                <a:cubicBezTo>
                  <a:pt x="784" y="741"/>
                  <a:pt x="777" y="733"/>
                  <a:pt x="766" y="726"/>
                </a:cubicBezTo>
                <a:cubicBezTo>
                  <a:pt x="765" y="725"/>
                  <a:pt x="763" y="724"/>
                  <a:pt x="761" y="723"/>
                </a:cubicBezTo>
                <a:cubicBezTo>
                  <a:pt x="761" y="724"/>
                  <a:pt x="760" y="725"/>
                  <a:pt x="759" y="726"/>
                </a:cubicBezTo>
                <a:cubicBezTo>
                  <a:pt x="744" y="742"/>
                  <a:pt x="729" y="757"/>
                  <a:pt x="711" y="770"/>
                </a:cubicBezTo>
                <a:cubicBezTo>
                  <a:pt x="709" y="772"/>
                  <a:pt x="708" y="774"/>
                  <a:pt x="708" y="777"/>
                </a:cubicBezTo>
                <a:cubicBezTo>
                  <a:pt x="709" y="801"/>
                  <a:pt x="717" y="823"/>
                  <a:pt x="730" y="843"/>
                </a:cubicBezTo>
                <a:cubicBezTo>
                  <a:pt x="741" y="860"/>
                  <a:pt x="754" y="876"/>
                  <a:pt x="767" y="893"/>
                </a:cubicBezTo>
                <a:cubicBezTo>
                  <a:pt x="775" y="903"/>
                  <a:pt x="787" y="910"/>
                  <a:pt x="798" y="917"/>
                </a:cubicBezTo>
                <a:cubicBezTo>
                  <a:pt x="802" y="920"/>
                  <a:pt x="807" y="923"/>
                  <a:pt x="811" y="927"/>
                </a:cubicBezTo>
                <a:cubicBezTo>
                  <a:pt x="825" y="942"/>
                  <a:pt x="823" y="966"/>
                  <a:pt x="806" y="980"/>
                </a:cubicBezTo>
                <a:cubicBezTo>
                  <a:pt x="798" y="987"/>
                  <a:pt x="788" y="991"/>
                  <a:pt x="778" y="990"/>
                </a:cubicBezTo>
                <a:cubicBezTo>
                  <a:pt x="763" y="988"/>
                  <a:pt x="752" y="976"/>
                  <a:pt x="749" y="960"/>
                </a:cubicBezTo>
                <a:cubicBezTo>
                  <a:pt x="748" y="953"/>
                  <a:pt x="748" y="946"/>
                  <a:pt x="748" y="939"/>
                </a:cubicBezTo>
                <a:cubicBezTo>
                  <a:pt x="747" y="927"/>
                  <a:pt x="744" y="917"/>
                  <a:pt x="737" y="907"/>
                </a:cubicBezTo>
                <a:cubicBezTo>
                  <a:pt x="721" y="881"/>
                  <a:pt x="704" y="855"/>
                  <a:pt x="686" y="829"/>
                </a:cubicBezTo>
                <a:cubicBezTo>
                  <a:pt x="680" y="820"/>
                  <a:pt x="671" y="812"/>
                  <a:pt x="664" y="804"/>
                </a:cubicBezTo>
                <a:cubicBezTo>
                  <a:pt x="662" y="802"/>
                  <a:pt x="661" y="802"/>
                  <a:pt x="658" y="803"/>
                </a:cubicBezTo>
                <a:cubicBezTo>
                  <a:pt x="632" y="816"/>
                  <a:pt x="605" y="825"/>
                  <a:pt x="577" y="830"/>
                </a:cubicBezTo>
                <a:cubicBezTo>
                  <a:pt x="575" y="840"/>
                  <a:pt x="579" y="849"/>
                  <a:pt x="588" y="854"/>
                </a:cubicBezTo>
                <a:cubicBezTo>
                  <a:pt x="600" y="859"/>
                  <a:pt x="608" y="868"/>
                  <a:pt x="612" y="880"/>
                </a:cubicBezTo>
                <a:cubicBezTo>
                  <a:pt x="618" y="898"/>
                  <a:pt x="612" y="912"/>
                  <a:pt x="596" y="921"/>
                </a:cubicBezTo>
                <a:cubicBezTo>
                  <a:pt x="579" y="930"/>
                  <a:pt x="561" y="932"/>
                  <a:pt x="544" y="923"/>
                </a:cubicBezTo>
                <a:cubicBezTo>
                  <a:pt x="534" y="919"/>
                  <a:pt x="529" y="910"/>
                  <a:pt x="529" y="900"/>
                </a:cubicBezTo>
                <a:cubicBezTo>
                  <a:pt x="528" y="885"/>
                  <a:pt x="531" y="871"/>
                  <a:pt x="542" y="860"/>
                </a:cubicBezTo>
                <a:cubicBezTo>
                  <a:pt x="550" y="853"/>
                  <a:pt x="553" y="845"/>
                  <a:pt x="551" y="835"/>
                </a:cubicBezTo>
                <a:cubicBezTo>
                  <a:pt x="548" y="835"/>
                  <a:pt x="544" y="834"/>
                  <a:pt x="541" y="835"/>
                </a:cubicBezTo>
                <a:cubicBezTo>
                  <a:pt x="511" y="837"/>
                  <a:pt x="482" y="835"/>
                  <a:pt x="453" y="828"/>
                </a:cubicBezTo>
                <a:cubicBezTo>
                  <a:pt x="449" y="827"/>
                  <a:pt x="447" y="828"/>
                  <a:pt x="445" y="831"/>
                </a:cubicBezTo>
                <a:cubicBezTo>
                  <a:pt x="429" y="851"/>
                  <a:pt x="420" y="874"/>
                  <a:pt x="415" y="899"/>
                </a:cubicBezTo>
                <a:cubicBezTo>
                  <a:pt x="413" y="914"/>
                  <a:pt x="411" y="929"/>
                  <a:pt x="409" y="944"/>
                </a:cubicBezTo>
                <a:cubicBezTo>
                  <a:pt x="407" y="960"/>
                  <a:pt x="411" y="975"/>
                  <a:pt x="414" y="991"/>
                </a:cubicBezTo>
                <a:cubicBezTo>
                  <a:pt x="417" y="1005"/>
                  <a:pt x="415" y="1017"/>
                  <a:pt x="403" y="1027"/>
                </a:cubicBezTo>
                <a:cubicBezTo>
                  <a:pt x="390" y="1039"/>
                  <a:pt x="367" y="1040"/>
                  <a:pt x="354" y="1029"/>
                </a:cubicBezTo>
                <a:cubicBezTo>
                  <a:pt x="342" y="1021"/>
                  <a:pt x="338" y="1006"/>
                  <a:pt x="344" y="992"/>
                </a:cubicBezTo>
                <a:cubicBezTo>
                  <a:pt x="346" y="986"/>
                  <a:pt x="349" y="980"/>
                  <a:pt x="354" y="976"/>
                </a:cubicBezTo>
                <a:cubicBezTo>
                  <a:pt x="369" y="961"/>
                  <a:pt x="377" y="943"/>
                  <a:pt x="382" y="922"/>
                </a:cubicBezTo>
                <a:cubicBezTo>
                  <a:pt x="387" y="898"/>
                  <a:pt x="393" y="875"/>
                  <a:pt x="397" y="851"/>
                </a:cubicBezTo>
                <a:cubicBezTo>
                  <a:pt x="399" y="839"/>
                  <a:pt x="400" y="827"/>
                  <a:pt x="400" y="816"/>
                </a:cubicBezTo>
                <a:cubicBezTo>
                  <a:pt x="400" y="814"/>
                  <a:pt x="399" y="812"/>
                  <a:pt x="398" y="811"/>
                </a:cubicBezTo>
                <a:cubicBezTo>
                  <a:pt x="374" y="801"/>
                  <a:pt x="351" y="788"/>
                  <a:pt x="330" y="772"/>
                </a:cubicBezTo>
                <a:cubicBezTo>
                  <a:pt x="330" y="772"/>
                  <a:pt x="329" y="772"/>
                  <a:pt x="329" y="772"/>
                </a:cubicBezTo>
                <a:cubicBezTo>
                  <a:pt x="324" y="778"/>
                  <a:pt x="323" y="786"/>
                  <a:pt x="324" y="793"/>
                </a:cubicBezTo>
                <a:cubicBezTo>
                  <a:pt x="328" y="808"/>
                  <a:pt x="324" y="820"/>
                  <a:pt x="316" y="832"/>
                </a:cubicBezTo>
                <a:cubicBezTo>
                  <a:pt x="308" y="845"/>
                  <a:pt x="296" y="850"/>
                  <a:pt x="281" y="845"/>
                </a:cubicBezTo>
                <a:cubicBezTo>
                  <a:pt x="260" y="838"/>
                  <a:pt x="246" y="824"/>
                  <a:pt x="242" y="801"/>
                </a:cubicBezTo>
                <a:cubicBezTo>
                  <a:pt x="241" y="794"/>
                  <a:pt x="243" y="788"/>
                  <a:pt x="247" y="783"/>
                </a:cubicBezTo>
                <a:cubicBezTo>
                  <a:pt x="255" y="768"/>
                  <a:pt x="273" y="761"/>
                  <a:pt x="289" y="764"/>
                </a:cubicBezTo>
                <a:cubicBezTo>
                  <a:pt x="297" y="765"/>
                  <a:pt x="305" y="762"/>
                  <a:pt x="309" y="756"/>
                </a:cubicBezTo>
                <a:cubicBezTo>
                  <a:pt x="300" y="746"/>
                  <a:pt x="290" y="736"/>
                  <a:pt x="281" y="726"/>
                </a:cubicBezTo>
                <a:cubicBezTo>
                  <a:pt x="266" y="709"/>
                  <a:pt x="253" y="690"/>
                  <a:pt x="243" y="670"/>
                </a:cubicBezTo>
                <a:cubicBezTo>
                  <a:pt x="241" y="667"/>
                  <a:pt x="240" y="666"/>
                  <a:pt x="236" y="667"/>
                </a:cubicBezTo>
                <a:cubicBezTo>
                  <a:pt x="220" y="669"/>
                  <a:pt x="206" y="674"/>
                  <a:pt x="193" y="682"/>
                </a:cubicBezTo>
                <a:cubicBezTo>
                  <a:pt x="169" y="695"/>
                  <a:pt x="147" y="711"/>
                  <a:pt x="128" y="731"/>
                </a:cubicBezTo>
                <a:cubicBezTo>
                  <a:pt x="120" y="739"/>
                  <a:pt x="114" y="749"/>
                  <a:pt x="108" y="759"/>
                </a:cubicBezTo>
                <a:cubicBezTo>
                  <a:pt x="98" y="774"/>
                  <a:pt x="84" y="780"/>
                  <a:pt x="68" y="776"/>
                </a:cubicBezTo>
                <a:cubicBezTo>
                  <a:pt x="52" y="772"/>
                  <a:pt x="39" y="757"/>
                  <a:pt x="38" y="740"/>
                </a:cubicBezTo>
                <a:cubicBezTo>
                  <a:pt x="37" y="727"/>
                  <a:pt x="44" y="717"/>
                  <a:pt x="55" y="711"/>
                </a:cubicBezTo>
                <a:cubicBezTo>
                  <a:pt x="61" y="708"/>
                  <a:pt x="69" y="706"/>
                  <a:pt x="76" y="706"/>
                </a:cubicBezTo>
                <a:cubicBezTo>
                  <a:pt x="95" y="706"/>
                  <a:pt x="111" y="701"/>
                  <a:pt x="127" y="691"/>
                </a:cubicBezTo>
                <a:cubicBezTo>
                  <a:pt x="150" y="675"/>
                  <a:pt x="174" y="660"/>
                  <a:pt x="197" y="644"/>
                </a:cubicBezTo>
                <a:cubicBezTo>
                  <a:pt x="205" y="639"/>
                  <a:pt x="212" y="632"/>
                  <a:pt x="219" y="626"/>
                </a:cubicBezTo>
                <a:cubicBezTo>
                  <a:pt x="221" y="624"/>
                  <a:pt x="222" y="622"/>
                  <a:pt x="221" y="619"/>
                </a:cubicBezTo>
                <a:cubicBezTo>
                  <a:pt x="214" y="600"/>
                  <a:pt x="210" y="581"/>
                  <a:pt x="207" y="561"/>
                </a:cubicBezTo>
                <a:cubicBezTo>
                  <a:pt x="207" y="560"/>
                  <a:pt x="207" y="560"/>
                  <a:pt x="207" y="559"/>
                </a:cubicBezTo>
                <a:cubicBezTo>
                  <a:pt x="199" y="559"/>
                  <a:pt x="193" y="561"/>
                  <a:pt x="188" y="567"/>
                </a:cubicBezTo>
                <a:cubicBezTo>
                  <a:pt x="185" y="570"/>
                  <a:pt x="183" y="573"/>
                  <a:pt x="181" y="576"/>
                </a:cubicBezTo>
                <a:cubicBezTo>
                  <a:pt x="171" y="587"/>
                  <a:pt x="158" y="592"/>
                  <a:pt x="143" y="592"/>
                </a:cubicBezTo>
                <a:cubicBezTo>
                  <a:pt x="132" y="593"/>
                  <a:pt x="124" y="587"/>
                  <a:pt x="119" y="577"/>
                </a:cubicBezTo>
                <a:cubicBezTo>
                  <a:pt x="109" y="559"/>
                  <a:pt x="109" y="541"/>
                  <a:pt x="118" y="523"/>
                </a:cubicBezTo>
                <a:cubicBezTo>
                  <a:pt x="125" y="509"/>
                  <a:pt x="141" y="503"/>
                  <a:pt x="158" y="508"/>
                </a:cubicBezTo>
                <a:cubicBezTo>
                  <a:pt x="168" y="511"/>
                  <a:pt x="176" y="516"/>
                  <a:pt x="182" y="525"/>
                </a:cubicBezTo>
                <a:cubicBezTo>
                  <a:pt x="187" y="533"/>
                  <a:pt x="195" y="536"/>
                  <a:pt x="205" y="533"/>
                </a:cubicBezTo>
                <a:cubicBezTo>
                  <a:pt x="205" y="532"/>
                  <a:pt x="205" y="531"/>
                  <a:pt x="205" y="529"/>
                </a:cubicBezTo>
                <a:cubicBezTo>
                  <a:pt x="204" y="503"/>
                  <a:pt x="207" y="477"/>
                  <a:pt x="212" y="451"/>
                </a:cubicBezTo>
                <a:cubicBezTo>
                  <a:pt x="213" y="450"/>
                  <a:pt x="211" y="447"/>
                  <a:pt x="210" y="446"/>
                </a:cubicBezTo>
                <a:cubicBezTo>
                  <a:pt x="198" y="435"/>
                  <a:pt x="183" y="428"/>
                  <a:pt x="168" y="422"/>
                </a:cubicBezTo>
                <a:cubicBezTo>
                  <a:pt x="157" y="418"/>
                  <a:pt x="146" y="417"/>
                  <a:pt x="135" y="414"/>
                </a:cubicBezTo>
                <a:cubicBezTo>
                  <a:pt x="123" y="412"/>
                  <a:pt x="111" y="409"/>
                  <a:pt x="99" y="409"/>
                </a:cubicBezTo>
                <a:cubicBezTo>
                  <a:pt x="87" y="408"/>
                  <a:pt x="75" y="408"/>
                  <a:pt x="64" y="411"/>
                </a:cubicBezTo>
                <a:cubicBezTo>
                  <a:pt x="53" y="415"/>
                  <a:pt x="43" y="417"/>
                  <a:pt x="32" y="415"/>
                </a:cubicBezTo>
                <a:cubicBezTo>
                  <a:pt x="12" y="410"/>
                  <a:pt x="0" y="389"/>
                  <a:pt x="6" y="367"/>
                </a:cubicBezTo>
                <a:cubicBezTo>
                  <a:pt x="10" y="349"/>
                  <a:pt x="23" y="340"/>
                  <a:pt x="42" y="342"/>
                </a:cubicBezTo>
                <a:cubicBezTo>
                  <a:pt x="51" y="343"/>
                  <a:pt x="59" y="348"/>
                  <a:pt x="66" y="355"/>
                </a:cubicBezTo>
                <a:cubicBezTo>
                  <a:pt x="75" y="364"/>
                  <a:pt x="84" y="372"/>
                  <a:pt x="96" y="376"/>
                </a:cubicBezTo>
                <a:cubicBezTo>
                  <a:pt x="112" y="380"/>
                  <a:pt x="127" y="384"/>
                  <a:pt x="142" y="388"/>
                </a:cubicBezTo>
                <a:cubicBezTo>
                  <a:pt x="148" y="389"/>
                  <a:pt x="153" y="391"/>
                  <a:pt x="159" y="392"/>
                </a:cubicBezTo>
                <a:cubicBezTo>
                  <a:pt x="168" y="394"/>
                  <a:pt x="178" y="396"/>
                  <a:pt x="188" y="397"/>
                </a:cubicBezTo>
                <a:cubicBezTo>
                  <a:pt x="200" y="399"/>
                  <a:pt x="213" y="400"/>
                  <a:pt x="225" y="401"/>
                </a:cubicBezTo>
                <a:cubicBezTo>
                  <a:pt x="226" y="401"/>
                  <a:pt x="229" y="399"/>
                  <a:pt x="229" y="398"/>
                </a:cubicBezTo>
                <a:cubicBezTo>
                  <a:pt x="240" y="373"/>
                  <a:pt x="253" y="350"/>
                  <a:pt x="269" y="329"/>
                </a:cubicBezTo>
                <a:cubicBezTo>
                  <a:pt x="263" y="320"/>
                  <a:pt x="253" y="317"/>
                  <a:pt x="244" y="321"/>
                </a:cubicBezTo>
                <a:cubicBezTo>
                  <a:pt x="230" y="326"/>
                  <a:pt x="218" y="325"/>
                  <a:pt x="205" y="318"/>
                </a:cubicBezTo>
                <a:cubicBezTo>
                  <a:pt x="193" y="311"/>
                  <a:pt x="187" y="300"/>
                  <a:pt x="189" y="285"/>
                </a:cubicBezTo>
                <a:cubicBezTo>
                  <a:pt x="191" y="266"/>
                  <a:pt x="208" y="245"/>
                  <a:pt x="227" y="240"/>
                </a:cubicBezTo>
                <a:cubicBezTo>
                  <a:pt x="235" y="238"/>
                  <a:pt x="244" y="239"/>
                  <a:pt x="251" y="245"/>
                </a:cubicBezTo>
                <a:cubicBezTo>
                  <a:pt x="263" y="255"/>
                  <a:pt x="271" y="267"/>
                  <a:pt x="271" y="283"/>
                </a:cubicBezTo>
                <a:cubicBezTo>
                  <a:pt x="271" y="294"/>
                  <a:pt x="276" y="303"/>
                  <a:pt x="286" y="309"/>
                </a:cubicBezTo>
                <a:cubicBezTo>
                  <a:pt x="294" y="301"/>
                  <a:pt x="303" y="292"/>
                  <a:pt x="311" y="284"/>
                </a:cubicBezTo>
                <a:cubicBezTo>
                  <a:pt x="317" y="279"/>
                  <a:pt x="322" y="275"/>
                  <a:pt x="328" y="271"/>
                </a:cubicBezTo>
                <a:cubicBezTo>
                  <a:pt x="331" y="269"/>
                  <a:pt x="332" y="267"/>
                  <a:pt x="331" y="263"/>
                </a:cubicBezTo>
                <a:cubicBezTo>
                  <a:pt x="331" y="241"/>
                  <a:pt x="324" y="220"/>
                  <a:pt x="312" y="201"/>
                </a:cubicBezTo>
                <a:cubicBezTo>
                  <a:pt x="301" y="182"/>
                  <a:pt x="286" y="163"/>
                  <a:pt x="271" y="146"/>
                </a:cubicBezTo>
                <a:cubicBezTo>
                  <a:pt x="262" y="136"/>
                  <a:pt x="250" y="129"/>
                  <a:pt x="238" y="122"/>
                </a:cubicBezTo>
                <a:cubicBezTo>
                  <a:pt x="223" y="112"/>
                  <a:pt x="217" y="99"/>
                  <a:pt x="221" y="84"/>
                </a:cubicBezTo>
                <a:cubicBezTo>
                  <a:pt x="224" y="67"/>
                  <a:pt x="239" y="54"/>
                  <a:pt x="255" y="51"/>
                </a:cubicBezTo>
                <a:cubicBezTo>
                  <a:pt x="269" y="49"/>
                  <a:pt x="284" y="59"/>
                  <a:pt x="289" y="75"/>
                </a:cubicBezTo>
                <a:cubicBezTo>
                  <a:pt x="290" y="80"/>
                  <a:pt x="291" y="86"/>
                  <a:pt x="291" y="91"/>
                </a:cubicBezTo>
                <a:cubicBezTo>
                  <a:pt x="291" y="108"/>
                  <a:pt x="296" y="124"/>
                  <a:pt x="305" y="138"/>
                </a:cubicBezTo>
                <a:cubicBezTo>
                  <a:pt x="322" y="164"/>
                  <a:pt x="339" y="190"/>
                  <a:pt x="356" y="215"/>
                </a:cubicBezTo>
                <a:cubicBezTo>
                  <a:pt x="362" y="223"/>
                  <a:pt x="369" y="230"/>
                  <a:pt x="376" y="237"/>
                </a:cubicBezTo>
                <a:cubicBezTo>
                  <a:pt x="377" y="238"/>
                  <a:pt x="379" y="239"/>
                  <a:pt x="381" y="238"/>
                </a:cubicBezTo>
                <a:cubicBezTo>
                  <a:pt x="411" y="223"/>
                  <a:pt x="442" y="213"/>
                  <a:pt x="475" y="208"/>
                </a:cubicBezTo>
                <a:cubicBezTo>
                  <a:pt x="476" y="208"/>
                  <a:pt x="476" y="208"/>
                  <a:pt x="477" y="208"/>
                </a:cubicBezTo>
                <a:cubicBezTo>
                  <a:pt x="479" y="198"/>
                  <a:pt x="475" y="186"/>
                  <a:pt x="464" y="181"/>
                </a:cubicBezTo>
                <a:cubicBezTo>
                  <a:pt x="446" y="173"/>
                  <a:pt x="437" y="153"/>
                  <a:pt x="441" y="135"/>
                </a:cubicBezTo>
                <a:cubicBezTo>
                  <a:pt x="443" y="127"/>
                  <a:pt x="447" y="122"/>
                  <a:pt x="453" y="117"/>
                </a:cubicBezTo>
                <a:cubicBezTo>
                  <a:pt x="467" y="108"/>
                  <a:pt x="482" y="105"/>
                  <a:pt x="497" y="108"/>
                </a:cubicBezTo>
                <a:cubicBezTo>
                  <a:pt x="518" y="112"/>
                  <a:pt x="528" y="126"/>
                  <a:pt x="525" y="148"/>
                </a:cubicBezTo>
                <a:cubicBezTo>
                  <a:pt x="523" y="158"/>
                  <a:pt x="519" y="167"/>
                  <a:pt x="512" y="175"/>
                </a:cubicBezTo>
                <a:cubicBezTo>
                  <a:pt x="502" y="185"/>
                  <a:pt x="500" y="194"/>
                  <a:pt x="503" y="205"/>
                </a:cubicBezTo>
                <a:close/>
                <a:moveTo>
                  <a:pt x="618" y="515"/>
                </a:moveTo>
                <a:cubicBezTo>
                  <a:pt x="621" y="515"/>
                  <a:pt x="623" y="514"/>
                  <a:pt x="625" y="514"/>
                </a:cubicBezTo>
                <a:cubicBezTo>
                  <a:pt x="645" y="513"/>
                  <a:pt x="664" y="506"/>
                  <a:pt x="679" y="492"/>
                </a:cubicBezTo>
                <a:cubicBezTo>
                  <a:pt x="703" y="472"/>
                  <a:pt x="716" y="445"/>
                  <a:pt x="718" y="413"/>
                </a:cubicBezTo>
                <a:cubicBezTo>
                  <a:pt x="719" y="373"/>
                  <a:pt x="705" y="339"/>
                  <a:pt x="671" y="316"/>
                </a:cubicBezTo>
                <a:cubicBezTo>
                  <a:pt x="652" y="303"/>
                  <a:pt x="631" y="297"/>
                  <a:pt x="608" y="301"/>
                </a:cubicBezTo>
                <a:cubicBezTo>
                  <a:pt x="591" y="304"/>
                  <a:pt x="576" y="313"/>
                  <a:pt x="563" y="324"/>
                </a:cubicBezTo>
                <a:cubicBezTo>
                  <a:pt x="546" y="338"/>
                  <a:pt x="532" y="355"/>
                  <a:pt x="520" y="373"/>
                </a:cubicBezTo>
                <a:cubicBezTo>
                  <a:pt x="519" y="371"/>
                  <a:pt x="517" y="369"/>
                  <a:pt x="516" y="368"/>
                </a:cubicBezTo>
                <a:cubicBezTo>
                  <a:pt x="504" y="350"/>
                  <a:pt x="490" y="333"/>
                  <a:pt x="473" y="320"/>
                </a:cubicBezTo>
                <a:cubicBezTo>
                  <a:pt x="456" y="307"/>
                  <a:pt x="437" y="298"/>
                  <a:pt x="415" y="300"/>
                </a:cubicBezTo>
                <a:cubicBezTo>
                  <a:pt x="394" y="302"/>
                  <a:pt x="376" y="309"/>
                  <a:pt x="360" y="324"/>
                </a:cubicBezTo>
                <a:cubicBezTo>
                  <a:pt x="326" y="357"/>
                  <a:pt x="316" y="397"/>
                  <a:pt x="329" y="442"/>
                </a:cubicBezTo>
                <a:cubicBezTo>
                  <a:pt x="341" y="479"/>
                  <a:pt x="366" y="504"/>
                  <a:pt x="404" y="513"/>
                </a:cubicBezTo>
                <a:cubicBezTo>
                  <a:pt x="410" y="514"/>
                  <a:pt x="416" y="514"/>
                  <a:pt x="423" y="515"/>
                </a:cubicBezTo>
                <a:cubicBezTo>
                  <a:pt x="422" y="518"/>
                  <a:pt x="421" y="521"/>
                  <a:pt x="420" y="523"/>
                </a:cubicBezTo>
                <a:cubicBezTo>
                  <a:pt x="412" y="541"/>
                  <a:pt x="404" y="559"/>
                  <a:pt x="397" y="577"/>
                </a:cubicBezTo>
                <a:cubicBezTo>
                  <a:pt x="390" y="594"/>
                  <a:pt x="386" y="611"/>
                  <a:pt x="383" y="629"/>
                </a:cubicBezTo>
                <a:cubicBezTo>
                  <a:pt x="382" y="641"/>
                  <a:pt x="385" y="653"/>
                  <a:pt x="387" y="666"/>
                </a:cubicBezTo>
                <a:cubicBezTo>
                  <a:pt x="387" y="667"/>
                  <a:pt x="388" y="668"/>
                  <a:pt x="390" y="669"/>
                </a:cubicBezTo>
                <a:cubicBezTo>
                  <a:pt x="408" y="678"/>
                  <a:pt x="427" y="688"/>
                  <a:pt x="445" y="697"/>
                </a:cubicBezTo>
                <a:cubicBezTo>
                  <a:pt x="461" y="705"/>
                  <a:pt x="478" y="708"/>
                  <a:pt x="496" y="703"/>
                </a:cubicBezTo>
                <a:cubicBezTo>
                  <a:pt x="512" y="698"/>
                  <a:pt x="529" y="697"/>
                  <a:pt x="545" y="701"/>
                </a:cubicBezTo>
                <a:cubicBezTo>
                  <a:pt x="560" y="705"/>
                  <a:pt x="574" y="705"/>
                  <a:pt x="588" y="697"/>
                </a:cubicBezTo>
                <a:cubicBezTo>
                  <a:pt x="610" y="683"/>
                  <a:pt x="632" y="670"/>
                  <a:pt x="654" y="657"/>
                </a:cubicBezTo>
                <a:cubicBezTo>
                  <a:pt x="655" y="656"/>
                  <a:pt x="657" y="655"/>
                  <a:pt x="657" y="654"/>
                </a:cubicBezTo>
                <a:cubicBezTo>
                  <a:pt x="657" y="646"/>
                  <a:pt x="659" y="638"/>
                  <a:pt x="658" y="630"/>
                </a:cubicBezTo>
                <a:cubicBezTo>
                  <a:pt x="657" y="618"/>
                  <a:pt x="654" y="606"/>
                  <a:pt x="651" y="594"/>
                </a:cubicBezTo>
                <a:cubicBezTo>
                  <a:pt x="644" y="570"/>
                  <a:pt x="633" y="549"/>
                  <a:pt x="623" y="526"/>
                </a:cubicBezTo>
                <a:cubicBezTo>
                  <a:pt x="621" y="523"/>
                  <a:pt x="620" y="519"/>
                  <a:pt x="618" y="515"/>
                </a:cubicBezTo>
                <a:close/>
                <a:moveTo>
                  <a:pt x="648" y="689"/>
                </a:moveTo>
                <a:cubicBezTo>
                  <a:pt x="647" y="690"/>
                  <a:pt x="646" y="690"/>
                  <a:pt x="645" y="691"/>
                </a:cubicBezTo>
                <a:cubicBezTo>
                  <a:pt x="630" y="700"/>
                  <a:pt x="615" y="708"/>
                  <a:pt x="601" y="717"/>
                </a:cubicBezTo>
                <a:cubicBezTo>
                  <a:pt x="583" y="728"/>
                  <a:pt x="564" y="730"/>
                  <a:pt x="545" y="726"/>
                </a:cubicBezTo>
                <a:cubicBezTo>
                  <a:pt x="530" y="722"/>
                  <a:pt x="515" y="722"/>
                  <a:pt x="500" y="726"/>
                </a:cubicBezTo>
                <a:cubicBezTo>
                  <a:pt x="486" y="730"/>
                  <a:pt x="471" y="731"/>
                  <a:pt x="457" y="726"/>
                </a:cubicBezTo>
                <a:cubicBezTo>
                  <a:pt x="443" y="721"/>
                  <a:pt x="429" y="715"/>
                  <a:pt x="415" y="710"/>
                </a:cubicBezTo>
                <a:cubicBezTo>
                  <a:pt x="410" y="707"/>
                  <a:pt x="405" y="704"/>
                  <a:pt x="399" y="701"/>
                </a:cubicBezTo>
                <a:cubicBezTo>
                  <a:pt x="415" y="740"/>
                  <a:pt x="460" y="784"/>
                  <a:pt x="521" y="784"/>
                </a:cubicBezTo>
                <a:cubicBezTo>
                  <a:pt x="584" y="783"/>
                  <a:pt x="631" y="738"/>
                  <a:pt x="648" y="689"/>
                </a:cubicBezTo>
                <a:close/>
                <a:moveTo>
                  <a:pt x="780" y="972"/>
                </a:moveTo>
                <a:cubicBezTo>
                  <a:pt x="791" y="972"/>
                  <a:pt x="802" y="964"/>
                  <a:pt x="805" y="954"/>
                </a:cubicBezTo>
                <a:cubicBezTo>
                  <a:pt x="807" y="947"/>
                  <a:pt x="804" y="942"/>
                  <a:pt x="796" y="940"/>
                </a:cubicBezTo>
                <a:cubicBezTo>
                  <a:pt x="787" y="939"/>
                  <a:pt x="773" y="947"/>
                  <a:pt x="770" y="957"/>
                </a:cubicBezTo>
                <a:cubicBezTo>
                  <a:pt x="766" y="965"/>
                  <a:pt x="771" y="972"/>
                  <a:pt x="780" y="972"/>
                </a:cubicBezTo>
                <a:close/>
                <a:moveTo>
                  <a:pt x="66" y="726"/>
                </a:moveTo>
                <a:cubicBezTo>
                  <a:pt x="60" y="726"/>
                  <a:pt x="56" y="730"/>
                  <a:pt x="56" y="736"/>
                </a:cubicBezTo>
                <a:cubicBezTo>
                  <a:pt x="55" y="746"/>
                  <a:pt x="62" y="757"/>
                  <a:pt x="71" y="761"/>
                </a:cubicBezTo>
                <a:cubicBezTo>
                  <a:pt x="75" y="763"/>
                  <a:pt x="79" y="764"/>
                  <a:pt x="83" y="761"/>
                </a:cubicBezTo>
                <a:cubicBezTo>
                  <a:pt x="87" y="757"/>
                  <a:pt x="88" y="753"/>
                  <a:pt x="87" y="748"/>
                </a:cubicBezTo>
                <a:cubicBezTo>
                  <a:pt x="86" y="742"/>
                  <a:pt x="83" y="736"/>
                  <a:pt x="79" y="732"/>
                </a:cubicBezTo>
                <a:cubicBezTo>
                  <a:pt x="75" y="728"/>
                  <a:pt x="71" y="726"/>
                  <a:pt x="66" y="726"/>
                </a:cubicBezTo>
                <a:close/>
                <a:moveTo>
                  <a:pt x="666" y="49"/>
                </a:moveTo>
                <a:cubicBezTo>
                  <a:pt x="668" y="48"/>
                  <a:pt x="670" y="48"/>
                  <a:pt x="673" y="47"/>
                </a:cubicBezTo>
                <a:cubicBezTo>
                  <a:pt x="677" y="46"/>
                  <a:pt x="681" y="44"/>
                  <a:pt x="682" y="39"/>
                </a:cubicBezTo>
                <a:cubicBezTo>
                  <a:pt x="683" y="34"/>
                  <a:pt x="681" y="30"/>
                  <a:pt x="677" y="27"/>
                </a:cubicBezTo>
                <a:cubicBezTo>
                  <a:pt x="669" y="21"/>
                  <a:pt x="660" y="19"/>
                  <a:pt x="650" y="23"/>
                </a:cubicBezTo>
                <a:cubicBezTo>
                  <a:pt x="641" y="26"/>
                  <a:pt x="640" y="34"/>
                  <a:pt x="646" y="41"/>
                </a:cubicBezTo>
                <a:cubicBezTo>
                  <a:pt x="651" y="46"/>
                  <a:pt x="658" y="48"/>
                  <a:pt x="666" y="49"/>
                </a:cubicBezTo>
                <a:close/>
                <a:moveTo>
                  <a:pt x="259" y="69"/>
                </a:moveTo>
                <a:cubicBezTo>
                  <a:pt x="248" y="69"/>
                  <a:pt x="237" y="78"/>
                  <a:pt x="235" y="88"/>
                </a:cubicBezTo>
                <a:cubicBezTo>
                  <a:pt x="234" y="94"/>
                  <a:pt x="236" y="99"/>
                  <a:pt x="243" y="100"/>
                </a:cubicBezTo>
                <a:cubicBezTo>
                  <a:pt x="252" y="103"/>
                  <a:pt x="266" y="95"/>
                  <a:pt x="270" y="85"/>
                </a:cubicBezTo>
                <a:cubicBezTo>
                  <a:pt x="274" y="76"/>
                  <a:pt x="269" y="69"/>
                  <a:pt x="259" y="69"/>
                </a:cubicBezTo>
                <a:close/>
                <a:moveTo>
                  <a:pt x="373" y="992"/>
                </a:moveTo>
                <a:cubicBezTo>
                  <a:pt x="371" y="993"/>
                  <a:pt x="368" y="993"/>
                  <a:pt x="365" y="994"/>
                </a:cubicBezTo>
                <a:cubicBezTo>
                  <a:pt x="357" y="998"/>
                  <a:pt x="355" y="1006"/>
                  <a:pt x="361" y="1012"/>
                </a:cubicBezTo>
                <a:cubicBezTo>
                  <a:pt x="368" y="1019"/>
                  <a:pt x="381" y="1022"/>
                  <a:pt x="390" y="1018"/>
                </a:cubicBezTo>
                <a:cubicBezTo>
                  <a:pt x="399" y="1015"/>
                  <a:pt x="400" y="1006"/>
                  <a:pt x="393" y="999"/>
                </a:cubicBezTo>
                <a:cubicBezTo>
                  <a:pt x="388" y="995"/>
                  <a:pt x="382" y="993"/>
                  <a:pt x="373" y="992"/>
                </a:cubicBezTo>
                <a:close/>
                <a:moveTo>
                  <a:pt x="953" y="290"/>
                </a:moveTo>
                <a:cubicBezTo>
                  <a:pt x="953" y="301"/>
                  <a:pt x="961" y="313"/>
                  <a:pt x="971" y="315"/>
                </a:cubicBezTo>
                <a:cubicBezTo>
                  <a:pt x="978" y="316"/>
                  <a:pt x="982" y="313"/>
                  <a:pt x="984" y="307"/>
                </a:cubicBezTo>
                <a:cubicBezTo>
                  <a:pt x="986" y="297"/>
                  <a:pt x="979" y="284"/>
                  <a:pt x="969" y="280"/>
                </a:cubicBezTo>
                <a:cubicBezTo>
                  <a:pt x="960" y="276"/>
                  <a:pt x="953" y="281"/>
                  <a:pt x="953" y="290"/>
                </a:cubicBezTo>
                <a:close/>
                <a:moveTo>
                  <a:pt x="1019" y="661"/>
                </a:moveTo>
                <a:cubicBezTo>
                  <a:pt x="1018" y="660"/>
                  <a:pt x="1018" y="658"/>
                  <a:pt x="1018" y="656"/>
                </a:cubicBezTo>
                <a:cubicBezTo>
                  <a:pt x="1016" y="651"/>
                  <a:pt x="1014" y="647"/>
                  <a:pt x="1009" y="646"/>
                </a:cubicBezTo>
                <a:cubicBezTo>
                  <a:pt x="1004" y="645"/>
                  <a:pt x="1000" y="647"/>
                  <a:pt x="997" y="651"/>
                </a:cubicBezTo>
                <a:cubicBezTo>
                  <a:pt x="991" y="659"/>
                  <a:pt x="989" y="668"/>
                  <a:pt x="992" y="678"/>
                </a:cubicBezTo>
                <a:cubicBezTo>
                  <a:pt x="995" y="686"/>
                  <a:pt x="1004" y="688"/>
                  <a:pt x="1010" y="682"/>
                </a:cubicBezTo>
                <a:cubicBezTo>
                  <a:pt x="1016" y="677"/>
                  <a:pt x="1018" y="670"/>
                  <a:pt x="1019" y="661"/>
                </a:cubicBezTo>
                <a:close/>
                <a:moveTo>
                  <a:pt x="49" y="375"/>
                </a:moveTo>
                <a:cubicBezTo>
                  <a:pt x="48" y="372"/>
                  <a:pt x="48" y="370"/>
                  <a:pt x="47" y="367"/>
                </a:cubicBezTo>
                <a:cubicBezTo>
                  <a:pt x="44" y="357"/>
                  <a:pt x="35" y="355"/>
                  <a:pt x="28" y="363"/>
                </a:cubicBezTo>
                <a:cubicBezTo>
                  <a:pt x="21" y="371"/>
                  <a:pt x="19" y="380"/>
                  <a:pt x="22" y="389"/>
                </a:cubicBezTo>
                <a:cubicBezTo>
                  <a:pt x="26" y="399"/>
                  <a:pt x="35" y="401"/>
                  <a:pt x="42" y="393"/>
                </a:cubicBezTo>
                <a:cubicBezTo>
                  <a:pt x="47" y="388"/>
                  <a:pt x="49" y="382"/>
                  <a:pt x="49" y="37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07285816-A857-49E4-8A89-043774620335}"/>
              </a:ext>
            </a:extLst>
          </p:cNvPr>
          <p:cNvSpPr/>
          <p:nvPr/>
        </p:nvSpPr>
        <p:spPr bwMode="auto">
          <a:xfrm>
            <a:off x="1265487" y="2088320"/>
            <a:ext cx="158544" cy="212052"/>
          </a:xfrm>
          <a:custGeom>
            <a:avLst/>
            <a:gdLst>
              <a:gd name="T0" fmla="*/ 0 w 77"/>
              <a:gd name="T1" fmla="*/ 37 h 102"/>
              <a:gd name="T2" fmla="*/ 6 w 77"/>
              <a:gd name="T3" fmla="*/ 14 h 102"/>
              <a:gd name="T4" fmla="*/ 38 w 77"/>
              <a:gd name="T5" fmla="*/ 4 h 102"/>
              <a:gd name="T6" fmla="*/ 70 w 77"/>
              <a:gd name="T7" fmla="*/ 36 h 102"/>
              <a:gd name="T8" fmla="*/ 74 w 77"/>
              <a:gd name="T9" fmla="*/ 71 h 102"/>
              <a:gd name="T10" fmla="*/ 34 w 77"/>
              <a:gd name="T11" fmla="*/ 92 h 102"/>
              <a:gd name="T12" fmla="*/ 1 w 77"/>
              <a:gd name="T13" fmla="*/ 49 h 102"/>
              <a:gd name="T14" fmla="*/ 0 w 77"/>
              <a:gd name="T15" fmla="*/ 3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102">
                <a:moveTo>
                  <a:pt x="0" y="37"/>
                </a:moveTo>
                <a:cubicBezTo>
                  <a:pt x="0" y="28"/>
                  <a:pt x="2" y="20"/>
                  <a:pt x="6" y="14"/>
                </a:cubicBezTo>
                <a:cubicBezTo>
                  <a:pt x="13" y="4"/>
                  <a:pt x="26" y="0"/>
                  <a:pt x="38" y="4"/>
                </a:cubicBezTo>
                <a:cubicBezTo>
                  <a:pt x="53" y="10"/>
                  <a:pt x="63" y="22"/>
                  <a:pt x="70" y="36"/>
                </a:cubicBezTo>
                <a:cubicBezTo>
                  <a:pt x="75" y="47"/>
                  <a:pt x="77" y="59"/>
                  <a:pt x="74" y="71"/>
                </a:cubicBezTo>
                <a:cubicBezTo>
                  <a:pt x="71" y="92"/>
                  <a:pt x="52" y="102"/>
                  <a:pt x="34" y="92"/>
                </a:cubicBezTo>
                <a:cubicBezTo>
                  <a:pt x="15" y="83"/>
                  <a:pt x="6" y="68"/>
                  <a:pt x="1" y="49"/>
                </a:cubicBezTo>
                <a:cubicBezTo>
                  <a:pt x="0" y="45"/>
                  <a:pt x="0" y="41"/>
                  <a:pt x="0" y="3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6EA8640C-11A5-443D-B875-DB9027455501}"/>
              </a:ext>
            </a:extLst>
          </p:cNvPr>
          <p:cNvSpPr/>
          <p:nvPr/>
        </p:nvSpPr>
        <p:spPr bwMode="auto">
          <a:xfrm>
            <a:off x="1455739" y="2094265"/>
            <a:ext cx="164490" cy="196197"/>
          </a:xfrm>
          <a:custGeom>
            <a:avLst/>
            <a:gdLst>
              <a:gd name="T0" fmla="*/ 0 w 79"/>
              <a:gd name="T1" fmla="*/ 62 h 95"/>
              <a:gd name="T2" fmla="*/ 30 w 79"/>
              <a:gd name="T3" fmla="*/ 7 h 95"/>
              <a:gd name="T4" fmla="*/ 50 w 79"/>
              <a:gd name="T5" fmla="*/ 1 h 95"/>
              <a:gd name="T6" fmla="*/ 75 w 79"/>
              <a:gd name="T7" fmla="*/ 26 h 95"/>
              <a:gd name="T8" fmla="*/ 44 w 79"/>
              <a:gd name="T9" fmla="*/ 89 h 95"/>
              <a:gd name="T10" fmla="*/ 31 w 79"/>
              <a:gd name="T11" fmla="*/ 94 h 95"/>
              <a:gd name="T12" fmla="*/ 3 w 79"/>
              <a:gd name="T13" fmla="*/ 75 h 95"/>
              <a:gd name="T14" fmla="*/ 0 w 79"/>
              <a:gd name="T15" fmla="*/ 6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5">
                <a:moveTo>
                  <a:pt x="0" y="62"/>
                </a:moveTo>
                <a:cubicBezTo>
                  <a:pt x="2" y="38"/>
                  <a:pt x="11" y="19"/>
                  <a:pt x="30" y="7"/>
                </a:cubicBezTo>
                <a:cubicBezTo>
                  <a:pt x="36" y="3"/>
                  <a:pt x="43" y="0"/>
                  <a:pt x="50" y="1"/>
                </a:cubicBezTo>
                <a:cubicBezTo>
                  <a:pt x="63" y="2"/>
                  <a:pt x="72" y="11"/>
                  <a:pt x="75" y="26"/>
                </a:cubicBezTo>
                <a:cubicBezTo>
                  <a:pt x="79" y="49"/>
                  <a:pt x="65" y="78"/>
                  <a:pt x="44" y="89"/>
                </a:cubicBezTo>
                <a:cubicBezTo>
                  <a:pt x="40" y="91"/>
                  <a:pt x="35" y="93"/>
                  <a:pt x="31" y="94"/>
                </a:cubicBezTo>
                <a:cubicBezTo>
                  <a:pt x="18" y="95"/>
                  <a:pt x="7" y="88"/>
                  <a:pt x="3" y="75"/>
                </a:cubicBezTo>
                <a:cubicBezTo>
                  <a:pt x="2" y="70"/>
                  <a:pt x="1" y="65"/>
                  <a:pt x="0" y="6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3C6E64F5-0F0D-45C1-9F16-C7C6C54C9D51}"/>
              </a:ext>
            </a:extLst>
          </p:cNvPr>
          <p:cNvSpPr/>
          <p:nvPr/>
        </p:nvSpPr>
        <p:spPr bwMode="auto">
          <a:xfrm>
            <a:off x="1156488" y="1791050"/>
            <a:ext cx="154580" cy="154580"/>
          </a:xfrm>
          <a:custGeom>
            <a:avLst/>
            <a:gdLst>
              <a:gd name="T0" fmla="*/ 38 w 74"/>
              <a:gd name="T1" fmla="*/ 1 h 75"/>
              <a:gd name="T2" fmla="*/ 74 w 74"/>
              <a:gd name="T3" fmla="*/ 38 h 75"/>
              <a:gd name="T4" fmla="*/ 37 w 74"/>
              <a:gd name="T5" fmla="*/ 75 h 75"/>
              <a:gd name="T6" fmla="*/ 0 w 74"/>
              <a:gd name="T7" fmla="*/ 37 h 75"/>
              <a:gd name="T8" fmla="*/ 38 w 74"/>
              <a:gd name="T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5">
                <a:moveTo>
                  <a:pt x="38" y="1"/>
                </a:moveTo>
                <a:cubicBezTo>
                  <a:pt x="58" y="1"/>
                  <a:pt x="74" y="17"/>
                  <a:pt x="74" y="38"/>
                </a:cubicBezTo>
                <a:cubicBezTo>
                  <a:pt x="74" y="58"/>
                  <a:pt x="57" y="74"/>
                  <a:pt x="37" y="75"/>
                </a:cubicBezTo>
                <a:cubicBezTo>
                  <a:pt x="17" y="75"/>
                  <a:pt x="0" y="58"/>
                  <a:pt x="0" y="37"/>
                </a:cubicBezTo>
                <a:cubicBezTo>
                  <a:pt x="0" y="17"/>
                  <a:pt x="17" y="0"/>
                  <a:pt x="38" y="1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09A70725-58AB-4576-8766-52CD53D42917}"/>
              </a:ext>
            </a:extLst>
          </p:cNvPr>
          <p:cNvSpPr/>
          <p:nvPr/>
        </p:nvSpPr>
        <p:spPr bwMode="auto">
          <a:xfrm>
            <a:off x="1552848" y="1791050"/>
            <a:ext cx="154580" cy="152598"/>
          </a:xfrm>
          <a:custGeom>
            <a:avLst/>
            <a:gdLst>
              <a:gd name="T0" fmla="*/ 37 w 74"/>
              <a:gd name="T1" fmla="*/ 1 h 74"/>
              <a:gd name="T2" fmla="*/ 74 w 74"/>
              <a:gd name="T3" fmla="*/ 38 h 74"/>
              <a:gd name="T4" fmla="*/ 37 w 74"/>
              <a:gd name="T5" fmla="*/ 74 h 74"/>
              <a:gd name="T6" fmla="*/ 0 w 74"/>
              <a:gd name="T7" fmla="*/ 37 h 74"/>
              <a:gd name="T8" fmla="*/ 37 w 74"/>
              <a:gd name="T9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4">
                <a:moveTo>
                  <a:pt x="37" y="1"/>
                </a:moveTo>
                <a:cubicBezTo>
                  <a:pt x="58" y="1"/>
                  <a:pt x="74" y="17"/>
                  <a:pt x="74" y="38"/>
                </a:cubicBezTo>
                <a:cubicBezTo>
                  <a:pt x="74" y="58"/>
                  <a:pt x="57" y="74"/>
                  <a:pt x="37" y="74"/>
                </a:cubicBezTo>
                <a:cubicBezTo>
                  <a:pt x="16" y="74"/>
                  <a:pt x="0" y="58"/>
                  <a:pt x="0" y="37"/>
                </a:cubicBezTo>
                <a:cubicBezTo>
                  <a:pt x="0" y="17"/>
                  <a:pt x="17" y="0"/>
                  <a:pt x="37" y="1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B52E806B-DEA9-46AD-A211-3FFF5693C28F}"/>
              </a:ext>
            </a:extLst>
          </p:cNvPr>
          <p:cNvSpPr/>
          <p:nvPr/>
        </p:nvSpPr>
        <p:spPr bwMode="auto">
          <a:xfrm>
            <a:off x="1513212" y="1680070"/>
            <a:ext cx="217998" cy="116925"/>
          </a:xfrm>
          <a:custGeom>
            <a:avLst/>
            <a:gdLst>
              <a:gd name="T0" fmla="*/ 11 w 105"/>
              <a:gd name="T1" fmla="*/ 56 h 56"/>
              <a:gd name="T2" fmla="*/ 1 w 105"/>
              <a:gd name="T3" fmla="*/ 49 h 56"/>
              <a:gd name="T4" fmla="*/ 6 w 105"/>
              <a:gd name="T5" fmla="*/ 39 h 56"/>
              <a:gd name="T6" fmla="*/ 35 w 105"/>
              <a:gd name="T7" fmla="*/ 26 h 56"/>
              <a:gd name="T8" fmla="*/ 88 w 105"/>
              <a:gd name="T9" fmla="*/ 2 h 56"/>
              <a:gd name="T10" fmla="*/ 100 w 105"/>
              <a:gd name="T11" fmla="*/ 3 h 56"/>
              <a:gd name="T12" fmla="*/ 97 w 105"/>
              <a:gd name="T13" fmla="*/ 18 h 56"/>
              <a:gd name="T14" fmla="*/ 60 w 105"/>
              <a:gd name="T15" fmla="*/ 35 h 56"/>
              <a:gd name="T16" fmla="*/ 15 w 105"/>
              <a:gd name="T17" fmla="*/ 55 h 56"/>
              <a:gd name="T18" fmla="*/ 11 w 105"/>
              <a:gd name="T1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56">
                <a:moveTo>
                  <a:pt x="11" y="56"/>
                </a:moveTo>
                <a:cubicBezTo>
                  <a:pt x="6" y="56"/>
                  <a:pt x="2" y="53"/>
                  <a:pt x="1" y="49"/>
                </a:cubicBezTo>
                <a:cubicBezTo>
                  <a:pt x="0" y="45"/>
                  <a:pt x="2" y="41"/>
                  <a:pt x="6" y="39"/>
                </a:cubicBezTo>
                <a:cubicBezTo>
                  <a:pt x="16" y="35"/>
                  <a:pt x="25" y="31"/>
                  <a:pt x="35" y="26"/>
                </a:cubicBezTo>
                <a:cubicBezTo>
                  <a:pt x="53" y="18"/>
                  <a:pt x="70" y="10"/>
                  <a:pt x="88" y="2"/>
                </a:cubicBezTo>
                <a:cubicBezTo>
                  <a:pt x="92" y="0"/>
                  <a:pt x="96" y="0"/>
                  <a:pt x="100" y="3"/>
                </a:cubicBezTo>
                <a:cubicBezTo>
                  <a:pt x="105" y="8"/>
                  <a:pt x="103" y="15"/>
                  <a:pt x="97" y="18"/>
                </a:cubicBezTo>
                <a:cubicBezTo>
                  <a:pt x="84" y="24"/>
                  <a:pt x="72" y="29"/>
                  <a:pt x="60" y="35"/>
                </a:cubicBezTo>
                <a:cubicBezTo>
                  <a:pt x="45" y="41"/>
                  <a:pt x="30" y="48"/>
                  <a:pt x="15" y="55"/>
                </a:cubicBezTo>
                <a:cubicBezTo>
                  <a:pt x="14" y="55"/>
                  <a:pt x="12" y="56"/>
                  <a:pt x="11" y="56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20767534-3455-475A-B488-32B1AF2CCFC7}"/>
              </a:ext>
            </a:extLst>
          </p:cNvPr>
          <p:cNvSpPr/>
          <p:nvPr/>
        </p:nvSpPr>
        <p:spPr bwMode="auto">
          <a:xfrm>
            <a:off x="1150542" y="1678087"/>
            <a:ext cx="212053" cy="118908"/>
          </a:xfrm>
          <a:custGeom>
            <a:avLst/>
            <a:gdLst>
              <a:gd name="T0" fmla="*/ 0 w 102"/>
              <a:gd name="T1" fmla="*/ 11 h 57"/>
              <a:gd name="T2" fmla="*/ 14 w 102"/>
              <a:gd name="T3" fmla="*/ 3 h 57"/>
              <a:gd name="T4" fmla="*/ 63 w 102"/>
              <a:gd name="T5" fmla="*/ 25 h 57"/>
              <a:gd name="T6" fmla="*/ 96 w 102"/>
              <a:gd name="T7" fmla="*/ 40 h 57"/>
              <a:gd name="T8" fmla="*/ 101 w 102"/>
              <a:gd name="T9" fmla="*/ 49 h 57"/>
              <a:gd name="T10" fmla="*/ 94 w 102"/>
              <a:gd name="T11" fmla="*/ 57 h 57"/>
              <a:gd name="T12" fmla="*/ 88 w 102"/>
              <a:gd name="T13" fmla="*/ 56 h 57"/>
              <a:gd name="T14" fmla="*/ 6 w 102"/>
              <a:gd name="T15" fmla="*/ 19 h 57"/>
              <a:gd name="T16" fmla="*/ 0 w 102"/>
              <a:gd name="T17" fmla="*/ 1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57">
                <a:moveTo>
                  <a:pt x="0" y="11"/>
                </a:moveTo>
                <a:cubicBezTo>
                  <a:pt x="0" y="4"/>
                  <a:pt x="7" y="0"/>
                  <a:pt x="14" y="3"/>
                </a:cubicBezTo>
                <a:cubicBezTo>
                  <a:pt x="30" y="10"/>
                  <a:pt x="46" y="17"/>
                  <a:pt x="63" y="25"/>
                </a:cubicBezTo>
                <a:cubicBezTo>
                  <a:pt x="74" y="30"/>
                  <a:pt x="85" y="35"/>
                  <a:pt x="96" y="40"/>
                </a:cubicBezTo>
                <a:cubicBezTo>
                  <a:pt x="100" y="42"/>
                  <a:pt x="102" y="45"/>
                  <a:pt x="101" y="49"/>
                </a:cubicBezTo>
                <a:cubicBezTo>
                  <a:pt x="101" y="54"/>
                  <a:pt x="98" y="56"/>
                  <a:pt x="94" y="57"/>
                </a:cubicBezTo>
                <a:cubicBezTo>
                  <a:pt x="92" y="57"/>
                  <a:pt x="90" y="57"/>
                  <a:pt x="88" y="56"/>
                </a:cubicBezTo>
                <a:cubicBezTo>
                  <a:pt x="61" y="44"/>
                  <a:pt x="33" y="31"/>
                  <a:pt x="6" y="19"/>
                </a:cubicBezTo>
                <a:cubicBezTo>
                  <a:pt x="2" y="17"/>
                  <a:pt x="0" y="15"/>
                  <a:pt x="0" y="11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EC2F5E3-88B2-4FAF-87DB-B6A299C7DCB9}"/>
              </a:ext>
            </a:extLst>
          </p:cNvPr>
          <p:cNvSpPr/>
          <p:nvPr/>
        </p:nvSpPr>
        <p:spPr bwMode="auto">
          <a:xfrm>
            <a:off x="1376363" y="4330701"/>
            <a:ext cx="184150" cy="39688"/>
          </a:xfrm>
          <a:custGeom>
            <a:avLst/>
            <a:gdLst>
              <a:gd name="T0" fmla="*/ 6 w 73"/>
              <a:gd name="T1" fmla="*/ 15 h 16"/>
              <a:gd name="T2" fmla="*/ 1 w 73"/>
              <a:gd name="T3" fmla="*/ 7 h 16"/>
              <a:gd name="T4" fmla="*/ 7 w 73"/>
              <a:gd name="T5" fmla="*/ 1 h 16"/>
              <a:gd name="T6" fmla="*/ 19 w 73"/>
              <a:gd name="T7" fmla="*/ 1 h 16"/>
              <a:gd name="T8" fmla="*/ 64 w 73"/>
              <a:gd name="T9" fmla="*/ 0 h 16"/>
              <a:gd name="T10" fmla="*/ 73 w 73"/>
              <a:gd name="T11" fmla="*/ 8 h 16"/>
              <a:gd name="T12" fmla="*/ 64 w 73"/>
              <a:gd name="T13" fmla="*/ 15 h 16"/>
              <a:gd name="T14" fmla="*/ 10 w 73"/>
              <a:gd name="T15" fmla="*/ 15 h 16"/>
              <a:gd name="T16" fmla="*/ 6 w 73"/>
              <a:gd name="T17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6">
                <a:moveTo>
                  <a:pt x="6" y="15"/>
                </a:moveTo>
                <a:cubicBezTo>
                  <a:pt x="2" y="13"/>
                  <a:pt x="0" y="11"/>
                  <a:pt x="1" y="7"/>
                </a:cubicBezTo>
                <a:cubicBezTo>
                  <a:pt x="1" y="3"/>
                  <a:pt x="4" y="1"/>
                  <a:pt x="7" y="1"/>
                </a:cubicBezTo>
                <a:cubicBezTo>
                  <a:pt x="11" y="1"/>
                  <a:pt x="15" y="1"/>
                  <a:pt x="19" y="1"/>
                </a:cubicBezTo>
                <a:cubicBezTo>
                  <a:pt x="34" y="1"/>
                  <a:pt x="49" y="0"/>
                  <a:pt x="64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12"/>
                  <a:pt x="69" y="15"/>
                  <a:pt x="64" y="15"/>
                </a:cubicBezTo>
                <a:cubicBezTo>
                  <a:pt x="46" y="15"/>
                  <a:pt x="28" y="15"/>
                  <a:pt x="10" y="15"/>
                </a:cubicBezTo>
                <a:cubicBezTo>
                  <a:pt x="8" y="16"/>
                  <a:pt x="7" y="15"/>
                  <a:pt x="6" y="1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6357D37-DAB0-464E-9A8C-F9DD79C369EE}"/>
              </a:ext>
            </a:extLst>
          </p:cNvPr>
          <p:cNvSpPr>
            <a:spLocks noEditPoints="1"/>
          </p:cNvSpPr>
          <p:nvPr/>
        </p:nvSpPr>
        <p:spPr bwMode="auto">
          <a:xfrm>
            <a:off x="684213" y="3435351"/>
            <a:ext cx="1547813" cy="1552575"/>
          </a:xfrm>
          <a:custGeom>
            <a:avLst/>
            <a:gdLst>
              <a:gd name="T0" fmla="*/ 535 w 613"/>
              <a:gd name="T1" fmla="*/ 111 h 616"/>
              <a:gd name="T2" fmla="*/ 609 w 613"/>
              <a:gd name="T3" fmla="*/ 118 h 616"/>
              <a:gd name="T4" fmla="*/ 563 w 613"/>
              <a:gd name="T5" fmla="*/ 157 h 616"/>
              <a:gd name="T6" fmla="*/ 518 w 613"/>
              <a:gd name="T7" fmla="*/ 187 h 616"/>
              <a:gd name="T8" fmla="*/ 537 w 613"/>
              <a:gd name="T9" fmla="*/ 244 h 616"/>
              <a:gd name="T10" fmla="*/ 583 w 613"/>
              <a:gd name="T11" fmla="*/ 222 h 616"/>
              <a:gd name="T12" fmla="*/ 588 w 613"/>
              <a:gd name="T13" fmla="*/ 278 h 616"/>
              <a:gd name="T14" fmla="*/ 539 w 613"/>
              <a:gd name="T15" fmla="*/ 259 h 616"/>
              <a:gd name="T16" fmla="*/ 525 w 613"/>
              <a:gd name="T17" fmla="*/ 337 h 616"/>
              <a:gd name="T18" fmla="*/ 504 w 613"/>
              <a:gd name="T19" fmla="*/ 387 h 616"/>
              <a:gd name="T20" fmla="*/ 597 w 613"/>
              <a:gd name="T21" fmla="*/ 399 h 616"/>
              <a:gd name="T22" fmla="*/ 553 w 613"/>
              <a:gd name="T23" fmla="*/ 461 h 616"/>
              <a:gd name="T24" fmla="*/ 500 w 613"/>
              <a:gd name="T25" fmla="*/ 405 h 616"/>
              <a:gd name="T26" fmla="*/ 341 w 613"/>
              <a:gd name="T27" fmla="*/ 498 h 616"/>
              <a:gd name="T28" fmla="*/ 332 w 613"/>
              <a:gd name="T29" fmla="*/ 548 h 616"/>
              <a:gd name="T30" fmla="*/ 317 w 613"/>
              <a:gd name="T31" fmla="*/ 613 h 616"/>
              <a:gd name="T32" fmla="*/ 293 w 613"/>
              <a:gd name="T33" fmla="*/ 542 h 616"/>
              <a:gd name="T34" fmla="*/ 293 w 613"/>
              <a:gd name="T35" fmla="*/ 498 h 616"/>
              <a:gd name="T36" fmla="*/ 195 w 613"/>
              <a:gd name="T37" fmla="*/ 472 h 616"/>
              <a:gd name="T38" fmla="*/ 181 w 613"/>
              <a:gd name="T39" fmla="*/ 547 h 616"/>
              <a:gd name="T40" fmla="*/ 134 w 613"/>
              <a:gd name="T41" fmla="*/ 520 h 616"/>
              <a:gd name="T42" fmla="*/ 179 w 613"/>
              <a:gd name="T43" fmla="*/ 468 h 616"/>
              <a:gd name="T44" fmla="*/ 128 w 613"/>
              <a:gd name="T45" fmla="*/ 404 h 616"/>
              <a:gd name="T46" fmla="*/ 84 w 613"/>
              <a:gd name="T47" fmla="*/ 420 h 616"/>
              <a:gd name="T48" fmla="*/ 20 w 613"/>
              <a:gd name="T49" fmla="*/ 451 h 616"/>
              <a:gd name="T50" fmla="*/ 59 w 613"/>
              <a:gd name="T51" fmla="*/ 391 h 616"/>
              <a:gd name="T52" fmla="*/ 98 w 613"/>
              <a:gd name="T53" fmla="*/ 346 h 616"/>
              <a:gd name="T54" fmla="*/ 77 w 613"/>
              <a:gd name="T55" fmla="*/ 296 h 616"/>
              <a:gd name="T56" fmla="*/ 27 w 613"/>
              <a:gd name="T57" fmla="*/ 321 h 616"/>
              <a:gd name="T58" fmla="*/ 19 w 613"/>
              <a:gd name="T59" fmla="*/ 261 h 616"/>
              <a:gd name="T60" fmla="*/ 82 w 613"/>
              <a:gd name="T61" fmla="*/ 264 h 616"/>
              <a:gd name="T62" fmla="*/ 106 w 613"/>
              <a:gd name="T63" fmla="*/ 153 h 616"/>
              <a:gd name="T64" fmla="*/ 17 w 613"/>
              <a:gd name="T65" fmla="*/ 143 h 616"/>
              <a:gd name="T66" fmla="*/ 42 w 613"/>
              <a:gd name="T67" fmla="*/ 85 h 616"/>
              <a:gd name="T68" fmla="*/ 141 w 613"/>
              <a:gd name="T69" fmla="*/ 129 h 616"/>
              <a:gd name="T70" fmla="*/ 193 w 613"/>
              <a:gd name="T71" fmla="*/ 75 h 616"/>
              <a:gd name="T72" fmla="*/ 159 w 613"/>
              <a:gd name="T73" fmla="*/ 52 h 616"/>
              <a:gd name="T74" fmla="*/ 189 w 613"/>
              <a:gd name="T75" fmla="*/ 23 h 616"/>
              <a:gd name="T76" fmla="*/ 207 w 613"/>
              <a:gd name="T77" fmla="*/ 69 h 616"/>
              <a:gd name="T78" fmla="*/ 282 w 613"/>
              <a:gd name="T79" fmla="*/ 51 h 616"/>
              <a:gd name="T80" fmla="*/ 311 w 613"/>
              <a:gd name="T81" fmla="*/ 40 h 616"/>
              <a:gd name="T82" fmla="*/ 404 w 613"/>
              <a:gd name="T83" fmla="*/ 70 h 616"/>
              <a:gd name="T84" fmla="*/ 422 w 613"/>
              <a:gd name="T85" fmla="*/ 52 h 616"/>
              <a:gd name="T86" fmla="*/ 475 w 613"/>
              <a:gd name="T87" fmla="*/ 20 h 616"/>
              <a:gd name="T88" fmla="*/ 433 w 613"/>
              <a:gd name="T89" fmla="*/ 79 h 616"/>
              <a:gd name="T90" fmla="*/ 504 w 613"/>
              <a:gd name="T91" fmla="*/ 161 h 616"/>
              <a:gd name="T92" fmla="*/ 504 w 613"/>
              <a:gd name="T93" fmla="*/ 277 h 616"/>
              <a:gd name="T94" fmla="*/ 116 w 613"/>
              <a:gd name="T95" fmla="*/ 26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3" h="616">
                <a:moveTo>
                  <a:pt x="504" y="161"/>
                </a:moveTo>
                <a:cubicBezTo>
                  <a:pt x="525" y="150"/>
                  <a:pt x="539" y="138"/>
                  <a:pt x="535" y="111"/>
                </a:cubicBezTo>
                <a:cubicBezTo>
                  <a:pt x="533" y="99"/>
                  <a:pt x="558" y="82"/>
                  <a:pt x="574" y="83"/>
                </a:cubicBezTo>
                <a:cubicBezTo>
                  <a:pt x="592" y="84"/>
                  <a:pt x="608" y="100"/>
                  <a:pt x="609" y="118"/>
                </a:cubicBezTo>
                <a:cubicBezTo>
                  <a:pt x="611" y="137"/>
                  <a:pt x="598" y="154"/>
                  <a:pt x="579" y="157"/>
                </a:cubicBezTo>
                <a:cubicBezTo>
                  <a:pt x="574" y="158"/>
                  <a:pt x="568" y="159"/>
                  <a:pt x="563" y="157"/>
                </a:cubicBezTo>
                <a:cubicBezTo>
                  <a:pt x="543" y="148"/>
                  <a:pt x="532" y="165"/>
                  <a:pt x="518" y="173"/>
                </a:cubicBezTo>
                <a:cubicBezTo>
                  <a:pt x="511" y="177"/>
                  <a:pt x="516" y="182"/>
                  <a:pt x="518" y="187"/>
                </a:cubicBezTo>
                <a:cubicBezTo>
                  <a:pt x="523" y="201"/>
                  <a:pt x="528" y="215"/>
                  <a:pt x="531" y="231"/>
                </a:cubicBezTo>
                <a:cubicBezTo>
                  <a:pt x="532" y="235"/>
                  <a:pt x="530" y="242"/>
                  <a:pt x="537" y="244"/>
                </a:cubicBezTo>
                <a:cubicBezTo>
                  <a:pt x="544" y="245"/>
                  <a:pt x="545" y="238"/>
                  <a:pt x="548" y="234"/>
                </a:cubicBezTo>
                <a:cubicBezTo>
                  <a:pt x="557" y="221"/>
                  <a:pt x="569" y="218"/>
                  <a:pt x="583" y="222"/>
                </a:cubicBezTo>
                <a:cubicBezTo>
                  <a:pt x="596" y="226"/>
                  <a:pt x="602" y="237"/>
                  <a:pt x="604" y="249"/>
                </a:cubicBezTo>
                <a:cubicBezTo>
                  <a:pt x="606" y="262"/>
                  <a:pt x="600" y="272"/>
                  <a:pt x="588" y="278"/>
                </a:cubicBezTo>
                <a:cubicBezTo>
                  <a:pt x="573" y="286"/>
                  <a:pt x="560" y="282"/>
                  <a:pt x="549" y="269"/>
                </a:cubicBezTo>
                <a:cubicBezTo>
                  <a:pt x="546" y="266"/>
                  <a:pt x="545" y="257"/>
                  <a:pt x="539" y="259"/>
                </a:cubicBezTo>
                <a:cubicBezTo>
                  <a:pt x="531" y="262"/>
                  <a:pt x="535" y="270"/>
                  <a:pt x="535" y="275"/>
                </a:cubicBezTo>
                <a:cubicBezTo>
                  <a:pt x="534" y="296"/>
                  <a:pt x="533" y="317"/>
                  <a:pt x="525" y="337"/>
                </a:cubicBezTo>
                <a:cubicBezTo>
                  <a:pt x="521" y="348"/>
                  <a:pt x="522" y="362"/>
                  <a:pt x="507" y="367"/>
                </a:cubicBezTo>
                <a:cubicBezTo>
                  <a:pt x="504" y="368"/>
                  <a:pt x="502" y="381"/>
                  <a:pt x="504" y="387"/>
                </a:cubicBezTo>
                <a:cubicBezTo>
                  <a:pt x="507" y="395"/>
                  <a:pt x="543" y="401"/>
                  <a:pt x="551" y="396"/>
                </a:cubicBezTo>
                <a:cubicBezTo>
                  <a:pt x="567" y="386"/>
                  <a:pt x="587" y="387"/>
                  <a:pt x="597" y="399"/>
                </a:cubicBezTo>
                <a:cubicBezTo>
                  <a:pt x="612" y="416"/>
                  <a:pt x="613" y="434"/>
                  <a:pt x="600" y="453"/>
                </a:cubicBezTo>
                <a:cubicBezTo>
                  <a:pt x="593" y="462"/>
                  <a:pt x="566" y="468"/>
                  <a:pt x="553" y="461"/>
                </a:cubicBezTo>
                <a:cubicBezTo>
                  <a:pt x="542" y="455"/>
                  <a:pt x="536" y="443"/>
                  <a:pt x="535" y="430"/>
                </a:cubicBezTo>
                <a:cubicBezTo>
                  <a:pt x="532" y="409"/>
                  <a:pt x="512" y="412"/>
                  <a:pt x="500" y="405"/>
                </a:cubicBezTo>
                <a:cubicBezTo>
                  <a:pt x="491" y="399"/>
                  <a:pt x="488" y="412"/>
                  <a:pt x="483" y="417"/>
                </a:cubicBezTo>
                <a:cubicBezTo>
                  <a:pt x="445" y="460"/>
                  <a:pt x="397" y="486"/>
                  <a:pt x="341" y="498"/>
                </a:cubicBezTo>
                <a:cubicBezTo>
                  <a:pt x="334" y="499"/>
                  <a:pt x="320" y="486"/>
                  <a:pt x="320" y="503"/>
                </a:cubicBezTo>
                <a:cubicBezTo>
                  <a:pt x="319" y="518"/>
                  <a:pt x="309" y="537"/>
                  <a:pt x="332" y="548"/>
                </a:cubicBezTo>
                <a:cubicBezTo>
                  <a:pt x="346" y="555"/>
                  <a:pt x="350" y="571"/>
                  <a:pt x="346" y="586"/>
                </a:cubicBezTo>
                <a:cubicBezTo>
                  <a:pt x="342" y="601"/>
                  <a:pt x="332" y="611"/>
                  <a:pt x="317" y="613"/>
                </a:cubicBezTo>
                <a:cubicBezTo>
                  <a:pt x="302" y="616"/>
                  <a:pt x="290" y="609"/>
                  <a:pt x="282" y="595"/>
                </a:cubicBezTo>
                <a:cubicBezTo>
                  <a:pt x="269" y="575"/>
                  <a:pt x="273" y="557"/>
                  <a:pt x="293" y="542"/>
                </a:cubicBezTo>
                <a:cubicBezTo>
                  <a:pt x="300" y="537"/>
                  <a:pt x="305" y="506"/>
                  <a:pt x="300" y="500"/>
                </a:cubicBezTo>
                <a:cubicBezTo>
                  <a:pt x="298" y="499"/>
                  <a:pt x="295" y="498"/>
                  <a:pt x="293" y="498"/>
                </a:cubicBezTo>
                <a:cubicBezTo>
                  <a:pt x="262" y="504"/>
                  <a:pt x="238" y="486"/>
                  <a:pt x="212" y="476"/>
                </a:cubicBezTo>
                <a:cubicBezTo>
                  <a:pt x="207" y="474"/>
                  <a:pt x="201" y="466"/>
                  <a:pt x="195" y="472"/>
                </a:cubicBezTo>
                <a:cubicBezTo>
                  <a:pt x="188" y="479"/>
                  <a:pt x="185" y="490"/>
                  <a:pt x="191" y="498"/>
                </a:cubicBezTo>
                <a:cubicBezTo>
                  <a:pt x="208" y="519"/>
                  <a:pt x="193" y="533"/>
                  <a:pt x="181" y="547"/>
                </a:cubicBezTo>
                <a:cubicBezTo>
                  <a:pt x="175" y="555"/>
                  <a:pt x="163" y="554"/>
                  <a:pt x="153" y="550"/>
                </a:cubicBezTo>
                <a:cubicBezTo>
                  <a:pt x="141" y="544"/>
                  <a:pt x="134" y="533"/>
                  <a:pt x="134" y="520"/>
                </a:cubicBezTo>
                <a:cubicBezTo>
                  <a:pt x="134" y="511"/>
                  <a:pt x="135" y="504"/>
                  <a:pt x="146" y="499"/>
                </a:cubicBezTo>
                <a:cubicBezTo>
                  <a:pt x="160" y="493"/>
                  <a:pt x="174" y="485"/>
                  <a:pt x="179" y="468"/>
                </a:cubicBezTo>
                <a:cubicBezTo>
                  <a:pt x="181" y="460"/>
                  <a:pt x="180" y="455"/>
                  <a:pt x="174" y="451"/>
                </a:cubicBezTo>
                <a:cubicBezTo>
                  <a:pt x="155" y="439"/>
                  <a:pt x="141" y="423"/>
                  <a:pt x="128" y="404"/>
                </a:cubicBezTo>
                <a:cubicBezTo>
                  <a:pt x="124" y="397"/>
                  <a:pt x="113" y="386"/>
                  <a:pt x="105" y="391"/>
                </a:cubicBezTo>
                <a:cubicBezTo>
                  <a:pt x="96" y="397"/>
                  <a:pt x="80" y="401"/>
                  <a:pt x="84" y="420"/>
                </a:cubicBezTo>
                <a:cubicBezTo>
                  <a:pt x="89" y="438"/>
                  <a:pt x="81" y="453"/>
                  <a:pt x="64" y="461"/>
                </a:cubicBezTo>
                <a:cubicBezTo>
                  <a:pt x="47" y="468"/>
                  <a:pt x="32" y="464"/>
                  <a:pt x="20" y="451"/>
                </a:cubicBezTo>
                <a:cubicBezTo>
                  <a:pt x="8" y="438"/>
                  <a:pt x="7" y="422"/>
                  <a:pt x="16" y="407"/>
                </a:cubicBezTo>
                <a:cubicBezTo>
                  <a:pt x="27" y="392"/>
                  <a:pt x="42" y="385"/>
                  <a:pt x="59" y="391"/>
                </a:cubicBezTo>
                <a:cubicBezTo>
                  <a:pt x="78" y="398"/>
                  <a:pt x="90" y="384"/>
                  <a:pt x="101" y="376"/>
                </a:cubicBezTo>
                <a:cubicBezTo>
                  <a:pt x="110" y="370"/>
                  <a:pt x="104" y="357"/>
                  <a:pt x="98" y="346"/>
                </a:cubicBezTo>
                <a:cubicBezTo>
                  <a:pt x="92" y="336"/>
                  <a:pt x="92" y="323"/>
                  <a:pt x="88" y="312"/>
                </a:cubicBezTo>
                <a:cubicBezTo>
                  <a:pt x="87" y="306"/>
                  <a:pt x="88" y="299"/>
                  <a:pt x="77" y="296"/>
                </a:cubicBezTo>
                <a:cubicBezTo>
                  <a:pt x="65" y="294"/>
                  <a:pt x="65" y="302"/>
                  <a:pt x="63" y="307"/>
                </a:cubicBezTo>
                <a:cubicBezTo>
                  <a:pt x="55" y="324"/>
                  <a:pt x="41" y="323"/>
                  <a:pt x="27" y="321"/>
                </a:cubicBezTo>
                <a:cubicBezTo>
                  <a:pt x="11" y="320"/>
                  <a:pt x="5" y="306"/>
                  <a:pt x="3" y="293"/>
                </a:cubicBezTo>
                <a:cubicBezTo>
                  <a:pt x="0" y="280"/>
                  <a:pt x="6" y="268"/>
                  <a:pt x="19" y="261"/>
                </a:cubicBezTo>
                <a:cubicBezTo>
                  <a:pt x="33" y="253"/>
                  <a:pt x="45" y="257"/>
                  <a:pt x="56" y="269"/>
                </a:cubicBezTo>
                <a:cubicBezTo>
                  <a:pt x="66" y="280"/>
                  <a:pt x="78" y="278"/>
                  <a:pt x="82" y="264"/>
                </a:cubicBezTo>
                <a:cubicBezTo>
                  <a:pt x="91" y="230"/>
                  <a:pt x="96" y="195"/>
                  <a:pt x="113" y="163"/>
                </a:cubicBezTo>
                <a:cubicBezTo>
                  <a:pt x="117" y="157"/>
                  <a:pt x="110" y="155"/>
                  <a:pt x="106" y="153"/>
                </a:cubicBezTo>
                <a:cubicBezTo>
                  <a:pt x="95" y="149"/>
                  <a:pt x="86" y="136"/>
                  <a:pt x="71" y="147"/>
                </a:cubicBezTo>
                <a:cubicBezTo>
                  <a:pt x="51" y="163"/>
                  <a:pt x="35" y="160"/>
                  <a:pt x="17" y="143"/>
                </a:cubicBezTo>
                <a:cubicBezTo>
                  <a:pt x="4" y="131"/>
                  <a:pt x="8" y="116"/>
                  <a:pt x="12" y="104"/>
                </a:cubicBezTo>
                <a:cubicBezTo>
                  <a:pt x="17" y="93"/>
                  <a:pt x="26" y="85"/>
                  <a:pt x="42" y="85"/>
                </a:cubicBezTo>
                <a:cubicBezTo>
                  <a:pt x="63" y="86"/>
                  <a:pt x="79" y="89"/>
                  <a:pt x="85" y="115"/>
                </a:cubicBezTo>
                <a:cubicBezTo>
                  <a:pt x="91" y="139"/>
                  <a:pt x="123" y="146"/>
                  <a:pt x="141" y="129"/>
                </a:cubicBezTo>
                <a:cubicBezTo>
                  <a:pt x="156" y="114"/>
                  <a:pt x="169" y="95"/>
                  <a:pt x="189" y="84"/>
                </a:cubicBezTo>
                <a:cubicBezTo>
                  <a:pt x="192" y="82"/>
                  <a:pt x="196" y="80"/>
                  <a:pt x="193" y="75"/>
                </a:cubicBezTo>
                <a:cubicBezTo>
                  <a:pt x="191" y="70"/>
                  <a:pt x="188" y="66"/>
                  <a:pt x="182" y="66"/>
                </a:cubicBezTo>
                <a:cubicBezTo>
                  <a:pt x="171" y="66"/>
                  <a:pt x="163" y="62"/>
                  <a:pt x="159" y="52"/>
                </a:cubicBezTo>
                <a:cubicBezTo>
                  <a:pt x="155" y="43"/>
                  <a:pt x="156" y="33"/>
                  <a:pt x="164" y="26"/>
                </a:cubicBezTo>
                <a:cubicBezTo>
                  <a:pt x="171" y="19"/>
                  <a:pt x="181" y="17"/>
                  <a:pt x="189" y="23"/>
                </a:cubicBezTo>
                <a:cubicBezTo>
                  <a:pt x="197" y="28"/>
                  <a:pt x="206" y="36"/>
                  <a:pt x="201" y="47"/>
                </a:cubicBezTo>
                <a:cubicBezTo>
                  <a:pt x="195" y="58"/>
                  <a:pt x="201" y="63"/>
                  <a:pt x="207" y="69"/>
                </a:cubicBezTo>
                <a:cubicBezTo>
                  <a:pt x="215" y="77"/>
                  <a:pt x="219" y="67"/>
                  <a:pt x="224" y="65"/>
                </a:cubicBezTo>
                <a:cubicBezTo>
                  <a:pt x="243" y="57"/>
                  <a:pt x="262" y="53"/>
                  <a:pt x="282" y="51"/>
                </a:cubicBezTo>
                <a:cubicBezTo>
                  <a:pt x="290" y="50"/>
                  <a:pt x="300" y="52"/>
                  <a:pt x="304" y="41"/>
                </a:cubicBezTo>
                <a:cubicBezTo>
                  <a:pt x="305" y="39"/>
                  <a:pt x="308" y="38"/>
                  <a:pt x="311" y="40"/>
                </a:cubicBezTo>
                <a:cubicBezTo>
                  <a:pt x="334" y="57"/>
                  <a:pt x="364" y="53"/>
                  <a:pt x="390" y="64"/>
                </a:cubicBezTo>
                <a:cubicBezTo>
                  <a:pt x="394" y="67"/>
                  <a:pt x="399" y="69"/>
                  <a:pt x="404" y="70"/>
                </a:cubicBezTo>
                <a:cubicBezTo>
                  <a:pt x="410" y="71"/>
                  <a:pt x="415" y="81"/>
                  <a:pt x="421" y="72"/>
                </a:cubicBezTo>
                <a:cubicBezTo>
                  <a:pt x="425" y="66"/>
                  <a:pt x="426" y="60"/>
                  <a:pt x="422" y="52"/>
                </a:cubicBezTo>
                <a:cubicBezTo>
                  <a:pt x="413" y="35"/>
                  <a:pt x="420" y="13"/>
                  <a:pt x="436" y="6"/>
                </a:cubicBezTo>
                <a:cubicBezTo>
                  <a:pt x="451" y="0"/>
                  <a:pt x="468" y="6"/>
                  <a:pt x="475" y="20"/>
                </a:cubicBezTo>
                <a:cubicBezTo>
                  <a:pt x="484" y="39"/>
                  <a:pt x="474" y="62"/>
                  <a:pt x="453" y="65"/>
                </a:cubicBezTo>
                <a:cubicBezTo>
                  <a:pt x="443" y="66"/>
                  <a:pt x="437" y="70"/>
                  <a:pt x="433" y="79"/>
                </a:cubicBezTo>
                <a:cubicBezTo>
                  <a:pt x="430" y="89"/>
                  <a:pt x="439" y="93"/>
                  <a:pt x="445" y="97"/>
                </a:cubicBezTo>
                <a:cubicBezTo>
                  <a:pt x="468" y="115"/>
                  <a:pt x="492" y="133"/>
                  <a:pt x="504" y="161"/>
                </a:cubicBezTo>
                <a:close/>
                <a:moveTo>
                  <a:pt x="307" y="467"/>
                </a:moveTo>
                <a:cubicBezTo>
                  <a:pt x="422" y="474"/>
                  <a:pt x="504" y="367"/>
                  <a:pt x="504" y="277"/>
                </a:cubicBezTo>
                <a:cubicBezTo>
                  <a:pt x="503" y="165"/>
                  <a:pt x="421" y="85"/>
                  <a:pt x="315" y="81"/>
                </a:cubicBezTo>
                <a:cubicBezTo>
                  <a:pt x="211" y="76"/>
                  <a:pt x="120" y="166"/>
                  <a:pt x="116" y="266"/>
                </a:cubicBezTo>
                <a:cubicBezTo>
                  <a:pt x="112" y="357"/>
                  <a:pt x="193" y="477"/>
                  <a:pt x="307" y="46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A2EA048-85B4-4270-AA32-F8B8F29C59E9}"/>
              </a:ext>
            </a:extLst>
          </p:cNvPr>
          <p:cNvSpPr/>
          <p:nvPr/>
        </p:nvSpPr>
        <p:spPr bwMode="auto">
          <a:xfrm>
            <a:off x="1360488" y="3255963"/>
            <a:ext cx="212725" cy="266700"/>
          </a:xfrm>
          <a:custGeom>
            <a:avLst/>
            <a:gdLst>
              <a:gd name="T0" fmla="*/ 38 w 84"/>
              <a:gd name="T1" fmla="*/ 106 h 106"/>
              <a:gd name="T2" fmla="*/ 12 w 84"/>
              <a:gd name="T3" fmla="*/ 59 h 106"/>
              <a:gd name="T4" fmla="*/ 20 w 84"/>
              <a:gd name="T5" fmla="*/ 11 h 106"/>
              <a:gd name="T6" fmla="*/ 70 w 84"/>
              <a:gd name="T7" fmla="*/ 17 h 106"/>
              <a:gd name="T8" fmla="*/ 67 w 84"/>
              <a:gd name="T9" fmla="*/ 65 h 106"/>
              <a:gd name="T10" fmla="*/ 38 w 84"/>
              <a:gd name="T11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05">
                <a:moveTo>
                  <a:pt x="38" y="106"/>
                </a:moveTo>
                <a:cubicBezTo>
                  <a:pt x="36" y="86"/>
                  <a:pt x="26" y="72"/>
                  <a:pt x="12" y="59"/>
                </a:cubicBezTo>
                <a:cubicBezTo>
                  <a:pt x="0" y="47"/>
                  <a:pt x="6" y="21"/>
                  <a:pt x="20" y="11"/>
                </a:cubicBezTo>
                <a:cubicBezTo>
                  <a:pt x="35" y="0"/>
                  <a:pt x="59" y="3"/>
                  <a:pt x="70" y="17"/>
                </a:cubicBezTo>
                <a:cubicBezTo>
                  <a:pt x="84" y="32"/>
                  <a:pt x="83" y="54"/>
                  <a:pt x="67" y="65"/>
                </a:cubicBezTo>
                <a:cubicBezTo>
                  <a:pt x="52" y="75"/>
                  <a:pt x="53" y="94"/>
                  <a:pt x="38" y="106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9B3B377-A708-49F1-81D6-0361770A2864}"/>
              </a:ext>
            </a:extLst>
          </p:cNvPr>
          <p:cNvSpPr/>
          <p:nvPr/>
        </p:nvSpPr>
        <p:spPr bwMode="auto">
          <a:xfrm>
            <a:off x="1684338" y="4657726"/>
            <a:ext cx="180975" cy="171450"/>
          </a:xfrm>
          <a:custGeom>
            <a:avLst/>
            <a:gdLst>
              <a:gd name="T0" fmla="*/ 35 w 72"/>
              <a:gd name="T1" fmla="*/ 68 h 68"/>
              <a:gd name="T2" fmla="*/ 5 w 72"/>
              <a:gd name="T3" fmla="*/ 32 h 68"/>
              <a:gd name="T4" fmla="*/ 27 w 72"/>
              <a:gd name="T5" fmla="*/ 1 h 68"/>
              <a:gd name="T6" fmla="*/ 72 w 72"/>
              <a:gd name="T7" fmla="*/ 35 h 68"/>
              <a:gd name="T8" fmla="*/ 35 w 72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68">
                <a:moveTo>
                  <a:pt x="35" y="68"/>
                </a:moveTo>
                <a:cubicBezTo>
                  <a:pt x="21" y="67"/>
                  <a:pt x="0" y="45"/>
                  <a:pt x="5" y="32"/>
                </a:cubicBezTo>
                <a:cubicBezTo>
                  <a:pt x="9" y="21"/>
                  <a:pt x="13" y="2"/>
                  <a:pt x="27" y="1"/>
                </a:cubicBezTo>
                <a:cubicBezTo>
                  <a:pt x="53" y="0"/>
                  <a:pt x="72" y="16"/>
                  <a:pt x="72" y="35"/>
                </a:cubicBezTo>
                <a:cubicBezTo>
                  <a:pt x="72" y="54"/>
                  <a:pt x="56" y="68"/>
                  <a:pt x="35" y="68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A277925-6F70-4ABE-9CE2-AAF31E144395}"/>
              </a:ext>
            </a:extLst>
          </p:cNvPr>
          <p:cNvSpPr>
            <a:spLocks noEditPoints="1"/>
          </p:cNvSpPr>
          <p:nvPr/>
        </p:nvSpPr>
        <p:spPr bwMode="auto">
          <a:xfrm>
            <a:off x="1022351" y="3735388"/>
            <a:ext cx="879475" cy="788988"/>
          </a:xfrm>
          <a:custGeom>
            <a:avLst/>
            <a:gdLst>
              <a:gd name="T0" fmla="*/ 92 w 348"/>
              <a:gd name="T1" fmla="*/ 65 h 313"/>
              <a:gd name="T2" fmla="*/ 254 w 348"/>
              <a:gd name="T3" fmla="*/ 57 h 313"/>
              <a:gd name="T4" fmla="*/ 265 w 348"/>
              <a:gd name="T5" fmla="*/ 59 h 313"/>
              <a:gd name="T6" fmla="*/ 317 w 348"/>
              <a:gd name="T7" fmla="*/ 54 h 313"/>
              <a:gd name="T8" fmla="*/ 347 w 348"/>
              <a:gd name="T9" fmla="*/ 103 h 313"/>
              <a:gd name="T10" fmla="*/ 309 w 348"/>
              <a:gd name="T11" fmla="*/ 147 h 313"/>
              <a:gd name="T12" fmla="*/ 296 w 348"/>
              <a:gd name="T13" fmla="*/ 171 h 313"/>
              <a:gd name="T14" fmla="*/ 211 w 348"/>
              <a:gd name="T15" fmla="*/ 307 h 313"/>
              <a:gd name="T16" fmla="*/ 146 w 348"/>
              <a:gd name="T17" fmla="*/ 309 h 313"/>
              <a:gd name="T18" fmla="*/ 57 w 348"/>
              <a:gd name="T19" fmla="*/ 167 h 313"/>
              <a:gd name="T20" fmla="*/ 46 w 348"/>
              <a:gd name="T21" fmla="*/ 148 h 313"/>
              <a:gd name="T22" fmla="*/ 4 w 348"/>
              <a:gd name="T23" fmla="*/ 105 h 313"/>
              <a:gd name="T24" fmla="*/ 36 w 348"/>
              <a:gd name="T25" fmla="*/ 52 h 313"/>
              <a:gd name="T26" fmla="*/ 92 w 348"/>
              <a:gd name="T27" fmla="*/ 65 h 313"/>
              <a:gd name="T28" fmla="*/ 175 w 348"/>
              <a:gd name="T29" fmla="*/ 96 h 313"/>
              <a:gd name="T30" fmla="*/ 144 w 348"/>
              <a:gd name="T31" fmla="*/ 70 h 313"/>
              <a:gd name="T32" fmla="*/ 121 w 348"/>
              <a:gd name="T33" fmla="*/ 99 h 313"/>
              <a:gd name="T34" fmla="*/ 94 w 348"/>
              <a:gd name="T35" fmla="*/ 165 h 313"/>
              <a:gd name="T36" fmla="*/ 114 w 348"/>
              <a:gd name="T37" fmla="*/ 271 h 313"/>
              <a:gd name="T38" fmla="*/ 202 w 348"/>
              <a:gd name="T39" fmla="*/ 287 h 313"/>
              <a:gd name="T40" fmla="*/ 257 w 348"/>
              <a:gd name="T41" fmla="*/ 161 h 313"/>
              <a:gd name="T42" fmla="*/ 231 w 348"/>
              <a:gd name="T43" fmla="*/ 101 h 313"/>
              <a:gd name="T44" fmla="*/ 207 w 348"/>
              <a:gd name="T45" fmla="*/ 71 h 313"/>
              <a:gd name="T46" fmla="*/ 175 w 348"/>
              <a:gd name="T47" fmla="*/ 96 h 313"/>
              <a:gd name="T48" fmla="*/ 33 w 348"/>
              <a:gd name="T49" fmla="*/ 98 h 313"/>
              <a:gd name="T50" fmla="*/ 52 w 348"/>
              <a:gd name="T51" fmla="*/ 130 h 313"/>
              <a:gd name="T52" fmla="*/ 69 w 348"/>
              <a:gd name="T53" fmla="*/ 133 h 313"/>
              <a:gd name="T54" fmla="*/ 78 w 348"/>
              <a:gd name="T55" fmla="*/ 104 h 313"/>
              <a:gd name="T56" fmla="*/ 78 w 348"/>
              <a:gd name="T57" fmla="*/ 95 h 313"/>
              <a:gd name="T58" fmla="*/ 75 w 348"/>
              <a:gd name="T59" fmla="*/ 74 h 313"/>
              <a:gd name="T60" fmla="*/ 47 w 348"/>
              <a:gd name="T61" fmla="*/ 73 h 313"/>
              <a:gd name="T62" fmla="*/ 33 w 348"/>
              <a:gd name="T63" fmla="*/ 98 h 313"/>
              <a:gd name="T64" fmla="*/ 290 w 348"/>
              <a:gd name="T65" fmla="*/ 102 h 313"/>
              <a:gd name="T66" fmla="*/ 283 w 348"/>
              <a:gd name="T67" fmla="*/ 102 h 313"/>
              <a:gd name="T68" fmla="*/ 271 w 348"/>
              <a:gd name="T69" fmla="*/ 106 h 313"/>
              <a:gd name="T70" fmla="*/ 283 w 348"/>
              <a:gd name="T71" fmla="*/ 133 h 313"/>
              <a:gd name="T72" fmla="*/ 292 w 348"/>
              <a:gd name="T73" fmla="*/ 135 h 313"/>
              <a:gd name="T74" fmla="*/ 319 w 348"/>
              <a:gd name="T75" fmla="*/ 98 h 313"/>
              <a:gd name="T76" fmla="*/ 302 w 348"/>
              <a:gd name="T77" fmla="*/ 72 h 313"/>
              <a:gd name="T78" fmla="*/ 270 w 348"/>
              <a:gd name="T79" fmla="*/ 78 h 313"/>
              <a:gd name="T80" fmla="*/ 267 w 348"/>
              <a:gd name="T81" fmla="*/ 89 h 313"/>
              <a:gd name="T82" fmla="*/ 271 w 348"/>
              <a:gd name="T83" fmla="*/ 92 h 313"/>
              <a:gd name="T84" fmla="*/ 290 w 348"/>
              <a:gd name="T85" fmla="*/ 1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8" h="313">
                <a:moveTo>
                  <a:pt x="92" y="65"/>
                </a:moveTo>
                <a:cubicBezTo>
                  <a:pt x="138" y="3"/>
                  <a:pt x="207" y="0"/>
                  <a:pt x="254" y="57"/>
                </a:cubicBezTo>
                <a:cubicBezTo>
                  <a:pt x="257" y="61"/>
                  <a:pt x="259" y="66"/>
                  <a:pt x="265" y="59"/>
                </a:cubicBezTo>
                <a:cubicBezTo>
                  <a:pt x="281" y="44"/>
                  <a:pt x="298" y="41"/>
                  <a:pt x="317" y="54"/>
                </a:cubicBezTo>
                <a:cubicBezTo>
                  <a:pt x="335" y="65"/>
                  <a:pt x="348" y="81"/>
                  <a:pt x="347" y="103"/>
                </a:cubicBezTo>
                <a:cubicBezTo>
                  <a:pt x="345" y="125"/>
                  <a:pt x="331" y="141"/>
                  <a:pt x="309" y="147"/>
                </a:cubicBezTo>
                <a:cubicBezTo>
                  <a:pt x="293" y="151"/>
                  <a:pt x="292" y="156"/>
                  <a:pt x="296" y="171"/>
                </a:cubicBezTo>
                <a:cubicBezTo>
                  <a:pt x="312" y="239"/>
                  <a:pt x="279" y="291"/>
                  <a:pt x="211" y="307"/>
                </a:cubicBezTo>
                <a:cubicBezTo>
                  <a:pt x="189" y="312"/>
                  <a:pt x="167" y="313"/>
                  <a:pt x="146" y="309"/>
                </a:cubicBezTo>
                <a:cubicBezTo>
                  <a:pt x="74" y="295"/>
                  <a:pt x="38" y="239"/>
                  <a:pt x="57" y="167"/>
                </a:cubicBezTo>
                <a:cubicBezTo>
                  <a:pt x="60" y="155"/>
                  <a:pt x="59" y="151"/>
                  <a:pt x="46" y="148"/>
                </a:cubicBezTo>
                <a:cubicBezTo>
                  <a:pt x="23" y="142"/>
                  <a:pt x="7" y="122"/>
                  <a:pt x="4" y="105"/>
                </a:cubicBezTo>
                <a:cubicBezTo>
                  <a:pt x="0" y="78"/>
                  <a:pt x="18" y="63"/>
                  <a:pt x="36" y="52"/>
                </a:cubicBezTo>
                <a:cubicBezTo>
                  <a:pt x="55" y="40"/>
                  <a:pt x="76" y="45"/>
                  <a:pt x="92" y="65"/>
                </a:cubicBezTo>
                <a:close/>
                <a:moveTo>
                  <a:pt x="175" y="96"/>
                </a:moveTo>
                <a:cubicBezTo>
                  <a:pt x="169" y="77"/>
                  <a:pt x="160" y="68"/>
                  <a:pt x="144" y="70"/>
                </a:cubicBezTo>
                <a:cubicBezTo>
                  <a:pt x="128" y="73"/>
                  <a:pt x="124" y="87"/>
                  <a:pt x="121" y="99"/>
                </a:cubicBezTo>
                <a:cubicBezTo>
                  <a:pt x="116" y="123"/>
                  <a:pt x="107" y="145"/>
                  <a:pt x="94" y="165"/>
                </a:cubicBezTo>
                <a:cubicBezTo>
                  <a:pt x="70" y="201"/>
                  <a:pt x="79" y="246"/>
                  <a:pt x="114" y="271"/>
                </a:cubicBezTo>
                <a:cubicBezTo>
                  <a:pt x="141" y="290"/>
                  <a:pt x="171" y="292"/>
                  <a:pt x="202" y="287"/>
                </a:cubicBezTo>
                <a:cubicBezTo>
                  <a:pt x="262" y="276"/>
                  <a:pt x="290" y="212"/>
                  <a:pt x="257" y="161"/>
                </a:cubicBezTo>
                <a:cubicBezTo>
                  <a:pt x="244" y="142"/>
                  <a:pt x="236" y="123"/>
                  <a:pt x="231" y="101"/>
                </a:cubicBezTo>
                <a:cubicBezTo>
                  <a:pt x="229" y="87"/>
                  <a:pt x="224" y="73"/>
                  <a:pt x="207" y="71"/>
                </a:cubicBezTo>
                <a:cubicBezTo>
                  <a:pt x="191" y="68"/>
                  <a:pt x="184" y="79"/>
                  <a:pt x="175" y="96"/>
                </a:cubicBezTo>
                <a:close/>
                <a:moveTo>
                  <a:pt x="33" y="98"/>
                </a:moveTo>
                <a:cubicBezTo>
                  <a:pt x="35" y="111"/>
                  <a:pt x="40" y="123"/>
                  <a:pt x="52" y="130"/>
                </a:cubicBezTo>
                <a:cubicBezTo>
                  <a:pt x="57" y="133"/>
                  <a:pt x="63" y="142"/>
                  <a:pt x="69" y="133"/>
                </a:cubicBezTo>
                <a:cubicBezTo>
                  <a:pt x="74" y="124"/>
                  <a:pt x="86" y="113"/>
                  <a:pt x="78" y="104"/>
                </a:cubicBezTo>
                <a:cubicBezTo>
                  <a:pt x="73" y="98"/>
                  <a:pt x="74" y="97"/>
                  <a:pt x="78" y="95"/>
                </a:cubicBezTo>
                <a:cubicBezTo>
                  <a:pt x="93" y="86"/>
                  <a:pt x="84" y="79"/>
                  <a:pt x="75" y="74"/>
                </a:cubicBezTo>
                <a:cubicBezTo>
                  <a:pt x="66" y="68"/>
                  <a:pt x="56" y="69"/>
                  <a:pt x="47" y="73"/>
                </a:cubicBezTo>
                <a:cubicBezTo>
                  <a:pt x="37" y="78"/>
                  <a:pt x="33" y="87"/>
                  <a:pt x="33" y="98"/>
                </a:cubicBezTo>
                <a:close/>
                <a:moveTo>
                  <a:pt x="290" y="102"/>
                </a:moveTo>
                <a:cubicBezTo>
                  <a:pt x="288" y="102"/>
                  <a:pt x="286" y="102"/>
                  <a:pt x="283" y="102"/>
                </a:cubicBezTo>
                <a:cubicBezTo>
                  <a:pt x="279" y="103"/>
                  <a:pt x="272" y="100"/>
                  <a:pt x="271" y="106"/>
                </a:cubicBezTo>
                <a:cubicBezTo>
                  <a:pt x="270" y="116"/>
                  <a:pt x="279" y="124"/>
                  <a:pt x="283" y="133"/>
                </a:cubicBezTo>
                <a:cubicBezTo>
                  <a:pt x="285" y="138"/>
                  <a:pt x="288" y="137"/>
                  <a:pt x="292" y="135"/>
                </a:cubicBezTo>
                <a:cubicBezTo>
                  <a:pt x="307" y="127"/>
                  <a:pt x="318" y="115"/>
                  <a:pt x="319" y="98"/>
                </a:cubicBezTo>
                <a:cubicBezTo>
                  <a:pt x="320" y="85"/>
                  <a:pt x="314" y="76"/>
                  <a:pt x="302" y="72"/>
                </a:cubicBezTo>
                <a:cubicBezTo>
                  <a:pt x="290" y="68"/>
                  <a:pt x="279" y="69"/>
                  <a:pt x="270" y="78"/>
                </a:cubicBezTo>
                <a:cubicBezTo>
                  <a:pt x="267" y="82"/>
                  <a:pt x="266" y="85"/>
                  <a:pt x="267" y="89"/>
                </a:cubicBezTo>
                <a:cubicBezTo>
                  <a:pt x="268" y="91"/>
                  <a:pt x="268" y="94"/>
                  <a:pt x="271" y="92"/>
                </a:cubicBezTo>
                <a:cubicBezTo>
                  <a:pt x="284" y="80"/>
                  <a:pt x="282" y="102"/>
                  <a:pt x="290" y="10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47B74C7-B85C-432B-9D6F-58C7C1C0249C}"/>
              </a:ext>
            </a:extLst>
          </p:cNvPr>
          <p:cNvSpPr/>
          <p:nvPr/>
        </p:nvSpPr>
        <p:spPr bwMode="auto">
          <a:xfrm>
            <a:off x="1381126" y="4113213"/>
            <a:ext cx="76200" cy="93663"/>
          </a:xfrm>
          <a:custGeom>
            <a:avLst/>
            <a:gdLst>
              <a:gd name="T0" fmla="*/ 30 w 30"/>
              <a:gd name="T1" fmla="*/ 37 h 37"/>
              <a:gd name="T2" fmla="*/ 5 w 30"/>
              <a:gd name="T3" fmla="*/ 19 h 37"/>
              <a:gd name="T4" fmla="*/ 5 w 30"/>
              <a:gd name="T5" fmla="*/ 5 h 37"/>
              <a:gd name="T6" fmla="*/ 18 w 30"/>
              <a:gd name="T7" fmla="*/ 9 h 37"/>
              <a:gd name="T8" fmla="*/ 30 w 30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30" y="37"/>
                </a:moveTo>
                <a:cubicBezTo>
                  <a:pt x="18" y="33"/>
                  <a:pt x="11" y="27"/>
                  <a:pt x="5" y="19"/>
                </a:cubicBezTo>
                <a:cubicBezTo>
                  <a:pt x="1" y="14"/>
                  <a:pt x="0" y="9"/>
                  <a:pt x="5" y="5"/>
                </a:cubicBezTo>
                <a:cubicBezTo>
                  <a:pt x="11" y="0"/>
                  <a:pt x="15" y="4"/>
                  <a:pt x="18" y="9"/>
                </a:cubicBezTo>
                <a:cubicBezTo>
                  <a:pt x="24" y="17"/>
                  <a:pt x="28" y="25"/>
                  <a:pt x="30" y="3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3F34BA5-D836-4A9F-B751-E2242765EBEA}"/>
              </a:ext>
            </a:extLst>
          </p:cNvPr>
          <p:cNvSpPr/>
          <p:nvPr/>
        </p:nvSpPr>
        <p:spPr bwMode="auto">
          <a:xfrm>
            <a:off x="1477963" y="4114801"/>
            <a:ext cx="73025" cy="92075"/>
          </a:xfrm>
          <a:custGeom>
            <a:avLst/>
            <a:gdLst>
              <a:gd name="T0" fmla="*/ 0 w 29"/>
              <a:gd name="T1" fmla="*/ 36 h 36"/>
              <a:gd name="T2" fmla="*/ 12 w 29"/>
              <a:gd name="T3" fmla="*/ 7 h 36"/>
              <a:gd name="T4" fmla="*/ 23 w 29"/>
              <a:gd name="T5" fmla="*/ 3 h 36"/>
              <a:gd name="T6" fmla="*/ 26 w 29"/>
              <a:gd name="T7" fmla="*/ 17 h 36"/>
              <a:gd name="T8" fmla="*/ 0 w 29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0" y="36"/>
                </a:moveTo>
                <a:cubicBezTo>
                  <a:pt x="2" y="24"/>
                  <a:pt x="7" y="15"/>
                  <a:pt x="12" y="7"/>
                </a:cubicBezTo>
                <a:cubicBezTo>
                  <a:pt x="15" y="4"/>
                  <a:pt x="18" y="0"/>
                  <a:pt x="23" y="3"/>
                </a:cubicBezTo>
                <a:cubicBezTo>
                  <a:pt x="29" y="6"/>
                  <a:pt x="29" y="12"/>
                  <a:pt x="26" y="17"/>
                </a:cubicBezTo>
                <a:cubicBezTo>
                  <a:pt x="20" y="25"/>
                  <a:pt x="13" y="32"/>
                  <a:pt x="0" y="36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65ED603-0843-47DF-B34C-745CCD8A381E}"/>
              </a:ext>
            </a:extLst>
          </p:cNvPr>
          <p:cNvSpPr/>
          <p:nvPr/>
        </p:nvSpPr>
        <p:spPr bwMode="auto">
          <a:xfrm>
            <a:off x="1346201" y="4019551"/>
            <a:ext cx="65088" cy="58738"/>
          </a:xfrm>
          <a:custGeom>
            <a:avLst/>
            <a:gdLst>
              <a:gd name="T0" fmla="*/ 14 w 26"/>
              <a:gd name="T1" fmla="*/ 0 h 23"/>
              <a:gd name="T2" fmla="*/ 25 w 26"/>
              <a:gd name="T3" fmla="*/ 13 h 23"/>
              <a:gd name="T4" fmla="*/ 13 w 26"/>
              <a:gd name="T5" fmla="*/ 23 h 23"/>
              <a:gd name="T6" fmla="*/ 0 w 26"/>
              <a:gd name="T7" fmla="*/ 11 h 23"/>
              <a:gd name="T8" fmla="*/ 14 w 26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3">
                <a:moveTo>
                  <a:pt x="14" y="0"/>
                </a:moveTo>
                <a:cubicBezTo>
                  <a:pt x="21" y="1"/>
                  <a:pt x="26" y="5"/>
                  <a:pt x="25" y="13"/>
                </a:cubicBezTo>
                <a:cubicBezTo>
                  <a:pt x="25" y="19"/>
                  <a:pt x="20" y="23"/>
                  <a:pt x="13" y="23"/>
                </a:cubicBezTo>
                <a:cubicBezTo>
                  <a:pt x="6" y="23"/>
                  <a:pt x="0" y="19"/>
                  <a:pt x="0" y="11"/>
                </a:cubicBezTo>
                <a:cubicBezTo>
                  <a:pt x="1" y="4"/>
                  <a:pt x="6" y="0"/>
                  <a:pt x="14" y="0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610D133B-D71F-412D-9AA8-ABB22C3D2650}"/>
              </a:ext>
            </a:extLst>
          </p:cNvPr>
          <p:cNvSpPr/>
          <p:nvPr/>
        </p:nvSpPr>
        <p:spPr bwMode="auto">
          <a:xfrm>
            <a:off x="1522413" y="4017963"/>
            <a:ext cx="63500" cy="60325"/>
          </a:xfrm>
          <a:custGeom>
            <a:avLst/>
            <a:gdLst>
              <a:gd name="T0" fmla="*/ 25 w 25"/>
              <a:gd name="T1" fmla="*/ 12 h 24"/>
              <a:gd name="T2" fmla="*/ 15 w 25"/>
              <a:gd name="T3" fmla="*/ 24 h 24"/>
              <a:gd name="T4" fmla="*/ 1 w 25"/>
              <a:gd name="T5" fmla="*/ 13 h 24"/>
              <a:gd name="T6" fmla="*/ 11 w 25"/>
              <a:gd name="T7" fmla="*/ 1 h 24"/>
              <a:gd name="T8" fmla="*/ 25 w 25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12"/>
                </a:moveTo>
                <a:cubicBezTo>
                  <a:pt x="25" y="19"/>
                  <a:pt x="21" y="23"/>
                  <a:pt x="15" y="24"/>
                </a:cubicBezTo>
                <a:cubicBezTo>
                  <a:pt x="7" y="24"/>
                  <a:pt x="1" y="21"/>
                  <a:pt x="1" y="13"/>
                </a:cubicBezTo>
                <a:cubicBezTo>
                  <a:pt x="0" y="6"/>
                  <a:pt x="5" y="1"/>
                  <a:pt x="11" y="1"/>
                </a:cubicBezTo>
                <a:cubicBezTo>
                  <a:pt x="18" y="0"/>
                  <a:pt x="24" y="4"/>
                  <a:pt x="25" y="1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3162" name="Grupo 3161">
            <a:extLst>
              <a:ext uri="{FF2B5EF4-FFF2-40B4-BE49-F238E27FC236}">
                <a16:creationId xmlns:a16="http://schemas.microsoft.com/office/drawing/2014/main" id="{D0BCC7F0-DB31-455D-8348-522299D684F2}"/>
              </a:ext>
            </a:extLst>
          </p:cNvPr>
          <p:cNvGrpSpPr/>
          <p:nvPr/>
        </p:nvGrpSpPr>
        <p:grpSpPr>
          <a:xfrm>
            <a:off x="2741826" y="697806"/>
            <a:ext cx="2006601" cy="1960561"/>
            <a:chOff x="2751138" y="996951"/>
            <a:chExt cx="2006601" cy="1960561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115AD42-477F-4B82-B778-90ABF720C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1138" y="996951"/>
              <a:ext cx="1958975" cy="1958975"/>
            </a:xfrm>
            <a:custGeom>
              <a:avLst/>
              <a:gdLst>
                <a:gd name="T0" fmla="*/ 478 w 973"/>
                <a:gd name="T1" fmla="*/ 472 h 974"/>
                <a:gd name="T2" fmla="*/ 494 w 973"/>
                <a:gd name="T3" fmla="*/ 409 h 974"/>
                <a:gd name="T4" fmla="*/ 566 w 973"/>
                <a:gd name="T5" fmla="*/ 304 h 974"/>
                <a:gd name="T6" fmla="*/ 741 w 973"/>
                <a:gd name="T7" fmla="*/ 131 h 974"/>
                <a:gd name="T8" fmla="*/ 743 w 973"/>
                <a:gd name="T9" fmla="*/ 87 h 974"/>
                <a:gd name="T10" fmla="*/ 803 w 973"/>
                <a:gd name="T11" fmla="*/ 97 h 974"/>
                <a:gd name="T12" fmla="*/ 814 w 973"/>
                <a:gd name="T13" fmla="*/ 11 h 974"/>
                <a:gd name="T14" fmla="*/ 955 w 973"/>
                <a:gd name="T15" fmla="*/ 105 h 974"/>
                <a:gd name="T16" fmla="*/ 884 w 973"/>
                <a:gd name="T17" fmla="*/ 177 h 974"/>
                <a:gd name="T18" fmla="*/ 853 w 973"/>
                <a:gd name="T19" fmla="*/ 196 h 974"/>
                <a:gd name="T20" fmla="*/ 863 w 973"/>
                <a:gd name="T21" fmla="*/ 254 h 974"/>
                <a:gd name="T22" fmla="*/ 836 w 973"/>
                <a:gd name="T23" fmla="*/ 242 h 974"/>
                <a:gd name="T24" fmla="*/ 645 w 973"/>
                <a:gd name="T25" fmla="*/ 426 h 974"/>
                <a:gd name="T26" fmla="*/ 565 w 973"/>
                <a:gd name="T27" fmla="*/ 481 h 974"/>
                <a:gd name="T28" fmla="*/ 500 w 973"/>
                <a:gd name="T29" fmla="*/ 497 h 974"/>
                <a:gd name="T30" fmla="*/ 403 w 973"/>
                <a:gd name="T31" fmla="*/ 600 h 974"/>
                <a:gd name="T32" fmla="*/ 389 w 973"/>
                <a:gd name="T33" fmla="*/ 957 h 974"/>
                <a:gd name="T34" fmla="*/ 260 w 973"/>
                <a:gd name="T35" fmla="*/ 974 h 974"/>
                <a:gd name="T36" fmla="*/ 243 w 973"/>
                <a:gd name="T37" fmla="*/ 636 h 974"/>
                <a:gd name="T38" fmla="*/ 222 w 973"/>
                <a:gd name="T39" fmla="*/ 502 h 974"/>
                <a:gd name="T40" fmla="*/ 211 w 973"/>
                <a:gd name="T41" fmla="*/ 532 h 974"/>
                <a:gd name="T42" fmla="*/ 188 w 973"/>
                <a:gd name="T43" fmla="*/ 974 h 974"/>
                <a:gd name="T44" fmla="*/ 0 w 973"/>
                <a:gd name="T45" fmla="*/ 953 h 974"/>
                <a:gd name="T46" fmla="*/ 20 w 973"/>
                <a:gd name="T47" fmla="*/ 0 h 974"/>
                <a:gd name="T48" fmla="*/ 113 w 973"/>
                <a:gd name="T49" fmla="*/ 15 h 974"/>
                <a:gd name="T50" fmla="*/ 175 w 973"/>
                <a:gd name="T51" fmla="*/ 150 h 974"/>
                <a:gd name="T52" fmla="*/ 359 w 973"/>
                <a:gd name="T53" fmla="*/ 296 h 974"/>
                <a:gd name="T54" fmla="*/ 406 w 973"/>
                <a:gd name="T55" fmla="*/ 545 h 974"/>
                <a:gd name="T56" fmla="*/ 248 w 973"/>
                <a:gd name="T57" fmla="*/ 434 h 974"/>
                <a:gd name="T58" fmla="*/ 264 w 973"/>
                <a:gd name="T59" fmla="*/ 553 h 974"/>
                <a:gd name="T60" fmla="*/ 276 w 973"/>
                <a:gd name="T61" fmla="*/ 929 h 974"/>
                <a:gd name="T62" fmla="*/ 357 w 973"/>
                <a:gd name="T63" fmla="*/ 941 h 974"/>
                <a:gd name="T64" fmla="*/ 366 w 973"/>
                <a:gd name="T65" fmla="*/ 629 h 974"/>
                <a:gd name="T66" fmla="*/ 313 w 973"/>
                <a:gd name="T67" fmla="*/ 638 h 974"/>
                <a:gd name="T68" fmla="*/ 370 w 973"/>
                <a:gd name="T69" fmla="*/ 578 h 974"/>
                <a:gd name="T70" fmla="*/ 326 w 973"/>
                <a:gd name="T71" fmla="*/ 302 h 974"/>
                <a:gd name="T72" fmla="*/ 159 w 973"/>
                <a:gd name="T73" fmla="*/ 179 h 974"/>
                <a:gd name="T74" fmla="*/ 85 w 973"/>
                <a:gd name="T75" fmla="*/ 40 h 974"/>
                <a:gd name="T76" fmla="*/ 33 w 973"/>
                <a:gd name="T77" fmla="*/ 33 h 974"/>
                <a:gd name="T78" fmla="*/ 178 w 973"/>
                <a:gd name="T79" fmla="*/ 941 h 974"/>
                <a:gd name="T80" fmla="*/ 177 w 973"/>
                <a:gd name="T81" fmla="*/ 583 h 974"/>
                <a:gd name="T82" fmla="*/ 229 w 973"/>
                <a:gd name="T83" fmla="*/ 399 h 974"/>
                <a:gd name="T84" fmla="*/ 701 w 973"/>
                <a:gd name="T85" fmla="*/ 289 h 974"/>
                <a:gd name="T86" fmla="*/ 744 w 973"/>
                <a:gd name="T87" fmla="*/ 285 h 974"/>
                <a:gd name="T88" fmla="*/ 736 w 973"/>
                <a:gd name="T89" fmla="*/ 241 h 974"/>
                <a:gd name="T90" fmla="*/ 785 w 973"/>
                <a:gd name="T91" fmla="*/ 244 h 974"/>
                <a:gd name="T92" fmla="*/ 761 w 973"/>
                <a:gd name="T93" fmla="*/ 154 h 974"/>
                <a:gd name="T94" fmla="*/ 649 w 973"/>
                <a:gd name="T95" fmla="*/ 380 h 974"/>
                <a:gd name="T96" fmla="*/ 655 w 973"/>
                <a:gd name="T97" fmla="*/ 322 h 974"/>
                <a:gd name="T98" fmla="*/ 705 w 973"/>
                <a:gd name="T99" fmla="*/ 325 h 974"/>
                <a:gd name="T100" fmla="*/ 701 w 973"/>
                <a:gd name="T101" fmla="*/ 289 h 974"/>
                <a:gd name="T102" fmla="*/ 927 w 973"/>
                <a:gd name="T103" fmla="*/ 123 h 974"/>
                <a:gd name="T104" fmla="*/ 823 w 973"/>
                <a:gd name="T105" fmla="*/ 45 h 974"/>
                <a:gd name="T106" fmla="*/ 865 w 973"/>
                <a:gd name="T107" fmla="*/ 112 h 974"/>
                <a:gd name="T108" fmla="*/ 924 w 973"/>
                <a:gd name="T109" fmla="*/ 154 h 974"/>
                <a:gd name="T110" fmla="*/ 572 w 973"/>
                <a:gd name="T111" fmla="*/ 354 h 974"/>
                <a:gd name="T112" fmla="*/ 588 w 973"/>
                <a:gd name="T113" fmla="*/ 418 h 974"/>
                <a:gd name="T114" fmla="*/ 572 w 973"/>
                <a:gd name="T115" fmla="*/ 354 h 974"/>
                <a:gd name="T116" fmla="*/ 514 w 973"/>
                <a:gd name="T117" fmla="*/ 435 h 974"/>
                <a:gd name="T118" fmla="*/ 538 w 973"/>
                <a:gd name="T119" fmla="*/ 460 h 974"/>
                <a:gd name="T120" fmla="*/ 535 w 973"/>
                <a:gd name="T121" fmla="*/ 414 h 974"/>
                <a:gd name="T122" fmla="*/ 828 w 973"/>
                <a:gd name="T123" fmla="*/ 123 h 974"/>
                <a:gd name="T124" fmla="*/ 828 w 973"/>
                <a:gd name="T125" fmla="*/ 171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3" h="974">
                  <a:moveTo>
                    <a:pt x="406" y="545"/>
                  </a:moveTo>
                  <a:cubicBezTo>
                    <a:pt x="431" y="520"/>
                    <a:pt x="455" y="496"/>
                    <a:pt x="478" y="472"/>
                  </a:cubicBezTo>
                  <a:cubicBezTo>
                    <a:pt x="480" y="470"/>
                    <a:pt x="480" y="466"/>
                    <a:pt x="479" y="464"/>
                  </a:cubicBezTo>
                  <a:cubicBezTo>
                    <a:pt x="473" y="442"/>
                    <a:pt x="476" y="423"/>
                    <a:pt x="494" y="409"/>
                  </a:cubicBezTo>
                  <a:cubicBezTo>
                    <a:pt x="520" y="387"/>
                    <a:pt x="533" y="358"/>
                    <a:pt x="548" y="329"/>
                  </a:cubicBezTo>
                  <a:cubicBezTo>
                    <a:pt x="552" y="320"/>
                    <a:pt x="559" y="311"/>
                    <a:pt x="566" y="304"/>
                  </a:cubicBezTo>
                  <a:cubicBezTo>
                    <a:pt x="621" y="248"/>
                    <a:pt x="676" y="194"/>
                    <a:pt x="731" y="139"/>
                  </a:cubicBezTo>
                  <a:cubicBezTo>
                    <a:pt x="733" y="136"/>
                    <a:pt x="737" y="134"/>
                    <a:pt x="741" y="131"/>
                  </a:cubicBezTo>
                  <a:cubicBezTo>
                    <a:pt x="732" y="123"/>
                    <a:pt x="725" y="117"/>
                    <a:pt x="717" y="111"/>
                  </a:cubicBezTo>
                  <a:cubicBezTo>
                    <a:pt x="727" y="102"/>
                    <a:pt x="734" y="95"/>
                    <a:pt x="743" y="87"/>
                  </a:cubicBezTo>
                  <a:cubicBezTo>
                    <a:pt x="753" y="99"/>
                    <a:pt x="765" y="111"/>
                    <a:pt x="777" y="123"/>
                  </a:cubicBezTo>
                  <a:cubicBezTo>
                    <a:pt x="786" y="113"/>
                    <a:pt x="794" y="105"/>
                    <a:pt x="803" y="97"/>
                  </a:cubicBezTo>
                  <a:cubicBezTo>
                    <a:pt x="793" y="86"/>
                    <a:pt x="785" y="74"/>
                    <a:pt x="785" y="58"/>
                  </a:cubicBezTo>
                  <a:cubicBezTo>
                    <a:pt x="785" y="36"/>
                    <a:pt x="795" y="20"/>
                    <a:pt x="814" y="11"/>
                  </a:cubicBezTo>
                  <a:cubicBezTo>
                    <a:pt x="833" y="2"/>
                    <a:pt x="853" y="4"/>
                    <a:pt x="868" y="18"/>
                  </a:cubicBezTo>
                  <a:cubicBezTo>
                    <a:pt x="898" y="47"/>
                    <a:pt x="927" y="76"/>
                    <a:pt x="955" y="105"/>
                  </a:cubicBezTo>
                  <a:cubicBezTo>
                    <a:pt x="973" y="124"/>
                    <a:pt x="971" y="155"/>
                    <a:pt x="953" y="174"/>
                  </a:cubicBezTo>
                  <a:cubicBezTo>
                    <a:pt x="934" y="193"/>
                    <a:pt x="904" y="194"/>
                    <a:pt x="884" y="177"/>
                  </a:cubicBezTo>
                  <a:cubicBezTo>
                    <a:pt x="881" y="175"/>
                    <a:pt x="879" y="173"/>
                    <a:pt x="877" y="171"/>
                  </a:cubicBezTo>
                  <a:cubicBezTo>
                    <a:pt x="870" y="179"/>
                    <a:pt x="862" y="188"/>
                    <a:pt x="853" y="196"/>
                  </a:cubicBezTo>
                  <a:cubicBezTo>
                    <a:pt x="864" y="206"/>
                    <a:pt x="876" y="218"/>
                    <a:pt x="889" y="230"/>
                  </a:cubicBezTo>
                  <a:cubicBezTo>
                    <a:pt x="879" y="239"/>
                    <a:pt x="872" y="246"/>
                    <a:pt x="863" y="254"/>
                  </a:cubicBezTo>
                  <a:cubicBezTo>
                    <a:pt x="858" y="248"/>
                    <a:pt x="853" y="241"/>
                    <a:pt x="846" y="232"/>
                  </a:cubicBezTo>
                  <a:cubicBezTo>
                    <a:pt x="841" y="237"/>
                    <a:pt x="838" y="240"/>
                    <a:pt x="836" y="242"/>
                  </a:cubicBezTo>
                  <a:cubicBezTo>
                    <a:pt x="781" y="297"/>
                    <a:pt x="726" y="353"/>
                    <a:pt x="670" y="408"/>
                  </a:cubicBezTo>
                  <a:cubicBezTo>
                    <a:pt x="663" y="415"/>
                    <a:pt x="654" y="420"/>
                    <a:pt x="645" y="426"/>
                  </a:cubicBezTo>
                  <a:cubicBezTo>
                    <a:pt x="641" y="429"/>
                    <a:pt x="637" y="431"/>
                    <a:pt x="632" y="432"/>
                  </a:cubicBezTo>
                  <a:cubicBezTo>
                    <a:pt x="606" y="444"/>
                    <a:pt x="584" y="459"/>
                    <a:pt x="565" y="481"/>
                  </a:cubicBezTo>
                  <a:cubicBezTo>
                    <a:pt x="550" y="497"/>
                    <a:pt x="532" y="501"/>
                    <a:pt x="511" y="495"/>
                  </a:cubicBezTo>
                  <a:cubicBezTo>
                    <a:pt x="508" y="494"/>
                    <a:pt x="502" y="495"/>
                    <a:pt x="500" y="497"/>
                  </a:cubicBezTo>
                  <a:cubicBezTo>
                    <a:pt x="469" y="528"/>
                    <a:pt x="438" y="559"/>
                    <a:pt x="407" y="590"/>
                  </a:cubicBezTo>
                  <a:cubicBezTo>
                    <a:pt x="405" y="592"/>
                    <a:pt x="403" y="596"/>
                    <a:pt x="403" y="600"/>
                  </a:cubicBezTo>
                  <a:cubicBezTo>
                    <a:pt x="400" y="666"/>
                    <a:pt x="398" y="733"/>
                    <a:pt x="395" y="799"/>
                  </a:cubicBezTo>
                  <a:cubicBezTo>
                    <a:pt x="393" y="852"/>
                    <a:pt x="391" y="905"/>
                    <a:pt x="389" y="957"/>
                  </a:cubicBezTo>
                  <a:cubicBezTo>
                    <a:pt x="389" y="968"/>
                    <a:pt x="383" y="974"/>
                    <a:pt x="372" y="974"/>
                  </a:cubicBezTo>
                  <a:cubicBezTo>
                    <a:pt x="335" y="974"/>
                    <a:pt x="298" y="974"/>
                    <a:pt x="260" y="974"/>
                  </a:cubicBezTo>
                  <a:cubicBezTo>
                    <a:pt x="248" y="974"/>
                    <a:pt x="243" y="968"/>
                    <a:pt x="243" y="954"/>
                  </a:cubicBezTo>
                  <a:cubicBezTo>
                    <a:pt x="243" y="848"/>
                    <a:pt x="244" y="742"/>
                    <a:pt x="243" y="636"/>
                  </a:cubicBezTo>
                  <a:cubicBezTo>
                    <a:pt x="242" y="610"/>
                    <a:pt x="236" y="585"/>
                    <a:pt x="232" y="560"/>
                  </a:cubicBezTo>
                  <a:cubicBezTo>
                    <a:pt x="229" y="541"/>
                    <a:pt x="225" y="521"/>
                    <a:pt x="222" y="502"/>
                  </a:cubicBezTo>
                  <a:cubicBezTo>
                    <a:pt x="220" y="502"/>
                    <a:pt x="219" y="502"/>
                    <a:pt x="218" y="502"/>
                  </a:cubicBezTo>
                  <a:cubicBezTo>
                    <a:pt x="216" y="512"/>
                    <a:pt x="211" y="522"/>
                    <a:pt x="211" y="532"/>
                  </a:cubicBezTo>
                  <a:cubicBezTo>
                    <a:pt x="210" y="672"/>
                    <a:pt x="211" y="812"/>
                    <a:pt x="211" y="951"/>
                  </a:cubicBezTo>
                  <a:cubicBezTo>
                    <a:pt x="211" y="970"/>
                    <a:pt x="206" y="974"/>
                    <a:pt x="188" y="974"/>
                  </a:cubicBezTo>
                  <a:cubicBezTo>
                    <a:pt x="132" y="974"/>
                    <a:pt x="77" y="974"/>
                    <a:pt x="21" y="974"/>
                  </a:cubicBezTo>
                  <a:cubicBezTo>
                    <a:pt x="5" y="974"/>
                    <a:pt x="0" y="969"/>
                    <a:pt x="0" y="953"/>
                  </a:cubicBezTo>
                  <a:cubicBezTo>
                    <a:pt x="0" y="642"/>
                    <a:pt x="0" y="332"/>
                    <a:pt x="0" y="21"/>
                  </a:cubicBezTo>
                  <a:cubicBezTo>
                    <a:pt x="0" y="5"/>
                    <a:pt x="5" y="0"/>
                    <a:pt x="20" y="0"/>
                  </a:cubicBezTo>
                  <a:cubicBezTo>
                    <a:pt x="45" y="0"/>
                    <a:pt x="70" y="0"/>
                    <a:pt x="94" y="0"/>
                  </a:cubicBezTo>
                  <a:cubicBezTo>
                    <a:pt x="106" y="0"/>
                    <a:pt x="111" y="4"/>
                    <a:pt x="113" y="15"/>
                  </a:cubicBezTo>
                  <a:cubicBezTo>
                    <a:pt x="119" y="41"/>
                    <a:pt x="124" y="67"/>
                    <a:pt x="129" y="94"/>
                  </a:cubicBezTo>
                  <a:cubicBezTo>
                    <a:pt x="134" y="121"/>
                    <a:pt x="150" y="139"/>
                    <a:pt x="175" y="150"/>
                  </a:cubicBezTo>
                  <a:cubicBezTo>
                    <a:pt x="208" y="164"/>
                    <a:pt x="240" y="179"/>
                    <a:pt x="273" y="192"/>
                  </a:cubicBezTo>
                  <a:cubicBezTo>
                    <a:pt x="322" y="211"/>
                    <a:pt x="349" y="246"/>
                    <a:pt x="359" y="296"/>
                  </a:cubicBezTo>
                  <a:cubicBezTo>
                    <a:pt x="373" y="368"/>
                    <a:pt x="389" y="439"/>
                    <a:pt x="404" y="510"/>
                  </a:cubicBezTo>
                  <a:cubicBezTo>
                    <a:pt x="406" y="521"/>
                    <a:pt x="405" y="532"/>
                    <a:pt x="406" y="545"/>
                  </a:cubicBezTo>
                  <a:close/>
                  <a:moveTo>
                    <a:pt x="258" y="413"/>
                  </a:moveTo>
                  <a:cubicBezTo>
                    <a:pt x="254" y="420"/>
                    <a:pt x="250" y="427"/>
                    <a:pt x="248" y="434"/>
                  </a:cubicBezTo>
                  <a:cubicBezTo>
                    <a:pt x="246" y="438"/>
                    <a:pt x="245" y="444"/>
                    <a:pt x="245" y="448"/>
                  </a:cubicBezTo>
                  <a:cubicBezTo>
                    <a:pt x="251" y="483"/>
                    <a:pt x="258" y="518"/>
                    <a:pt x="264" y="553"/>
                  </a:cubicBezTo>
                  <a:cubicBezTo>
                    <a:pt x="271" y="589"/>
                    <a:pt x="276" y="625"/>
                    <a:pt x="276" y="662"/>
                  </a:cubicBezTo>
                  <a:cubicBezTo>
                    <a:pt x="275" y="751"/>
                    <a:pt x="276" y="840"/>
                    <a:pt x="276" y="929"/>
                  </a:cubicBezTo>
                  <a:cubicBezTo>
                    <a:pt x="276" y="933"/>
                    <a:pt x="276" y="937"/>
                    <a:pt x="276" y="941"/>
                  </a:cubicBezTo>
                  <a:cubicBezTo>
                    <a:pt x="303" y="941"/>
                    <a:pt x="330" y="941"/>
                    <a:pt x="357" y="941"/>
                  </a:cubicBezTo>
                  <a:cubicBezTo>
                    <a:pt x="361" y="837"/>
                    <a:pt x="365" y="734"/>
                    <a:pt x="369" y="631"/>
                  </a:cubicBezTo>
                  <a:cubicBezTo>
                    <a:pt x="368" y="630"/>
                    <a:pt x="367" y="630"/>
                    <a:pt x="366" y="629"/>
                  </a:cubicBezTo>
                  <a:cubicBezTo>
                    <a:pt x="356" y="640"/>
                    <a:pt x="346" y="650"/>
                    <a:pt x="337" y="660"/>
                  </a:cubicBezTo>
                  <a:cubicBezTo>
                    <a:pt x="328" y="653"/>
                    <a:pt x="321" y="646"/>
                    <a:pt x="313" y="638"/>
                  </a:cubicBezTo>
                  <a:cubicBezTo>
                    <a:pt x="330" y="620"/>
                    <a:pt x="347" y="603"/>
                    <a:pt x="365" y="586"/>
                  </a:cubicBezTo>
                  <a:cubicBezTo>
                    <a:pt x="367" y="584"/>
                    <a:pt x="370" y="581"/>
                    <a:pt x="370" y="578"/>
                  </a:cubicBezTo>
                  <a:cubicBezTo>
                    <a:pt x="371" y="558"/>
                    <a:pt x="375" y="537"/>
                    <a:pt x="371" y="518"/>
                  </a:cubicBezTo>
                  <a:cubicBezTo>
                    <a:pt x="357" y="445"/>
                    <a:pt x="340" y="374"/>
                    <a:pt x="326" y="302"/>
                  </a:cubicBezTo>
                  <a:cubicBezTo>
                    <a:pt x="318" y="262"/>
                    <a:pt x="297" y="236"/>
                    <a:pt x="259" y="222"/>
                  </a:cubicBezTo>
                  <a:cubicBezTo>
                    <a:pt x="225" y="209"/>
                    <a:pt x="192" y="194"/>
                    <a:pt x="159" y="179"/>
                  </a:cubicBezTo>
                  <a:cubicBezTo>
                    <a:pt x="125" y="164"/>
                    <a:pt x="105" y="137"/>
                    <a:pt x="97" y="101"/>
                  </a:cubicBezTo>
                  <a:cubicBezTo>
                    <a:pt x="93" y="81"/>
                    <a:pt x="89" y="60"/>
                    <a:pt x="85" y="40"/>
                  </a:cubicBezTo>
                  <a:cubicBezTo>
                    <a:pt x="84" y="37"/>
                    <a:pt x="81" y="33"/>
                    <a:pt x="78" y="33"/>
                  </a:cubicBezTo>
                  <a:cubicBezTo>
                    <a:pt x="63" y="32"/>
                    <a:pt x="48" y="33"/>
                    <a:pt x="33" y="33"/>
                  </a:cubicBezTo>
                  <a:cubicBezTo>
                    <a:pt x="33" y="336"/>
                    <a:pt x="33" y="638"/>
                    <a:pt x="33" y="941"/>
                  </a:cubicBezTo>
                  <a:cubicBezTo>
                    <a:pt x="81" y="941"/>
                    <a:pt x="129" y="941"/>
                    <a:pt x="178" y="941"/>
                  </a:cubicBezTo>
                  <a:cubicBezTo>
                    <a:pt x="178" y="936"/>
                    <a:pt x="178" y="932"/>
                    <a:pt x="178" y="928"/>
                  </a:cubicBezTo>
                  <a:cubicBezTo>
                    <a:pt x="178" y="813"/>
                    <a:pt x="180" y="698"/>
                    <a:pt x="177" y="583"/>
                  </a:cubicBezTo>
                  <a:cubicBezTo>
                    <a:pt x="177" y="537"/>
                    <a:pt x="183" y="494"/>
                    <a:pt x="205" y="453"/>
                  </a:cubicBezTo>
                  <a:cubicBezTo>
                    <a:pt x="214" y="436"/>
                    <a:pt x="220" y="417"/>
                    <a:pt x="229" y="399"/>
                  </a:cubicBezTo>
                  <a:cubicBezTo>
                    <a:pt x="239" y="404"/>
                    <a:pt x="248" y="408"/>
                    <a:pt x="258" y="413"/>
                  </a:cubicBezTo>
                  <a:close/>
                  <a:moveTo>
                    <a:pt x="701" y="289"/>
                  </a:moveTo>
                  <a:cubicBezTo>
                    <a:pt x="710" y="280"/>
                    <a:pt x="718" y="273"/>
                    <a:pt x="728" y="262"/>
                  </a:cubicBezTo>
                  <a:cubicBezTo>
                    <a:pt x="734" y="270"/>
                    <a:pt x="739" y="278"/>
                    <a:pt x="744" y="285"/>
                  </a:cubicBezTo>
                  <a:cubicBezTo>
                    <a:pt x="752" y="278"/>
                    <a:pt x="757" y="273"/>
                    <a:pt x="763" y="266"/>
                  </a:cubicBezTo>
                  <a:cubicBezTo>
                    <a:pt x="754" y="258"/>
                    <a:pt x="744" y="248"/>
                    <a:pt x="736" y="241"/>
                  </a:cubicBezTo>
                  <a:cubicBezTo>
                    <a:pt x="744" y="232"/>
                    <a:pt x="751" y="224"/>
                    <a:pt x="759" y="215"/>
                  </a:cubicBezTo>
                  <a:cubicBezTo>
                    <a:pt x="768" y="225"/>
                    <a:pt x="777" y="235"/>
                    <a:pt x="785" y="244"/>
                  </a:cubicBezTo>
                  <a:cubicBezTo>
                    <a:pt x="797" y="232"/>
                    <a:pt x="808" y="221"/>
                    <a:pt x="818" y="211"/>
                  </a:cubicBezTo>
                  <a:cubicBezTo>
                    <a:pt x="800" y="193"/>
                    <a:pt x="781" y="174"/>
                    <a:pt x="761" y="154"/>
                  </a:cubicBezTo>
                  <a:cubicBezTo>
                    <a:pt x="704" y="210"/>
                    <a:pt x="648" y="267"/>
                    <a:pt x="592" y="322"/>
                  </a:cubicBezTo>
                  <a:cubicBezTo>
                    <a:pt x="612" y="343"/>
                    <a:pt x="631" y="362"/>
                    <a:pt x="649" y="380"/>
                  </a:cubicBezTo>
                  <a:cubicBezTo>
                    <a:pt x="659" y="370"/>
                    <a:pt x="670" y="359"/>
                    <a:pt x="683" y="347"/>
                  </a:cubicBezTo>
                  <a:cubicBezTo>
                    <a:pt x="673" y="338"/>
                    <a:pt x="663" y="329"/>
                    <a:pt x="655" y="322"/>
                  </a:cubicBezTo>
                  <a:cubicBezTo>
                    <a:pt x="663" y="313"/>
                    <a:pt x="670" y="305"/>
                    <a:pt x="678" y="296"/>
                  </a:cubicBezTo>
                  <a:cubicBezTo>
                    <a:pt x="687" y="306"/>
                    <a:pt x="696" y="316"/>
                    <a:pt x="705" y="325"/>
                  </a:cubicBezTo>
                  <a:cubicBezTo>
                    <a:pt x="711" y="319"/>
                    <a:pt x="716" y="313"/>
                    <a:pt x="723" y="306"/>
                  </a:cubicBezTo>
                  <a:cubicBezTo>
                    <a:pt x="716" y="301"/>
                    <a:pt x="709" y="295"/>
                    <a:pt x="701" y="289"/>
                  </a:cubicBezTo>
                  <a:close/>
                  <a:moveTo>
                    <a:pt x="937" y="139"/>
                  </a:moveTo>
                  <a:cubicBezTo>
                    <a:pt x="933" y="133"/>
                    <a:pt x="931" y="127"/>
                    <a:pt x="927" y="123"/>
                  </a:cubicBezTo>
                  <a:cubicBezTo>
                    <a:pt x="902" y="98"/>
                    <a:pt x="876" y="72"/>
                    <a:pt x="851" y="47"/>
                  </a:cubicBezTo>
                  <a:cubicBezTo>
                    <a:pt x="841" y="37"/>
                    <a:pt x="831" y="36"/>
                    <a:pt x="823" y="45"/>
                  </a:cubicBezTo>
                  <a:cubicBezTo>
                    <a:pt x="815" y="53"/>
                    <a:pt x="816" y="62"/>
                    <a:pt x="825" y="72"/>
                  </a:cubicBezTo>
                  <a:cubicBezTo>
                    <a:pt x="839" y="85"/>
                    <a:pt x="852" y="99"/>
                    <a:pt x="865" y="112"/>
                  </a:cubicBezTo>
                  <a:cubicBezTo>
                    <a:pt x="878" y="124"/>
                    <a:pt x="890" y="137"/>
                    <a:pt x="903" y="150"/>
                  </a:cubicBezTo>
                  <a:cubicBezTo>
                    <a:pt x="909" y="156"/>
                    <a:pt x="917" y="159"/>
                    <a:pt x="924" y="154"/>
                  </a:cubicBezTo>
                  <a:cubicBezTo>
                    <a:pt x="929" y="151"/>
                    <a:pt x="933" y="144"/>
                    <a:pt x="937" y="139"/>
                  </a:cubicBezTo>
                  <a:close/>
                  <a:moveTo>
                    <a:pt x="572" y="354"/>
                  </a:moveTo>
                  <a:cubicBezTo>
                    <a:pt x="566" y="364"/>
                    <a:pt x="561" y="376"/>
                    <a:pt x="556" y="386"/>
                  </a:cubicBezTo>
                  <a:cubicBezTo>
                    <a:pt x="567" y="397"/>
                    <a:pt x="577" y="407"/>
                    <a:pt x="588" y="418"/>
                  </a:cubicBezTo>
                  <a:cubicBezTo>
                    <a:pt x="598" y="413"/>
                    <a:pt x="609" y="407"/>
                    <a:pt x="620" y="402"/>
                  </a:cubicBezTo>
                  <a:cubicBezTo>
                    <a:pt x="604" y="386"/>
                    <a:pt x="588" y="370"/>
                    <a:pt x="572" y="354"/>
                  </a:cubicBezTo>
                  <a:close/>
                  <a:moveTo>
                    <a:pt x="535" y="414"/>
                  </a:moveTo>
                  <a:cubicBezTo>
                    <a:pt x="528" y="421"/>
                    <a:pt x="520" y="428"/>
                    <a:pt x="514" y="435"/>
                  </a:cubicBezTo>
                  <a:cubicBezTo>
                    <a:pt x="507" y="443"/>
                    <a:pt x="508" y="452"/>
                    <a:pt x="514" y="459"/>
                  </a:cubicBezTo>
                  <a:cubicBezTo>
                    <a:pt x="520" y="465"/>
                    <a:pt x="531" y="466"/>
                    <a:pt x="538" y="460"/>
                  </a:cubicBezTo>
                  <a:cubicBezTo>
                    <a:pt x="546" y="454"/>
                    <a:pt x="553" y="446"/>
                    <a:pt x="560" y="440"/>
                  </a:cubicBezTo>
                  <a:cubicBezTo>
                    <a:pt x="551" y="430"/>
                    <a:pt x="543" y="422"/>
                    <a:pt x="535" y="414"/>
                  </a:cubicBezTo>
                  <a:close/>
                  <a:moveTo>
                    <a:pt x="851" y="147"/>
                  </a:moveTo>
                  <a:cubicBezTo>
                    <a:pt x="843" y="139"/>
                    <a:pt x="835" y="131"/>
                    <a:pt x="828" y="123"/>
                  </a:cubicBezTo>
                  <a:cubicBezTo>
                    <a:pt x="820" y="131"/>
                    <a:pt x="812" y="139"/>
                    <a:pt x="806" y="146"/>
                  </a:cubicBezTo>
                  <a:cubicBezTo>
                    <a:pt x="813" y="154"/>
                    <a:pt x="820" y="162"/>
                    <a:pt x="828" y="171"/>
                  </a:cubicBezTo>
                  <a:cubicBezTo>
                    <a:pt x="836" y="163"/>
                    <a:pt x="844" y="155"/>
                    <a:pt x="851" y="147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1959CE4-4A40-4C5A-AA99-381EF559E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2526" y="2009775"/>
              <a:ext cx="1065213" cy="947737"/>
            </a:xfrm>
            <a:custGeom>
              <a:avLst/>
              <a:gdLst>
                <a:gd name="T0" fmla="*/ 278 w 529"/>
                <a:gd name="T1" fmla="*/ 471 h 471"/>
                <a:gd name="T2" fmla="*/ 54 w 529"/>
                <a:gd name="T3" fmla="*/ 280 h 471"/>
                <a:gd name="T4" fmla="*/ 59 w 529"/>
                <a:gd name="T5" fmla="*/ 185 h 471"/>
                <a:gd name="T6" fmla="*/ 57 w 529"/>
                <a:gd name="T7" fmla="*/ 167 h 471"/>
                <a:gd name="T8" fmla="*/ 6 w 529"/>
                <a:gd name="T9" fmla="*/ 76 h 471"/>
                <a:gd name="T10" fmla="*/ 6 w 529"/>
                <a:gd name="T11" fmla="*/ 54 h 471"/>
                <a:gd name="T12" fmla="*/ 28 w 529"/>
                <a:gd name="T13" fmla="*/ 50 h 471"/>
                <a:gd name="T14" fmla="*/ 110 w 529"/>
                <a:gd name="T15" fmla="*/ 77 h 471"/>
                <a:gd name="T16" fmla="*/ 126 w 529"/>
                <a:gd name="T17" fmla="*/ 74 h 471"/>
                <a:gd name="T18" fmla="*/ 349 w 529"/>
                <a:gd name="T19" fmla="*/ 27 h 471"/>
                <a:gd name="T20" fmla="*/ 501 w 529"/>
                <a:gd name="T21" fmla="*/ 196 h 471"/>
                <a:gd name="T22" fmla="*/ 307 w 529"/>
                <a:gd name="T23" fmla="*/ 468 h 471"/>
                <a:gd name="T24" fmla="*/ 278 w 529"/>
                <a:gd name="T25" fmla="*/ 471 h 471"/>
                <a:gd name="T26" fmla="*/ 54 w 529"/>
                <a:gd name="T27" fmla="*/ 94 h 471"/>
                <a:gd name="T28" fmla="*/ 91 w 529"/>
                <a:gd name="T29" fmla="*/ 161 h 471"/>
                <a:gd name="T30" fmla="*/ 94 w 529"/>
                <a:gd name="T31" fmla="*/ 183 h 471"/>
                <a:gd name="T32" fmla="*/ 87 w 529"/>
                <a:gd name="T33" fmla="*/ 280 h 471"/>
                <a:gd name="T34" fmla="*/ 314 w 529"/>
                <a:gd name="T35" fmla="*/ 435 h 471"/>
                <a:gd name="T36" fmla="*/ 469 w 529"/>
                <a:gd name="T37" fmla="*/ 201 h 471"/>
                <a:gd name="T38" fmla="*/ 270 w 529"/>
                <a:gd name="T39" fmla="*/ 48 h 471"/>
                <a:gd name="T40" fmla="*/ 139 w 529"/>
                <a:gd name="T41" fmla="*/ 108 h 471"/>
                <a:gd name="T42" fmla="*/ 114 w 529"/>
                <a:gd name="T43" fmla="*/ 114 h 471"/>
                <a:gd name="T44" fmla="*/ 79 w 529"/>
                <a:gd name="T45" fmla="*/ 102 h 471"/>
                <a:gd name="T46" fmla="*/ 54 w 529"/>
                <a:gd name="T47" fmla="*/ 9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471">
                  <a:moveTo>
                    <a:pt x="278" y="471"/>
                  </a:moveTo>
                  <a:cubicBezTo>
                    <a:pt x="166" y="470"/>
                    <a:pt x="72" y="390"/>
                    <a:pt x="54" y="280"/>
                  </a:cubicBezTo>
                  <a:cubicBezTo>
                    <a:pt x="48" y="248"/>
                    <a:pt x="50" y="216"/>
                    <a:pt x="59" y="185"/>
                  </a:cubicBezTo>
                  <a:cubicBezTo>
                    <a:pt x="61" y="178"/>
                    <a:pt x="60" y="173"/>
                    <a:pt x="57" y="167"/>
                  </a:cubicBezTo>
                  <a:cubicBezTo>
                    <a:pt x="40" y="137"/>
                    <a:pt x="23" y="106"/>
                    <a:pt x="6" y="76"/>
                  </a:cubicBezTo>
                  <a:cubicBezTo>
                    <a:pt x="2" y="69"/>
                    <a:pt x="0" y="61"/>
                    <a:pt x="6" y="54"/>
                  </a:cubicBezTo>
                  <a:cubicBezTo>
                    <a:pt x="12" y="46"/>
                    <a:pt x="20" y="47"/>
                    <a:pt x="28" y="50"/>
                  </a:cubicBezTo>
                  <a:cubicBezTo>
                    <a:pt x="55" y="59"/>
                    <a:pt x="83" y="68"/>
                    <a:pt x="110" y="77"/>
                  </a:cubicBezTo>
                  <a:cubicBezTo>
                    <a:pt x="116" y="80"/>
                    <a:pt x="121" y="79"/>
                    <a:pt x="126" y="74"/>
                  </a:cubicBezTo>
                  <a:cubicBezTo>
                    <a:pt x="192" y="18"/>
                    <a:pt x="267" y="0"/>
                    <a:pt x="349" y="27"/>
                  </a:cubicBezTo>
                  <a:cubicBezTo>
                    <a:pt x="431" y="54"/>
                    <a:pt x="482" y="112"/>
                    <a:pt x="501" y="196"/>
                  </a:cubicBezTo>
                  <a:cubicBezTo>
                    <a:pt x="529" y="326"/>
                    <a:pt x="438" y="452"/>
                    <a:pt x="307" y="468"/>
                  </a:cubicBezTo>
                  <a:cubicBezTo>
                    <a:pt x="297" y="470"/>
                    <a:pt x="287" y="470"/>
                    <a:pt x="278" y="471"/>
                  </a:cubicBezTo>
                  <a:close/>
                  <a:moveTo>
                    <a:pt x="54" y="94"/>
                  </a:moveTo>
                  <a:cubicBezTo>
                    <a:pt x="67" y="118"/>
                    <a:pt x="79" y="140"/>
                    <a:pt x="91" y="161"/>
                  </a:cubicBezTo>
                  <a:cubicBezTo>
                    <a:pt x="96" y="168"/>
                    <a:pt x="96" y="175"/>
                    <a:pt x="94" y="183"/>
                  </a:cubicBezTo>
                  <a:cubicBezTo>
                    <a:pt x="83" y="215"/>
                    <a:pt x="81" y="247"/>
                    <a:pt x="87" y="280"/>
                  </a:cubicBezTo>
                  <a:cubicBezTo>
                    <a:pt x="106" y="383"/>
                    <a:pt x="212" y="456"/>
                    <a:pt x="314" y="435"/>
                  </a:cubicBezTo>
                  <a:cubicBezTo>
                    <a:pt x="424" y="413"/>
                    <a:pt x="492" y="311"/>
                    <a:pt x="469" y="201"/>
                  </a:cubicBezTo>
                  <a:cubicBezTo>
                    <a:pt x="450" y="110"/>
                    <a:pt x="363" y="43"/>
                    <a:pt x="270" y="48"/>
                  </a:cubicBezTo>
                  <a:cubicBezTo>
                    <a:pt x="219" y="51"/>
                    <a:pt x="175" y="71"/>
                    <a:pt x="139" y="108"/>
                  </a:cubicBezTo>
                  <a:cubicBezTo>
                    <a:pt x="131" y="115"/>
                    <a:pt x="124" y="117"/>
                    <a:pt x="114" y="114"/>
                  </a:cubicBezTo>
                  <a:cubicBezTo>
                    <a:pt x="102" y="109"/>
                    <a:pt x="91" y="106"/>
                    <a:pt x="79" y="102"/>
                  </a:cubicBezTo>
                  <a:cubicBezTo>
                    <a:pt x="71" y="99"/>
                    <a:pt x="64" y="97"/>
                    <a:pt x="54" y="9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E71AA17-0DD5-4002-94B6-A4464B534871}"/>
                </a:ext>
              </a:extLst>
            </p:cNvPr>
            <p:cNvSpPr/>
            <p:nvPr/>
          </p:nvSpPr>
          <p:spPr bwMode="auto">
            <a:xfrm>
              <a:off x="3111501" y="1716088"/>
              <a:ext cx="61913" cy="61912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0 h 31"/>
                <a:gd name="T4" fmla="*/ 31 w 31"/>
                <a:gd name="T5" fmla="*/ 31 h 31"/>
                <a:gd name="T6" fmla="*/ 0 w 31"/>
                <a:gd name="T7" fmla="*/ 31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1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CA49436-33B7-4183-989C-921B5A9500AC}"/>
                </a:ext>
              </a:extLst>
            </p:cNvPr>
            <p:cNvSpPr/>
            <p:nvPr/>
          </p:nvSpPr>
          <p:spPr bwMode="auto">
            <a:xfrm>
              <a:off x="2881313" y="1747838"/>
              <a:ext cx="65088" cy="63500"/>
            </a:xfrm>
            <a:custGeom>
              <a:avLst/>
              <a:gdLst>
                <a:gd name="T0" fmla="*/ 32 w 32"/>
                <a:gd name="T1" fmla="*/ 0 h 31"/>
                <a:gd name="T2" fmla="*/ 32 w 32"/>
                <a:gd name="T3" fmla="*/ 31 h 31"/>
                <a:gd name="T4" fmla="*/ 0 w 32"/>
                <a:gd name="T5" fmla="*/ 31 h 31"/>
                <a:gd name="T6" fmla="*/ 0 w 32"/>
                <a:gd name="T7" fmla="*/ 0 h 31"/>
                <a:gd name="T8" fmla="*/ 32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2" y="0"/>
                  </a:moveTo>
                  <a:cubicBezTo>
                    <a:pt x="32" y="11"/>
                    <a:pt x="32" y="21"/>
                    <a:pt x="32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2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59A8F89-9CB9-441E-BB03-9B528EFC1E69}"/>
                </a:ext>
              </a:extLst>
            </p:cNvPr>
            <p:cNvSpPr/>
            <p:nvPr/>
          </p:nvSpPr>
          <p:spPr bwMode="auto">
            <a:xfrm>
              <a:off x="2981326" y="1879600"/>
              <a:ext cx="61913" cy="61912"/>
            </a:xfrm>
            <a:custGeom>
              <a:avLst/>
              <a:gdLst>
                <a:gd name="T0" fmla="*/ 31 w 31"/>
                <a:gd name="T1" fmla="*/ 0 h 31"/>
                <a:gd name="T2" fmla="*/ 31 w 31"/>
                <a:gd name="T3" fmla="*/ 31 h 31"/>
                <a:gd name="T4" fmla="*/ 0 w 31"/>
                <a:gd name="T5" fmla="*/ 31 h 31"/>
                <a:gd name="T6" fmla="*/ 0 w 31"/>
                <a:gd name="T7" fmla="*/ 0 h 31"/>
                <a:gd name="T8" fmla="*/ 31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cubicBezTo>
                    <a:pt x="31" y="11"/>
                    <a:pt x="31" y="21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93E615C-8A89-4581-BC11-8191033F3962}"/>
                </a:ext>
              </a:extLst>
            </p:cNvPr>
            <p:cNvSpPr/>
            <p:nvPr/>
          </p:nvSpPr>
          <p:spPr bwMode="auto">
            <a:xfrm>
              <a:off x="3338513" y="1879600"/>
              <a:ext cx="63500" cy="63500"/>
            </a:xfrm>
            <a:custGeom>
              <a:avLst/>
              <a:gdLst>
                <a:gd name="T0" fmla="*/ 31 w 31"/>
                <a:gd name="T1" fmla="*/ 32 h 32"/>
                <a:gd name="T2" fmla="*/ 0 w 31"/>
                <a:gd name="T3" fmla="*/ 32 h 32"/>
                <a:gd name="T4" fmla="*/ 0 w 31"/>
                <a:gd name="T5" fmla="*/ 0 h 32"/>
                <a:gd name="T6" fmla="*/ 31 w 31"/>
                <a:gd name="T7" fmla="*/ 0 h 32"/>
                <a:gd name="T8" fmla="*/ 31 w 3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cubicBezTo>
                    <a:pt x="21" y="32"/>
                    <a:pt x="11" y="32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1" y="0"/>
                    <a:pt x="21" y="0"/>
                    <a:pt x="31" y="0"/>
                  </a:cubicBezTo>
                  <a:cubicBezTo>
                    <a:pt x="31" y="10"/>
                    <a:pt x="31" y="20"/>
                    <a:pt x="31" y="3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37" name="Freeform 23">
              <a:extLst>
                <a:ext uri="{FF2B5EF4-FFF2-40B4-BE49-F238E27FC236}">
                  <a16:creationId xmlns:a16="http://schemas.microsoft.com/office/drawing/2014/main" id="{B79027C8-E8CE-4792-807F-801F2EC730A5}"/>
                </a:ext>
              </a:extLst>
            </p:cNvPr>
            <p:cNvSpPr/>
            <p:nvPr/>
          </p:nvSpPr>
          <p:spPr bwMode="auto">
            <a:xfrm>
              <a:off x="2881313" y="2041525"/>
              <a:ext cx="63500" cy="63500"/>
            </a:xfrm>
            <a:custGeom>
              <a:avLst/>
              <a:gdLst>
                <a:gd name="T0" fmla="*/ 0 w 31"/>
                <a:gd name="T1" fmla="*/ 31 h 31"/>
                <a:gd name="T2" fmla="*/ 0 w 31"/>
                <a:gd name="T3" fmla="*/ 0 h 31"/>
                <a:gd name="T4" fmla="*/ 31 w 31"/>
                <a:gd name="T5" fmla="*/ 0 h 31"/>
                <a:gd name="T6" fmla="*/ 31 w 31"/>
                <a:gd name="T7" fmla="*/ 31 h 31"/>
                <a:gd name="T8" fmla="*/ 0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1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38" name="Freeform 24">
              <a:extLst>
                <a:ext uri="{FF2B5EF4-FFF2-40B4-BE49-F238E27FC236}">
                  <a16:creationId xmlns:a16="http://schemas.microsoft.com/office/drawing/2014/main" id="{33D53E9D-B2B4-43AE-B029-2F01423BDC93}"/>
                </a:ext>
              </a:extLst>
            </p:cNvPr>
            <p:cNvSpPr/>
            <p:nvPr/>
          </p:nvSpPr>
          <p:spPr bwMode="auto">
            <a:xfrm>
              <a:off x="3338513" y="2041525"/>
              <a:ext cx="63500" cy="63500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0 h 31"/>
                <a:gd name="T4" fmla="*/ 31 w 31"/>
                <a:gd name="T5" fmla="*/ 31 h 31"/>
                <a:gd name="T6" fmla="*/ 0 w 31"/>
                <a:gd name="T7" fmla="*/ 31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1" y="0"/>
                    <a:pt x="21" y="0"/>
                    <a:pt x="31" y="0"/>
                  </a:cubicBezTo>
                  <a:cubicBezTo>
                    <a:pt x="31" y="10"/>
                    <a:pt x="31" y="21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39" name="Freeform 25">
              <a:extLst>
                <a:ext uri="{FF2B5EF4-FFF2-40B4-BE49-F238E27FC236}">
                  <a16:creationId xmlns:a16="http://schemas.microsoft.com/office/drawing/2014/main" id="{B9C83330-6CC1-4F02-BAC5-C0EB46829E44}"/>
                </a:ext>
              </a:extLst>
            </p:cNvPr>
            <p:cNvSpPr/>
            <p:nvPr/>
          </p:nvSpPr>
          <p:spPr bwMode="auto">
            <a:xfrm>
              <a:off x="2916238" y="1290638"/>
              <a:ext cx="60325" cy="63500"/>
            </a:xfrm>
            <a:custGeom>
              <a:avLst/>
              <a:gdLst>
                <a:gd name="T0" fmla="*/ 0 w 30"/>
                <a:gd name="T1" fmla="*/ 0 h 32"/>
                <a:gd name="T2" fmla="*/ 30 w 30"/>
                <a:gd name="T3" fmla="*/ 0 h 32"/>
                <a:gd name="T4" fmla="*/ 30 w 30"/>
                <a:gd name="T5" fmla="*/ 32 h 32"/>
                <a:gd name="T6" fmla="*/ 0 w 30"/>
                <a:gd name="T7" fmla="*/ 32 h 32"/>
                <a:gd name="T8" fmla="*/ 0 w 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1"/>
                    <a:pt x="30" y="21"/>
                    <a:pt x="30" y="32"/>
                  </a:cubicBezTo>
                  <a:cubicBezTo>
                    <a:pt x="20" y="32"/>
                    <a:pt x="10" y="32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0" name="Freeform 26">
              <a:extLst>
                <a:ext uri="{FF2B5EF4-FFF2-40B4-BE49-F238E27FC236}">
                  <a16:creationId xmlns:a16="http://schemas.microsoft.com/office/drawing/2014/main" id="{44A2CFCB-1070-44EB-90D4-AD01D2F9FC71}"/>
                </a:ext>
              </a:extLst>
            </p:cNvPr>
            <p:cNvSpPr/>
            <p:nvPr/>
          </p:nvSpPr>
          <p:spPr bwMode="auto">
            <a:xfrm>
              <a:off x="2914651" y="1455738"/>
              <a:ext cx="61913" cy="61912"/>
            </a:xfrm>
            <a:custGeom>
              <a:avLst/>
              <a:gdLst>
                <a:gd name="T0" fmla="*/ 0 w 31"/>
                <a:gd name="T1" fmla="*/ 31 h 31"/>
                <a:gd name="T2" fmla="*/ 0 w 31"/>
                <a:gd name="T3" fmla="*/ 0 h 31"/>
                <a:gd name="T4" fmla="*/ 31 w 31"/>
                <a:gd name="T5" fmla="*/ 0 h 31"/>
                <a:gd name="T6" fmla="*/ 31 w 31"/>
                <a:gd name="T7" fmla="*/ 31 h 31"/>
                <a:gd name="T8" fmla="*/ 0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11" y="0"/>
                    <a:pt x="21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1" name="Freeform 27">
              <a:extLst>
                <a:ext uri="{FF2B5EF4-FFF2-40B4-BE49-F238E27FC236}">
                  <a16:creationId xmlns:a16="http://schemas.microsoft.com/office/drawing/2014/main" id="{2555E646-9B22-4A2B-8D01-66DC1421391D}"/>
                </a:ext>
              </a:extLst>
            </p:cNvPr>
            <p:cNvSpPr/>
            <p:nvPr/>
          </p:nvSpPr>
          <p:spPr bwMode="auto">
            <a:xfrm>
              <a:off x="3111501" y="1554163"/>
              <a:ext cx="61913" cy="61912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0 h 31"/>
                <a:gd name="T4" fmla="*/ 31 w 31"/>
                <a:gd name="T5" fmla="*/ 31 h 31"/>
                <a:gd name="T6" fmla="*/ 0 w 31"/>
                <a:gd name="T7" fmla="*/ 31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0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2" name="Freeform 28">
              <a:extLst>
                <a:ext uri="{FF2B5EF4-FFF2-40B4-BE49-F238E27FC236}">
                  <a16:creationId xmlns:a16="http://schemas.microsoft.com/office/drawing/2014/main" id="{DB569474-73A8-4B48-A608-920E8FF3AFA2}"/>
                </a:ext>
              </a:extLst>
            </p:cNvPr>
            <p:cNvSpPr/>
            <p:nvPr/>
          </p:nvSpPr>
          <p:spPr bwMode="auto">
            <a:xfrm>
              <a:off x="2981326" y="2303463"/>
              <a:ext cx="61913" cy="61912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0 h 31"/>
                <a:gd name="T4" fmla="*/ 31 w 31"/>
                <a:gd name="T5" fmla="*/ 31 h 31"/>
                <a:gd name="T6" fmla="*/ 0 w 31"/>
                <a:gd name="T7" fmla="*/ 31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1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3" name="Freeform 29">
              <a:extLst>
                <a:ext uri="{FF2B5EF4-FFF2-40B4-BE49-F238E27FC236}">
                  <a16:creationId xmlns:a16="http://schemas.microsoft.com/office/drawing/2014/main" id="{1009C658-564C-49E9-A9C2-7E683CDDD03D}"/>
                </a:ext>
              </a:extLst>
            </p:cNvPr>
            <p:cNvSpPr/>
            <p:nvPr/>
          </p:nvSpPr>
          <p:spPr bwMode="auto">
            <a:xfrm>
              <a:off x="3370263" y="2401888"/>
              <a:ext cx="65088" cy="61912"/>
            </a:xfrm>
            <a:custGeom>
              <a:avLst/>
              <a:gdLst>
                <a:gd name="T0" fmla="*/ 0 w 32"/>
                <a:gd name="T1" fmla="*/ 0 h 31"/>
                <a:gd name="T2" fmla="*/ 32 w 32"/>
                <a:gd name="T3" fmla="*/ 0 h 31"/>
                <a:gd name="T4" fmla="*/ 32 w 32"/>
                <a:gd name="T5" fmla="*/ 31 h 31"/>
                <a:gd name="T6" fmla="*/ 0 w 32"/>
                <a:gd name="T7" fmla="*/ 31 h 31"/>
                <a:gd name="T8" fmla="*/ 0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32" y="10"/>
                    <a:pt x="32" y="20"/>
                    <a:pt x="32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4" name="Freeform 30">
              <a:extLst>
                <a:ext uri="{FF2B5EF4-FFF2-40B4-BE49-F238E27FC236}">
                  <a16:creationId xmlns:a16="http://schemas.microsoft.com/office/drawing/2014/main" id="{79729FEF-65BA-4CA8-BED7-3A0DB1AE2829}"/>
                </a:ext>
              </a:extLst>
            </p:cNvPr>
            <p:cNvSpPr/>
            <p:nvPr/>
          </p:nvSpPr>
          <p:spPr bwMode="auto">
            <a:xfrm>
              <a:off x="2881313" y="2500313"/>
              <a:ext cx="63500" cy="63500"/>
            </a:xfrm>
            <a:custGeom>
              <a:avLst/>
              <a:gdLst>
                <a:gd name="T0" fmla="*/ 31 w 31"/>
                <a:gd name="T1" fmla="*/ 31 h 31"/>
                <a:gd name="T2" fmla="*/ 0 w 31"/>
                <a:gd name="T3" fmla="*/ 31 h 31"/>
                <a:gd name="T4" fmla="*/ 0 w 31"/>
                <a:gd name="T5" fmla="*/ 0 h 31"/>
                <a:gd name="T6" fmla="*/ 31 w 31"/>
                <a:gd name="T7" fmla="*/ 0 h 31"/>
                <a:gd name="T8" fmla="*/ 31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31"/>
                  </a:move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5" name="Freeform 31">
              <a:extLst>
                <a:ext uri="{FF2B5EF4-FFF2-40B4-BE49-F238E27FC236}">
                  <a16:creationId xmlns:a16="http://schemas.microsoft.com/office/drawing/2014/main" id="{713D50B3-0F10-420B-98D2-CC46B04C9C33}"/>
                </a:ext>
              </a:extLst>
            </p:cNvPr>
            <p:cNvSpPr/>
            <p:nvPr/>
          </p:nvSpPr>
          <p:spPr bwMode="auto">
            <a:xfrm>
              <a:off x="2946401" y="1617663"/>
              <a:ext cx="65088" cy="65087"/>
            </a:xfrm>
            <a:custGeom>
              <a:avLst/>
              <a:gdLst>
                <a:gd name="T0" fmla="*/ 0 w 32"/>
                <a:gd name="T1" fmla="*/ 32 h 32"/>
                <a:gd name="T2" fmla="*/ 0 w 32"/>
                <a:gd name="T3" fmla="*/ 0 h 32"/>
                <a:gd name="T4" fmla="*/ 32 w 32"/>
                <a:gd name="T5" fmla="*/ 0 h 32"/>
                <a:gd name="T6" fmla="*/ 32 w 32"/>
                <a:gd name="T7" fmla="*/ 32 h 32"/>
                <a:gd name="T8" fmla="*/ 0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11"/>
                    <a:pt x="32" y="21"/>
                    <a:pt x="32" y="32"/>
                  </a:cubicBezTo>
                  <a:cubicBezTo>
                    <a:pt x="21" y="32"/>
                    <a:pt x="11" y="32"/>
                    <a:pt x="0" y="3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6" name="Freeform 32">
              <a:extLst>
                <a:ext uri="{FF2B5EF4-FFF2-40B4-BE49-F238E27FC236}">
                  <a16:creationId xmlns:a16="http://schemas.microsoft.com/office/drawing/2014/main" id="{5F69D31B-B32B-4098-A4F6-B5A9AE433D50}"/>
                </a:ext>
              </a:extLst>
            </p:cNvPr>
            <p:cNvSpPr/>
            <p:nvPr/>
          </p:nvSpPr>
          <p:spPr bwMode="auto">
            <a:xfrm>
              <a:off x="3405188" y="2565400"/>
              <a:ext cx="61913" cy="61912"/>
            </a:xfrm>
            <a:custGeom>
              <a:avLst/>
              <a:gdLst>
                <a:gd name="T0" fmla="*/ 31 w 31"/>
                <a:gd name="T1" fmla="*/ 0 h 31"/>
                <a:gd name="T2" fmla="*/ 31 w 31"/>
                <a:gd name="T3" fmla="*/ 31 h 31"/>
                <a:gd name="T4" fmla="*/ 0 w 31"/>
                <a:gd name="T5" fmla="*/ 31 h 31"/>
                <a:gd name="T6" fmla="*/ 0 w 31"/>
                <a:gd name="T7" fmla="*/ 0 h 31"/>
                <a:gd name="T8" fmla="*/ 31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7" name="Freeform 33">
              <a:extLst>
                <a:ext uri="{FF2B5EF4-FFF2-40B4-BE49-F238E27FC236}">
                  <a16:creationId xmlns:a16="http://schemas.microsoft.com/office/drawing/2014/main" id="{45A65482-14A5-4F25-ACE0-DA340D78F165}"/>
                </a:ext>
              </a:extLst>
            </p:cNvPr>
            <p:cNvSpPr/>
            <p:nvPr/>
          </p:nvSpPr>
          <p:spPr bwMode="auto">
            <a:xfrm>
              <a:off x="2981326" y="2628900"/>
              <a:ext cx="61913" cy="65087"/>
            </a:xfrm>
            <a:custGeom>
              <a:avLst/>
              <a:gdLst>
                <a:gd name="T0" fmla="*/ 31 w 31"/>
                <a:gd name="T1" fmla="*/ 0 h 32"/>
                <a:gd name="T2" fmla="*/ 31 w 31"/>
                <a:gd name="T3" fmla="*/ 32 h 32"/>
                <a:gd name="T4" fmla="*/ 0 w 31"/>
                <a:gd name="T5" fmla="*/ 32 h 32"/>
                <a:gd name="T6" fmla="*/ 0 w 31"/>
                <a:gd name="T7" fmla="*/ 0 h 32"/>
                <a:gd name="T8" fmla="*/ 31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31" y="11"/>
                    <a:pt x="31" y="21"/>
                    <a:pt x="31" y="32"/>
                  </a:cubicBezTo>
                  <a:cubicBezTo>
                    <a:pt x="21" y="32"/>
                    <a:pt x="11" y="32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8" name="Freeform 34">
              <a:extLst>
                <a:ext uri="{FF2B5EF4-FFF2-40B4-BE49-F238E27FC236}">
                  <a16:creationId xmlns:a16="http://schemas.microsoft.com/office/drawing/2014/main" id="{787FDAB9-24B2-441B-A56A-BFDE9C916349}"/>
                </a:ext>
              </a:extLst>
            </p:cNvPr>
            <p:cNvSpPr/>
            <p:nvPr/>
          </p:nvSpPr>
          <p:spPr bwMode="auto">
            <a:xfrm>
              <a:off x="3275013" y="1649413"/>
              <a:ext cx="61913" cy="65087"/>
            </a:xfrm>
            <a:custGeom>
              <a:avLst/>
              <a:gdLst>
                <a:gd name="T0" fmla="*/ 31 w 31"/>
                <a:gd name="T1" fmla="*/ 32 h 32"/>
                <a:gd name="T2" fmla="*/ 0 w 31"/>
                <a:gd name="T3" fmla="*/ 32 h 32"/>
                <a:gd name="T4" fmla="*/ 0 w 31"/>
                <a:gd name="T5" fmla="*/ 0 h 32"/>
                <a:gd name="T6" fmla="*/ 31 w 31"/>
                <a:gd name="T7" fmla="*/ 0 h 32"/>
                <a:gd name="T8" fmla="*/ 31 w 3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cubicBezTo>
                    <a:pt x="21" y="32"/>
                    <a:pt x="11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1"/>
                    <a:pt x="31" y="21"/>
                    <a:pt x="31" y="3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49" name="Freeform 35">
              <a:extLst>
                <a:ext uri="{FF2B5EF4-FFF2-40B4-BE49-F238E27FC236}">
                  <a16:creationId xmlns:a16="http://schemas.microsoft.com/office/drawing/2014/main" id="{BB67D426-EAE3-42AC-AA7B-FAEB7C1D8926}"/>
                </a:ext>
              </a:extLst>
            </p:cNvPr>
            <p:cNvSpPr/>
            <p:nvPr/>
          </p:nvSpPr>
          <p:spPr bwMode="auto">
            <a:xfrm>
              <a:off x="2881313" y="2762250"/>
              <a:ext cx="63500" cy="61912"/>
            </a:xfrm>
            <a:custGeom>
              <a:avLst/>
              <a:gdLst>
                <a:gd name="T0" fmla="*/ 31 w 31"/>
                <a:gd name="T1" fmla="*/ 31 h 31"/>
                <a:gd name="T2" fmla="*/ 0 w 31"/>
                <a:gd name="T3" fmla="*/ 31 h 31"/>
                <a:gd name="T4" fmla="*/ 0 w 31"/>
                <a:gd name="T5" fmla="*/ 0 h 31"/>
                <a:gd name="T6" fmla="*/ 31 w 31"/>
                <a:gd name="T7" fmla="*/ 0 h 31"/>
                <a:gd name="T8" fmla="*/ 31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31"/>
                  </a:moveTo>
                  <a:cubicBezTo>
                    <a:pt x="21" y="31"/>
                    <a:pt x="11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0" name="Freeform 36">
              <a:extLst>
                <a:ext uri="{FF2B5EF4-FFF2-40B4-BE49-F238E27FC236}">
                  <a16:creationId xmlns:a16="http://schemas.microsoft.com/office/drawing/2014/main" id="{CCD584A9-F519-4C00-BCA3-6898DA05C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751" y="2239963"/>
              <a:ext cx="257175" cy="257175"/>
            </a:xfrm>
            <a:custGeom>
              <a:avLst/>
              <a:gdLst>
                <a:gd name="T0" fmla="*/ 2 w 128"/>
                <a:gd name="T1" fmla="*/ 28 h 128"/>
                <a:gd name="T2" fmla="*/ 29 w 128"/>
                <a:gd name="T3" fmla="*/ 1 h 128"/>
                <a:gd name="T4" fmla="*/ 38 w 128"/>
                <a:gd name="T5" fmla="*/ 14 h 128"/>
                <a:gd name="T6" fmla="*/ 46 w 128"/>
                <a:gd name="T7" fmla="*/ 19 h 128"/>
                <a:gd name="T8" fmla="*/ 48 w 128"/>
                <a:gd name="T9" fmla="*/ 9 h 128"/>
                <a:gd name="T10" fmla="*/ 48 w 128"/>
                <a:gd name="T11" fmla="*/ 0 h 128"/>
                <a:gd name="T12" fmla="*/ 80 w 128"/>
                <a:gd name="T13" fmla="*/ 0 h 128"/>
                <a:gd name="T14" fmla="*/ 80 w 128"/>
                <a:gd name="T15" fmla="*/ 14 h 128"/>
                <a:gd name="T16" fmla="*/ 83 w 128"/>
                <a:gd name="T17" fmla="*/ 19 h 128"/>
                <a:gd name="T18" fmla="*/ 88 w 128"/>
                <a:gd name="T19" fmla="*/ 17 h 128"/>
                <a:gd name="T20" fmla="*/ 101 w 128"/>
                <a:gd name="T21" fmla="*/ 3 h 128"/>
                <a:gd name="T22" fmla="*/ 125 w 128"/>
                <a:gd name="T23" fmla="*/ 29 h 128"/>
                <a:gd name="T24" fmla="*/ 112 w 128"/>
                <a:gd name="T25" fmla="*/ 40 h 128"/>
                <a:gd name="T26" fmla="*/ 110 w 128"/>
                <a:gd name="T27" fmla="*/ 46 h 128"/>
                <a:gd name="T28" fmla="*/ 115 w 128"/>
                <a:gd name="T29" fmla="*/ 48 h 128"/>
                <a:gd name="T30" fmla="*/ 128 w 128"/>
                <a:gd name="T31" fmla="*/ 48 h 128"/>
                <a:gd name="T32" fmla="*/ 128 w 128"/>
                <a:gd name="T33" fmla="*/ 80 h 128"/>
                <a:gd name="T34" fmla="*/ 106 w 128"/>
                <a:gd name="T35" fmla="*/ 81 h 128"/>
                <a:gd name="T36" fmla="*/ 124 w 128"/>
                <a:gd name="T37" fmla="*/ 101 h 128"/>
                <a:gd name="T38" fmla="*/ 101 w 128"/>
                <a:gd name="T39" fmla="*/ 124 h 128"/>
                <a:gd name="T40" fmla="*/ 81 w 128"/>
                <a:gd name="T41" fmla="*/ 106 h 128"/>
                <a:gd name="T42" fmla="*/ 80 w 128"/>
                <a:gd name="T43" fmla="*/ 128 h 128"/>
                <a:gd name="T44" fmla="*/ 48 w 128"/>
                <a:gd name="T45" fmla="*/ 128 h 128"/>
                <a:gd name="T46" fmla="*/ 47 w 128"/>
                <a:gd name="T47" fmla="*/ 106 h 128"/>
                <a:gd name="T48" fmla="*/ 27 w 128"/>
                <a:gd name="T49" fmla="*/ 124 h 128"/>
                <a:gd name="T50" fmla="*/ 5 w 128"/>
                <a:gd name="T51" fmla="*/ 101 h 128"/>
                <a:gd name="T52" fmla="*/ 22 w 128"/>
                <a:gd name="T53" fmla="*/ 81 h 128"/>
                <a:gd name="T54" fmla="*/ 0 w 128"/>
                <a:gd name="T55" fmla="*/ 80 h 128"/>
                <a:gd name="T56" fmla="*/ 0 w 128"/>
                <a:gd name="T57" fmla="*/ 48 h 128"/>
                <a:gd name="T58" fmla="*/ 12 w 128"/>
                <a:gd name="T59" fmla="*/ 48 h 128"/>
                <a:gd name="T60" fmla="*/ 19 w 128"/>
                <a:gd name="T61" fmla="*/ 46 h 128"/>
                <a:gd name="T62" fmla="*/ 16 w 128"/>
                <a:gd name="T63" fmla="*/ 39 h 128"/>
                <a:gd name="T64" fmla="*/ 2 w 128"/>
                <a:gd name="T65" fmla="*/ 28 h 128"/>
                <a:gd name="T66" fmla="*/ 80 w 128"/>
                <a:gd name="T67" fmla="*/ 64 h 128"/>
                <a:gd name="T68" fmla="*/ 64 w 128"/>
                <a:gd name="T69" fmla="*/ 48 h 128"/>
                <a:gd name="T70" fmla="*/ 48 w 128"/>
                <a:gd name="T71" fmla="*/ 64 h 128"/>
                <a:gd name="T72" fmla="*/ 63 w 128"/>
                <a:gd name="T73" fmla="*/ 80 h 128"/>
                <a:gd name="T74" fmla="*/ 80 w 128"/>
                <a:gd name="T7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2" y="28"/>
                  </a:moveTo>
                  <a:cubicBezTo>
                    <a:pt x="12" y="19"/>
                    <a:pt x="19" y="12"/>
                    <a:pt x="29" y="1"/>
                  </a:cubicBezTo>
                  <a:cubicBezTo>
                    <a:pt x="32" y="6"/>
                    <a:pt x="34" y="10"/>
                    <a:pt x="38" y="14"/>
                  </a:cubicBezTo>
                  <a:cubicBezTo>
                    <a:pt x="39" y="16"/>
                    <a:pt x="43" y="17"/>
                    <a:pt x="46" y="19"/>
                  </a:cubicBezTo>
                  <a:cubicBezTo>
                    <a:pt x="46" y="16"/>
                    <a:pt x="47" y="13"/>
                    <a:pt x="48" y="9"/>
                  </a:cubicBezTo>
                  <a:cubicBezTo>
                    <a:pt x="48" y="6"/>
                    <a:pt x="48" y="3"/>
                    <a:pt x="48" y="0"/>
                  </a:cubicBezTo>
                  <a:cubicBezTo>
                    <a:pt x="59" y="0"/>
                    <a:pt x="69" y="0"/>
                    <a:pt x="80" y="0"/>
                  </a:cubicBezTo>
                  <a:cubicBezTo>
                    <a:pt x="80" y="4"/>
                    <a:pt x="80" y="9"/>
                    <a:pt x="80" y="14"/>
                  </a:cubicBezTo>
                  <a:cubicBezTo>
                    <a:pt x="80" y="15"/>
                    <a:pt x="81" y="18"/>
                    <a:pt x="83" y="19"/>
                  </a:cubicBezTo>
                  <a:cubicBezTo>
                    <a:pt x="84" y="19"/>
                    <a:pt x="86" y="18"/>
                    <a:pt x="88" y="17"/>
                  </a:cubicBezTo>
                  <a:cubicBezTo>
                    <a:pt x="92" y="13"/>
                    <a:pt x="96" y="8"/>
                    <a:pt x="101" y="3"/>
                  </a:cubicBezTo>
                  <a:cubicBezTo>
                    <a:pt x="109" y="12"/>
                    <a:pt x="116" y="19"/>
                    <a:pt x="125" y="29"/>
                  </a:cubicBezTo>
                  <a:cubicBezTo>
                    <a:pt x="121" y="32"/>
                    <a:pt x="116" y="36"/>
                    <a:pt x="112" y="40"/>
                  </a:cubicBezTo>
                  <a:cubicBezTo>
                    <a:pt x="110" y="41"/>
                    <a:pt x="109" y="44"/>
                    <a:pt x="110" y="46"/>
                  </a:cubicBezTo>
                  <a:cubicBezTo>
                    <a:pt x="110" y="47"/>
                    <a:pt x="113" y="48"/>
                    <a:pt x="115" y="48"/>
                  </a:cubicBezTo>
                  <a:cubicBezTo>
                    <a:pt x="119" y="48"/>
                    <a:pt x="123" y="48"/>
                    <a:pt x="128" y="48"/>
                  </a:cubicBezTo>
                  <a:cubicBezTo>
                    <a:pt x="128" y="59"/>
                    <a:pt x="128" y="69"/>
                    <a:pt x="128" y="80"/>
                  </a:cubicBezTo>
                  <a:cubicBezTo>
                    <a:pt x="122" y="80"/>
                    <a:pt x="115" y="81"/>
                    <a:pt x="106" y="81"/>
                  </a:cubicBezTo>
                  <a:cubicBezTo>
                    <a:pt x="113" y="89"/>
                    <a:pt x="118" y="95"/>
                    <a:pt x="124" y="101"/>
                  </a:cubicBezTo>
                  <a:cubicBezTo>
                    <a:pt x="116" y="109"/>
                    <a:pt x="109" y="116"/>
                    <a:pt x="101" y="124"/>
                  </a:cubicBezTo>
                  <a:cubicBezTo>
                    <a:pt x="95" y="118"/>
                    <a:pt x="90" y="113"/>
                    <a:pt x="81" y="106"/>
                  </a:cubicBezTo>
                  <a:cubicBezTo>
                    <a:pt x="81" y="115"/>
                    <a:pt x="80" y="122"/>
                    <a:pt x="80" y="128"/>
                  </a:cubicBezTo>
                  <a:cubicBezTo>
                    <a:pt x="69" y="128"/>
                    <a:pt x="59" y="128"/>
                    <a:pt x="48" y="128"/>
                  </a:cubicBezTo>
                  <a:cubicBezTo>
                    <a:pt x="48" y="122"/>
                    <a:pt x="48" y="116"/>
                    <a:pt x="47" y="106"/>
                  </a:cubicBezTo>
                  <a:cubicBezTo>
                    <a:pt x="39" y="113"/>
                    <a:pt x="33" y="118"/>
                    <a:pt x="27" y="124"/>
                  </a:cubicBezTo>
                  <a:cubicBezTo>
                    <a:pt x="19" y="116"/>
                    <a:pt x="12" y="108"/>
                    <a:pt x="5" y="101"/>
                  </a:cubicBezTo>
                  <a:cubicBezTo>
                    <a:pt x="10" y="95"/>
                    <a:pt x="15" y="89"/>
                    <a:pt x="22" y="81"/>
                  </a:cubicBezTo>
                  <a:cubicBezTo>
                    <a:pt x="13" y="81"/>
                    <a:pt x="7" y="80"/>
                    <a:pt x="0" y="80"/>
                  </a:cubicBezTo>
                  <a:cubicBezTo>
                    <a:pt x="0" y="70"/>
                    <a:pt x="0" y="59"/>
                    <a:pt x="0" y="48"/>
                  </a:cubicBezTo>
                  <a:cubicBezTo>
                    <a:pt x="4" y="48"/>
                    <a:pt x="8" y="48"/>
                    <a:pt x="12" y="48"/>
                  </a:cubicBezTo>
                  <a:cubicBezTo>
                    <a:pt x="15" y="48"/>
                    <a:pt x="17" y="46"/>
                    <a:pt x="19" y="46"/>
                  </a:cubicBezTo>
                  <a:cubicBezTo>
                    <a:pt x="18" y="43"/>
                    <a:pt x="17" y="41"/>
                    <a:pt x="16" y="39"/>
                  </a:cubicBezTo>
                  <a:cubicBezTo>
                    <a:pt x="12" y="35"/>
                    <a:pt x="7" y="32"/>
                    <a:pt x="2" y="28"/>
                  </a:cubicBezTo>
                  <a:close/>
                  <a:moveTo>
                    <a:pt x="80" y="64"/>
                  </a:moveTo>
                  <a:cubicBezTo>
                    <a:pt x="80" y="56"/>
                    <a:pt x="72" y="48"/>
                    <a:pt x="64" y="48"/>
                  </a:cubicBezTo>
                  <a:cubicBezTo>
                    <a:pt x="56" y="48"/>
                    <a:pt x="48" y="56"/>
                    <a:pt x="48" y="64"/>
                  </a:cubicBezTo>
                  <a:cubicBezTo>
                    <a:pt x="48" y="72"/>
                    <a:pt x="55" y="80"/>
                    <a:pt x="63" y="80"/>
                  </a:cubicBezTo>
                  <a:cubicBezTo>
                    <a:pt x="72" y="80"/>
                    <a:pt x="80" y="73"/>
                    <a:pt x="80" y="6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1" name="Freeform 37">
              <a:extLst>
                <a:ext uri="{FF2B5EF4-FFF2-40B4-BE49-F238E27FC236}">
                  <a16:creationId xmlns:a16="http://schemas.microsoft.com/office/drawing/2014/main" id="{E9FA79C5-7C62-477C-9898-728724BAE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4313" y="2500313"/>
              <a:ext cx="260350" cy="257175"/>
            </a:xfrm>
            <a:custGeom>
              <a:avLst/>
              <a:gdLst>
                <a:gd name="T0" fmla="*/ 129 w 129"/>
                <a:gd name="T1" fmla="*/ 48 h 128"/>
                <a:gd name="T2" fmla="*/ 129 w 129"/>
                <a:gd name="T3" fmla="*/ 79 h 128"/>
                <a:gd name="T4" fmla="*/ 106 w 129"/>
                <a:gd name="T5" fmla="*/ 81 h 128"/>
                <a:gd name="T6" fmla="*/ 125 w 129"/>
                <a:gd name="T7" fmla="*/ 101 h 128"/>
                <a:gd name="T8" fmla="*/ 101 w 129"/>
                <a:gd name="T9" fmla="*/ 123 h 128"/>
                <a:gd name="T10" fmla="*/ 82 w 129"/>
                <a:gd name="T11" fmla="*/ 106 h 128"/>
                <a:gd name="T12" fmla="*/ 80 w 129"/>
                <a:gd name="T13" fmla="*/ 128 h 128"/>
                <a:gd name="T14" fmla="*/ 49 w 129"/>
                <a:gd name="T15" fmla="*/ 128 h 128"/>
                <a:gd name="T16" fmla="*/ 47 w 129"/>
                <a:gd name="T17" fmla="*/ 106 h 128"/>
                <a:gd name="T18" fmla="*/ 28 w 129"/>
                <a:gd name="T19" fmla="*/ 124 h 128"/>
                <a:gd name="T20" fmla="*/ 5 w 129"/>
                <a:gd name="T21" fmla="*/ 101 h 128"/>
                <a:gd name="T22" fmla="*/ 23 w 129"/>
                <a:gd name="T23" fmla="*/ 81 h 128"/>
                <a:gd name="T24" fmla="*/ 0 w 129"/>
                <a:gd name="T25" fmla="*/ 79 h 128"/>
                <a:gd name="T26" fmla="*/ 0 w 129"/>
                <a:gd name="T27" fmla="*/ 48 h 128"/>
                <a:gd name="T28" fmla="*/ 15 w 129"/>
                <a:gd name="T29" fmla="*/ 48 h 128"/>
                <a:gd name="T30" fmla="*/ 18 w 129"/>
                <a:gd name="T31" fmla="*/ 40 h 128"/>
                <a:gd name="T32" fmla="*/ 4 w 129"/>
                <a:gd name="T33" fmla="*/ 28 h 128"/>
                <a:gd name="T34" fmla="*/ 29 w 129"/>
                <a:gd name="T35" fmla="*/ 6 h 128"/>
                <a:gd name="T36" fmla="*/ 47 w 129"/>
                <a:gd name="T37" fmla="*/ 22 h 128"/>
                <a:gd name="T38" fmla="*/ 49 w 129"/>
                <a:gd name="T39" fmla="*/ 0 h 128"/>
                <a:gd name="T40" fmla="*/ 81 w 129"/>
                <a:gd name="T41" fmla="*/ 0 h 128"/>
                <a:gd name="T42" fmla="*/ 81 w 129"/>
                <a:gd name="T43" fmla="*/ 11 h 128"/>
                <a:gd name="T44" fmla="*/ 83 w 129"/>
                <a:gd name="T45" fmla="*/ 19 h 128"/>
                <a:gd name="T46" fmla="*/ 90 w 129"/>
                <a:gd name="T47" fmla="*/ 15 h 128"/>
                <a:gd name="T48" fmla="*/ 100 w 129"/>
                <a:gd name="T49" fmla="*/ 2 h 128"/>
                <a:gd name="T50" fmla="*/ 125 w 129"/>
                <a:gd name="T51" fmla="*/ 30 h 128"/>
                <a:gd name="T52" fmla="*/ 112 w 129"/>
                <a:gd name="T53" fmla="*/ 40 h 128"/>
                <a:gd name="T54" fmla="*/ 110 w 129"/>
                <a:gd name="T55" fmla="*/ 46 h 128"/>
                <a:gd name="T56" fmla="*/ 115 w 129"/>
                <a:gd name="T57" fmla="*/ 48 h 128"/>
                <a:gd name="T58" fmla="*/ 129 w 129"/>
                <a:gd name="T59" fmla="*/ 48 h 128"/>
                <a:gd name="T60" fmla="*/ 81 w 129"/>
                <a:gd name="T61" fmla="*/ 64 h 128"/>
                <a:gd name="T62" fmla="*/ 64 w 129"/>
                <a:gd name="T63" fmla="*/ 48 h 128"/>
                <a:gd name="T64" fmla="*/ 48 w 129"/>
                <a:gd name="T65" fmla="*/ 65 h 128"/>
                <a:gd name="T66" fmla="*/ 65 w 129"/>
                <a:gd name="T67" fmla="*/ 80 h 128"/>
                <a:gd name="T68" fmla="*/ 81 w 129"/>
                <a:gd name="T6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128">
                  <a:moveTo>
                    <a:pt x="129" y="48"/>
                  </a:moveTo>
                  <a:cubicBezTo>
                    <a:pt x="129" y="59"/>
                    <a:pt x="129" y="69"/>
                    <a:pt x="129" y="79"/>
                  </a:cubicBezTo>
                  <a:cubicBezTo>
                    <a:pt x="122" y="80"/>
                    <a:pt x="116" y="81"/>
                    <a:pt x="106" y="81"/>
                  </a:cubicBezTo>
                  <a:cubicBezTo>
                    <a:pt x="114" y="89"/>
                    <a:pt x="119" y="95"/>
                    <a:pt x="125" y="101"/>
                  </a:cubicBezTo>
                  <a:cubicBezTo>
                    <a:pt x="117" y="109"/>
                    <a:pt x="109" y="116"/>
                    <a:pt x="101" y="123"/>
                  </a:cubicBezTo>
                  <a:cubicBezTo>
                    <a:pt x="96" y="118"/>
                    <a:pt x="90" y="113"/>
                    <a:pt x="82" y="106"/>
                  </a:cubicBezTo>
                  <a:cubicBezTo>
                    <a:pt x="81" y="115"/>
                    <a:pt x="81" y="121"/>
                    <a:pt x="80" y="128"/>
                  </a:cubicBezTo>
                  <a:cubicBezTo>
                    <a:pt x="70" y="128"/>
                    <a:pt x="60" y="128"/>
                    <a:pt x="49" y="128"/>
                  </a:cubicBezTo>
                  <a:cubicBezTo>
                    <a:pt x="48" y="121"/>
                    <a:pt x="48" y="115"/>
                    <a:pt x="47" y="106"/>
                  </a:cubicBezTo>
                  <a:cubicBezTo>
                    <a:pt x="39" y="113"/>
                    <a:pt x="33" y="118"/>
                    <a:pt x="28" y="124"/>
                  </a:cubicBezTo>
                  <a:cubicBezTo>
                    <a:pt x="20" y="116"/>
                    <a:pt x="12" y="109"/>
                    <a:pt x="5" y="101"/>
                  </a:cubicBezTo>
                  <a:cubicBezTo>
                    <a:pt x="10" y="95"/>
                    <a:pt x="15" y="89"/>
                    <a:pt x="23" y="81"/>
                  </a:cubicBezTo>
                  <a:cubicBezTo>
                    <a:pt x="13" y="81"/>
                    <a:pt x="7" y="80"/>
                    <a:pt x="0" y="79"/>
                  </a:cubicBezTo>
                  <a:cubicBezTo>
                    <a:pt x="0" y="69"/>
                    <a:pt x="0" y="59"/>
                    <a:pt x="0" y="48"/>
                  </a:cubicBezTo>
                  <a:cubicBezTo>
                    <a:pt x="5" y="48"/>
                    <a:pt x="10" y="48"/>
                    <a:pt x="15" y="48"/>
                  </a:cubicBezTo>
                  <a:cubicBezTo>
                    <a:pt x="20" y="47"/>
                    <a:pt x="21" y="44"/>
                    <a:pt x="18" y="40"/>
                  </a:cubicBezTo>
                  <a:cubicBezTo>
                    <a:pt x="13" y="36"/>
                    <a:pt x="9" y="32"/>
                    <a:pt x="4" y="28"/>
                  </a:cubicBezTo>
                  <a:cubicBezTo>
                    <a:pt x="13" y="20"/>
                    <a:pt x="21" y="13"/>
                    <a:pt x="29" y="6"/>
                  </a:cubicBezTo>
                  <a:cubicBezTo>
                    <a:pt x="33" y="9"/>
                    <a:pt x="39" y="15"/>
                    <a:pt x="47" y="22"/>
                  </a:cubicBezTo>
                  <a:cubicBezTo>
                    <a:pt x="48" y="13"/>
                    <a:pt x="48" y="7"/>
                    <a:pt x="49" y="0"/>
                  </a:cubicBezTo>
                  <a:cubicBezTo>
                    <a:pt x="59" y="0"/>
                    <a:pt x="69" y="0"/>
                    <a:pt x="81" y="0"/>
                  </a:cubicBezTo>
                  <a:cubicBezTo>
                    <a:pt x="81" y="4"/>
                    <a:pt x="81" y="7"/>
                    <a:pt x="81" y="11"/>
                  </a:cubicBezTo>
                  <a:cubicBezTo>
                    <a:pt x="81" y="14"/>
                    <a:pt x="82" y="16"/>
                    <a:pt x="83" y="19"/>
                  </a:cubicBezTo>
                  <a:cubicBezTo>
                    <a:pt x="85" y="18"/>
                    <a:pt x="88" y="17"/>
                    <a:pt x="90" y="15"/>
                  </a:cubicBezTo>
                  <a:cubicBezTo>
                    <a:pt x="93" y="11"/>
                    <a:pt x="96" y="7"/>
                    <a:pt x="100" y="2"/>
                  </a:cubicBezTo>
                  <a:cubicBezTo>
                    <a:pt x="109" y="12"/>
                    <a:pt x="116" y="20"/>
                    <a:pt x="125" y="30"/>
                  </a:cubicBezTo>
                  <a:cubicBezTo>
                    <a:pt x="122" y="32"/>
                    <a:pt x="117" y="36"/>
                    <a:pt x="112" y="40"/>
                  </a:cubicBezTo>
                  <a:cubicBezTo>
                    <a:pt x="111" y="41"/>
                    <a:pt x="110" y="44"/>
                    <a:pt x="110" y="46"/>
                  </a:cubicBezTo>
                  <a:cubicBezTo>
                    <a:pt x="110" y="46"/>
                    <a:pt x="113" y="47"/>
                    <a:pt x="115" y="48"/>
                  </a:cubicBezTo>
                  <a:cubicBezTo>
                    <a:pt x="119" y="48"/>
                    <a:pt x="124" y="48"/>
                    <a:pt x="129" y="48"/>
                  </a:cubicBezTo>
                  <a:close/>
                  <a:moveTo>
                    <a:pt x="81" y="64"/>
                  </a:moveTo>
                  <a:cubicBezTo>
                    <a:pt x="80" y="55"/>
                    <a:pt x="72" y="47"/>
                    <a:pt x="64" y="48"/>
                  </a:cubicBezTo>
                  <a:cubicBezTo>
                    <a:pt x="56" y="48"/>
                    <a:pt x="48" y="56"/>
                    <a:pt x="48" y="65"/>
                  </a:cubicBezTo>
                  <a:cubicBezTo>
                    <a:pt x="49" y="73"/>
                    <a:pt x="57" y="80"/>
                    <a:pt x="65" y="80"/>
                  </a:cubicBezTo>
                  <a:cubicBezTo>
                    <a:pt x="73" y="80"/>
                    <a:pt x="81" y="72"/>
                    <a:pt x="81" y="6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5" name="Freeform 38">
              <a:extLst>
                <a:ext uri="{FF2B5EF4-FFF2-40B4-BE49-F238E27FC236}">
                  <a16:creationId xmlns:a16="http://schemas.microsoft.com/office/drawing/2014/main" id="{A1A1ED18-50BB-4324-B6BA-06B544514A50}"/>
                </a:ext>
              </a:extLst>
            </p:cNvPr>
            <p:cNvSpPr/>
            <p:nvPr/>
          </p:nvSpPr>
          <p:spPr bwMode="auto">
            <a:xfrm>
              <a:off x="4059238" y="2271713"/>
              <a:ext cx="61913" cy="61912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0 h 31"/>
                <a:gd name="T4" fmla="*/ 31 w 31"/>
                <a:gd name="T5" fmla="*/ 31 h 31"/>
                <a:gd name="T6" fmla="*/ 0 w 31"/>
                <a:gd name="T7" fmla="*/ 31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1"/>
                    <a:pt x="31" y="31"/>
                  </a:cubicBezTo>
                  <a:cubicBezTo>
                    <a:pt x="20" y="31"/>
                    <a:pt x="10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6" name="Freeform 39">
              <a:extLst>
                <a:ext uri="{FF2B5EF4-FFF2-40B4-BE49-F238E27FC236}">
                  <a16:creationId xmlns:a16="http://schemas.microsoft.com/office/drawing/2014/main" id="{1C99F6FC-7C5F-41F6-A80E-3BAEB131B63E}"/>
                </a:ext>
              </a:extLst>
            </p:cNvPr>
            <p:cNvSpPr/>
            <p:nvPr/>
          </p:nvSpPr>
          <p:spPr bwMode="auto">
            <a:xfrm>
              <a:off x="3960813" y="2401888"/>
              <a:ext cx="61913" cy="61912"/>
            </a:xfrm>
            <a:custGeom>
              <a:avLst/>
              <a:gdLst>
                <a:gd name="T0" fmla="*/ 0 w 31"/>
                <a:gd name="T1" fmla="*/ 31 h 31"/>
                <a:gd name="T2" fmla="*/ 0 w 31"/>
                <a:gd name="T3" fmla="*/ 0 h 31"/>
                <a:gd name="T4" fmla="*/ 31 w 31"/>
                <a:gd name="T5" fmla="*/ 0 h 31"/>
                <a:gd name="T6" fmla="*/ 31 w 31"/>
                <a:gd name="T7" fmla="*/ 31 h 31"/>
                <a:gd name="T8" fmla="*/ 0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31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ubicBezTo>
                    <a:pt x="21" y="31"/>
                    <a:pt x="11" y="31"/>
                    <a:pt x="0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7" name="Freeform 40">
              <a:extLst>
                <a:ext uri="{FF2B5EF4-FFF2-40B4-BE49-F238E27FC236}">
                  <a16:creationId xmlns:a16="http://schemas.microsoft.com/office/drawing/2014/main" id="{0AC896D9-C9C3-430F-8FC9-372E8B1F6704}"/>
                </a:ext>
              </a:extLst>
            </p:cNvPr>
            <p:cNvSpPr/>
            <p:nvPr/>
          </p:nvSpPr>
          <p:spPr bwMode="auto">
            <a:xfrm>
              <a:off x="4516438" y="2533650"/>
              <a:ext cx="61913" cy="61912"/>
            </a:xfrm>
            <a:custGeom>
              <a:avLst/>
              <a:gdLst>
                <a:gd name="T0" fmla="*/ 31 w 31"/>
                <a:gd name="T1" fmla="*/ 31 h 31"/>
                <a:gd name="T2" fmla="*/ 0 w 31"/>
                <a:gd name="T3" fmla="*/ 31 h 31"/>
                <a:gd name="T4" fmla="*/ 0 w 31"/>
                <a:gd name="T5" fmla="*/ 0 h 31"/>
                <a:gd name="T6" fmla="*/ 31 w 31"/>
                <a:gd name="T7" fmla="*/ 0 h 31"/>
                <a:gd name="T8" fmla="*/ 31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31"/>
                  </a:moveTo>
                  <a:cubicBezTo>
                    <a:pt x="20" y="31"/>
                    <a:pt x="10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0"/>
                    <a:pt x="31" y="3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58" name="Freeform 41">
              <a:extLst>
                <a:ext uri="{FF2B5EF4-FFF2-40B4-BE49-F238E27FC236}">
                  <a16:creationId xmlns:a16="http://schemas.microsoft.com/office/drawing/2014/main" id="{7D5028C3-6940-4689-9D90-C0F0E59A5B1C}"/>
                </a:ext>
              </a:extLst>
            </p:cNvPr>
            <p:cNvSpPr/>
            <p:nvPr/>
          </p:nvSpPr>
          <p:spPr bwMode="auto">
            <a:xfrm>
              <a:off x="4418013" y="2628900"/>
              <a:ext cx="61913" cy="65087"/>
            </a:xfrm>
            <a:custGeom>
              <a:avLst/>
              <a:gdLst>
                <a:gd name="T0" fmla="*/ 0 w 31"/>
                <a:gd name="T1" fmla="*/ 32 h 32"/>
                <a:gd name="T2" fmla="*/ 0 w 31"/>
                <a:gd name="T3" fmla="*/ 0 h 32"/>
                <a:gd name="T4" fmla="*/ 31 w 31"/>
                <a:gd name="T5" fmla="*/ 0 h 32"/>
                <a:gd name="T6" fmla="*/ 31 w 31"/>
                <a:gd name="T7" fmla="*/ 32 h 32"/>
                <a:gd name="T8" fmla="*/ 0 w 3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10"/>
                    <a:pt x="31" y="21"/>
                    <a:pt x="31" y="32"/>
                  </a:cubicBezTo>
                  <a:cubicBezTo>
                    <a:pt x="21" y="32"/>
                    <a:pt x="11" y="32"/>
                    <a:pt x="0" y="3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171" name="Grupo 3170">
            <a:extLst>
              <a:ext uri="{FF2B5EF4-FFF2-40B4-BE49-F238E27FC236}">
                <a16:creationId xmlns:a16="http://schemas.microsoft.com/office/drawing/2014/main" id="{5F9FB2CC-D54C-4EF3-B085-DCAA831D5A94}"/>
              </a:ext>
            </a:extLst>
          </p:cNvPr>
          <p:cNvGrpSpPr/>
          <p:nvPr/>
        </p:nvGrpSpPr>
        <p:grpSpPr>
          <a:xfrm>
            <a:off x="2490788" y="2898775"/>
            <a:ext cx="1870075" cy="2071688"/>
            <a:chOff x="2490788" y="2898775"/>
            <a:chExt cx="1870075" cy="2071688"/>
          </a:xfrm>
        </p:grpSpPr>
        <p:sp>
          <p:nvSpPr>
            <p:cNvPr id="3167" name="Freeform 45">
              <a:extLst>
                <a:ext uri="{FF2B5EF4-FFF2-40B4-BE49-F238E27FC236}">
                  <a16:creationId xmlns:a16="http://schemas.microsoft.com/office/drawing/2014/main" id="{0540113D-8C96-4CC7-B4E0-3891E4867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788" y="2898775"/>
              <a:ext cx="1870075" cy="2071688"/>
            </a:xfrm>
            <a:custGeom>
              <a:avLst/>
              <a:gdLst>
                <a:gd name="T0" fmla="*/ 219 w 1110"/>
                <a:gd name="T1" fmla="*/ 806 h 1230"/>
                <a:gd name="T2" fmla="*/ 4 w 1110"/>
                <a:gd name="T3" fmla="*/ 448 h 1230"/>
                <a:gd name="T4" fmla="*/ 480 w 1110"/>
                <a:gd name="T5" fmla="*/ 36 h 1230"/>
                <a:gd name="T6" fmla="*/ 1093 w 1110"/>
                <a:gd name="T7" fmla="*/ 478 h 1230"/>
                <a:gd name="T8" fmla="*/ 883 w 1110"/>
                <a:gd name="T9" fmla="*/ 801 h 1230"/>
                <a:gd name="T10" fmla="*/ 567 w 1110"/>
                <a:gd name="T11" fmla="*/ 373 h 1230"/>
                <a:gd name="T12" fmla="*/ 528 w 1110"/>
                <a:gd name="T13" fmla="*/ 418 h 1230"/>
                <a:gd name="T14" fmla="*/ 557 w 1110"/>
                <a:gd name="T15" fmla="*/ 453 h 1230"/>
                <a:gd name="T16" fmla="*/ 514 w 1110"/>
                <a:gd name="T17" fmla="*/ 471 h 1230"/>
                <a:gd name="T18" fmla="*/ 533 w 1110"/>
                <a:gd name="T19" fmla="*/ 529 h 1230"/>
                <a:gd name="T20" fmla="*/ 564 w 1110"/>
                <a:gd name="T21" fmla="*/ 565 h 1230"/>
                <a:gd name="T22" fmla="*/ 481 w 1110"/>
                <a:gd name="T23" fmla="*/ 563 h 1230"/>
                <a:gd name="T24" fmla="*/ 483 w 1110"/>
                <a:gd name="T25" fmla="*/ 600 h 1230"/>
                <a:gd name="T26" fmla="*/ 436 w 1110"/>
                <a:gd name="T27" fmla="*/ 604 h 1230"/>
                <a:gd name="T28" fmla="*/ 454 w 1110"/>
                <a:gd name="T29" fmla="*/ 685 h 1230"/>
                <a:gd name="T30" fmla="*/ 371 w 1110"/>
                <a:gd name="T31" fmla="*/ 603 h 1230"/>
                <a:gd name="T32" fmla="*/ 353 w 1110"/>
                <a:gd name="T33" fmla="*/ 614 h 1230"/>
                <a:gd name="T34" fmla="*/ 296 w 1110"/>
                <a:gd name="T35" fmla="*/ 619 h 1230"/>
                <a:gd name="T36" fmla="*/ 370 w 1110"/>
                <a:gd name="T37" fmla="*/ 672 h 1230"/>
                <a:gd name="T38" fmla="*/ 428 w 1110"/>
                <a:gd name="T39" fmla="*/ 974 h 1230"/>
                <a:gd name="T40" fmla="*/ 788 w 1110"/>
                <a:gd name="T41" fmla="*/ 899 h 1230"/>
                <a:gd name="T42" fmla="*/ 727 w 1110"/>
                <a:gd name="T43" fmla="*/ 650 h 1230"/>
                <a:gd name="T44" fmla="*/ 691 w 1110"/>
                <a:gd name="T45" fmla="*/ 272 h 1230"/>
                <a:gd name="T46" fmla="*/ 582 w 1110"/>
                <a:gd name="T47" fmla="*/ 1033 h 1230"/>
                <a:gd name="T48" fmla="*/ 340 w 1110"/>
                <a:gd name="T49" fmla="*/ 996 h 1230"/>
                <a:gd name="T50" fmla="*/ 391 w 1110"/>
                <a:gd name="T51" fmla="*/ 315 h 1230"/>
                <a:gd name="T52" fmla="*/ 432 w 1110"/>
                <a:gd name="T53" fmla="*/ 279 h 1230"/>
                <a:gd name="T54" fmla="*/ 324 w 1110"/>
                <a:gd name="T55" fmla="*/ 319 h 1230"/>
                <a:gd name="T56" fmla="*/ 389 w 1110"/>
                <a:gd name="T57" fmla="*/ 273 h 1230"/>
                <a:gd name="T58" fmla="*/ 107 w 1110"/>
                <a:gd name="T59" fmla="*/ 386 h 1230"/>
                <a:gd name="T60" fmla="*/ 996 w 1110"/>
                <a:gd name="T61" fmla="*/ 382 h 1230"/>
                <a:gd name="T62" fmla="*/ 996 w 1110"/>
                <a:gd name="T63" fmla="*/ 382 h 1230"/>
                <a:gd name="T64" fmla="*/ 549 w 1110"/>
                <a:gd name="T65" fmla="*/ 393 h 1230"/>
                <a:gd name="T66" fmla="*/ 473 w 1110"/>
                <a:gd name="T67" fmla="*/ 358 h 1230"/>
                <a:gd name="T68" fmla="*/ 443 w 1110"/>
                <a:gd name="T69" fmla="*/ 335 h 1230"/>
                <a:gd name="T70" fmla="*/ 290 w 1110"/>
                <a:gd name="T71" fmla="*/ 579 h 1230"/>
                <a:gd name="T72" fmla="*/ 254 w 1110"/>
                <a:gd name="T73" fmla="*/ 550 h 1230"/>
                <a:gd name="T74" fmla="*/ 223 w 1110"/>
                <a:gd name="T75" fmla="*/ 555 h 1230"/>
                <a:gd name="T76" fmla="*/ 262 w 1110"/>
                <a:gd name="T77" fmla="*/ 310 h 1230"/>
                <a:gd name="T78" fmla="*/ 242 w 1110"/>
                <a:gd name="T79" fmla="*/ 381 h 1230"/>
                <a:gd name="T80" fmla="*/ 227 w 1110"/>
                <a:gd name="T81" fmla="*/ 419 h 1230"/>
                <a:gd name="T82" fmla="*/ 220 w 1110"/>
                <a:gd name="T83" fmla="*/ 453 h 1230"/>
                <a:gd name="T84" fmla="*/ 454 w 1110"/>
                <a:gd name="T85" fmla="*/ 245 h 1230"/>
                <a:gd name="T86" fmla="*/ 157 w 1110"/>
                <a:gd name="T87" fmla="*/ 349 h 1230"/>
                <a:gd name="T88" fmla="*/ 157 w 1110"/>
                <a:gd name="T89" fmla="*/ 349 h 1230"/>
                <a:gd name="T90" fmla="*/ 265 w 1110"/>
                <a:gd name="T91" fmla="*/ 244 h 1230"/>
                <a:gd name="T92" fmla="*/ 160 w 1110"/>
                <a:gd name="T93" fmla="*/ 527 h 1230"/>
                <a:gd name="T94" fmla="*/ 157 w 1110"/>
                <a:gd name="T95" fmla="*/ 533 h 1230"/>
                <a:gd name="T96" fmla="*/ 575 w 1110"/>
                <a:gd name="T97" fmla="*/ 562 h 1230"/>
                <a:gd name="T98" fmla="*/ 268 w 1110"/>
                <a:gd name="T99" fmla="*/ 662 h 1230"/>
                <a:gd name="T100" fmla="*/ 593 w 1110"/>
                <a:gd name="T101" fmla="*/ 387 h 1230"/>
                <a:gd name="T102" fmla="*/ 593 w 1110"/>
                <a:gd name="T103" fmla="*/ 387 h 1230"/>
                <a:gd name="T104" fmla="*/ 451 w 1110"/>
                <a:gd name="T105" fmla="*/ 673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0" h="1230">
                  <a:moveTo>
                    <a:pt x="549" y="1230"/>
                  </a:moveTo>
                  <a:cubicBezTo>
                    <a:pt x="447" y="1229"/>
                    <a:pt x="348" y="1193"/>
                    <a:pt x="272" y="1106"/>
                  </a:cubicBezTo>
                  <a:cubicBezTo>
                    <a:pt x="204" y="1028"/>
                    <a:pt x="183" y="936"/>
                    <a:pt x="208" y="835"/>
                  </a:cubicBezTo>
                  <a:cubicBezTo>
                    <a:pt x="211" y="825"/>
                    <a:pt x="215" y="816"/>
                    <a:pt x="219" y="806"/>
                  </a:cubicBezTo>
                  <a:cubicBezTo>
                    <a:pt x="223" y="799"/>
                    <a:pt x="222" y="794"/>
                    <a:pt x="217" y="787"/>
                  </a:cubicBezTo>
                  <a:cubicBezTo>
                    <a:pt x="179" y="738"/>
                    <a:pt x="144" y="685"/>
                    <a:pt x="125" y="625"/>
                  </a:cubicBezTo>
                  <a:cubicBezTo>
                    <a:pt x="116" y="600"/>
                    <a:pt x="106" y="583"/>
                    <a:pt x="80" y="569"/>
                  </a:cubicBezTo>
                  <a:cubicBezTo>
                    <a:pt x="34" y="545"/>
                    <a:pt x="9" y="501"/>
                    <a:pt x="4" y="448"/>
                  </a:cubicBezTo>
                  <a:cubicBezTo>
                    <a:pt x="0" y="419"/>
                    <a:pt x="11" y="395"/>
                    <a:pt x="31" y="376"/>
                  </a:cubicBezTo>
                  <a:cubicBezTo>
                    <a:pt x="55" y="351"/>
                    <a:pt x="86" y="336"/>
                    <a:pt x="118" y="324"/>
                  </a:cubicBezTo>
                  <a:cubicBezTo>
                    <a:pt x="127" y="321"/>
                    <a:pt x="131" y="317"/>
                    <a:pt x="135" y="309"/>
                  </a:cubicBezTo>
                  <a:cubicBezTo>
                    <a:pt x="202" y="158"/>
                    <a:pt x="317" y="64"/>
                    <a:pt x="480" y="36"/>
                  </a:cubicBezTo>
                  <a:cubicBezTo>
                    <a:pt x="686" y="0"/>
                    <a:pt x="889" y="116"/>
                    <a:pt x="969" y="311"/>
                  </a:cubicBezTo>
                  <a:cubicBezTo>
                    <a:pt x="973" y="319"/>
                    <a:pt x="978" y="322"/>
                    <a:pt x="986" y="326"/>
                  </a:cubicBezTo>
                  <a:cubicBezTo>
                    <a:pt x="1007" y="335"/>
                    <a:pt x="1030" y="344"/>
                    <a:pt x="1050" y="357"/>
                  </a:cubicBezTo>
                  <a:cubicBezTo>
                    <a:pt x="1096" y="386"/>
                    <a:pt x="1110" y="425"/>
                    <a:pt x="1093" y="478"/>
                  </a:cubicBezTo>
                  <a:cubicBezTo>
                    <a:pt x="1078" y="526"/>
                    <a:pt x="1049" y="564"/>
                    <a:pt x="999" y="582"/>
                  </a:cubicBezTo>
                  <a:cubicBezTo>
                    <a:pt x="996" y="583"/>
                    <a:pt x="992" y="587"/>
                    <a:pt x="992" y="590"/>
                  </a:cubicBezTo>
                  <a:cubicBezTo>
                    <a:pt x="973" y="665"/>
                    <a:pt x="935" y="729"/>
                    <a:pt x="887" y="788"/>
                  </a:cubicBezTo>
                  <a:cubicBezTo>
                    <a:pt x="884" y="791"/>
                    <a:pt x="882" y="798"/>
                    <a:pt x="883" y="801"/>
                  </a:cubicBezTo>
                  <a:cubicBezTo>
                    <a:pt x="906" y="842"/>
                    <a:pt x="908" y="886"/>
                    <a:pt x="904" y="931"/>
                  </a:cubicBezTo>
                  <a:cubicBezTo>
                    <a:pt x="893" y="1062"/>
                    <a:pt x="818" y="1147"/>
                    <a:pt x="702" y="1199"/>
                  </a:cubicBezTo>
                  <a:cubicBezTo>
                    <a:pt x="657" y="1219"/>
                    <a:pt x="609" y="1228"/>
                    <a:pt x="549" y="1230"/>
                  </a:cubicBezTo>
                  <a:close/>
                  <a:moveTo>
                    <a:pt x="567" y="373"/>
                  </a:moveTo>
                  <a:cubicBezTo>
                    <a:pt x="573" y="371"/>
                    <a:pt x="575" y="370"/>
                    <a:pt x="578" y="370"/>
                  </a:cubicBezTo>
                  <a:cubicBezTo>
                    <a:pt x="588" y="368"/>
                    <a:pt x="597" y="376"/>
                    <a:pt x="599" y="385"/>
                  </a:cubicBezTo>
                  <a:cubicBezTo>
                    <a:pt x="600" y="394"/>
                    <a:pt x="593" y="402"/>
                    <a:pt x="584" y="401"/>
                  </a:cubicBezTo>
                  <a:cubicBezTo>
                    <a:pt x="562" y="399"/>
                    <a:pt x="545" y="410"/>
                    <a:pt x="528" y="418"/>
                  </a:cubicBezTo>
                  <a:cubicBezTo>
                    <a:pt x="507" y="428"/>
                    <a:pt x="508" y="428"/>
                    <a:pt x="510" y="450"/>
                  </a:cubicBezTo>
                  <a:cubicBezTo>
                    <a:pt x="511" y="459"/>
                    <a:pt x="515" y="459"/>
                    <a:pt x="521" y="458"/>
                  </a:cubicBezTo>
                  <a:cubicBezTo>
                    <a:pt x="524" y="457"/>
                    <a:pt x="527" y="454"/>
                    <a:pt x="530" y="452"/>
                  </a:cubicBezTo>
                  <a:cubicBezTo>
                    <a:pt x="540" y="445"/>
                    <a:pt x="551" y="445"/>
                    <a:pt x="557" y="453"/>
                  </a:cubicBezTo>
                  <a:cubicBezTo>
                    <a:pt x="562" y="461"/>
                    <a:pt x="560" y="477"/>
                    <a:pt x="552" y="483"/>
                  </a:cubicBezTo>
                  <a:cubicBezTo>
                    <a:pt x="545" y="489"/>
                    <a:pt x="535" y="486"/>
                    <a:pt x="527" y="477"/>
                  </a:cubicBezTo>
                  <a:cubicBezTo>
                    <a:pt x="526" y="476"/>
                    <a:pt x="526" y="474"/>
                    <a:pt x="524" y="474"/>
                  </a:cubicBezTo>
                  <a:cubicBezTo>
                    <a:pt x="521" y="472"/>
                    <a:pt x="517" y="470"/>
                    <a:pt x="514" y="471"/>
                  </a:cubicBezTo>
                  <a:cubicBezTo>
                    <a:pt x="512" y="471"/>
                    <a:pt x="510" y="476"/>
                    <a:pt x="509" y="479"/>
                  </a:cubicBezTo>
                  <a:cubicBezTo>
                    <a:pt x="507" y="485"/>
                    <a:pt x="507" y="491"/>
                    <a:pt x="504" y="497"/>
                  </a:cubicBezTo>
                  <a:cubicBezTo>
                    <a:pt x="500" y="507"/>
                    <a:pt x="503" y="513"/>
                    <a:pt x="511" y="518"/>
                  </a:cubicBezTo>
                  <a:cubicBezTo>
                    <a:pt x="518" y="522"/>
                    <a:pt x="525" y="527"/>
                    <a:pt x="533" y="529"/>
                  </a:cubicBezTo>
                  <a:cubicBezTo>
                    <a:pt x="547" y="533"/>
                    <a:pt x="561" y="533"/>
                    <a:pt x="575" y="537"/>
                  </a:cubicBezTo>
                  <a:cubicBezTo>
                    <a:pt x="580" y="538"/>
                    <a:pt x="588" y="544"/>
                    <a:pt x="589" y="549"/>
                  </a:cubicBezTo>
                  <a:cubicBezTo>
                    <a:pt x="590" y="555"/>
                    <a:pt x="586" y="564"/>
                    <a:pt x="582" y="568"/>
                  </a:cubicBezTo>
                  <a:cubicBezTo>
                    <a:pt x="579" y="570"/>
                    <a:pt x="567" y="569"/>
                    <a:pt x="564" y="565"/>
                  </a:cubicBezTo>
                  <a:cubicBezTo>
                    <a:pt x="552" y="549"/>
                    <a:pt x="533" y="544"/>
                    <a:pt x="516" y="536"/>
                  </a:cubicBezTo>
                  <a:cubicBezTo>
                    <a:pt x="494" y="527"/>
                    <a:pt x="494" y="527"/>
                    <a:pt x="480" y="546"/>
                  </a:cubicBezTo>
                  <a:cubicBezTo>
                    <a:pt x="479" y="547"/>
                    <a:pt x="477" y="549"/>
                    <a:pt x="476" y="550"/>
                  </a:cubicBezTo>
                  <a:cubicBezTo>
                    <a:pt x="470" y="557"/>
                    <a:pt x="475" y="561"/>
                    <a:pt x="481" y="563"/>
                  </a:cubicBezTo>
                  <a:cubicBezTo>
                    <a:pt x="483" y="564"/>
                    <a:pt x="487" y="562"/>
                    <a:pt x="489" y="563"/>
                  </a:cubicBezTo>
                  <a:cubicBezTo>
                    <a:pt x="495" y="566"/>
                    <a:pt x="503" y="569"/>
                    <a:pt x="506" y="574"/>
                  </a:cubicBezTo>
                  <a:cubicBezTo>
                    <a:pt x="509" y="578"/>
                    <a:pt x="506" y="588"/>
                    <a:pt x="502" y="592"/>
                  </a:cubicBezTo>
                  <a:cubicBezTo>
                    <a:pt x="497" y="597"/>
                    <a:pt x="488" y="602"/>
                    <a:pt x="483" y="600"/>
                  </a:cubicBezTo>
                  <a:cubicBezTo>
                    <a:pt x="477" y="597"/>
                    <a:pt x="474" y="588"/>
                    <a:pt x="470" y="581"/>
                  </a:cubicBezTo>
                  <a:cubicBezTo>
                    <a:pt x="468" y="576"/>
                    <a:pt x="467" y="570"/>
                    <a:pt x="465" y="563"/>
                  </a:cubicBezTo>
                  <a:cubicBezTo>
                    <a:pt x="457" y="569"/>
                    <a:pt x="453" y="574"/>
                    <a:pt x="447" y="576"/>
                  </a:cubicBezTo>
                  <a:cubicBezTo>
                    <a:pt x="433" y="582"/>
                    <a:pt x="433" y="592"/>
                    <a:pt x="436" y="604"/>
                  </a:cubicBezTo>
                  <a:cubicBezTo>
                    <a:pt x="438" y="608"/>
                    <a:pt x="439" y="614"/>
                    <a:pt x="442" y="618"/>
                  </a:cubicBezTo>
                  <a:cubicBezTo>
                    <a:pt x="450" y="631"/>
                    <a:pt x="459" y="644"/>
                    <a:pt x="469" y="656"/>
                  </a:cubicBezTo>
                  <a:cubicBezTo>
                    <a:pt x="474" y="663"/>
                    <a:pt x="478" y="670"/>
                    <a:pt x="472" y="676"/>
                  </a:cubicBezTo>
                  <a:cubicBezTo>
                    <a:pt x="468" y="681"/>
                    <a:pt x="459" y="686"/>
                    <a:pt x="454" y="685"/>
                  </a:cubicBezTo>
                  <a:cubicBezTo>
                    <a:pt x="449" y="684"/>
                    <a:pt x="442" y="675"/>
                    <a:pt x="442" y="670"/>
                  </a:cubicBezTo>
                  <a:cubicBezTo>
                    <a:pt x="444" y="643"/>
                    <a:pt x="429" y="623"/>
                    <a:pt x="417" y="601"/>
                  </a:cubicBezTo>
                  <a:cubicBezTo>
                    <a:pt x="416" y="598"/>
                    <a:pt x="411" y="595"/>
                    <a:pt x="408" y="595"/>
                  </a:cubicBezTo>
                  <a:cubicBezTo>
                    <a:pt x="396" y="597"/>
                    <a:pt x="385" y="600"/>
                    <a:pt x="371" y="603"/>
                  </a:cubicBezTo>
                  <a:cubicBezTo>
                    <a:pt x="373" y="607"/>
                    <a:pt x="375" y="611"/>
                    <a:pt x="378" y="613"/>
                  </a:cubicBezTo>
                  <a:cubicBezTo>
                    <a:pt x="386" y="623"/>
                    <a:pt x="387" y="633"/>
                    <a:pt x="380" y="640"/>
                  </a:cubicBezTo>
                  <a:cubicBezTo>
                    <a:pt x="373" y="646"/>
                    <a:pt x="358" y="647"/>
                    <a:pt x="351" y="640"/>
                  </a:cubicBezTo>
                  <a:cubicBezTo>
                    <a:pt x="344" y="634"/>
                    <a:pt x="345" y="623"/>
                    <a:pt x="353" y="614"/>
                  </a:cubicBezTo>
                  <a:cubicBezTo>
                    <a:pt x="356" y="610"/>
                    <a:pt x="358" y="607"/>
                    <a:pt x="361" y="602"/>
                  </a:cubicBezTo>
                  <a:cubicBezTo>
                    <a:pt x="349" y="600"/>
                    <a:pt x="338" y="598"/>
                    <a:pt x="328" y="596"/>
                  </a:cubicBezTo>
                  <a:cubicBezTo>
                    <a:pt x="311" y="592"/>
                    <a:pt x="310" y="592"/>
                    <a:pt x="302" y="606"/>
                  </a:cubicBezTo>
                  <a:cubicBezTo>
                    <a:pt x="299" y="611"/>
                    <a:pt x="298" y="615"/>
                    <a:pt x="296" y="619"/>
                  </a:cubicBezTo>
                  <a:cubicBezTo>
                    <a:pt x="292" y="625"/>
                    <a:pt x="294" y="629"/>
                    <a:pt x="300" y="631"/>
                  </a:cubicBezTo>
                  <a:cubicBezTo>
                    <a:pt x="315" y="636"/>
                    <a:pt x="329" y="642"/>
                    <a:pt x="344" y="646"/>
                  </a:cubicBezTo>
                  <a:cubicBezTo>
                    <a:pt x="354" y="649"/>
                    <a:pt x="366" y="649"/>
                    <a:pt x="378" y="651"/>
                  </a:cubicBezTo>
                  <a:cubicBezTo>
                    <a:pt x="375" y="659"/>
                    <a:pt x="373" y="665"/>
                    <a:pt x="370" y="672"/>
                  </a:cubicBezTo>
                  <a:cubicBezTo>
                    <a:pt x="356" y="703"/>
                    <a:pt x="342" y="734"/>
                    <a:pt x="329" y="765"/>
                  </a:cubicBezTo>
                  <a:cubicBezTo>
                    <a:pt x="311" y="810"/>
                    <a:pt x="301" y="857"/>
                    <a:pt x="310" y="906"/>
                  </a:cubicBezTo>
                  <a:cubicBezTo>
                    <a:pt x="311" y="911"/>
                    <a:pt x="314" y="917"/>
                    <a:pt x="318" y="919"/>
                  </a:cubicBezTo>
                  <a:cubicBezTo>
                    <a:pt x="354" y="937"/>
                    <a:pt x="391" y="956"/>
                    <a:pt x="428" y="974"/>
                  </a:cubicBezTo>
                  <a:cubicBezTo>
                    <a:pt x="454" y="986"/>
                    <a:pt x="481" y="988"/>
                    <a:pt x="509" y="980"/>
                  </a:cubicBezTo>
                  <a:cubicBezTo>
                    <a:pt x="539" y="971"/>
                    <a:pt x="569" y="971"/>
                    <a:pt x="599" y="979"/>
                  </a:cubicBezTo>
                  <a:cubicBezTo>
                    <a:pt x="627" y="986"/>
                    <a:pt x="653" y="982"/>
                    <a:pt x="678" y="966"/>
                  </a:cubicBezTo>
                  <a:cubicBezTo>
                    <a:pt x="714" y="943"/>
                    <a:pt x="751" y="921"/>
                    <a:pt x="788" y="899"/>
                  </a:cubicBezTo>
                  <a:cubicBezTo>
                    <a:pt x="795" y="895"/>
                    <a:pt x="798" y="890"/>
                    <a:pt x="798" y="883"/>
                  </a:cubicBezTo>
                  <a:cubicBezTo>
                    <a:pt x="800" y="855"/>
                    <a:pt x="797" y="827"/>
                    <a:pt x="788" y="801"/>
                  </a:cubicBezTo>
                  <a:cubicBezTo>
                    <a:pt x="772" y="759"/>
                    <a:pt x="755" y="718"/>
                    <a:pt x="738" y="677"/>
                  </a:cubicBezTo>
                  <a:cubicBezTo>
                    <a:pt x="734" y="668"/>
                    <a:pt x="731" y="660"/>
                    <a:pt x="727" y="650"/>
                  </a:cubicBezTo>
                  <a:cubicBezTo>
                    <a:pt x="733" y="650"/>
                    <a:pt x="737" y="649"/>
                    <a:pt x="741" y="649"/>
                  </a:cubicBezTo>
                  <a:cubicBezTo>
                    <a:pt x="765" y="648"/>
                    <a:pt x="788" y="641"/>
                    <a:pt x="810" y="629"/>
                  </a:cubicBezTo>
                  <a:cubicBezTo>
                    <a:pt x="923" y="564"/>
                    <a:pt x="940" y="396"/>
                    <a:pt x="841" y="309"/>
                  </a:cubicBezTo>
                  <a:cubicBezTo>
                    <a:pt x="798" y="271"/>
                    <a:pt x="747" y="254"/>
                    <a:pt x="691" y="272"/>
                  </a:cubicBezTo>
                  <a:cubicBezTo>
                    <a:pt x="638" y="289"/>
                    <a:pt x="602" y="329"/>
                    <a:pt x="567" y="373"/>
                  </a:cubicBezTo>
                  <a:close/>
                  <a:moveTo>
                    <a:pt x="775" y="975"/>
                  </a:moveTo>
                  <a:cubicBezTo>
                    <a:pt x="752" y="988"/>
                    <a:pt x="730" y="1000"/>
                    <a:pt x="709" y="1013"/>
                  </a:cubicBezTo>
                  <a:cubicBezTo>
                    <a:pt x="670" y="1039"/>
                    <a:pt x="627" y="1045"/>
                    <a:pt x="582" y="1033"/>
                  </a:cubicBezTo>
                  <a:cubicBezTo>
                    <a:pt x="564" y="1028"/>
                    <a:pt x="545" y="1029"/>
                    <a:pt x="527" y="1034"/>
                  </a:cubicBezTo>
                  <a:cubicBezTo>
                    <a:pt x="483" y="1047"/>
                    <a:pt x="440" y="1043"/>
                    <a:pt x="399" y="1023"/>
                  </a:cubicBezTo>
                  <a:cubicBezTo>
                    <a:pt x="383" y="1016"/>
                    <a:pt x="367" y="1009"/>
                    <a:pt x="351" y="1001"/>
                  </a:cubicBezTo>
                  <a:cubicBezTo>
                    <a:pt x="348" y="1000"/>
                    <a:pt x="344" y="998"/>
                    <a:pt x="340" y="996"/>
                  </a:cubicBezTo>
                  <a:cubicBezTo>
                    <a:pt x="368" y="1057"/>
                    <a:pt x="448" y="1139"/>
                    <a:pt x="568" y="1132"/>
                  </a:cubicBezTo>
                  <a:cubicBezTo>
                    <a:pt x="655" y="1127"/>
                    <a:pt x="754" y="1054"/>
                    <a:pt x="775" y="975"/>
                  </a:cubicBezTo>
                  <a:close/>
                  <a:moveTo>
                    <a:pt x="377" y="312"/>
                  </a:moveTo>
                  <a:cubicBezTo>
                    <a:pt x="384" y="313"/>
                    <a:pt x="388" y="314"/>
                    <a:pt x="391" y="315"/>
                  </a:cubicBezTo>
                  <a:cubicBezTo>
                    <a:pt x="396" y="316"/>
                    <a:pt x="400" y="317"/>
                    <a:pt x="404" y="318"/>
                  </a:cubicBezTo>
                  <a:cubicBezTo>
                    <a:pt x="421" y="323"/>
                    <a:pt x="423" y="322"/>
                    <a:pt x="432" y="306"/>
                  </a:cubicBezTo>
                  <a:cubicBezTo>
                    <a:pt x="434" y="302"/>
                    <a:pt x="435" y="298"/>
                    <a:pt x="438" y="293"/>
                  </a:cubicBezTo>
                  <a:cubicBezTo>
                    <a:pt x="441" y="286"/>
                    <a:pt x="439" y="282"/>
                    <a:pt x="432" y="279"/>
                  </a:cubicBezTo>
                  <a:cubicBezTo>
                    <a:pt x="406" y="266"/>
                    <a:pt x="378" y="262"/>
                    <a:pt x="350" y="267"/>
                  </a:cubicBezTo>
                  <a:cubicBezTo>
                    <a:pt x="333" y="271"/>
                    <a:pt x="317" y="277"/>
                    <a:pt x="298" y="282"/>
                  </a:cubicBezTo>
                  <a:cubicBezTo>
                    <a:pt x="305" y="295"/>
                    <a:pt x="311" y="305"/>
                    <a:pt x="317" y="315"/>
                  </a:cubicBezTo>
                  <a:cubicBezTo>
                    <a:pt x="318" y="317"/>
                    <a:pt x="322" y="319"/>
                    <a:pt x="324" y="319"/>
                  </a:cubicBezTo>
                  <a:cubicBezTo>
                    <a:pt x="338" y="317"/>
                    <a:pt x="352" y="314"/>
                    <a:pt x="369" y="311"/>
                  </a:cubicBezTo>
                  <a:cubicBezTo>
                    <a:pt x="366" y="306"/>
                    <a:pt x="363" y="301"/>
                    <a:pt x="360" y="298"/>
                  </a:cubicBezTo>
                  <a:cubicBezTo>
                    <a:pt x="352" y="289"/>
                    <a:pt x="352" y="279"/>
                    <a:pt x="359" y="272"/>
                  </a:cubicBezTo>
                  <a:cubicBezTo>
                    <a:pt x="367" y="266"/>
                    <a:pt x="382" y="266"/>
                    <a:pt x="389" y="273"/>
                  </a:cubicBezTo>
                  <a:cubicBezTo>
                    <a:pt x="396" y="279"/>
                    <a:pt x="395" y="290"/>
                    <a:pt x="386" y="299"/>
                  </a:cubicBezTo>
                  <a:cubicBezTo>
                    <a:pt x="383" y="303"/>
                    <a:pt x="381" y="307"/>
                    <a:pt x="377" y="312"/>
                  </a:cubicBezTo>
                  <a:close/>
                  <a:moveTo>
                    <a:pt x="98" y="521"/>
                  </a:moveTo>
                  <a:cubicBezTo>
                    <a:pt x="101" y="475"/>
                    <a:pt x="104" y="430"/>
                    <a:pt x="107" y="386"/>
                  </a:cubicBezTo>
                  <a:cubicBezTo>
                    <a:pt x="93" y="390"/>
                    <a:pt x="69" y="406"/>
                    <a:pt x="61" y="420"/>
                  </a:cubicBezTo>
                  <a:cubicBezTo>
                    <a:pt x="58" y="426"/>
                    <a:pt x="54" y="433"/>
                    <a:pt x="55" y="439"/>
                  </a:cubicBezTo>
                  <a:cubicBezTo>
                    <a:pt x="57" y="473"/>
                    <a:pt x="73" y="500"/>
                    <a:pt x="98" y="521"/>
                  </a:cubicBezTo>
                  <a:close/>
                  <a:moveTo>
                    <a:pt x="996" y="382"/>
                  </a:moveTo>
                  <a:cubicBezTo>
                    <a:pt x="999" y="430"/>
                    <a:pt x="1002" y="475"/>
                    <a:pt x="1006" y="521"/>
                  </a:cubicBezTo>
                  <a:cubicBezTo>
                    <a:pt x="1031" y="498"/>
                    <a:pt x="1047" y="471"/>
                    <a:pt x="1048" y="436"/>
                  </a:cubicBezTo>
                  <a:cubicBezTo>
                    <a:pt x="1048" y="429"/>
                    <a:pt x="1044" y="420"/>
                    <a:pt x="1039" y="416"/>
                  </a:cubicBezTo>
                  <a:cubicBezTo>
                    <a:pt x="1026" y="404"/>
                    <a:pt x="1011" y="394"/>
                    <a:pt x="996" y="382"/>
                  </a:cubicBezTo>
                  <a:close/>
                  <a:moveTo>
                    <a:pt x="478" y="364"/>
                  </a:moveTo>
                  <a:cubicBezTo>
                    <a:pt x="485" y="376"/>
                    <a:pt x="490" y="383"/>
                    <a:pt x="494" y="391"/>
                  </a:cubicBezTo>
                  <a:cubicBezTo>
                    <a:pt x="505" y="411"/>
                    <a:pt x="508" y="413"/>
                    <a:pt x="529" y="403"/>
                  </a:cubicBezTo>
                  <a:cubicBezTo>
                    <a:pt x="535" y="400"/>
                    <a:pt x="541" y="397"/>
                    <a:pt x="549" y="393"/>
                  </a:cubicBezTo>
                  <a:cubicBezTo>
                    <a:pt x="538" y="378"/>
                    <a:pt x="528" y="364"/>
                    <a:pt x="519" y="352"/>
                  </a:cubicBezTo>
                  <a:cubicBezTo>
                    <a:pt x="512" y="356"/>
                    <a:pt x="506" y="359"/>
                    <a:pt x="499" y="361"/>
                  </a:cubicBezTo>
                  <a:cubicBezTo>
                    <a:pt x="493" y="363"/>
                    <a:pt x="486" y="363"/>
                    <a:pt x="478" y="364"/>
                  </a:cubicBezTo>
                  <a:close/>
                  <a:moveTo>
                    <a:pt x="473" y="358"/>
                  </a:moveTo>
                  <a:cubicBezTo>
                    <a:pt x="478" y="345"/>
                    <a:pt x="483" y="333"/>
                    <a:pt x="489" y="319"/>
                  </a:cubicBezTo>
                  <a:cubicBezTo>
                    <a:pt x="478" y="310"/>
                    <a:pt x="466" y="301"/>
                    <a:pt x="452" y="290"/>
                  </a:cubicBezTo>
                  <a:cubicBezTo>
                    <a:pt x="448" y="303"/>
                    <a:pt x="444" y="314"/>
                    <a:pt x="441" y="326"/>
                  </a:cubicBezTo>
                  <a:cubicBezTo>
                    <a:pt x="440" y="328"/>
                    <a:pt x="441" y="333"/>
                    <a:pt x="443" y="335"/>
                  </a:cubicBezTo>
                  <a:cubicBezTo>
                    <a:pt x="452" y="342"/>
                    <a:pt x="462" y="349"/>
                    <a:pt x="473" y="358"/>
                  </a:cubicBezTo>
                  <a:close/>
                  <a:moveTo>
                    <a:pt x="282" y="621"/>
                  </a:moveTo>
                  <a:cubicBezTo>
                    <a:pt x="286" y="608"/>
                    <a:pt x="289" y="598"/>
                    <a:pt x="292" y="588"/>
                  </a:cubicBezTo>
                  <a:cubicBezTo>
                    <a:pt x="293" y="585"/>
                    <a:pt x="292" y="581"/>
                    <a:pt x="290" y="579"/>
                  </a:cubicBezTo>
                  <a:cubicBezTo>
                    <a:pt x="281" y="573"/>
                    <a:pt x="272" y="566"/>
                    <a:pt x="264" y="560"/>
                  </a:cubicBezTo>
                  <a:cubicBezTo>
                    <a:pt x="260" y="571"/>
                    <a:pt x="256" y="581"/>
                    <a:pt x="250" y="593"/>
                  </a:cubicBezTo>
                  <a:cubicBezTo>
                    <a:pt x="259" y="601"/>
                    <a:pt x="269" y="610"/>
                    <a:pt x="282" y="621"/>
                  </a:cubicBezTo>
                  <a:close/>
                  <a:moveTo>
                    <a:pt x="254" y="550"/>
                  </a:moveTo>
                  <a:cubicBezTo>
                    <a:pt x="247" y="538"/>
                    <a:pt x="240" y="526"/>
                    <a:pt x="234" y="513"/>
                  </a:cubicBezTo>
                  <a:cubicBezTo>
                    <a:pt x="231" y="506"/>
                    <a:pt x="227" y="504"/>
                    <a:pt x="220" y="506"/>
                  </a:cubicBezTo>
                  <a:cubicBezTo>
                    <a:pt x="216" y="507"/>
                    <a:pt x="211" y="508"/>
                    <a:pt x="205" y="510"/>
                  </a:cubicBezTo>
                  <a:cubicBezTo>
                    <a:pt x="212" y="526"/>
                    <a:pt x="218" y="542"/>
                    <a:pt x="223" y="555"/>
                  </a:cubicBezTo>
                  <a:cubicBezTo>
                    <a:pt x="236" y="553"/>
                    <a:pt x="245" y="552"/>
                    <a:pt x="254" y="550"/>
                  </a:cubicBezTo>
                  <a:close/>
                  <a:moveTo>
                    <a:pt x="273" y="346"/>
                  </a:moveTo>
                  <a:cubicBezTo>
                    <a:pt x="301" y="329"/>
                    <a:pt x="305" y="315"/>
                    <a:pt x="287" y="291"/>
                  </a:cubicBezTo>
                  <a:cubicBezTo>
                    <a:pt x="278" y="298"/>
                    <a:pt x="269" y="305"/>
                    <a:pt x="262" y="310"/>
                  </a:cubicBezTo>
                  <a:cubicBezTo>
                    <a:pt x="266" y="323"/>
                    <a:pt x="269" y="334"/>
                    <a:pt x="273" y="346"/>
                  </a:cubicBezTo>
                  <a:close/>
                  <a:moveTo>
                    <a:pt x="232" y="345"/>
                  </a:moveTo>
                  <a:cubicBezTo>
                    <a:pt x="227" y="355"/>
                    <a:pt x="221" y="365"/>
                    <a:pt x="214" y="379"/>
                  </a:cubicBezTo>
                  <a:cubicBezTo>
                    <a:pt x="226" y="380"/>
                    <a:pt x="237" y="385"/>
                    <a:pt x="242" y="381"/>
                  </a:cubicBezTo>
                  <a:cubicBezTo>
                    <a:pt x="251" y="375"/>
                    <a:pt x="257" y="363"/>
                    <a:pt x="265" y="352"/>
                  </a:cubicBezTo>
                  <a:cubicBezTo>
                    <a:pt x="254" y="350"/>
                    <a:pt x="244" y="348"/>
                    <a:pt x="232" y="345"/>
                  </a:cubicBezTo>
                  <a:close/>
                  <a:moveTo>
                    <a:pt x="222" y="442"/>
                  </a:moveTo>
                  <a:cubicBezTo>
                    <a:pt x="224" y="434"/>
                    <a:pt x="225" y="427"/>
                    <a:pt x="227" y="419"/>
                  </a:cubicBezTo>
                  <a:cubicBezTo>
                    <a:pt x="232" y="401"/>
                    <a:pt x="230" y="397"/>
                    <a:pt x="211" y="391"/>
                  </a:cubicBezTo>
                  <a:cubicBezTo>
                    <a:pt x="198" y="418"/>
                    <a:pt x="202" y="435"/>
                    <a:pt x="222" y="442"/>
                  </a:cubicBezTo>
                  <a:close/>
                  <a:moveTo>
                    <a:pt x="203" y="496"/>
                  </a:moveTo>
                  <a:cubicBezTo>
                    <a:pt x="226" y="488"/>
                    <a:pt x="229" y="481"/>
                    <a:pt x="220" y="453"/>
                  </a:cubicBezTo>
                  <a:cubicBezTo>
                    <a:pt x="213" y="458"/>
                    <a:pt x="206" y="462"/>
                    <a:pt x="199" y="467"/>
                  </a:cubicBezTo>
                  <a:cubicBezTo>
                    <a:pt x="200" y="477"/>
                    <a:pt x="202" y="486"/>
                    <a:pt x="203" y="496"/>
                  </a:cubicBezTo>
                  <a:close/>
                  <a:moveTo>
                    <a:pt x="461" y="237"/>
                  </a:moveTo>
                  <a:cubicBezTo>
                    <a:pt x="457" y="241"/>
                    <a:pt x="455" y="243"/>
                    <a:pt x="454" y="245"/>
                  </a:cubicBezTo>
                  <a:cubicBezTo>
                    <a:pt x="457" y="247"/>
                    <a:pt x="460" y="251"/>
                    <a:pt x="464" y="252"/>
                  </a:cubicBezTo>
                  <a:cubicBezTo>
                    <a:pt x="465" y="253"/>
                    <a:pt x="468" y="250"/>
                    <a:pt x="470" y="248"/>
                  </a:cubicBezTo>
                  <a:cubicBezTo>
                    <a:pt x="467" y="245"/>
                    <a:pt x="465" y="242"/>
                    <a:pt x="461" y="237"/>
                  </a:cubicBezTo>
                  <a:close/>
                  <a:moveTo>
                    <a:pt x="157" y="349"/>
                  </a:moveTo>
                  <a:cubicBezTo>
                    <a:pt x="153" y="356"/>
                    <a:pt x="151" y="360"/>
                    <a:pt x="150" y="364"/>
                  </a:cubicBezTo>
                  <a:cubicBezTo>
                    <a:pt x="149" y="365"/>
                    <a:pt x="153" y="368"/>
                    <a:pt x="155" y="370"/>
                  </a:cubicBezTo>
                  <a:cubicBezTo>
                    <a:pt x="157" y="366"/>
                    <a:pt x="161" y="363"/>
                    <a:pt x="162" y="359"/>
                  </a:cubicBezTo>
                  <a:cubicBezTo>
                    <a:pt x="163" y="358"/>
                    <a:pt x="160" y="354"/>
                    <a:pt x="157" y="349"/>
                  </a:cubicBezTo>
                  <a:close/>
                  <a:moveTo>
                    <a:pt x="283" y="243"/>
                  </a:moveTo>
                  <a:cubicBezTo>
                    <a:pt x="283" y="242"/>
                    <a:pt x="283" y="241"/>
                    <a:pt x="283" y="239"/>
                  </a:cubicBezTo>
                  <a:cubicBezTo>
                    <a:pt x="280" y="238"/>
                    <a:pt x="277" y="236"/>
                    <a:pt x="275" y="237"/>
                  </a:cubicBezTo>
                  <a:cubicBezTo>
                    <a:pt x="272" y="238"/>
                    <a:pt x="269" y="241"/>
                    <a:pt x="265" y="244"/>
                  </a:cubicBezTo>
                  <a:cubicBezTo>
                    <a:pt x="267" y="246"/>
                    <a:pt x="270" y="249"/>
                    <a:pt x="271" y="249"/>
                  </a:cubicBezTo>
                  <a:cubicBezTo>
                    <a:pt x="275" y="248"/>
                    <a:pt x="279" y="245"/>
                    <a:pt x="283" y="243"/>
                  </a:cubicBezTo>
                  <a:close/>
                  <a:moveTo>
                    <a:pt x="157" y="533"/>
                  </a:moveTo>
                  <a:cubicBezTo>
                    <a:pt x="158" y="531"/>
                    <a:pt x="159" y="529"/>
                    <a:pt x="160" y="527"/>
                  </a:cubicBezTo>
                  <a:cubicBezTo>
                    <a:pt x="156" y="525"/>
                    <a:pt x="152" y="522"/>
                    <a:pt x="147" y="521"/>
                  </a:cubicBezTo>
                  <a:cubicBezTo>
                    <a:pt x="146" y="521"/>
                    <a:pt x="142" y="526"/>
                    <a:pt x="143" y="527"/>
                  </a:cubicBezTo>
                  <a:cubicBezTo>
                    <a:pt x="144" y="531"/>
                    <a:pt x="148" y="534"/>
                    <a:pt x="151" y="537"/>
                  </a:cubicBezTo>
                  <a:cubicBezTo>
                    <a:pt x="151" y="538"/>
                    <a:pt x="155" y="534"/>
                    <a:pt x="157" y="533"/>
                  </a:cubicBezTo>
                  <a:close/>
                  <a:moveTo>
                    <a:pt x="579" y="545"/>
                  </a:moveTo>
                  <a:cubicBezTo>
                    <a:pt x="578" y="545"/>
                    <a:pt x="577" y="545"/>
                    <a:pt x="576" y="545"/>
                  </a:cubicBezTo>
                  <a:cubicBezTo>
                    <a:pt x="574" y="548"/>
                    <a:pt x="571" y="552"/>
                    <a:pt x="570" y="556"/>
                  </a:cubicBezTo>
                  <a:cubicBezTo>
                    <a:pt x="570" y="558"/>
                    <a:pt x="573" y="560"/>
                    <a:pt x="575" y="562"/>
                  </a:cubicBezTo>
                  <a:cubicBezTo>
                    <a:pt x="577" y="559"/>
                    <a:pt x="581" y="556"/>
                    <a:pt x="582" y="552"/>
                  </a:cubicBezTo>
                  <a:cubicBezTo>
                    <a:pt x="583" y="550"/>
                    <a:pt x="580" y="547"/>
                    <a:pt x="579" y="545"/>
                  </a:cubicBezTo>
                  <a:close/>
                  <a:moveTo>
                    <a:pt x="283" y="668"/>
                  </a:moveTo>
                  <a:cubicBezTo>
                    <a:pt x="276" y="665"/>
                    <a:pt x="273" y="662"/>
                    <a:pt x="268" y="662"/>
                  </a:cubicBezTo>
                  <a:cubicBezTo>
                    <a:pt x="267" y="661"/>
                    <a:pt x="265" y="665"/>
                    <a:pt x="263" y="667"/>
                  </a:cubicBezTo>
                  <a:cubicBezTo>
                    <a:pt x="266" y="669"/>
                    <a:pt x="269" y="672"/>
                    <a:pt x="273" y="674"/>
                  </a:cubicBezTo>
                  <a:cubicBezTo>
                    <a:pt x="275" y="674"/>
                    <a:pt x="278" y="671"/>
                    <a:pt x="283" y="668"/>
                  </a:cubicBezTo>
                  <a:close/>
                  <a:moveTo>
                    <a:pt x="593" y="387"/>
                  </a:moveTo>
                  <a:cubicBezTo>
                    <a:pt x="588" y="383"/>
                    <a:pt x="585" y="380"/>
                    <a:pt x="582" y="376"/>
                  </a:cubicBezTo>
                  <a:cubicBezTo>
                    <a:pt x="581" y="379"/>
                    <a:pt x="577" y="381"/>
                    <a:pt x="577" y="383"/>
                  </a:cubicBezTo>
                  <a:cubicBezTo>
                    <a:pt x="579" y="386"/>
                    <a:pt x="582" y="390"/>
                    <a:pt x="585" y="393"/>
                  </a:cubicBezTo>
                  <a:cubicBezTo>
                    <a:pt x="585" y="393"/>
                    <a:pt x="589" y="390"/>
                    <a:pt x="593" y="387"/>
                  </a:cubicBezTo>
                  <a:close/>
                  <a:moveTo>
                    <a:pt x="469" y="671"/>
                  </a:moveTo>
                  <a:cubicBezTo>
                    <a:pt x="468" y="670"/>
                    <a:pt x="468" y="669"/>
                    <a:pt x="468" y="668"/>
                  </a:cubicBezTo>
                  <a:cubicBezTo>
                    <a:pt x="465" y="667"/>
                    <a:pt x="462" y="664"/>
                    <a:pt x="460" y="665"/>
                  </a:cubicBezTo>
                  <a:cubicBezTo>
                    <a:pt x="457" y="667"/>
                    <a:pt x="454" y="670"/>
                    <a:pt x="451" y="673"/>
                  </a:cubicBezTo>
                  <a:cubicBezTo>
                    <a:pt x="453" y="674"/>
                    <a:pt x="456" y="678"/>
                    <a:pt x="457" y="677"/>
                  </a:cubicBezTo>
                  <a:cubicBezTo>
                    <a:pt x="461" y="676"/>
                    <a:pt x="465" y="673"/>
                    <a:pt x="469" y="67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68" name="Freeform 46">
              <a:extLst>
                <a:ext uri="{FF2B5EF4-FFF2-40B4-BE49-F238E27FC236}">
                  <a16:creationId xmlns:a16="http://schemas.microsoft.com/office/drawing/2014/main" id="{7C22334B-5CD8-489C-94CE-6748E2947ECE}"/>
                </a:ext>
              </a:extLst>
            </p:cNvPr>
            <p:cNvSpPr/>
            <p:nvPr/>
          </p:nvSpPr>
          <p:spPr bwMode="auto">
            <a:xfrm>
              <a:off x="3155951" y="4065588"/>
              <a:ext cx="241300" cy="319088"/>
            </a:xfrm>
            <a:custGeom>
              <a:avLst/>
              <a:gdLst>
                <a:gd name="T0" fmla="*/ 143 w 143"/>
                <a:gd name="T1" fmla="*/ 115 h 189"/>
                <a:gd name="T2" fmla="*/ 141 w 143"/>
                <a:gd name="T3" fmla="*/ 133 h 189"/>
                <a:gd name="T4" fmla="*/ 63 w 143"/>
                <a:gd name="T5" fmla="*/ 170 h 189"/>
                <a:gd name="T6" fmla="*/ 9 w 143"/>
                <a:gd name="T7" fmla="*/ 54 h 189"/>
                <a:gd name="T8" fmla="*/ 83 w 143"/>
                <a:gd name="T9" fmla="*/ 17 h 189"/>
                <a:gd name="T10" fmla="*/ 143 w 143"/>
                <a:gd name="T11" fmla="*/ 1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9">
                  <a:moveTo>
                    <a:pt x="143" y="115"/>
                  </a:moveTo>
                  <a:cubicBezTo>
                    <a:pt x="142" y="122"/>
                    <a:pt x="142" y="127"/>
                    <a:pt x="141" y="133"/>
                  </a:cubicBezTo>
                  <a:cubicBezTo>
                    <a:pt x="134" y="173"/>
                    <a:pt x="99" y="189"/>
                    <a:pt x="63" y="170"/>
                  </a:cubicBezTo>
                  <a:cubicBezTo>
                    <a:pt x="25" y="150"/>
                    <a:pt x="0" y="96"/>
                    <a:pt x="9" y="54"/>
                  </a:cubicBezTo>
                  <a:cubicBezTo>
                    <a:pt x="17" y="17"/>
                    <a:pt x="49" y="0"/>
                    <a:pt x="83" y="17"/>
                  </a:cubicBezTo>
                  <a:cubicBezTo>
                    <a:pt x="123" y="38"/>
                    <a:pt x="140" y="74"/>
                    <a:pt x="143" y="115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69" name="Freeform 47">
              <a:extLst>
                <a:ext uri="{FF2B5EF4-FFF2-40B4-BE49-F238E27FC236}">
                  <a16:creationId xmlns:a16="http://schemas.microsoft.com/office/drawing/2014/main" id="{5FD665F7-18AB-4591-B6B6-4372305BF758}"/>
                </a:ext>
              </a:extLst>
            </p:cNvPr>
            <p:cNvSpPr/>
            <p:nvPr/>
          </p:nvSpPr>
          <p:spPr bwMode="auto">
            <a:xfrm>
              <a:off x="3448051" y="4075113"/>
              <a:ext cx="227013" cy="301625"/>
            </a:xfrm>
            <a:custGeom>
              <a:avLst/>
              <a:gdLst>
                <a:gd name="T0" fmla="*/ 135 w 135"/>
                <a:gd name="T1" fmla="*/ 68 h 179"/>
                <a:gd name="T2" fmla="*/ 91 w 135"/>
                <a:gd name="T3" fmla="*/ 157 h 179"/>
                <a:gd name="T4" fmla="*/ 30 w 135"/>
                <a:gd name="T5" fmla="*/ 169 h 179"/>
                <a:gd name="T6" fmla="*/ 1 w 135"/>
                <a:gd name="T7" fmla="*/ 115 h 179"/>
                <a:gd name="T8" fmla="*/ 48 w 135"/>
                <a:gd name="T9" fmla="*/ 20 h 179"/>
                <a:gd name="T10" fmla="*/ 107 w 135"/>
                <a:gd name="T11" fmla="*/ 11 h 179"/>
                <a:gd name="T12" fmla="*/ 135 w 135"/>
                <a:gd name="T13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9">
                  <a:moveTo>
                    <a:pt x="135" y="68"/>
                  </a:moveTo>
                  <a:cubicBezTo>
                    <a:pt x="133" y="103"/>
                    <a:pt x="119" y="134"/>
                    <a:pt x="91" y="157"/>
                  </a:cubicBezTo>
                  <a:cubicBezTo>
                    <a:pt x="73" y="171"/>
                    <a:pt x="52" y="179"/>
                    <a:pt x="30" y="169"/>
                  </a:cubicBezTo>
                  <a:cubicBezTo>
                    <a:pt x="7" y="159"/>
                    <a:pt x="0" y="137"/>
                    <a:pt x="1" y="115"/>
                  </a:cubicBezTo>
                  <a:cubicBezTo>
                    <a:pt x="1" y="76"/>
                    <a:pt x="17" y="43"/>
                    <a:pt x="48" y="20"/>
                  </a:cubicBezTo>
                  <a:cubicBezTo>
                    <a:pt x="66" y="7"/>
                    <a:pt x="86" y="0"/>
                    <a:pt x="107" y="11"/>
                  </a:cubicBezTo>
                  <a:cubicBezTo>
                    <a:pt x="129" y="23"/>
                    <a:pt x="134" y="44"/>
                    <a:pt x="135" y="68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70" name="Freeform 48">
              <a:extLst>
                <a:ext uri="{FF2B5EF4-FFF2-40B4-BE49-F238E27FC236}">
                  <a16:creationId xmlns:a16="http://schemas.microsoft.com/office/drawing/2014/main" id="{E1E6132E-30F1-4290-ADF8-486BD6BFD213}"/>
                </a:ext>
              </a:extLst>
            </p:cNvPr>
            <p:cNvSpPr/>
            <p:nvPr/>
          </p:nvSpPr>
          <p:spPr bwMode="auto">
            <a:xfrm>
              <a:off x="3587751" y="3643313"/>
              <a:ext cx="225425" cy="223838"/>
            </a:xfrm>
            <a:custGeom>
              <a:avLst/>
              <a:gdLst>
                <a:gd name="T0" fmla="*/ 67 w 134"/>
                <a:gd name="T1" fmla="*/ 0 h 133"/>
                <a:gd name="T2" fmla="*/ 133 w 134"/>
                <a:gd name="T3" fmla="*/ 67 h 133"/>
                <a:gd name="T4" fmla="*/ 67 w 134"/>
                <a:gd name="T5" fmla="*/ 133 h 133"/>
                <a:gd name="T6" fmla="*/ 0 w 134"/>
                <a:gd name="T7" fmla="*/ 66 h 133"/>
                <a:gd name="T8" fmla="*/ 67 w 13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3">
                  <a:moveTo>
                    <a:pt x="67" y="0"/>
                  </a:moveTo>
                  <a:cubicBezTo>
                    <a:pt x="104" y="0"/>
                    <a:pt x="134" y="30"/>
                    <a:pt x="133" y="67"/>
                  </a:cubicBezTo>
                  <a:cubicBezTo>
                    <a:pt x="133" y="103"/>
                    <a:pt x="102" y="133"/>
                    <a:pt x="67" y="133"/>
                  </a:cubicBezTo>
                  <a:cubicBezTo>
                    <a:pt x="30" y="132"/>
                    <a:pt x="0" y="103"/>
                    <a:pt x="0" y="66"/>
                  </a:cubicBezTo>
                  <a:cubicBezTo>
                    <a:pt x="0" y="29"/>
                    <a:pt x="30" y="0"/>
                    <a:pt x="67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188" name="Grupo 3187">
            <a:extLst>
              <a:ext uri="{FF2B5EF4-FFF2-40B4-BE49-F238E27FC236}">
                <a16:creationId xmlns:a16="http://schemas.microsoft.com/office/drawing/2014/main" id="{A99CBEEF-BFAB-446B-B185-1B9A232D8A2A}"/>
              </a:ext>
            </a:extLst>
          </p:cNvPr>
          <p:cNvGrpSpPr/>
          <p:nvPr/>
        </p:nvGrpSpPr>
        <p:grpSpPr>
          <a:xfrm>
            <a:off x="4670426" y="3063875"/>
            <a:ext cx="1309688" cy="1906588"/>
            <a:chOff x="4670426" y="3063875"/>
            <a:chExt cx="1309688" cy="1906588"/>
          </a:xfrm>
        </p:grpSpPr>
        <p:sp>
          <p:nvSpPr>
            <p:cNvPr id="3176" name="Freeform 52">
              <a:extLst>
                <a:ext uri="{FF2B5EF4-FFF2-40B4-BE49-F238E27FC236}">
                  <a16:creationId xmlns:a16="http://schemas.microsoft.com/office/drawing/2014/main" id="{680EFB47-65FA-40E9-BDDE-B2F927812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0426" y="3063875"/>
              <a:ext cx="1309688" cy="1906588"/>
            </a:xfrm>
            <a:custGeom>
              <a:avLst/>
              <a:gdLst>
                <a:gd name="T0" fmla="*/ 150 w 172"/>
                <a:gd name="T1" fmla="*/ 178 h 252"/>
                <a:gd name="T2" fmla="*/ 151 w 172"/>
                <a:gd name="T3" fmla="*/ 133 h 252"/>
                <a:gd name="T4" fmla="*/ 145 w 172"/>
                <a:gd name="T5" fmla="*/ 41 h 252"/>
                <a:gd name="T6" fmla="*/ 131 w 172"/>
                <a:gd name="T7" fmla="*/ 41 h 252"/>
                <a:gd name="T8" fmla="*/ 127 w 172"/>
                <a:gd name="T9" fmla="*/ 94 h 252"/>
                <a:gd name="T10" fmla="*/ 118 w 172"/>
                <a:gd name="T11" fmla="*/ 94 h 252"/>
                <a:gd name="T12" fmla="*/ 113 w 172"/>
                <a:gd name="T13" fmla="*/ 19 h 252"/>
                <a:gd name="T14" fmla="*/ 105 w 172"/>
                <a:gd name="T15" fmla="*/ 10 h 252"/>
                <a:gd name="T16" fmla="*/ 100 w 172"/>
                <a:gd name="T17" fmla="*/ 30 h 252"/>
                <a:gd name="T18" fmla="*/ 98 w 172"/>
                <a:gd name="T19" fmla="*/ 91 h 252"/>
                <a:gd name="T20" fmla="*/ 75 w 172"/>
                <a:gd name="T21" fmla="*/ 18 h 252"/>
                <a:gd name="T22" fmla="*/ 66 w 172"/>
                <a:gd name="T23" fmla="*/ 11 h 252"/>
                <a:gd name="T24" fmla="*/ 67 w 172"/>
                <a:gd name="T25" fmla="*/ 45 h 252"/>
                <a:gd name="T26" fmla="*/ 77 w 172"/>
                <a:gd name="T27" fmla="*/ 103 h 252"/>
                <a:gd name="T28" fmla="*/ 45 w 172"/>
                <a:gd name="T29" fmla="*/ 43 h 252"/>
                <a:gd name="T30" fmla="*/ 35 w 172"/>
                <a:gd name="T31" fmla="*/ 35 h 252"/>
                <a:gd name="T32" fmla="*/ 32 w 172"/>
                <a:gd name="T33" fmla="*/ 46 h 252"/>
                <a:gd name="T34" fmla="*/ 65 w 172"/>
                <a:gd name="T35" fmla="*/ 130 h 252"/>
                <a:gd name="T36" fmla="*/ 35 w 172"/>
                <a:gd name="T37" fmla="*/ 133 h 252"/>
                <a:gd name="T38" fmla="*/ 13 w 172"/>
                <a:gd name="T39" fmla="*/ 123 h 252"/>
                <a:gd name="T40" fmla="*/ 45 w 172"/>
                <a:gd name="T41" fmla="*/ 166 h 252"/>
                <a:gd name="T42" fmla="*/ 84 w 172"/>
                <a:gd name="T43" fmla="*/ 189 h 252"/>
                <a:gd name="T44" fmla="*/ 109 w 172"/>
                <a:gd name="T45" fmla="*/ 246 h 252"/>
                <a:gd name="T46" fmla="*/ 100 w 172"/>
                <a:gd name="T47" fmla="*/ 248 h 252"/>
                <a:gd name="T48" fmla="*/ 88 w 172"/>
                <a:gd name="T49" fmla="*/ 207 h 252"/>
                <a:gd name="T50" fmla="*/ 58 w 172"/>
                <a:gd name="T51" fmla="*/ 184 h 252"/>
                <a:gd name="T52" fmla="*/ 8 w 172"/>
                <a:gd name="T53" fmla="*/ 139 h 252"/>
                <a:gd name="T54" fmla="*/ 28 w 172"/>
                <a:gd name="T55" fmla="*/ 116 h 252"/>
                <a:gd name="T56" fmla="*/ 51 w 172"/>
                <a:gd name="T57" fmla="*/ 133 h 252"/>
                <a:gd name="T58" fmla="*/ 55 w 172"/>
                <a:gd name="T59" fmla="*/ 121 h 252"/>
                <a:gd name="T60" fmla="*/ 23 w 172"/>
                <a:gd name="T61" fmla="*/ 49 h 252"/>
                <a:gd name="T62" fmla="*/ 45 w 172"/>
                <a:gd name="T63" fmla="*/ 29 h 252"/>
                <a:gd name="T64" fmla="*/ 60 w 172"/>
                <a:gd name="T65" fmla="*/ 54 h 252"/>
                <a:gd name="T66" fmla="*/ 53 w 172"/>
                <a:gd name="T67" fmla="*/ 22 h 252"/>
                <a:gd name="T68" fmla="*/ 83 w 172"/>
                <a:gd name="T69" fmla="*/ 15 h 252"/>
                <a:gd name="T70" fmla="*/ 91 w 172"/>
                <a:gd name="T71" fmla="*/ 42 h 252"/>
                <a:gd name="T72" fmla="*/ 90 w 172"/>
                <a:gd name="T73" fmla="*/ 19 h 252"/>
                <a:gd name="T74" fmla="*/ 121 w 172"/>
                <a:gd name="T75" fmla="*/ 17 h 252"/>
                <a:gd name="T76" fmla="*/ 132 w 172"/>
                <a:gd name="T77" fmla="*/ 26 h 252"/>
                <a:gd name="T78" fmla="*/ 153 w 172"/>
                <a:gd name="T79" fmla="*/ 91 h 252"/>
                <a:gd name="T80" fmla="*/ 160 w 172"/>
                <a:gd name="T81" fmla="*/ 167 h 252"/>
                <a:gd name="T82" fmla="*/ 171 w 172"/>
                <a:gd name="T83" fmla="*/ 224 h 252"/>
                <a:gd name="T84" fmla="*/ 171 w 172"/>
                <a:gd name="T85" fmla="*/ 224 h 252"/>
                <a:gd name="T86" fmla="*/ 164 w 172"/>
                <a:gd name="T87" fmla="*/ 230 h 252"/>
                <a:gd name="T88" fmla="*/ 91 w 172"/>
                <a:gd name="T89" fmla="*/ 44 h 252"/>
                <a:gd name="T90" fmla="*/ 92 w 172"/>
                <a:gd name="T91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251">
                  <a:moveTo>
                    <a:pt x="164" y="230"/>
                  </a:moveTo>
                  <a:cubicBezTo>
                    <a:pt x="157" y="213"/>
                    <a:pt x="152" y="196"/>
                    <a:pt x="150" y="178"/>
                  </a:cubicBezTo>
                  <a:cubicBezTo>
                    <a:pt x="149" y="174"/>
                    <a:pt x="150" y="170"/>
                    <a:pt x="151" y="166"/>
                  </a:cubicBezTo>
                  <a:cubicBezTo>
                    <a:pt x="154" y="155"/>
                    <a:pt x="155" y="144"/>
                    <a:pt x="151" y="133"/>
                  </a:cubicBezTo>
                  <a:cubicBezTo>
                    <a:pt x="144" y="114"/>
                    <a:pt x="143" y="95"/>
                    <a:pt x="144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2" y="33"/>
                    <a:pt x="138" y="33"/>
                  </a:cubicBezTo>
                  <a:cubicBezTo>
                    <a:pt x="134" y="33"/>
                    <a:pt x="131" y="36"/>
                    <a:pt x="131" y="41"/>
                  </a:cubicBezTo>
                  <a:cubicBezTo>
                    <a:pt x="130" y="57"/>
                    <a:pt x="129" y="72"/>
                    <a:pt x="127" y="88"/>
                  </a:cubicBezTo>
                  <a:cubicBezTo>
                    <a:pt x="127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2" y="98"/>
                  </a:cubicBezTo>
                  <a:cubicBezTo>
                    <a:pt x="120" y="98"/>
                    <a:pt x="118" y="96"/>
                    <a:pt x="118" y="94"/>
                  </a:cubicBezTo>
                  <a:cubicBezTo>
                    <a:pt x="117" y="84"/>
                    <a:pt x="117" y="75"/>
                    <a:pt x="116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2" y="17"/>
                    <a:pt x="112" y="15"/>
                    <a:pt x="112" y="14"/>
                  </a:cubicBezTo>
                  <a:cubicBezTo>
                    <a:pt x="110" y="11"/>
                    <a:pt x="108" y="9"/>
                    <a:pt x="105" y="10"/>
                  </a:cubicBezTo>
                  <a:cubicBezTo>
                    <a:pt x="101" y="10"/>
                    <a:pt x="99" y="12"/>
                    <a:pt x="99" y="16"/>
                  </a:cubicBezTo>
                  <a:cubicBezTo>
                    <a:pt x="99" y="20"/>
                    <a:pt x="99" y="25"/>
                    <a:pt x="100" y="30"/>
                  </a:cubicBezTo>
                  <a:cubicBezTo>
                    <a:pt x="100" y="48"/>
                    <a:pt x="101" y="66"/>
                    <a:pt x="102" y="85"/>
                  </a:cubicBezTo>
                  <a:cubicBezTo>
                    <a:pt x="102" y="88"/>
                    <a:pt x="101" y="90"/>
                    <a:pt x="98" y="91"/>
                  </a:cubicBezTo>
                  <a:cubicBezTo>
                    <a:pt x="95" y="91"/>
                    <a:pt x="94" y="89"/>
                    <a:pt x="93" y="86"/>
                  </a:cubicBezTo>
                  <a:cubicBezTo>
                    <a:pt x="87" y="63"/>
                    <a:pt x="81" y="41"/>
                    <a:pt x="75" y="18"/>
                  </a:cubicBezTo>
                  <a:cubicBezTo>
                    <a:pt x="75" y="17"/>
                    <a:pt x="74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2" y="12"/>
                    <a:pt x="60" y="15"/>
                    <a:pt x="61" y="19"/>
                  </a:cubicBezTo>
                  <a:cubicBezTo>
                    <a:pt x="63" y="28"/>
                    <a:pt x="65" y="36"/>
                    <a:pt x="67" y="45"/>
                  </a:cubicBezTo>
                  <a:cubicBezTo>
                    <a:pt x="71" y="62"/>
                    <a:pt x="75" y="79"/>
                    <a:pt x="79" y="96"/>
                  </a:cubicBezTo>
                  <a:cubicBezTo>
                    <a:pt x="80" y="99"/>
                    <a:pt x="80" y="101"/>
                    <a:pt x="77" y="103"/>
                  </a:cubicBezTo>
                  <a:cubicBezTo>
                    <a:pt x="74" y="104"/>
                    <a:pt x="72" y="101"/>
                    <a:pt x="71" y="99"/>
                  </a:cubicBezTo>
                  <a:cubicBezTo>
                    <a:pt x="62" y="80"/>
                    <a:pt x="54" y="61"/>
                    <a:pt x="45" y="43"/>
                  </a:cubicBezTo>
                  <a:cubicBezTo>
                    <a:pt x="44" y="41"/>
                    <a:pt x="43" y="39"/>
                    <a:pt x="42" y="38"/>
                  </a:cubicBezTo>
                  <a:cubicBezTo>
                    <a:pt x="40" y="35"/>
                    <a:pt x="38" y="34"/>
                    <a:pt x="35" y="35"/>
                  </a:cubicBezTo>
                  <a:cubicBezTo>
                    <a:pt x="32" y="37"/>
                    <a:pt x="30" y="39"/>
                    <a:pt x="31" y="42"/>
                  </a:cubicBezTo>
                  <a:cubicBezTo>
                    <a:pt x="31" y="44"/>
                    <a:pt x="31" y="45"/>
                    <a:pt x="32" y="46"/>
                  </a:cubicBezTo>
                  <a:cubicBezTo>
                    <a:pt x="41" y="68"/>
                    <a:pt x="51" y="89"/>
                    <a:pt x="60" y="110"/>
                  </a:cubicBezTo>
                  <a:cubicBezTo>
                    <a:pt x="63" y="116"/>
                    <a:pt x="65" y="123"/>
                    <a:pt x="65" y="130"/>
                  </a:cubicBezTo>
                  <a:cubicBezTo>
                    <a:pt x="64" y="140"/>
                    <a:pt x="56" y="145"/>
                    <a:pt x="46" y="141"/>
                  </a:cubicBezTo>
                  <a:cubicBezTo>
                    <a:pt x="42" y="139"/>
                    <a:pt x="39" y="136"/>
                    <a:pt x="35" y="133"/>
                  </a:cubicBezTo>
                  <a:cubicBezTo>
                    <a:pt x="31" y="130"/>
                    <a:pt x="27" y="126"/>
                    <a:pt x="23" y="123"/>
                  </a:cubicBezTo>
                  <a:cubicBezTo>
                    <a:pt x="19" y="120"/>
                    <a:pt x="16" y="120"/>
                    <a:pt x="13" y="123"/>
                  </a:cubicBezTo>
                  <a:cubicBezTo>
                    <a:pt x="11" y="125"/>
                    <a:pt x="11" y="129"/>
                    <a:pt x="13" y="132"/>
                  </a:cubicBezTo>
                  <a:cubicBezTo>
                    <a:pt x="24" y="144"/>
                    <a:pt x="35" y="155"/>
                    <a:pt x="45" y="166"/>
                  </a:cubicBezTo>
                  <a:cubicBezTo>
                    <a:pt x="50" y="171"/>
                    <a:pt x="55" y="174"/>
                    <a:pt x="61" y="176"/>
                  </a:cubicBezTo>
                  <a:cubicBezTo>
                    <a:pt x="69" y="180"/>
                    <a:pt x="77" y="184"/>
                    <a:pt x="84" y="189"/>
                  </a:cubicBezTo>
                  <a:cubicBezTo>
                    <a:pt x="91" y="195"/>
                    <a:pt x="96" y="201"/>
                    <a:pt x="99" y="210"/>
                  </a:cubicBezTo>
                  <a:cubicBezTo>
                    <a:pt x="102" y="222"/>
                    <a:pt x="106" y="234"/>
                    <a:pt x="109" y="246"/>
                  </a:cubicBezTo>
                  <a:cubicBezTo>
                    <a:pt x="109" y="249"/>
                    <a:pt x="108" y="252"/>
                    <a:pt x="105" y="252"/>
                  </a:cubicBezTo>
                  <a:cubicBezTo>
                    <a:pt x="102" y="252"/>
                    <a:pt x="101" y="250"/>
                    <a:pt x="100" y="248"/>
                  </a:cubicBezTo>
                  <a:cubicBezTo>
                    <a:pt x="100" y="247"/>
                    <a:pt x="99" y="246"/>
                    <a:pt x="99" y="245"/>
                  </a:cubicBezTo>
                  <a:cubicBezTo>
                    <a:pt x="96" y="232"/>
                    <a:pt x="93" y="219"/>
                    <a:pt x="88" y="207"/>
                  </a:cubicBezTo>
                  <a:cubicBezTo>
                    <a:pt x="87" y="203"/>
                    <a:pt x="83" y="200"/>
                    <a:pt x="80" y="197"/>
                  </a:cubicBezTo>
                  <a:cubicBezTo>
                    <a:pt x="73" y="192"/>
                    <a:pt x="66" y="188"/>
                    <a:pt x="58" y="184"/>
                  </a:cubicBezTo>
                  <a:cubicBezTo>
                    <a:pt x="49" y="180"/>
                    <a:pt x="41" y="175"/>
                    <a:pt x="34" y="167"/>
                  </a:cubicBezTo>
                  <a:cubicBezTo>
                    <a:pt x="25" y="158"/>
                    <a:pt x="16" y="148"/>
                    <a:pt x="8" y="139"/>
                  </a:cubicBezTo>
                  <a:cubicBezTo>
                    <a:pt x="0" y="130"/>
                    <a:pt x="2" y="117"/>
                    <a:pt x="12" y="113"/>
                  </a:cubicBezTo>
                  <a:cubicBezTo>
                    <a:pt x="18" y="111"/>
                    <a:pt x="23" y="112"/>
                    <a:pt x="28" y="116"/>
                  </a:cubicBezTo>
                  <a:cubicBezTo>
                    <a:pt x="33" y="120"/>
                    <a:pt x="39" y="125"/>
                    <a:pt x="44" y="129"/>
                  </a:cubicBezTo>
                  <a:cubicBezTo>
                    <a:pt x="46" y="131"/>
                    <a:pt x="48" y="132"/>
                    <a:pt x="51" y="133"/>
                  </a:cubicBezTo>
                  <a:cubicBezTo>
                    <a:pt x="54" y="135"/>
                    <a:pt x="55" y="133"/>
                    <a:pt x="56" y="131"/>
                  </a:cubicBezTo>
                  <a:cubicBezTo>
                    <a:pt x="57" y="127"/>
                    <a:pt x="56" y="124"/>
                    <a:pt x="55" y="121"/>
                  </a:cubicBezTo>
                  <a:cubicBezTo>
                    <a:pt x="52" y="111"/>
                    <a:pt x="46" y="101"/>
                    <a:pt x="42" y="92"/>
                  </a:cubicBezTo>
                  <a:cubicBezTo>
                    <a:pt x="36" y="77"/>
                    <a:pt x="30" y="63"/>
                    <a:pt x="23" y="49"/>
                  </a:cubicBezTo>
                  <a:cubicBezTo>
                    <a:pt x="20" y="42"/>
                    <a:pt x="22" y="34"/>
                    <a:pt x="27" y="30"/>
                  </a:cubicBezTo>
                  <a:cubicBezTo>
                    <a:pt x="32" y="26"/>
                    <a:pt x="40" y="25"/>
                    <a:pt x="45" y="29"/>
                  </a:cubicBezTo>
                  <a:cubicBezTo>
                    <a:pt x="48" y="31"/>
                    <a:pt x="50" y="33"/>
                    <a:pt x="52" y="37"/>
                  </a:cubicBezTo>
                  <a:cubicBezTo>
                    <a:pt x="54" y="42"/>
                    <a:pt x="57" y="48"/>
                    <a:pt x="60" y="54"/>
                  </a:cubicBezTo>
                  <a:cubicBezTo>
                    <a:pt x="60" y="53"/>
                    <a:pt x="60" y="51"/>
                    <a:pt x="60" y="50"/>
                  </a:cubicBezTo>
                  <a:cubicBezTo>
                    <a:pt x="57" y="41"/>
                    <a:pt x="55" y="31"/>
                    <a:pt x="53" y="22"/>
                  </a:cubicBezTo>
                  <a:cubicBezTo>
                    <a:pt x="51" y="13"/>
                    <a:pt x="55" y="5"/>
                    <a:pt x="64" y="3"/>
                  </a:cubicBezTo>
                  <a:cubicBezTo>
                    <a:pt x="72" y="0"/>
                    <a:pt x="80" y="5"/>
                    <a:pt x="83" y="15"/>
                  </a:cubicBezTo>
                  <a:cubicBezTo>
                    <a:pt x="85" y="23"/>
                    <a:pt x="87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0" y="20"/>
                    <a:pt x="90" y="19"/>
                  </a:cubicBezTo>
                  <a:cubicBezTo>
                    <a:pt x="90" y="9"/>
                    <a:pt x="96" y="2"/>
                    <a:pt x="105" y="1"/>
                  </a:cubicBezTo>
                  <a:cubicBezTo>
                    <a:pt x="114" y="0"/>
                    <a:pt x="120" y="7"/>
                    <a:pt x="121" y="17"/>
                  </a:cubicBezTo>
                  <a:cubicBezTo>
                    <a:pt x="122" y="23"/>
                    <a:pt x="122" y="29"/>
                    <a:pt x="123" y="36"/>
                  </a:cubicBezTo>
                  <a:cubicBezTo>
                    <a:pt x="125" y="31"/>
                    <a:pt x="128" y="27"/>
                    <a:pt x="132" y="26"/>
                  </a:cubicBezTo>
                  <a:cubicBezTo>
                    <a:pt x="143" y="21"/>
                    <a:pt x="154" y="29"/>
                    <a:pt x="153" y="41"/>
                  </a:cubicBezTo>
                  <a:cubicBezTo>
                    <a:pt x="153" y="58"/>
                    <a:pt x="153" y="74"/>
                    <a:pt x="153" y="91"/>
                  </a:cubicBezTo>
                  <a:cubicBezTo>
                    <a:pt x="152" y="103"/>
                    <a:pt x="155" y="116"/>
                    <a:pt x="158" y="128"/>
                  </a:cubicBezTo>
                  <a:cubicBezTo>
                    <a:pt x="163" y="141"/>
                    <a:pt x="163" y="154"/>
                    <a:pt x="160" y="167"/>
                  </a:cubicBezTo>
                  <a:cubicBezTo>
                    <a:pt x="158" y="173"/>
                    <a:pt x="158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7"/>
                    <a:pt x="172" y="229"/>
                    <a:pt x="170" y="231"/>
                  </a:cubicBezTo>
                  <a:cubicBezTo>
                    <a:pt x="168" y="233"/>
                    <a:pt x="166" y="232"/>
                    <a:pt x="164" y="230"/>
                  </a:cubicBezTo>
                  <a:close/>
                  <a:moveTo>
                    <a:pt x="91" y="43"/>
                  </a:moveTo>
                  <a:cubicBezTo>
                    <a:pt x="91" y="43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2" y="44"/>
                    <a:pt x="91" y="43"/>
                    <a:pt x="91" y="43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77" name="Freeform 53">
              <a:extLst>
                <a:ext uri="{FF2B5EF4-FFF2-40B4-BE49-F238E27FC236}">
                  <a16:creationId xmlns:a16="http://schemas.microsoft.com/office/drawing/2014/main" id="{75FEC03F-4126-4CE4-8550-AEA87B35DF4E}"/>
                </a:ext>
              </a:extLst>
            </p:cNvPr>
            <p:cNvSpPr/>
            <p:nvPr/>
          </p:nvSpPr>
          <p:spPr bwMode="auto">
            <a:xfrm flipH="1">
              <a:off x="5972176" y="4759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78" name="Freeform 54">
              <a:extLst>
                <a:ext uri="{FF2B5EF4-FFF2-40B4-BE49-F238E27FC236}">
                  <a16:creationId xmlns:a16="http://schemas.microsoft.com/office/drawing/2014/main" id="{4DBAB230-9152-4ADD-8A14-56CEC2120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8788" y="4592638"/>
              <a:ext cx="266700" cy="265113"/>
            </a:xfrm>
            <a:custGeom>
              <a:avLst/>
              <a:gdLst>
                <a:gd name="T0" fmla="*/ 35 w 35"/>
                <a:gd name="T1" fmla="*/ 17 h 35"/>
                <a:gd name="T2" fmla="*/ 18 w 35"/>
                <a:gd name="T3" fmla="*/ 35 h 35"/>
                <a:gd name="T4" fmla="*/ 1 w 35"/>
                <a:gd name="T5" fmla="*/ 18 h 35"/>
                <a:gd name="T6" fmla="*/ 18 w 35"/>
                <a:gd name="T7" fmla="*/ 1 h 35"/>
                <a:gd name="T8" fmla="*/ 35 w 35"/>
                <a:gd name="T9" fmla="*/ 17 h 35"/>
                <a:gd name="T10" fmla="*/ 26 w 35"/>
                <a:gd name="T11" fmla="*/ 18 h 35"/>
                <a:gd name="T12" fmla="*/ 18 w 35"/>
                <a:gd name="T13" fmla="*/ 9 h 35"/>
                <a:gd name="T14" fmla="*/ 9 w 35"/>
                <a:gd name="T15" fmla="*/ 18 h 35"/>
                <a:gd name="T16" fmla="*/ 18 w 35"/>
                <a:gd name="T17" fmla="*/ 26 h 35"/>
                <a:gd name="T18" fmla="*/ 26 w 35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1" y="28"/>
                    <a:pt x="1" y="18"/>
                  </a:cubicBezTo>
                  <a:cubicBezTo>
                    <a:pt x="0" y="8"/>
                    <a:pt x="8" y="1"/>
                    <a:pt x="18" y="1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3"/>
                    <a:pt x="13" y="27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79" name="Freeform 55">
              <a:extLst>
                <a:ext uri="{FF2B5EF4-FFF2-40B4-BE49-F238E27FC236}">
                  <a16:creationId xmlns:a16="http://schemas.microsoft.com/office/drawing/2014/main" id="{7398040C-229F-49FF-A567-D5AA78245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8788" y="4086225"/>
              <a:ext cx="250825" cy="249238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7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6" y="24"/>
                  </a:moveTo>
                  <a:cubicBezTo>
                    <a:pt x="20" y="24"/>
                    <a:pt x="24" y="21"/>
                    <a:pt x="24" y="17"/>
                  </a:cubicBezTo>
                  <a:cubicBezTo>
                    <a:pt x="24" y="13"/>
                    <a:pt x="21" y="9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0" name="Freeform 56">
              <a:extLst>
                <a:ext uri="{FF2B5EF4-FFF2-40B4-BE49-F238E27FC236}">
                  <a16:creationId xmlns:a16="http://schemas.microsoft.com/office/drawing/2014/main" id="{509AA124-8C25-4DE2-84CB-45884F6A6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9701" y="3873500"/>
              <a:ext cx="212725" cy="21907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  <a:gd name="T10" fmla="*/ 14 w 28"/>
                <a:gd name="T11" fmla="*/ 9 h 29"/>
                <a:gd name="T12" fmla="*/ 9 w 28"/>
                <a:gd name="T13" fmla="*/ 15 h 29"/>
                <a:gd name="T14" fmla="*/ 14 w 28"/>
                <a:gd name="T15" fmla="*/ 20 h 29"/>
                <a:gd name="T16" fmla="*/ 20 w 28"/>
                <a:gd name="T17" fmla="*/ 15 h 29"/>
                <a:gd name="T18" fmla="*/ 14 w 28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2"/>
                    <a:pt x="0" y="15"/>
                  </a:cubicBezTo>
                  <a:cubicBezTo>
                    <a:pt x="0" y="7"/>
                    <a:pt x="7" y="0"/>
                    <a:pt x="14" y="1"/>
                  </a:cubicBezTo>
                  <a:cubicBezTo>
                    <a:pt x="22" y="1"/>
                    <a:pt x="28" y="7"/>
                    <a:pt x="28" y="15"/>
                  </a:cubicBezTo>
                  <a:close/>
                  <a:moveTo>
                    <a:pt x="14" y="9"/>
                  </a:moveTo>
                  <a:cubicBezTo>
                    <a:pt x="11" y="9"/>
                    <a:pt x="9" y="12"/>
                    <a:pt x="9" y="15"/>
                  </a:cubicBezTo>
                  <a:cubicBezTo>
                    <a:pt x="9" y="18"/>
                    <a:pt x="11" y="20"/>
                    <a:pt x="14" y="20"/>
                  </a:cubicBezTo>
                  <a:cubicBezTo>
                    <a:pt x="17" y="20"/>
                    <a:pt x="20" y="18"/>
                    <a:pt x="20" y="15"/>
                  </a:cubicBezTo>
                  <a:cubicBezTo>
                    <a:pt x="20" y="12"/>
                    <a:pt x="17" y="9"/>
                    <a:pt x="14" y="9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1" name="Freeform 57">
              <a:extLst>
                <a:ext uri="{FF2B5EF4-FFF2-40B4-BE49-F238E27FC236}">
                  <a16:creationId xmlns:a16="http://schemas.microsoft.com/office/drawing/2014/main" id="{2490241C-C441-4B9D-95EF-CCD341C7C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088" y="4252913"/>
              <a:ext cx="198438" cy="195263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17 h 26"/>
                <a:gd name="T12" fmla="*/ 17 w 26"/>
                <a:gd name="T13" fmla="*/ 13 h 26"/>
                <a:gd name="T14" fmla="*/ 13 w 26"/>
                <a:gd name="T15" fmla="*/ 8 h 26"/>
                <a:gd name="T16" fmla="*/ 9 w 26"/>
                <a:gd name="T17" fmla="*/ 13 h 26"/>
                <a:gd name="T18" fmla="*/ 13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6"/>
                    <a:pt x="17" y="13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2" name="Freeform 58">
              <a:extLst>
                <a:ext uri="{FF2B5EF4-FFF2-40B4-BE49-F238E27FC236}">
                  <a16:creationId xmlns:a16="http://schemas.microsoft.com/office/drawing/2014/main" id="{457F3E50-07F4-48E5-9EB9-D30B55C96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851" y="3835400"/>
              <a:ext cx="168275" cy="158750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3 w 22"/>
                <a:gd name="T11" fmla="*/ 11 h 21"/>
                <a:gd name="T12" fmla="*/ 11 w 22"/>
                <a:gd name="T13" fmla="*/ 9 h 21"/>
                <a:gd name="T14" fmla="*/ 9 w 22"/>
                <a:gd name="T15" fmla="*/ 11 h 21"/>
                <a:gd name="T16" fmla="*/ 11 w 22"/>
                <a:gd name="T17" fmla="*/ 13 h 21"/>
                <a:gd name="T18" fmla="*/ 13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1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3" y="11"/>
                  </a:moveTo>
                  <a:cubicBezTo>
                    <a:pt x="13" y="10"/>
                    <a:pt x="12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9" y="12"/>
                    <a:pt x="10" y="13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3" name="Freeform 59">
              <a:extLst>
                <a:ext uri="{FF2B5EF4-FFF2-40B4-BE49-F238E27FC236}">
                  <a16:creationId xmlns:a16="http://schemas.microsoft.com/office/drawing/2014/main" id="{F3069921-632B-4BF3-A426-A0701AE18A78}"/>
                </a:ext>
              </a:extLst>
            </p:cNvPr>
            <p:cNvSpPr/>
            <p:nvPr/>
          </p:nvSpPr>
          <p:spPr bwMode="auto">
            <a:xfrm>
              <a:off x="5097463" y="4206875"/>
              <a:ext cx="114300" cy="112713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4" name="Freeform 60">
              <a:extLst>
                <a:ext uri="{FF2B5EF4-FFF2-40B4-BE49-F238E27FC236}">
                  <a16:creationId xmlns:a16="http://schemas.microsoft.com/office/drawing/2014/main" id="{9C777507-81FC-466B-986B-5A638480C60D}"/>
                </a:ext>
              </a:extLst>
            </p:cNvPr>
            <p:cNvSpPr/>
            <p:nvPr/>
          </p:nvSpPr>
          <p:spPr bwMode="auto">
            <a:xfrm>
              <a:off x="5645151" y="4395788"/>
              <a:ext cx="106363" cy="114300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7 h 15"/>
                <a:gd name="T4" fmla="*/ 7 w 14"/>
                <a:gd name="T5" fmla="*/ 14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5" name="Freeform 61">
              <a:extLst>
                <a:ext uri="{FF2B5EF4-FFF2-40B4-BE49-F238E27FC236}">
                  <a16:creationId xmlns:a16="http://schemas.microsoft.com/office/drawing/2014/main" id="{4A6E71B8-190D-470E-82C6-D7A872531020}"/>
                </a:ext>
              </a:extLst>
            </p:cNvPr>
            <p:cNvSpPr/>
            <p:nvPr/>
          </p:nvSpPr>
          <p:spPr bwMode="auto">
            <a:xfrm>
              <a:off x="5402263" y="4086225"/>
              <a:ext cx="98425" cy="98425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6" name="Freeform 62">
              <a:extLst>
                <a:ext uri="{FF2B5EF4-FFF2-40B4-BE49-F238E27FC236}">
                  <a16:creationId xmlns:a16="http://schemas.microsoft.com/office/drawing/2014/main" id="{7C36FC34-13DF-4C6E-9956-611F8AD61FFB}"/>
                </a:ext>
              </a:extLst>
            </p:cNvPr>
            <p:cNvSpPr/>
            <p:nvPr/>
          </p:nvSpPr>
          <p:spPr bwMode="auto">
            <a:xfrm>
              <a:off x="5454651" y="4494213"/>
              <a:ext cx="84138" cy="82550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87" name="Oval 63">
              <a:extLst>
                <a:ext uri="{FF2B5EF4-FFF2-40B4-BE49-F238E27FC236}">
                  <a16:creationId xmlns:a16="http://schemas.microsoft.com/office/drawing/2014/main" id="{5707DEAF-F862-47A2-9DE4-90A8B00E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3389313"/>
              <a:ext cx="6350" cy="7938"/>
            </a:xfrm>
            <a:prstGeom prst="ellipse">
              <a:avLst/>
            </a:pr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194" name="Freeform 67">
            <a:extLst>
              <a:ext uri="{FF2B5EF4-FFF2-40B4-BE49-F238E27FC236}">
                <a16:creationId xmlns:a16="http://schemas.microsoft.com/office/drawing/2014/main" id="{7542281A-F603-4331-9A61-AED7C2232D98}"/>
              </a:ext>
            </a:extLst>
          </p:cNvPr>
          <p:cNvSpPr>
            <a:spLocks noEditPoints="1"/>
          </p:cNvSpPr>
          <p:nvPr/>
        </p:nvSpPr>
        <p:spPr bwMode="auto">
          <a:xfrm>
            <a:off x="5030788" y="693738"/>
            <a:ext cx="1762125" cy="2119312"/>
          </a:xfrm>
          <a:custGeom>
            <a:avLst/>
            <a:gdLst>
              <a:gd name="T0" fmla="*/ 0 w 1143"/>
              <a:gd name="T1" fmla="*/ 1071 h 1376"/>
              <a:gd name="T2" fmla="*/ 416 w 1143"/>
              <a:gd name="T3" fmla="*/ 826 h 1376"/>
              <a:gd name="T4" fmla="*/ 292 w 1143"/>
              <a:gd name="T5" fmla="*/ 508 h 1376"/>
              <a:gd name="T6" fmla="*/ 178 w 1143"/>
              <a:gd name="T7" fmla="*/ 366 h 1376"/>
              <a:gd name="T8" fmla="*/ 233 w 1143"/>
              <a:gd name="T9" fmla="*/ 144 h 1376"/>
              <a:gd name="T10" fmla="*/ 312 w 1143"/>
              <a:gd name="T11" fmla="*/ 38 h 1376"/>
              <a:gd name="T12" fmla="*/ 337 w 1143"/>
              <a:gd name="T13" fmla="*/ 277 h 1376"/>
              <a:gd name="T14" fmla="*/ 438 w 1143"/>
              <a:gd name="T15" fmla="*/ 149 h 1376"/>
              <a:gd name="T16" fmla="*/ 703 w 1143"/>
              <a:gd name="T17" fmla="*/ 149 h 1376"/>
              <a:gd name="T18" fmla="*/ 866 w 1143"/>
              <a:gd name="T19" fmla="*/ 277 h 1376"/>
              <a:gd name="T20" fmla="*/ 895 w 1143"/>
              <a:gd name="T21" fmla="*/ 194 h 1376"/>
              <a:gd name="T22" fmla="*/ 921 w 1143"/>
              <a:gd name="T23" fmla="*/ 292 h 1376"/>
              <a:gd name="T24" fmla="*/ 873 w 1143"/>
              <a:gd name="T25" fmla="*/ 507 h 1376"/>
              <a:gd name="T26" fmla="*/ 736 w 1143"/>
              <a:gd name="T27" fmla="*/ 734 h 1376"/>
              <a:gd name="T28" fmla="*/ 749 w 1143"/>
              <a:gd name="T29" fmla="*/ 852 h 1376"/>
              <a:gd name="T30" fmla="*/ 1142 w 1143"/>
              <a:gd name="T31" fmla="*/ 1064 h 1376"/>
              <a:gd name="T32" fmla="*/ 1096 w 1143"/>
              <a:gd name="T33" fmla="*/ 1134 h 1376"/>
              <a:gd name="T34" fmla="*/ 741 w 1143"/>
              <a:gd name="T35" fmla="*/ 897 h 1376"/>
              <a:gd name="T36" fmla="*/ 462 w 1143"/>
              <a:gd name="T37" fmla="*/ 766 h 1376"/>
              <a:gd name="T38" fmla="*/ 547 w 1143"/>
              <a:gd name="T39" fmla="*/ 886 h 1376"/>
              <a:gd name="T40" fmla="*/ 198 w 1143"/>
              <a:gd name="T41" fmla="*/ 922 h 1376"/>
              <a:gd name="T42" fmla="*/ 128 w 1143"/>
              <a:gd name="T43" fmla="*/ 1041 h 1376"/>
              <a:gd name="T44" fmla="*/ 47 w 1143"/>
              <a:gd name="T45" fmla="*/ 1330 h 1376"/>
              <a:gd name="T46" fmla="*/ 178 w 1143"/>
              <a:gd name="T47" fmla="*/ 1194 h 1376"/>
              <a:gd name="T48" fmla="*/ 224 w 1143"/>
              <a:gd name="T49" fmla="*/ 1330 h 1376"/>
              <a:gd name="T50" fmla="*/ 919 w 1143"/>
              <a:gd name="T51" fmla="*/ 1180 h 1376"/>
              <a:gd name="T52" fmla="*/ 964 w 1143"/>
              <a:gd name="T53" fmla="*/ 1313 h 1376"/>
              <a:gd name="T54" fmla="*/ 1096 w 1143"/>
              <a:gd name="T55" fmla="*/ 1250 h 1376"/>
              <a:gd name="T56" fmla="*/ 1140 w 1143"/>
              <a:gd name="T57" fmla="*/ 1232 h 1376"/>
              <a:gd name="T58" fmla="*/ 1128 w 1143"/>
              <a:gd name="T59" fmla="*/ 1376 h 1376"/>
              <a:gd name="T60" fmla="*/ 337 w 1143"/>
              <a:gd name="T61" fmla="*/ 335 h 1376"/>
              <a:gd name="T62" fmla="*/ 613 w 1143"/>
              <a:gd name="T63" fmla="*/ 738 h 1376"/>
              <a:gd name="T64" fmla="*/ 802 w 1143"/>
              <a:gd name="T65" fmla="*/ 324 h 1376"/>
              <a:gd name="T66" fmla="*/ 760 w 1143"/>
              <a:gd name="T67" fmla="*/ 217 h 1376"/>
              <a:gd name="T68" fmla="*/ 555 w 1143"/>
              <a:gd name="T69" fmla="*/ 253 h 1376"/>
              <a:gd name="T70" fmla="*/ 382 w 1143"/>
              <a:gd name="T71" fmla="*/ 278 h 1376"/>
              <a:gd name="T72" fmla="*/ 234 w 1143"/>
              <a:gd name="T73" fmla="*/ 340 h 1376"/>
              <a:gd name="T74" fmla="*/ 291 w 1143"/>
              <a:gd name="T75" fmla="*/ 326 h 1376"/>
              <a:gd name="T76" fmla="*/ 916 w 1143"/>
              <a:gd name="T77" fmla="*/ 429 h 1376"/>
              <a:gd name="T78" fmla="*/ 851 w 1143"/>
              <a:gd name="T79" fmla="*/ 460 h 1376"/>
              <a:gd name="T80" fmla="*/ 69 w 1143"/>
              <a:gd name="T81" fmla="*/ 1097 h 1376"/>
              <a:gd name="T82" fmla="*/ 500 w 1143"/>
              <a:gd name="T83" fmla="*/ 889 h 1376"/>
              <a:gd name="T84" fmla="*/ 477 w 1143"/>
              <a:gd name="T85" fmla="*/ 912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3" h="1376">
                <a:moveTo>
                  <a:pt x="14" y="1376"/>
                </a:moveTo>
                <a:cubicBezTo>
                  <a:pt x="3" y="1368"/>
                  <a:pt x="0" y="1357"/>
                  <a:pt x="0" y="1344"/>
                </a:cubicBezTo>
                <a:cubicBezTo>
                  <a:pt x="0" y="1253"/>
                  <a:pt x="0" y="1162"/>
                  <a:pt x="0" y="1071"/>
                </a:cubicBezTo>
                <a:cubicBezTo>
                  <a:pt x="0" y="965"/>
                  <a:pt x="70" y="890"/>
                  <a:pt x="176" y="879"/>
                </a:cubicBezTo>
                <a:cubicBezTo>
                  <a:pt x="248" y="871"/>
                  <a:pt x="320" y="862"/>
                  <a:pt x="392" y="853"/>
                </a:cubicBezTo>
                <a:cubicBezTo>
                  <a:pt x="410" y="850"/>
                  <a:pt x="416" y="844"/>
                  <a:pt x="416" y="826"/>
                </a:cubicBezTo>
                <a:cubicBezTo>
                  <a:pt x="416" y="801"/>
                  <a:pt x="416" y="775"/>
                  <a:pt x="415" y="750"/>
                </a:cubicBezTo>
                <a:cubicBezTo>
                  <a:pt x="415" y="745"/>
                  <a:pt x="413" y="739"/>
                  <a:pt x="410" y="736"/>
                </a:cubicBezTo>
                <a:cubicBezTo>
                  <a:pt x="334" y="679"/>
                  <a:pt x="297" y="603"/>
                  <a:pt x="292" y="508"/>
                </a:cubicBezTo>
                <a:cubicBezTo>
                  <a:pt x="279" y="507"/>
                  <a:pt x="265" y="507"/>
                  <a:pt x="252" y="505"/>
                </a:cubicBezTo>
                <a:cubicBezTo>
                  <a:pt x="210" y="498"/>
                  <a:pt x="180" y="464"/>
                  <a:pt x="178" y="421"/>
                </a:cubicBezTo>
                <a:cubicBezTo>
                  <a:pt x="178" y="403"/>
                  <a:pt x="178" y="384"/>
                  <a:pt x="178" y="366"/>
                </a:cubicBezTo>
                <a:cubicBezTo>
                  <a:pt x="179" y="334"/>
                  <a:pt x="193" y="309"/>
                  <a:pt x="220" y="293"/>
                </a:cubicBezTo>
                <a:cubicBezTo>
                  <a:pt x="228" y="287"/>
                  <a:pt x="230" y="281"/>
                  <a:pt x="231" y="272"/>
                </a:cubicBezTo>
                <a:cubicBezTo>
                  <a:pt x="231" y="229"/>
                  <a:pt x="231" y="186"/>
                  <a:pt x="233" y="144"/>
                </a:cubicBezTo>
                <a:cubicBezTo>
                  <a:pt x="236" y="98"/>
                  <a:pt x="251" y="56"/>
                  <a:pt x="272" y="16"/>
                </a:cubicBezTo>
                <a:cubicBezTo>
                  <a:pt x="279" y="4"/>
                  <a:pt x="292" y="0"/>
                  <a:pt x="303" y="6"/>
                </a:cubicBezTo>
                <a:cubicBezTo>
                  <a:pt x="314" y="11"/>
                  <a:pt x="319" y="25"/>
                  <a:pt x="312" y="38"/>
                </a:cubicBezTo>
                <a:cubicBezTo>
                  <a:pt x="295" y="70"/>
                  <a:pt x="281" y="104"/>
                  <a:pt x="279" y="141"/>
                </a:cubicBezTo>
                <a:cubicBezTo>
                  <a:pt x="277" y="186"/>
                  <a:pt x="279" y="231"/>
                  <a:pt x="279" y="277"/>
                </a:cubicBezTo>
                <a:cubicBezTo>
                  <a:pt x="297" y="277"/>
                  <a:pt x="316" y="277"/>
                  <a:pt x="337" y="277"/>
                </a:cubicBezTo>
                <a:cubicBezTo>
                  <a:pt x="337" y="255"/>
                  <a:pt x="337" y="233"/>
                  <a:pt x="337" y="210"/>
                </a:cubicBezTo>
                <a:cubicBezTo>
                  <a:pt x="338" y="173"/>
                  <a:pt x="361" y="145"/>
                  <a:pt x="398" y="141"/>
                </a:cubicBezTo>
                <a:cubicBezTo>
                  <a:pt x="411" y="140"/>
                  <a:pt x="426" y="144"/>
                  <a:pt x="438" y="149"/>
                </a:cubicBezTo>
                <a:cubicBezTo>
                  <a:pt x="478" y="166"/>
                  <a:pt x="517" y="185"/>
                  <a:pt x="556" y="204"/>
                </a:cubicBezTo>
                <a:cubicBezTo>
                  <a:pt x="567" y="209"/>
                  <a:pt x="576" y="209"/>
                  <a:pt x="587" y="203"/>
                </a:cubicBezTo>
                <a:cubicBezTo>
                  <a:pt x="625" y="185"/>
                  <a:pt x="665" y="168"/>
                  <a:pt x="703" y="149"/>
                </a:cubicBezTo>
                <a:cubicBezTo>
                  <a:pt x="756" y="122"/>
                  <a:pt x="809" y="165"/>
                  <a:pt x="806" y="214"/>
                </a:cubicBezTo>
                <a:cubicBezTo>
                  <a:pt x="804" y="234"/>
                  <a:pt x="805" y="255"/>
                  <a:pt x="805" y="277"/>
                </a:cubicBezTo>
                <a:cubicBezTo>
                  <a:pt x="825" y="277"/>
                  <a:pt x="844" y="277"/>
                  <a:pt x="866" y="277"/>
                </a:cubicBezTo>
                <a:cubicBezTo>
                  <a:pt x="866" y="259"/>
                  <a:pt x="865" y="241"/>
                  <a:pt x="866" y="222"/>
                </a:cubicBezTo>
                <a:cubicBezTo>
                  <a:pt x="866" y="215"/>
                  <a:pt x="867" y="206"/>
                  <a:pt x="871" y="202"/>
                </a:cubicBezTo>
                <a:cubicBezTo>
                  <a:pt x="877" y="196"/>
                  <a:pt x="887" y="193"/>
                  <a:pt x="895" y="194"/>
                </a:cubicBezTo>
                <a:cubicBezTo>
                  <a:pt x="906" y="195"/>
                  <a:pt x="911" y="205"/>
                  <a:pt x="912" y="216"/>
                </a:cubicBezTo>
                <a:cubicBezTo>
                  <a:pt x="912" y="235"/>
                  <a:pt x="912" y="254"/>
                  <a:pt x="912" y="274"/>
                </a:cubicBezTo>
                <a:cubicBezTo>
                  <a:pt x="912" y="282"/>
                  <a:pt x="914" y="287"/>
                  <a:pt x="921" y="292"/>
                </a:cubicBezTo>
                <a:cubicBezTo>
                  <a:pt x="949" y="309"/>
                  <a:pt x="964" y="334"/>
                  <a:pt x="964" y="366"/>
                </a:cubicBezTo>
                <a:cubicBezTo>
                  <a:pt x="964" y="383"/>
                  <a:pt x="965" y="400"/>
                  <a:pt x="964" y="417"/>
                </a:cubicBezTo>
                <a:cubicBezTo>
                  <a:pt x="963" y="469"/>
                  <a:pt x="926" y="506"/>
                  <a:pt x="873" y="507"/>
                </a:cubicBezTo>
                <a:cubicBezTo>
                  <a:pt x="866" y="507"/>
                  <a:pt x="859" y="507"/>
                  <a:pt x="854" y="507"/>
                </a:cubicBezTo>
                <a:cubicBezTo>
                  <a:pt x="847" y="538"/>
                  <a:pt x="843" y="568"/>
                  <a:pt x="834" y="596"/>
                </a:cubicBezTo>
                <a:cubicBezTo>
                  <a:pt x="817" y="652"/>
                  <a:pt x="783" y="698"/>
                  <a:pt x="736" y="734"/>
                </a:cubicBezTo>
                <a:cubicBezTo>
                  <a:pt x="731" y="737"/>
                  <a:pt x="727" y="745"/>
                  <a:pt x="727" y="752"/>
                </a:cubicBezTo>
                <a:cubicBezTo>
                  <a:pt x="726" y="777"/>
                  <a:pt x="727" y="802"/>
                  <a:pt x="727" y="827"/>
                </a:cubicBezTo>
                <a:cubicBezTo>
                  <a:pt x="727" y="844"/>
                  <a:pt x="732" y="850"/>
                  <a:pt x="749" y="852"/>
                </a:cubicBezTo>
                <a:cubicBezTo>
                  <a:pt x="799" y="859"/>
                  <a:pt x="849" y="864"/>
                  <a:pt x="899" y="870"/>
                </a:cubicBezTo>
                <a:cubicBezTo>
                  <a:pt x="931" y="874"/>
                  <a:pt x="964" y="877"/>
                  <a:pt x="996" y="883"/>
                </a:cubicBezTo>
                <a:cubicBezTo>
                  <a:pt x="1082" y="901"/>
                  <a:pt x="1140" y="974"/>
                  <a:pt x="1142" y="1064"/>
                </a:cubicBezTo>
                <a:cubicBezTo>
                  <a:pt x="1143" y="1087"/>
                  <a:pt x="1143" y="1111"/>
                  <a:pt x="1142" y="1134"/>
                </a:cubicBezTo>
                <a:cubicBezTo>
                  <a:pt x="1142" y="1152"/>
                  <a:pt x="1133" y="1163"/>
                  <a:pt x="1119" y="1163"/>
                </a:cubicBezTo>
                <a:cubicBezTo>
                  <a:pt x="1105" y="1163"/>
                  <a:pt x="1096" y="1152"/>
                  <a:pt x="1096" y="1134"/>
                </a:cubicBezTo>
                <a:cubicBezTo>
                  <a:pt x="1095" y="1102"/>
                  <a:pt x="1099" y="1070"/>
                  <a:pt x="1094" y="1039"/>
                </a:cubicBezTo>
                <a:cubicBezTo>
                  <a:pt x="1083" y="972"/>
                  <a:pt x="1030" y="930"/>
                  <a:pt x="957" y="923"/>
                </a:cubicBezTo>
                <a:cubicBezTo>
                  <a:pt x="885" y="916"/>
                  <a:pt x="813" y="907"/>
                  <a:pt x="741" y="897"/>
                </a:cubicBezTo>
                <a:cubicBezTo>
                  <a:pt x="702" y="892"/>
                  <a:pt x="682" y="867"/>
                  <a:pt x="681" y="827"/>
                </a:cubicBezTo>
                <a:cubicBezTo>
                  <a:pt x="680" y="808"/>
                  <a:pt x="681" y="788"/>
                  <a:pt x="681" y="766"/>
                </a:cubicBezTo>
                <a:cubicBezTo>
                  <a:pt x="607" y="794"/>
                  <a:pt x="535" y="794"/>
                  <a:pt x="462" y="766"/>
                </a:cubicBezTo>
                <a:cubicBezTo>
                  <a:pt x="462" y="784"/>
                  <a:pt x="462" y="802"/>
                  <a:pt x="462" y="820"/>
                </a:cubicBezTo>
                <a:cubicBezTo>
                  <a:pt x="487" y="817"/>
                  <a:pt x="509" y="822"/>
                  <a:pt x="527" y="840"/>
                </a:cubicBezTo>
                <a:cubicBezTo>
                  <a:pt x="539" y="853"/>
                  <a:pt x="546" y="869"/>
                  <a:pt x="547" y="886"/>
                </a:cubicBezTo>
                <a:cubicBezTo>
                  <a:pt x="548" y="918"/>
                  <a:pt x="523" y="950"/>
                  <a:pt x="491" y="956"/>
                </a:cubicBezTo>
                <a:cubicBezTo>
                  <a:pt x="453" y="963"/>
                  <a:pt x="424" y="942"/>
                  <a:pt x="408" y="897"/>
                </a:cubicBezTo>
                <a:cubicBezTo>
                  <a:pt x="338" y="906"/>
                  <a:pt x="268" y="914"/>
                  <a:pt x="198" y="922"/>
                </a:cubicBezTo>
                <a:cubicBezTo>
                  <a:pt x="181" y="924"/>
                  <a:pt x="164" y="926"/>
                  <a:pt x="147" y="930"/>
                </a:cubicBezTo>
                <a:cubicBezTo>
                  <a:pt x="107" y="941"/>
                  <a:pt x="78" y="966"/>
                  <a:pt x="59" y="1005"/>
                </a:cubicBezTo>
                <a:cubicBezTo>
                  <a:pt x="89" y="1006"/>
                  <a:pt x="112" y="1017"/>
                  <a:pt x="128" y="1041"/>
                </a:cubicBezTo>
                <a:cubicBezTo>
                  <a:pt x="137" y="1056"/>
                  <a:pt x="140" y="1071"/>
                  <a:pt x="136" y="1087"/>
                </a:cubicBezTo>
                <a:cubicBezTo>
                  <a:pt x="129" y="1120"/>
                  <a:pt x="90" y="1150"/>
                  <a:pt x="47" y="1140"/>
                </a:cubicBezTo>
                <a:cubicBezTo>
                  <a:pt x="47" y="1203"/>
                  <a:pt x="47" y="1266"/>
                  <a:pt x="47" y="1330"/>
                </a:cubicBezTo>
                <a:cubicBezTo>
                  <a:pt x="91" y="1330"/>
                  <a:pt x="133" y="1330"/>
                  <a:pt x="178" y="1330"/>
                </a:cubicBezTo>
                <a:cubicBezTo>
                  <a:pt x="178" y="1314"/>
                  <a:pt x="178" y="1298"/>
                  <a:pt x="178" y="1282"/>
                </a:cubicBezTo>
                <a:cubicBezTo>
                  <a:pt x="178" y="1253"/>
                  <a:pt x="178" y="1224"/>
                  <a:pt x="178" y="1194"/>
                </a:cubicBezTo>
                <a:cubicBezTo>
                  <a:pt x="178" y="1175"/>
                  <a:pt x="186" y="1166"/>
                  <a:pt x="201" y="1166"/>
                </a:cubicBezTo>
                <a:cubicBezTo>
                  <a:pt x="216" y="1166"/>
                  <a:pt x="223" y="1176"/>
                  <a:pt x="224" y="1194"/>
                </a:cubicBezTo>
                <a:cubicBezTo>
                  <a:pt x="224" y="1239"/>
                  <a:pt x="224" y="1284"/>
                  <a:pt x="224" y="1330"/>
                </a:cubicBezTo>
                <a:cubicBezTo>
                  <a:pt x="455" y="1330"/>
                  <a:pt x="686" y="1330"/>
                  <a:pt x="920" y="1330"/>
                </a:cubicBezTo>
                <a:cubicBezTo>
                  <a:pt x="920" y="1280"/>
                  <a:pt x="920" y="1230"/>
                  <a:pt x="920" y="1180"/>
                </a:cubicBezTo>
                <a:cubicBezTo>
                  <a:pt x="919" y="1180"/>
                  <a:pt x="919" y="1180"/>
                  <a:pt x="919" y="1180"/>
                </a:cubicBezTo>
                <a:cubicBezTo>
                  <a:pt x="926" y="1169"/>
                  <a:pt x="936" y="1163"/>
                  <a:pt x="949" y="1167"/>
                </a:cubicBezTo>
                <a:cubicBezTo>
                  <a:pt x="962" y="1172"/>
                  <a:pt x="964" y="1183"/>
                  <a:pt x="964" y="1195"/>
                </a:cubicBezTo>
                <a:cubicBezTo>
                  <a:pt x="964" y="1234"/>
                  <a:pt x="964" y="1274"/>
                  <a:pt x="964" y="1313"/>
                </a:cubicBezTo>
                <a:cubicBezTo>
                  <a:pt x="964" y="1319"/>
                  <a:pt x="964" y="1324"/>
                  <a:pt x="964" y="1330"/>
                </a:cubicBezTo>
                <a:cubicBezTo>
                  <a:pt x="1008" y="1330"/>
                  <a:pt x="1051" y="1330"/>
                  <a:pt x="1096" y="1330"/>
                </a:cubicBezTo>
                <a:cubicBezTo>
                  <a:pt x="1096" y="1303"/>
                  <a:pt x="1096" y="1277"/>
                  <a:pt x="1096" y="1250"/>
                </a:cubicBezTo>
                <a:cubicBezTo>
                  <a:pt x="1096" y="1244"/>
                  <a:pt x="1095" y="1235"/>
                  <a:pt x="1098" y="1231"/>
                </a:cubicBezTo>
                <a:cubicBezTo>
                  <a:pt x="1104" y="1224"/>
                  <a:pt x="1112" y="1216"/>
                  <a:pt x="1120" y="1216"/>
                </a:cubicBezTo>
                <a:cubicBezTo>
                  <a:pt x="1127" y="1217"/>
                  <a:pt x="1135" y="1225"/>
                  <a:pt x="1140" y="1232"/>
                </a:cubicBezTo>
                <a:cubicBezTo>
                  <a:pt x="1143" y="1235"/>
                  <a:pt x="1142" y="1242"/>
                  <a:pt x="1142" y="1248"/>
                </a:cubicBezTo>
                <a:cubicBezTo>
                  <a:pt x="1142" y="1280"/>
                  <a:pt x="1142" y="1312"/>
                  <a:pt x="1143" y="1344"/>
                </a:cubicBezTo>
                <a:cubicBezTo>
                  <a:pt x="1143" y="1357"/>
                  <a:pt x="1139" y="1368"/>
                  <a:pt x="1128" y="1376"/>
                </a:cubicBezTo>
                <a:cubicBezTo>
                  <a:pt x="757" y="1376"/>
                  <a:pt x="385" y="1376"/>
                  <a:pt x="14" y="1376"/>
                </a:cubicBezTo>
                <a:close/>
                <a:moveTo>
                  <a:pt x="338" y="325"/>
                </a:moveTo>
                <a:cubicBezTo>
                  <a:pt x="338" y="329"/>
                  <a:pt x="337" y="332"/>
                  <a:pt x="337" y="335"/>
                </a:cubicBezTo>
                <a:cubicBezTo>
                  <a:pt x="337" y="395"/>
                  <a:pt x="337" y="456"/>
                  <a:pt x="338" y="516"/>
                </a:cubicBezTo>
                <a:cubicBezTo>
                  <a:pt x="338" y="529"/>
                  <a:pt x="340" y="541"/>
                  <a:pt x="342" y="553"/>
                </a:cubicBezTo>
                <a:cubicBezTo>
                  <a:pt x="370" y="681"/>
                  <a:pt x="483" y="758"/>
                  <a:pt x="613" y="738"/>
                </a:cubicBezTo>
                <a:cubicBezTo>
                  <a:pt x="708" y="723"/>
                  <a:pt x="794" y="637"/>
                  <a:pt x="801" y="542"/>
                </a:cubicBezTo>
                <a:cubicBezTo>
                  <a:pt x="806" y="471"/>
                  <a:pt x="804" y="399"/>
                  <a:pt x="804" y="328"/>
                </a:cubicBezTo>
                <a:cubicBezTo>
                  <a:pt x="804" y="327"/>
                  <a:pt x="803" y="326"/>
                  <a:pt x="802" y="324"/>
                </a:cubicBezTo>
                <a:cubicBezTo>
                  <a:pt x="799" y="324"/>
                  <a:pt x="795" y="324"/>
                  <a:pt x="791" y="324"/>
                </a:cubicBezTo>
                <a:cubicBezTo>
                  <a:pt x="767" y="324"/>
                  <a:pt x="760" y="317"/>
                  <a:pt x="760" y="293"/>
                </a:cubicBezTo>
                <a:cubicBezTo>
                  <a:pt x="760" y="268"/>
                  <a:pt x="760" y="242"/>
                  <a:pt x="760" y="217"/>
                </a:cubicBezTo>
                <a:cubicBezTo>
                  <a:pt x="760" y="189"/>
                  <a:pt x="746" y="180"/>
                  <a:pt x="720" y="192"/>
                </a:cubicBezTo>
                <a:cubicBezTo>
                  <a:pt x="676" y="212"/>
                  <a:pt x="632" y="232"/>
                  <a:pt x="588" y="253"/>
                </a:cubicBezTo>
                <a:cubicBezTo>
                  <a:pt x="576" y="259"/>
                  <a:pt x="566" y="259"/>
                  <a:pt x="555" y="253"/>
                </a:cubicBezTo>
                <a:cubicBezTo>
                  <a:pt x="511" y="232"/>
                  <a:pt x="467" y="212"/>
                  <a:pt x="422" y="192"/>
                </a:cubicBezTo>
                <a:cubicBezTo>
                  <a:pt x="396" y="180"/>
                  <a:pt x="382" y="189"/>
                  <a:pt x="382" y="218"/>
                </a:cubicBezTo>
                <a:cubicBezTo>
                  <a:pt x="382" y="238"/>
                  <a:pt x="382" y="258"/>
                  <a:pt x="382" y="278"/>
                </a:cubicBezTo>
                <a:cubicBezTo>
                  <a:pt x="382" y="322"/>
                  <a:pt x="382" y="322"/>
                  <a:pt x="338" y="325"/>
                </a:cubicBezTo>
                <a:close/>
                <a:moveTo>
                  <a:pt x="291" y="326"/>
                </a:moveTo>
                <a:cubicBezTo>
                  <a:pt x="260" y="322"/>
                  <a:pt x="246" y="326"/>
                  <a:pt x="234" y="340"/>
                </a:cubicBezTo>
                <a:cubicBezTo>
                  <a:pt x="219" y="358"/>
                  <a:pt x="219" y="428"/>
                  <a:pt x="234" y="445"/>
                </a:cubicBezTo>
                <a:cubicBezTo>
                  <a:pt x="250" y="463"/>
                  <a:pt x="270" y="461"/>
                  <a:pt x="291" y="459"/>
                </a:cubicBezTo>
                <a:cubicBezTo>
                  <a:pt x="291" y="415"/>
                  <a:pt x="291" y="371"/>
                  <a:pt x="291" y="326"/>
                </a:cubicBezTo>
                <a:close/>
                <a:moveTo>
                  <a:pt x="851" y="460"/>
                </a:moveTo>
                <a:cubicBezTo>
                  <a:pt x="860" y="460"/>
                  <a:pt x="868" y="461"/>
                  <a:pt x="877" y="460"/>
                </a:cubicBezTo>
                <a:cubicBezTo>
                  <a:pt x="897" y="459"/>
                  <a:pt x="914" y="448"/>
                  <a:pt x="916" y="429"/>
                </a:cubicBezTo>
                <a:cubicBezTo>
                  <a:pt x="919" y="405"/>
                  <a:pt x="920" y="380"/>
                  <a:pt x="916" y="356"/>
                </a:cubicBezTo>
                <a:cubicBezTo>
                  <a:pt x="911" y="329"/>
                  <a:pt x="886" y="319"/>
                  <a:pt x="851" y="326"/>
                </a:cubicBezTo>
                <a:cubicBezTo>
                  <a:pt x="851" y="370"/>
                  <a:pt x="851" y="415"/>
                  <a:pt x="851" y="460"/>
                </a:cubicBezTo>
                <a:close/>
                <a:moveTo>
                  <a:pt x="69" y="1052"/>
                </a:moveTo>
                <a:cubicBezTo>
                  <a:pt x="56" y="1052"/>
                  <a:pt x="47" y="1061"/>
                  <a:pt x="47" y="1074"/>
                </a:cubicBezTo>
                <a:cubicBezTo>
                  <a:pt x="46" y="1087"/>
                  <a:pt x="56" y="1097"/>
                  <a:pt x="69" y="1097"/>
                </a:cubicBezTo>
                <a:cubicBezTo>
                  <a:pt x="82" y="1098"/>
                  <a:pt x="92" y="1087"/>
                  <a:pt x="92" y="1074"/>
                </a:cubicBezTo>
                <a:cubicBezTo>
                  <a:pt x="92" y="1061"/>
                  <a:pt x="82" y="1052"/>
                  <a:pt x="69" y="1052"/>
                </a:cubicBezTo>
                <a:close/>
                <a:moveTo>
                  <a:pt x="500" y="889"/>
                </a:moveTo>
                <a:cubicBezTo>
                  <a:pt x="500" y="876"/>
                  <a:pt x="492" y="866"/>
                  <a:pt x="478" y="866"/>
                </a:cubicBezTo>
                <a:cubicBezTo>
                  <a:pt x="465" y="865"/>
                  <a:pt x="454" y="876"/>
                  <a:pt x="454" y="888"/>
                </a:cubicBezTo>
                <a:cubicBezTo>
                  <a:pt x="454" y="901"/>
                  <a:pt x="465" y="911"/>
                  <a:pt x="477" y="912"/>
                </a:cubicBezTo>
                <a:cubicBezTo>
                  <a:pt x="489" y="912"/>
                  <a:pt x="500" y="901"/>
                  <a:pt x="500" y="889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5" name="Freeform 68">
            <a:extLst>
              <a:ext uri="{FF2B5EF4-FFF2-40B4-BE49-F238E27FC236}">
                <a16:creationId xmlns:a16="http://schemas.microsoft.com/office/drawing/2014/main" id="{09140E27-746E-425E-9B21-71841E9E1522}"/>
              </a:ext>
            </a:extLst>
          </p:cNvPr>
          <p:cNvSpPr/>
          <p:nvPr/>
        </p:nvSpPr>
        <p:spPr bwMode="auto">
          <a:xfrm>
            <a:off x="5537200" y="450851"/>
            <a:ext cx="898525" cy="461962"/>
          </a:xfrm>
          <a:custGeom>
            <a:avLst/>
            <a:gdLst>
              <a:gd name="T0" fmla="*/ 477 w 583"/>
              <a:gd name="T1" fmla="*/ 160 h 300"/>
              <a:gd name="T2" fmla="*/ 580 w 583"/>
              <a:gd name="T3" fmla="*/ 258 h 300"/>
              <a:gd name="T4" fmla="*/ 582 w 583"/>
              <a:gd name="T5" fmla="*/ 272 h 300"/>
              <a:gd name="T6" fmla="*/ 565 w 583"/>
              <a:gd name="T7" fmla="*/ 297 h 300"/>
              <a:gd name="T8" fmla="*/ 538 w 583"/>
              <a:gd name="T9" fmla="*/ 281 h 300"/>
              <a:gd name="T10" fmla="*/ 534 w 583"/>
              <a:gd name="T11" fmla="*/ 265 h 300"/>
              <a:gd name="T12" fmla="*/ 457 w 583"/>
              <a:gd name="T13" fmla="*/ 204 h 300"/>
              <a:gd name="T14" fmla="*/ 432 w 583"/>
              <a:gd name="T15" fmla="*/ 178 h 300"/>
              <a:gd name="T16" fmla="*/ 432 w 583"/>
              <a:gd name="T17" fmla="*/ 131 h 300"/>
              <a:gd name="T18" fmla="*/ 356 w 583"/>
              <a:gd name="T19" fmla="*/ 47 h 300"/>
              <a:gd name="T20" fmla="*/ 187 w 583"/>
              <a:gd name="T21" fmla="*/ 52 h 300"/>
              <a:gd name="T22" fmla="*/ 49 w 583"/>
              <a:gd name="T23" fmla="*/ 117 h 300"/>
              <a:gd name="T24" fmla="*/ 42 w 583"/>
              <a:gd name="T25" fmla="*/ 123 h 300"/>
              <a:gd name="T26" fmla="*/ 9 w 583"/>
              <a:gd name="T27" fmla="*/ 122 h 300"/>
              <a:gd name="T28" fmla="*/ 12 w 583"/>
              <a:gd name="T29" fmla="*/ 89 h 300"/>
              <a:gd name="T30" fmla="*/ 120 w 583"/>
              <a:gd name="T31" fmla="*/ 22 h 300"/>
              <a:gd name="T32" fmla="*/ 239 w 583"/>
              <a:gd name="T33" fmla="*/ 1 h 300"/>
              <a:gd name="T34" fmla="*/ 353 w 583"/>
              <a:gd name="T35" fmla="*/ 1 h 300"/>
              <a:gd name="T36" fmla="*/ 477 w 583"/>
              <a:gd name="T37" fmla="*/ 120 h 300"/>
              <a:gd name="T38" fmla="*/ 477 w 583"/>
              <a:gd name="T39" fmla="*/ 16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300">
                <a:moveTo>
                  <a:pt x="477" y="160"/>
                </a:moveTo>
                <a:cubicBezTo>
                  <a:pt x="531" y="174"/>
                  <a:pt x="566" y="205"/>
                  <a:pt x="580" y="258"/>
                </a:cubicBezTo>
                <a:cubicBezTo>
                  <a:pt x="581" y="263"/>
                  <a:pt x="582" y="268"/>
                  <a:pt x="582" y="272"/>
                </a:cubicBezTo>
                <a:cubicBezTo>
                  <a:pt x="583" y="285"/>
                  <a:pt x="577" y="294"/>
                  <a:pt x="565" y="297"/>
                </a:cubicBezTo>
                <a:cubicBezTo>
                  <a:pt x="552" y="300"/>
                  <a:pt x="543" y="294"/>
                  <a:pt x="538" y="281"/>
                </a:cubicBezTo>
                <a:cubicBezTo>
                  <a:pt x="537" y="276"/>
                  <a:pt x="536" y="271"/>
                  <a:pt x="534" y="265"/>
                </a:cubicBezTo>
                <a:cubicBezTo>
                  <a:pt x="521" y="229"/>
                  <a:pt x="496" y="208"/>
                  <a:pt x="457" y="204"/>
                </a:cubicBezTo>
                <a:cubicBezTo>
                  <a:pt x="439" y="203"/>
                  <a:pt x="432" y="195"/>
                  <a:pt x="432" y="178"/>
                </a:cubicBezTo>
                <a:cubicBezTo>
                  <a:pt x="432" y="162"/>
                  <a:pt x="432" y="147"/>
                  <a:pt x="432" y="131"/>
                </a:cubicBezTo>
                <a:cubicBezTo>
                  <a:pt x="432" y="86"/>
                  <a:pt x="401" y="48"/>
                  <a:pt x="356" y="47"/>
                </a:cubicBezTo>
                <a:cubicBezTo>
                  <a:pt x="300" y="45"/>
                  <a:pt x="243" y="46"/>
                  <a:pt x="187" y="52"/>
                </a:cubicBezTo>
                <a:cubicBezTo>
                  <a:pt x="135" y="57"/>
                  <a:pt x="89" y="82"/>
                  <a:pt x="49" y="117"/>
                </a:cubicBezTo>
                <a:cubicBezTo>
                  <a:pt x="46" y="119"/>
                  <a:pt x="44" y="121"/>
                  <a:pt x="42" y="123"/>
                </a:cubicBezTo>
                <a:cubicBezTo>
                  <a:pt x="30" y="132"/>
                  <a:pt x="18" y="132"/>
                  <a:pt x="9" y="122"/>
                </a:cubicBezTo>
                <a:cubicBezTo>
                  <a:pt x="0" y="113"/>
                  <a:pt x="1" y="99"/>
                  <a:pt x="12" y="89"/>
                </a:cubicBezTo>
                <a:cubicBezTo>
                  <a:pt x="43" y="59"/>
                  <a:pt x="80" y="37"/>
                  <a:pt x="120" y="22"/>
                </a:cubicBezTo>
                <a:cubicBezTo>
                  <a:pt x="159" y="8"/>
                  <a:pt x="198" y="0"/>
                  <a:pt x="239" y="1"/>
                </a:cubicBezTo>
                <a:cubicBezTo>
                  <a:pt x="277" y="1"/>
                  <a:pt x="315" y="0"/>
                  <a:pt x="353" y="1"/>
                </a:cubicBezTo>
                <a:cubicBezTo>
                  <a:pt x="418" y="1"/>
                  <a:pt x="474" y="55"/>
                  <a:pt x="477" y="120"/>
                </a:cubicBezTo>
                <a:cubicBezTo>
                  <a:pt x="477" y="134"/>
                  <a:pt x="477" y="147"/>
                  <a:pt x="477" y="160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6" name="Freeform 69">
            <a:extLst>
              <a:ext uri="{FF2B5EF4-FFF2-40B4-BE49-F238E27FC236}">
                <a16:creationId xmlns:a16="http://schemas.microsoft.com/office/drawing/2014/main" id="{D727977B-FBF5-4434-8ABD-86FB32724B21}"/>
              </a:ext>
            </a:extLst>
          </p:cNvPr>
          <p:cNvSpPr>
            <a:spLocks noEditPoints="1"/>
          </p:cNvSpPr>
          <p:nvPr/>
        </p:nvSpPr>
        <p:spPr bwMode="auto">
          <a:xfrm>
            <a:off x="6226175" y="2381250"/>
            <a:ext cx="222250" cy="227012"/>
          </a:xfrm>
          <a:custGeom>
            <a:avLst/>
            <a:gdLst>
              <a:gd name="T0" fmla="*/ 145 w 145"/>
              <a:gd name="T1" fmla="*/ 85 h 148"/>
              <a:gd name="T2" fmla="*/ 139 w 145"/>
              <a:gd name="T3" fmla="*/ 96 h 148"/>
              <a:gd name="T4" fmla="*/ 56 w 145"/>
              <a:gd name="T5" fmla="*/ 138 h 148"/>
              <a:gd name="T6" fmla="*/ 7 w 145"/>
              <a:gd name="T7" fmla="*/ 60 h 148"/>
              <a:gd name="T8" fmla="*/ 80 w 145"/>
              <a:gd name="T9" fmla="*/ 3 h 148"/>
              <a:gd name="T10" fmla="*/ 143 w 145"/>
              <a:gd name="T11" fmla="*/ 72 h 148"/>
              <a:gd name="T12" fmla="*/ 144 w 145"/>
              <a:gd name="T13" fmla="*/ 85 h 148"/>
              <a:gd name="T14" fmla="*/ 145 w 145"/>
              <a:gd name="T15" fmla="*/ 85 h 148"/>
              <a:gd name="T16" fmla="*/ 98 w 145"/>
              <a:gd name="T17" fmla="*/ 72 h 148"/>
              <a:gd name="T18" fmla="*/ 75 w 145"/>
              <a:gd name="T19" fmla="*/ 49 h 148"/>
              <a:gd name="T20" fmla="*/ 51 w 145"/>
              <a:gd name="T21" fmla="*/ 71 h 148"/>
              <a:gd name="T22" fmla="*/ 75 w 145"/>
              <a:gd name="T23" fmla="*/ 95 h 148"/>
              <a:gd name="T24" fmla="*/ 98 w 145"/>
              <a:gd name="T25" fmla="*/ 7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8">
                <a:moveTo>
                  <a:pt x="145" y="85"/>
                </a:moveTo>
                <a:cubicBezTo>
                  <a:pt x="143" y="89"/>
                  <a:pt x="140" y="92"/>
                  <a:pt x="139" y="96"/>
                </a:cubicBezTo>
                <a:cubicBezTo>
                  <a:pt x="125" y="130"/>
                  <a:pt x="90" y="148"/>
                  <a:pt x="56" y="138"/>
                </a:cubicBezTo>
                <a:cubicBezTo>
                  <a:pt x="22" y="128"/>
                  <a:pt x="0" y="93"/>
                  <a:pt x="7" y="60"/>
                </a:cubicBezTo>
                <a:cubicBezTo>
                  <a:pt x="13" y="25"/>
                  <a:pt x="46" y="0"/>
                  <a:pt x="80" y="3"/>
                </a:cubicBezTo>
                <a:cubicBezTo>
                  <a:pt x="116" y="7"/>
                  <a:pt x="143" y="36"/>
                  <a:pt x="143" y="72"/>
                </a:cubicBezTo>
                <a:cubicBezTo>
                  <a:pt x="143" y="77"/>
                  <a:pt x="144" y="81"/>
                  <a:pt x="144" y="85"/>
                </a:cubicBezTo>
                <a:cubicBezTo>
                  <a:pt x="144" y="85"/>
                  <a:pt x="145" y="85"/>
                  <a:pt x="145" y="85"/>
                </a:cubicBezTo>
                <a:close/>
                <a:moveTo>
                  <a:pt x="98" y="72"/>
                </a:moveTo>
                <a:cubicBezTo>
                  <a:pt x="98" y="59"/>
                  <a:pt x="88" y="49"/>
                  <a:pt x="75" y="49"/>
                </a:cubicBezTo>
                <a:cubicBezTo>
                  <a:pt x="62" y="49"/>
                  <a:pt x="52" y="59"/>
                  <a:pt x="51" y="71"/>
                </a:cubicBezTo>
                <a:cubicBezTo>
                  <a:pt x="51" y="84"/>
                  <a:pt x="63" y="95"/>
                  <a:pt x="75" y="95"/>
                </a:cubicBezTo>
                <a:cubicBezTo>
                  <a:pt x="87" y="95"/>
                  <a:pt x="98" y="84"/>
                  <a:pt x="98" y="7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7" name="Freeform 70">
            <a:extLst>
              <a:ext uri="{FF2B5EF4-FFF2-40B4-BE49-F238E27FC236}">
                <a16:creationId xmlns:a16="http://schemas.microsoft.com/office/drawing/2014/main" id="{DC8DBDF3-B58D-4693-B987-0E39AA14A376}"/>
              </a:ext>
            </a:extLst>
          </p:cNvPr>
          <p:cNvSpPr>
            <a:spLocks noEditPoints="1"/>
          </p:cNvSpPr>
          <p:nvPr/>
        </p:nvSpPr>
        <p:spPr bwMode="auto">
          <a:xfrm>
            <a:off x="5948363" y="2098675"/>
            <a:ext cx="212725" cy="212725"/>
          </a:xfrm>
          <a:custGeom>
            <a:avLst/>
            <a:gdLst>
              <a:gd name="T0" fmla="*/ 68 w 138"/>
              <a:gd name="T1" fmla="*/ 138 h 138"/>
              <a:gd name="T2" fmla="*/ 0 w 138"/>
              <a:gd name="T3" fmla="*/ 69 h 138"/>
              <a:gd name="T4" fmla="*/ 70 w 138"/>
              <a:gd name="T5" fmla="*/ 0 h 138"/>
              <a:gd name="T6" fmla="*/ 138 w 138"/>
              <a:gd name="T7" fmla="*/ 71 h 138"/>
              <a:gd name="T8" fmla="*/ 68 w 138"/>
              <a:gd name="T9" fmla="*/ 138 h 138"/>
              <a:gd name="T10" fmla="*/ 69 w 138"/>
              <a:gd name="T11" fmla="*/ 47 h 138"/>
              <a:gd name="T12" fmla="*/ 47 w 138"/>
              <a:gd name="T13" fmla="*/ 69 h 138"/>
              <a:gd name="T14" fmla="*/ 69 w 138"/>
              <a:gd name="T15" fmla="*/ 93 h 138"/>
              <a:gd name="T16" fmla="*/ 93 w 138"/>
              <a:gd name="T17" fmla="*/ 69 h 138"/>
              <a:gd name="T18" fmla="*/ 69 w 138"/>
              <a:gd name="T19" fmla="*/ 4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8">
                <a:moveTo>
                  <a:pt x="68" y="138"/>
                </a:moveTo>
                <a:cubicBezTo>
                  <a:pt x="31" y="137"/>
                  <a:pt x="0" y="106"/>
                  <a:pt x="0" y="69"/>
                </a:cubicBezTo>
                <a:cubicBezTo>
                  <a:pt x="1" y="31"/>
                  <a:pt x="33" y="0"/>
                  <a:pt x="70" y="0"/>
                </a:cubicBezTo>
                <a:cubicBezTo>
                  <a:pt x="108" y="0"/>
                  <a:pt x="138" y="32"/>
                  <a:pt x="138" y="71"/>
                </a:cubicBezTo>
                <a:cubicBezTo>
                  <a:pt x="138" y="108"/>
                  <a:pt x="107" y="138"/>
                  <a:pt x="68" y="138"/>
                </a:cubicBezTo>
                <a:close/>
                <a:moveTo>
                  <a:pt x="69" y="47"/>
                </a:moveTo>
                <a:cubicBezTo>
                  <a:pt x="56" y="47"/>
                  <a:pt x="47" y="56"/>
                  <a:pt x="47" y="69"/>
                </a:cubicBezTo>
                <a:cubicBezTo>
                  <a:pt x="47" y="82"/>
                  <a:pt x="57" y="92"/>
                  <a:pt x="69" y="93"/>
                </a:cubicBezTo>
                <a:cubicBezTo>
                  <a:pt x="82" y="93"/>
                  <a:pt x="93" y="81"/>
                  <a:pt x="93" y="69"/>
                </a:cubicBezTo>
                <a:cubicBezTo>
                  <a:pt x="93" y="57"/>
                  <a:pt x="82" y="47"/>
                  <a:pt x="69" y="4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8" name="Freeform 71">
            <a:extLst>
              <a:ext uri="{FF2B5EF4-FFF2-40B4-BE49-F238E27FC236}">
                <a16:creationId xmlns:a16="http://schemas.microsoft.com/office/drawing/2014/main" id="{5B1E7E7E-CBD4-43F6-872B-5FD644B6C526}"/>
              </a:ext>
            </a:extLst>
          </p:cNvPr>
          <p:cNvSpPr>
            <a:spLocks noEditPoints="1"/>
          </p:cNvSpPr>
          <p:nvPr/>
        </p:nvSpPr>
        <p:spPr bwMode="auto">
          <a:xfrm>
            <a:off x="5375275" y="2241550"/>
            <a:ext cx="212725" cy="212725"/>
          </a:xfrm>
          <a:custGeom>
            <a:avLst/>
            <a:gdLst>
              <a:gd name="T0" fmla="*/ 68 w 138"/>
              <a:gd name="T1" fmla="*/ 138 h 138"/>
              <a:gd name="T2" fmla="*/ 0 w 138"/>
              <a:gd name="T3" fmla="*/ 69 h 138"/>
              <a:gd name="T4" fmla="*/ 69 w 138"/>
              <a:gd name="T5" fmla="*/ 0 h 138"/>
              <a:gd name="T6" fmla="*/ 138 w 138"/>
              <a:gd name="T7" fmla="*/ 69 h 138"/>
              <a:gd name="T8" fmla="*/ 68 w 138"/>
              <a:gd name="T9" fmla="*/ 138 h 138"/>
              <a:gd name="T10" fmla="*/ 68 w 138"/>
              <a:gd name="T11" fmla="*/ 47 h 138"/>
              <a:gd name="T12" fmla="*/ 46 w 138"/>
              <a:gd name="T13" fmla="*/ 69 h 138"/>
              <a:gd name="T14" fmla="*/ 69 w 138"/>
              <a:gd name="T15" fmla="*/ 92 h 138"/>
              <a:gd name="T16" fmla="*/ 91 w 138"/>
              <a:gd name="T17" fmla="*/ 69 h 138"/>
              <a:gd name="T18" fmla="*/ 68 w 138"/>
              <a:gd name="T19" fmla="*/ 4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8">
                <a:moveTo>
                  <a:pt x="68" y="138"/>
                </a:moveTo>
                <a:cubicBezTo>
                  <a:pt x="29" y="137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106" y="0"/>
                  <a:pt x="137" y="32"/>
                  <a:pt x="138" y="69"/>
                </a:cubicBezTo>
                <a:cubicBezTo>
                  <a:pt x="138" y="107"/>
                  <a:pt x="106" y="138"/>
                  <a:pt x="68" y="138"/>
                </a:cubicBezTo>
                <a:close/>
                <a:moveTo>
                  <a:pt x="68" y="47"/>
                </a:moveTo>
                <a:cubicBezTo>
                  <a:pt x="56" y="47"/>
                  <a:pt x="46" y="56"/>
                  <a:pt x="46" y="69"/>
                </a:cubicBezTo>
                <a:cubicBezTo>
                  <a:pt x="45" y="82"/>
                  <a:pt x="56" y="93"/>
                  <a:pt x="69" y="92"/>
                </a:cubicBezTo>
                <a:cubicBezTo>
                  <a:pt x="82" y="92"/>
                  <a:pt x="91" y="82"/>
                  <a:pt x="91" y="69"/>
                </a:cubicBezTo>
                <a:cubicBezTo>
                  <a:pt x="91" y="56"/>
                  <a:pt x="82" y="47"/>
                  <a:pt x="68" y="4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9" name="Freeform 72">
            <a:extLst>
              <a:ext uri="{FF2B5EF4-FFF2-40B4-BE49-F238E27FC236}">
                <a16:creationId xmlns:a16="http://schemas.microsoft.com/office/drawing/2014/main" id="{6FA31DAB-8EDE-4A92-9958-A110DA32418A}"/>
              </a:ext>
            </a:extLst>
          </p:cNvPr>
          <p:cNvSpPr>
            <a:spLocks noEditPoints="1"/>
          </p:cNvSpPr>
          <p:nvPr/>
        </p:nvSpPr>
        <p:spPr bwMode="auto">
          <a:xfrm>
            <a:off x="5518150" y="2528888"/>
            <a:ext cx="212725" cy="211137"/>
          </a:xfrm>
          <a:custGeom>
            <a:avLst/>
            <a:gdLst>
              <a:gd name="T0" fmla="*/ 68 w 138"/>
              <a:gd name="T1" fmla="*/ 138 h 138"/>
              <a:gd name="T2" fmla="*/ 0 w 138"/>
              <a:gd name="T3" fmla="*/ 69 h 138"/>
              <a:gd name="T4" fmla="*/ 68 w 138"/>
              <a:gd name="T5" fmla="*/ 0 h 138"/>
              <a:gd name="T6" fmla="*/ 138 w 138"/>
              <a:gd name="T7" fmla="*/ 70 h 138"/>
              <a:gd name="T8" fmla="*/ 68 w 138"/>
              <a:gd name="T9" fmla="*/ 138 h 138"/>
              <a:gd name="T10" fmla="*/ 91 w 138"/>
              <a:gd name="T11" fmla="*/ 70 h 138"/>
              <a:gd name="T12" fmla="*/ 69 w 138"/>
              <a:gd name="T13" fmla="*/ 47 h 138"/>
              <a:gd name="T14" fmla="*/ 45 w 138"/>
              <a:gd name="T15" fmla="*/ 68 h 138"/>
              <a:gd name="T16" fmla="*/ 68 w 138"/>
              <a:gd name="T17" fmla="*/ 92 h 138"/>
              <a:gd name="T18" fmla="*/ 91 w 138"/>
              <a:gd name="T19" fmla="*/ 7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8">
                <a:moveTo>
                  <a:pt x="68" y="138"/>
                </a:moveTo>
                <a:cubicBezTo>
                  <a:pt x="30" y="138"/>
                  <a:pt x="0" y="108"/>
                  <a:pt x="0" y="69"/>
                </a:cubicBezTo>
                <a:cubicBezTo>
                  <a:pt x="0" y="31"/>
                  <a:pt x="30" y="1"/>
                  <a:pt x="68" y="0"/>
                </a:cubicBezTo>
                <a:cubicBezTo>
                  <a:pt x="105" y="0"/>
                  <a:pt x="138" y="33"/>
                  <a:pt x="138" y="70"/>
                </a:cubicBezTo>
                <a:cubicBezTo>
                  <a:pt x="137" y="107"/>
                  <a:pt x="106" y="138"/>
                  <a:pt x="68" y="138"/>
                </a:cubicBezTo>
                <a:close/>
                <a:moveTo>
                  <a:pt x="91" y="70"/>
                </a:moveTo>
                <a:cubicBezTo>
                  <a:pt x="91" y="56"/>
                  <a:pt x="82" y="47"/>
                  <a:pt x="69" y="47"/>
                </a:cubicBezTo>
                <a:cubicBezTo>
                  <a:pt x="56" y="46"/>
                  <a:pt x="46" y="56"/>
                  <a:pt x="45" y="68"/>
                </a:cubicBezTo>
                <a:cubicBezTo>
                  <a:pt x="45" y="81"/>
                  <a:pt x="55" y="92"/>
                  <a:pt x="68" y="92"/>
                </a:cubicBezTo>
                <a:cubicBezTo>
                  <a:pt x="81" y="92"/>
                  <a:pt x="91" y="82"/>
                  <a:pt x="91" y="70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59091F59-01CE-4BA4-ACB3-72818824E2A6}"/>
              </a:ext>
            </a:extLst>
          </p:cNvPr>
          <p:cNvSpPr>
            <a:spLocks noEditPoints="1"/>
          </p:cNvSpPr>
          <p:nvPr/>
        </p:nvSpPr>
        <p:spPr bwMode="auto">
          <a:xfrm>
            <a:off x="5732463" y="2314575"/>
            <a:ext cx="212725" cy="212725"/>
          </a:xfrm>
          <a:custGeom>
            <a:avLst/>
            <a:gdLst>
              <a:gd name="T0" fmla="*/ 70 w 138"/>
              <a:gd name="T1" fmla="*/ 0 h 138"/>
              <a:gd name="T2" fmla="*/ 138 w 138"/>
              <a:gd name="T3" fmla="*/ 69 h 138"/>
              <a:gd name="T4" fmla="*/ 70 w 138"/>
              <a:gd name="T5" fmla="*/ 138 h 138"/>
              <a:gd name="T6" fmla="*/ 1 w 138"/>
              <a:gd name="T7" fmla="*/ 68 h 138"/>
              <a:gd name="T8" fmla="*/ 70 w 138"/>
              <a:gd name="T9" fmla="*/ 0 h 138"/>
              <a:gd name="T10" fmla="*/ 70 w 138"/>
              <a:gd name="T11" fmla="*/ 45 h 138"/>
              <a:gd name="T12" fmla="*/ 47 w 138"/>
              <a:gd name="T13" fmla="*/ 68 h 138"/>
              <a:gd name="T14" fmla="*/ 69 w 138"/>
              <a:gd name="T15" fmla="*/ 91 h 138"/>
              <a:gd name="T16" fmla="*/ 92 w 138"/>
              <a:gd name="T17" fmla="*/ 68 h 138"/>
              <a:gd name="T18" fmla="*/ 70 w 138"/>
              <a:gd name="T19" fmla="*/ 4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8">
                <a:moveTo>
                  <a:pt x="70" y="0"/>
                </a:moveTo>
                <a:cubicBezTo>
                  <a:pt x="108" y="0"/>
                  <a:pt x="138" y="31"/>
                  <a:pt x="138" y="69"/>
                </a:cubicBezTo>
                <a:cubicBezTo>
                  <a:pt x="138" y="106"/>
                  <a:pt x="107" y="138"/>
                  <a:pt x="70" y="138"/>
                </a:cubicBezTo>
                <a:cubicBezTo>
                  <a:pt x="32" y="138"/>
                  <a:pt x="0" y="105"/>
                  <a:pt x="1" y="68"/>
                </a:cubicBezTo>
                <a:cubicBezTo>
                  <a:pt x="2" y="30"/>
                  <a:pt x="32" y="0"/>
                  <a:pt x="70" y="0"/>
                </a:cubicBezTo>
                <a:close/>
                <a:moveTo>
                  <a:pt x="70" y="45"/>
                </a:moveTo>
                <a:cubicBezTo>
                  <a:pt x="58" y="45"/>
                  <a:pt x="47" y="56"/>
                  <a:pt x="47" y="68"/>
                </a:cubicBezTo>
                <a:cubicBezTo>
                  <a:pt x="47" y="81"/>
                  <a:pt x="56" y="91"/>
                  <a:pt x="69" y="91"/>
                </a:cubicBezTo>
                <a:cubicBezTo>
                  <a:pt x="82" y="92"/>
                  <a:pt x="93" y="82"/>
                  <a:pt x="92" y="68"/>
                </a:cubicBezTo>
                <a:cubicBezTo>
                  <a:pt x="92" y="56"/>
                  <a:pt x="82" y="46"/>
                  <a:pt x="70" y="4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741B0CD4-F458-4D35-B592-F678B581ECBC}"/>
              </a:ext>
            </a:extLst>
          </p:cNvPr>
          <p:cNvSpPr/>
          <p:nvPr/>
        </p:nvSpPr>
        <p:spPr bwMode="auto">
          <a:xfrm>
            <a:off x="6448425" y="2314575"/>
            <a:ext cx="71438" cy="69850"/>
          </a:xfrm>
          <a:custGeom>
            <a:avLst/>
            <a:gdLst>
              <a:gd name="T0" fmla="*/ 23 w 46"/>
              <a:gd name="T1" fmla="*/ 45 h 46"/>
              <a:gd name="T2" fmla="*/ 0 w 46"/>
              <a:gd name="T3" fmla="*/ 23 h 46"/>
              <a:gd name="T4" fmla="*/ 21 w 46"/>
              <a:gd name="T5" fmla="*/ 1 h 46"/>
              <a:gd name="T6" fmla="*/ 45 w 46"/>
              <a:gd name="T7" fmla="*/ 22 h 46"/>
              <a:gd name="T8" fmla="*/ 23 w 46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3" y="45"/>
                </a:moveTo>
                <a:cubicBezTo>
                  <a:pt x="11" y="46"/>
                  <a:pt x="0" y="35"/>
                  <a:pt x="0" y="23"/>
                </a:cubicBezTo>
                <a:cubicBezTo>
                  <a:pt x="0" y="11"/>
                  <a:pt x="9" y="1"/>
                  <a:pt x="21" y="1"/>
                </a:cubicBezTo>
                <a:cubicBezTo>
                  <a:pt x="34" y="0"/>
                  <a:pt x="45" y="9"/>
                  <a:pt x="45" y="22"/>
                </a:cubicBezTo>
                <a:cubicBezTo>
                  <a:pt x="46" y="34"/>
                  <a:pt x="36" y="45"/>
                  <a:pt x="23" y="4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79AAAB4D-E65D-4F88-B8D9-560C4F81E689}"/>
              </a:ext>
            </a:extLst>
          </p:cNvPr>
          <p:cNvSpPr/>
          <p:nvPr/>
        </p:nvSpPr>
        <p:spPr bwMode="auto">
          <a:xfrm>
            <a:off x="5300663" y="2170113"/>
            <a:ext cx="71438" cy="71437"/>
          </a:xfrm>
          <a:custGeom>
            <a:avLst/>
            <a:gdLst>
              <a:gd name="T0" fmla="*/ 23 w 46"/>
              <a:gd name="T1" fmla="*/ 46 h 47"/>
              <a:gd name="T2" fmla="*/ 1 w 46"/>
              <a:gd name="T3" fmla="*/ 22 h 47"/>
              <a:gd name="T4" fmla="*/ 25 w 46"/>
              <a:gd name="T5" fmla="*/ 1 h 47"/>
              <a:gd name="T6" fmla="*/ 46 w 46"/>
              <a:gd name="T7" fmla="*/ 24 h 47"/>
              <a:gd name="T8" fmla="*/ 23 w 46"/>
              <a:gd name="T9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7">
                <a:moveTo>
                  <a:pt x="23" y="46"/>
                </a:moveTo>
                <a:cubicBezTo>
                  <a:pt x="11" y="46"/>
                  <a:pt x="0" y="35"/>
                  <a:pt x="1" y="22"/>
                </a:cubicBezTo>
                <a:cubicBezTo>
                  <a:pt x="1" y="10"/>
                  <a:pt x="12" y="0"/>
                  <a:pt x="25" y="1"/>
                </a:cubicBezTo>
                <a:cubicBezTo>
                  <a:pt x="37" y="2"/>
                  <a:pt x="46" y="11"/>
                  <a:pt x="46" y="24"/>
                </a:cubicBezTo>
                <a:cubicBezTo>
                  <a:pt x="46" y="36"/>
                  <a:pt x="35" y="47"/>
                  <a:pt x="23" y="46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0BAAF37B-1126-4F06-BBB2-0A890C4BE633}"/>
              </a:ext>
            </a:extLst>
          </p:cNvPr>
          <p:cNvSpPr/>
          <p:nvPr/>
        </p:nvSpPr>
        <p:spPr bwMode="auto">
          <a:xfrm>
            <a:off x="5875338" y="2600325"/>
            <a:ext cx="69850" cy="69850"/>
          </a:xfrm>
          <a:custGeom>
            <a:avLst/>
            <a:gdLst>
              <a:gd name="T0" fmla="*/ 45 w 45"/>
              <a:gd name="T1" fmla="*/ 22 h 45"/>
              <a:gd name="T2" fmla="*/ 23 w 45"/>
              <a:gd name="T3" fmla="*/ 45 h 45"/>
              <a:gd name="T4" fmla="*/ 0 w 45"/>
              <a:gd name="T5" fmla="*/ 22 h 45"/>
              <a:gd name="T6" fmla="*/ 21 w 45"/>
              <a:gd name="T7" fmla="*/ 0 h 45"/>
              <a:gd name="T8" fmla="*/ 45 w 45"/>
              <a:gd name="T9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2"/>
                </a:moveTo>
                <a:cubicBezTo>
                  <a:pt x="45" y="34"/>
                  <a:pt x="35" y="45"/>
                  <a:pt x="23" y="45"/>
                </a:cubicBezTo>
                <a:cubicBezTo>
                  <a:pt x="10" y="45"/>
                  <a:pt x="0" y="34"/>
                  <a:pt x="0" y="22"/>
                </a:cubicBezTo>
                <a:cubicBezTo>
                  <a:pt x="0" y="11"/>
                  <a:pt x="9" y="1"/>
                  <a:pt x="21" y="0"/>
                </a:cubicBezTo>
                <a:cubicBezTo>
                  <a:pt x="35" y="0"/>
                  <a:pt x="44" y="9"/>
                  <a:pt x="45" y="2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F5301AE2-7285-4136-8108-87AF502E0FEF}"/>
              </a:ext>
            </a:extLst>
          </p:cNvPr>
          <p:cNvSpPr/>
          <p:nvPr/>
        </p:nvSpPr>
        <p:spPr bwMode="auto">
          <a:xfrm>
            <a:off x="6591300" y="2241550"/>
            <a:ext cx="71438" cy="69850"/>
          </a:xfrm>
          <a:custGeom>
            <a:avLst/>
            <a:gdLst>
              <a:gd name="T0" fmla="*/ 47 w 47"/>
              <a:gd name="T1" fmla="*/ 23 h 45"/>
              <a:gd name="T2" fmla="*/ 23 w 47"/>
              <a:gd name="T3" fmla="*/ 45 h 45"/>
              <a:gd name="T4" fmla="*/ 1 w 47"/>
              <a:gd name="T5" fmla="*/ 21 h 45"/>
              <a:gd name="T6" fmla="*/ 24 w 47"/>
              <a:gd name="T7" fmla="*/ 0 h 45"/>
              <a:gd name="T8" fmla="*/ 47 w 47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5">
                <a:moveTo>
                  <a:pt x="47" y="23"/>
                </a:moveTo>
                <a:cubicBezTo>
                  <a:pt x="46" y="35"/>
                  <a:pt x="36" y="45"/>
                  <a:pt x="23" y="45"/>
                </a:cubicBezTo>
                <a:cubicBezTo>
                  <a:pt x="10" y="44"/>
                  <a:pt x="0" y="34"/>
                  <a:pt x="1" y="21"/>
                </a:cubicBezTo>
                <a:cubicBezTo>
                  <a:pt x="2" y="9"/>
                  <a:pt x="12" y="0"/>
                  <a:pt x="24" y="0"/>
                </a:cubicBezTo>
                <a:cubicBezTo>
                  <a:pt x="36" y="0"/>
                  <a:pt x="47" y="11"/>
                  <a:pt x="47" y="23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09A9A873-4745-41A8-A23B-E97B26F4D866}"/>
              </a:ext>
            </a:extLst>
          </p:cNvPr>
          <p:cNvSpPr/>
          <p:nvPr/>
        </p:nvSpPr>
        <p:spPr bwMode="auto">
          <a:xfrm>
            <a:off x="6591300" y="2600325"/>
            <a:ext cx="71438" cy="69850"/>
          </a:xfrm>
          <a:custGeom>
            <a:avLst/>
            <a:gdLst>
              <a:gd name="T0" fmla="*/ 47 w 47"/>
              <a:gd name="T1" fmla="*/ 23 h 45"/>
              <a:gd name="T2" fmla="*/ 23 w 47"/>
              <a:gd name="T3" fmla="*/ 45 h 45"/>
              <a:gd name="T4" fmla="*/ 1 w 47"/>
              <a:gd name="T5" fmla="*/ 21 h 45"/>
              <a:gd name="T6" fmla="*/ 24 w 47"/>
              <a:gd name="T7" fmla="*/ 0 h 45"/>
              <a:gd name="T8" fmla="*/ 47 w 47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5">
                <a:moveTo>
                  <a:pt x="47" y="23"/>
                </a:moveTo>
                <a:cubicBezTo>
                  <a:pt x="46" y="35"/>
                  <a:pt x="35" y="45"/>
                  <a:pt x="23" y="45"/>
                </a:cubicBezTo>
                <a:cubicBezTo>
                  <a:pt x="10" y="44"/>
                  <a:pt x="0" y="34"/>
                  <a:pt x="1" y="21"/>
                </a:cubicBezTo>
                <a:cubicBezTo>
                  <a:pt x="2" y="9"/>
                  <a:pt x="11" y="0"/>
                  <a:pt x="24" y="0"/>
                </a:cubicBezTo>
                <a:cubicBezTo>
                  <a:pt x="37" y="0"/>
                  <a:pt x="47" y="10"/>
                  <a:pt x="47" y="23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DE643820-25CC-4E00-A38A-3EC9999CF626}"/>
              </a:ext>
            </a:extLst>
          </p:cNvPr>
          <p:cNvSpPr/>
          <p:nvPr/>
        </p:nvSpPr>
        <p:spPr bwMode="auto">
          <a:xfrm>
            <a:off x="6303963" y="2171700"/>
            <a:ext cx="73025" cy="69850"/>
          </a:xfrm>
          <a:custGeom>
            <a:avLst/>
            <a:gdLst>
              <a:gd name="T0" fmla="*/ 46 w 47"/>
              <a:gd name="T1" fmla="*/ 23 h 46"/>
              <a:gd name="T2" fmla="*/ 23 w 47"/>
              <a:gd name="T3" fmla="*/ 45 h 46"/>
              <a:gd name="T4" fmla="*/ 1 w 47"/>
              <a:gd name="T5" fmla="*/ 21 h 46"/>
              <a:gd name="T6" fmla="*/ 24 w 47"/>
              <a:gd name="T7" fmla="*/ 0 h 46"/>
              <a:gd name="T8" fmla="*/ 46 w 47"/>
              <a:gd name="T9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6">
                <a:moveTo>
                  <a:pt x="46" y="23"/>
                </a:moveTo>
                <a:cubicBezTo>
                  <a:pt x="46" y="35"/>
                  <a:pt x="35" y="46"/>
                  <a:pt x="23" y="45"/>
                </a:cubicBezTo>
                <a:cubicBezTo>
                  <a:pt x="11" y="45"/>
                  <a:pt x="0" y="33"/>
                  <a:pt x="1" y="21"/>
                </a:cubicBezTo>
                <a:cubicBezTo>
                  <a:pt x="2" y="9"/>
                  <a:pt x="12" y="0"/>
                  <a:pt x="24" y="0"/>
                </a:cubicBezTo>
                <a:cubicBezTo>
                  <a:pt x="37" y="0"/>
                  <a:pt x="47" y="10"/>
                  <a:pt x="46" y="23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01BF34DA-3FF5-4358-B760-84567C428636}"/>
              </a:ext>
            </a:extLst>
          </p:cNvPr>
          <p:cNvSpPr/>
          <p:nvPr/>
        </p:nvSpPr>
        <p:spPr bwMode="auto">
          <a:xfrm>
            <a:off x="6019800" y="2455863"/>
            <a:ext cx="68263" cy="71437"/>
          </a:xfrm>
          <a:custGeom>
            <a:avLst/>
            <a:gdLst>
              <a:gd name="T0" fmla="*/ 45 w 45"/>
              <a:gd name="T1" fmla="*/ 22 h 46"/>
              <a:gd name="T2" fmla="*/ 23 w 45"/>
              <a:gd name="T3" fmla="*/ 46 h 46"/>
              <a:gd name="T4" fmla="*/ 0 w 45"/>
              <a:gd name="T5" fmla="*/ 23 h 46"/>
              <a:gd name="T6" fmla="*/ 22 w 45"/>
              <a:gd name="T7" fmla="*/ 0 h 46"/>
              <a:gd name="T8" fmla="*/ 45 w 45"/>
              <a:gd name="T9" fmla="*/ 2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6">
                <a:moveTo>
                  <a:pt x="45" y="22"/>
                </a:moveTo>
                <a:cubicBezTo>
                  <a:pt x="45" y="35"/>
                  <a:pt x="35" y="46"/>
                  <a:pt x="23" y="46"/>
                </a:cubicBezTo>
                <a:cubicBezTo>
                  <a:pt x="11" y="46"/>
                  <a:pt x="0" y="34"/>
                  <a:pt x="0" y="23"/>
                </a:cubicBezTo>
                <a:cubicBezTo>
                  <a:pt x="0" y="11"/>
                  <a:pt x="10" y="1"/>
                  <a:pt x="22" y="0"/>
                </a:cubicBezTo>
                <a:cubicBezTo>
                  <a:pt x="35" y="0"/>
                  <a:pt x="45" y="9"/>
                  <a:pt x="45" y="2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5FDE5BDC-8BC0-4036-ACA7-5BA21002211D}"/>
              </a:ext>
            </a:extLst>
          </p:cNvPr>
          <p:cNvSpPr/>
          <p:nvPr/>
        </p:nvSpPr>
        <p:spPr bwMode="auto">
          <a:xfrm>
            <a:off x="5803900" y="1490663"/>
            <a:ext cx="215900" cy="142875"/>
          </a:xfrm>
          <a:custGeom>
            <a:avLst/>
            <a:gdLst>
              <a:gd name="T0" fmla="*/ 70 w 140"/>
              <a:gd name="T1" fmla="*/ 0 h 93"/>
              <a:gd name="T2" fmla="*/ 139 w 140"/>
              <a:gd name="T3" fmla="*/ 67 h 93"/>
              <a:gd name="T4" fmla="*/ 118 w 140"/>
              <a:gd name="T5" fmla="*/ 92 h 93"/>
              <a:gd name="T6" fmla="*/ 94 w 140"/>
              <a:gd name="T7" fmla="*/ 71 h 93"/>
              <a:gd name="T8" fmla="*/ 71 w 140"/>
              <a:gd name="T9" fmla="*/ 45 h 93"/>
              <a:gd name="T10" fmla="*/ 46 w 140"/>
              <a:gd name="T11" fmla="*/ 71 h 93"/>
              <a:gd name="T12" fmla="*/ 22 w 140"/>
              <a:gd name="T13" fmla="*/ 92 h 93"/>
              <a:gd name="T14" fmla="*/ 1 w 140"/>
              <a:gd name="T15" fmla="*/ 67 h 93"/>
              <a:gd name="T16" fmla="*/ 70 w 140"/>
              <a:gd name="T1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93">
                <a:moveTo>
                  <a:pt x="70" y="0"/>
                </a:moveTo>
                <a:cubicBezTo>
                  <a:pt x="108" y="0"/>
                  <a:pt x="140" y="31"/>
                  <a:pt x="139" y="67"/>
                </a:cubicBezTo>
                <a:cubicBezTo>
                  <a:pt x="139" y="81"/>
                  <a:pt x="130" y="91"/>
                  <a:pt x="118" y="92"/>
                </a:cubicBezTo>
                <a:cubicBezTo>
                  <a:pt x="106" y="93"/>
                  <a:pt x="96" y="84"/>
                  <a:pt x="94" y="71"/>
                </a:cubicBezTo>
                <a:cubicBezTo>
                  <a:pt x="93" y="57"/>
                  <a:pt x="86" y="47"/>
                  <a:pt x="71" y="45"/>
                </a:cubicBezTo>
                <a:cubicBezTo>
                  <a:pt x="58" y="44"/>
                  <a:pt x="49" y="54"/>
                  <a:pt x="46" y="71"/>
                </a:cubicBezTo>
                <a:cubicBezTo>
                  <a:pt x="44" y="84"/>
                  <a:pt x="34" y="93"/>
                  <a:pt x="22" y="92"/>
                </a:cubicBezTo>
                <a:cubicBezTo>
                  <a:pt x="10" y="91"/>
                  <a:pt x="2" y="81"/>
                  <a:pt x="1" y="67"/>
                </a:cubicBezTo>
                <a:cubicBezTo>
                  <a:pt x="0" y="31"/>
                  <a:pt x="32" y="0"/>
                  <a:pt x="70" y="0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60979DFD-F199-4C97-BD5F-5C324F563913}"/>
              </a:ext>
            </a:extLst>
          </p:cNvPr>
          <p:cNvSpPr/>
          <p:nvPr/>
        </p:nvSpPr>
        <p:spPr bwMode="auto">
          <a:xfrm>
            <a:off x="5662613" y="1262063"/>
            <a:ext cx="144463" cy="119062"/>
          </a:xfrm>
          <a:custGeom>
            <a:avLst/>
            <a:gdLst>
              <a:gd name="T0" fmla="*/ 17 w 93"/>
              <a:gd name="T1" fmla="*/ 77 h 77"/>
              <a:gd name="T2" fmla="*/ 1 w 93"/>
              <a:gd name="T3" fmla="*/ 62 h 77"/>
              <a:gd name="T4" fmla="*/ 8 w 93"/>
              <a:gd name="T5" fmla="*/ 37 h 77"/>
              <a:gd name="T6" fmla="*/ 58 w 93"/>
              <a:gd name="T7" fmla="*/ 6 h 77"/>
              <a:gd name="T8" fmla="*/ 86 w 93"/>
              <a:gd name="T9" fmla="*/ 13 h 77"/>
              <a:gd name="T10" fmla="*/ 85 w 93"/>
              <a:gd name="T11" fmla="*/ 40 h 77"/>
              <a:gd name="T12" fmla="*/ 28 w 93"/>
              <a:gd name="T13" fmla="*/ 75 h 77"/>
              <a:gd name="T14" fmla="*/ 17 w 93"/>
              <a:gd name="T1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77">
                <a:moveTo>
                  <a:pt x="17" y="77"/>
                </a:moveTo>
                <a:cubicBezTo>
                  <a:pt x="12" y="73"/>
                  <a:pt x="3" y="68"/>
                  <a:pt x="1" y="62"/>
                </a:cubicBezTo>
                <a:cubicBezTo>
                  <a:pt x="0" y="54"/>
                  <a:pt x="2" y="41"/>
                  <a:pt x="8" y="37"/>
                </a:cubicBezTo>
                <a:cubicBezTo>
                  <a:pt x="23" y="25"/>
                  <a:pt x="41" y="15"/>
                  <a:pt x="58" y="6"/>
                </a:cubicBezTo>
                <a:cubicBezTo>
                  <a:pt x="69" y="0"/>
                  <a:pt x="79" y="3"/>
                  <a:pt x="86" y="13"/>
                </a:cubicBezTo>
                <a:cubicBezTo>
                  <a:pt x="92" y="22"/>
                  <a:pt x="93" y="34"/>
                  <a:pt x="85" y="40"/>
                </a:cubicBezTo>
                <a:cubicBezTo>
                  <a:pt x="67" y="53"/>
                  <a:pt x="47" y="64"/>
                  <a:pt x="28" y="75"/>
                </a:cubicBezTo>
                <a:cubicBezTo>
                  <a:pt x="26" y="77"/>
                  <a:pt x="23" y="76"/>
                  <a:pt x="17" y="77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BFC4DC5D-A373-4FE8-A429-B38E0F91D001}"/>
              </a:ext>
            </a:extLst>
          </p:cNvPr>
          <p:cNvSpPr/>
          <p:nvPr/>
        </p:nvSpPr>
        <p:spPr bwMode="auto">
          <a:xfrm>
            <a:off x="6016625" y="1262063"/>
            <a:ext cx="149225" cy="120650"/>
          </a:xfrm>
          <a:custGeom>
            <a:avLst/>
            <a:gdLst>
              <a:gd name="T0" fmla="*/ 74 w 97"/>
              <a:gd name="T1" fmla="*/ 78 h 78"/>
              <a:gd name="T2" fmla="*/ 58 w 97"/>
              <a:gd name="T3" fmla="*/ 72 h 78"/>
              <a:gd name="T4" fmla="*/ 15 w 97"/>
              <a:gd name="T5" fmla="*/ 46 h 78"/>
              <a:gd name="T6" fmla="*/ 6 w 97"/>
              <a:gd name="T7" fmla="*/ 14 h 78"/>
              <a:gd name="T8" fmla="*/ 39 w 97"/>
              <a:gd name="T9" fmla="*/ 7 h 78"/>
              <a:gd name="T10" fmla="*/ 84 w 97"/>
              <a:gd name="T11" fmla="*/ 36 h 78"/>
              <a:gd name="T12" fmla="*/ 92 w 97"/>
              <a:gd name="T13" fmla="*/ 62 h 78"/>
              <a:gd name="T14" fmla="*/ 74 w 97"/>
              <a:gd name="T1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78">
                <a:moveTo>
                  <a:pt x="74" y="78"/>
                </a:moveTo>
                <a:cubicBezTo>
                  <a:pt x="66" y="76"/>
                  <a:pt x="62" y="75"/>
                  <a:pt x="58" y="72"/>
                </a:cubicBezTo>
                <a:cubicBezTo>
                  <a:pt x="44" y="64"/>
                  <a:pt x="29" y="55"/>
                  <a:pt x="15" y="46"/>
                </a:cubicBezTo>
                <a:cubicBezTo>
                  <a:pt x="3" y="38"/>
                  <a:pt x="0" y="25"/>
                  <a:pt x="6" y="14"/>
                </a:cubicBezTo>
                <a:cubicBezTo>
                  <a:pt x="13" y="3"/>
                  <a:pt x="26" y="0"/>
                  <a:pt x="39" y="7"/>
                </a:cubicBezTo>
                <a:cubicBezTo>
                  <a:pt x="54" y="16"/>
                  <a:pt x="69" y="26"/>
                  <a:pt x="84" y="36"/>
                </a:cubicBezTo>
                <a:cubicBezTo>
                  <a:pt x="94" y="42"/>
                  <a:pt x="97" y="52"/>
                  <a:pt x="92" y="62"/>
                </a:cubicBezTo>
                <a:cubicBezTo>
                  <a:pt x="89" y="69"/>
                  <a:pt x="80" y="73"/>
                  <a:pt x="74" y="78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E9BB4FE3-CBB4-4CAF-BDDF-1871740A14BD}"/>
              </a:ext>
            </a:extLst>
          </p:cNvPr>
          <p:cNvSpPr/>
          <p:nvPr/>
        </p:nvSpPr>
        <p:spPr bwMode="auto">
          <a:xfrm>
            <a:off x="5730875" y="1668463"/>
            <a:ext cx="71438" cy="69850"/>
          </a:xfrm>
          <a:custGeom>
            <a:avLst/>
            <a:gdLst>
              <a:gd name="T0" fmla="*/ 23 w 46"/>
              <a:gd name="T1" fmla="*/ 45 h 45"/>
              <a:gd name="T2" fmla="*/ 1 w 46"/>
              <a:gd name="T3" fmla="*/ 22 h 45"/>
              <a:gd name="T4" fmla="*/ 25 w 46"/>
              <a:gd name="T5" fmla="*/ 0 h 45"/>
              <a:gd name="T6" fmla="*/ 46 w 46"/>
              <a:gd name="T7" fmla="*/ 23 h 45"/>
              <a:gd name="T8" fmla="*/ 23 w 46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23" y="45"/>
                </a:moveTo>
                <a:cubicBezTo>
                  <a:pt x="11" y="45"/>
                  <a:pt x="0" y="34"/>
                  <a:pt x="1" y="22"/>
                </a:cubicBezTo>
                <a:cubicBezTo>
                  <a:pt x="1" y="10"/>
                  <a:pt x="12" y="0"/>
                  <a:pt x="25" y="0"/>
                </a:cubicBezTo>
                <a:cubicBezTo>
                  <a:pt x="37" y="1"/>
                  <a:pt x="46" y="11"/>
                  <a:pt x="46" y="23"/>
                </a:cubicBezTo>
                <a:cubicBezTo>
                  <a:pt x="46" y="36"/>
                  <a:pt x="36" y="45"/>
                  <a:pt x="23" y="4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1468285D-EB39-4ABF-BA6A-49363FE876BF}"/>
              </a:ext>
            </a:extLst>
          </p:cNvPr>
          <p:cNvSpPr/>
          <p:nvPr/>
        </p:nvSpPr>
        <p:spPr bwMode="auto">
          <a:xfrm>
            <a:off x="6091238" y="1493838"/>
            <a:ext cx="69850" cy="68262"/>
          </a:xfrm>
          <a:custGeom>
            <a:avLst/>
            <a:gdLst>
              <a:gd name="T0" fmla="*/ 45 w 45"/>
              <a:gd name="T1" fmla="*/ 22 h 45"/>
              <a:gd name="T2" fmla="*/ 22 w 45"/>
              <a:gd name="T3" fmla="*/ 45 h 45"/>
              <a:gd name="T4" fmla="*/ 0 w 45"/>
              <a:gd name="T5" fmla="*/ 21 h 45"/>
              <a:gd name="T6" fmla="*/ 23 w 45"/>
              <a:gd name="T7" fmla="*/ 0 h 45"/>
              <a:gd name="T8" fmla="*/ 45 w 45"/>
              <a:gd name="T9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2"/>
                </a:moveTo>
                <a:cubicBezTo>
                  <a:pt x="45" y="35"/>
                  <a:pt x="34" y="45"/>
                  <a:pt x="22" y="45"/>
                </a:cubicBezTo>
                <a:cubicBezTo>
                  <a:pt x="10" y="44"/>
                  <a:pt x="0" y="33"/>
                  <a:pt x="0" y="21"/>
                </a:cubicBezTo>
                <a:cubicBezTo>
                  <a:pt x="1" y="9"/>
                  <a:pt x="11" y="0"/>
                  <a:pt x="23" y="0"/>
                </a:cubicBezTo>
                <a:cubicBezTo>
                  <a:pt x="36" y="0"/>
                  <a:pt x="45" y="9"/>
                  <a:pt x="45" y="22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B51355FF-1462-4E0B-A2E9-139E341C8A0A}"/>
              </a:ext>
            </a:extLst>
          </p:cNvPr>
          <p:cNvSpPr/>
          <p:nvPr/>
        </p:nvSpPr>
        <p:spPr bwMode="auto">
          <a:xfrm>
            <a:off x="6018213" y="1668463"/>
            <a:ext cx="69850" cy="71437"/>
          </a:xfrm>
          <a:custGeom>
            <a:avLst/>
            <a:gdLst>
              <a:gd name="T0" fmla="*/ 46 w 46"/>
              <a:gd name="T1" fmla="*/ 23 h 46"/>
              <a:gd name="T2" fmla="*/ 23 w 46"/>
              <a:gd name="T3" fmla="*/ 45 h 46"/>
              <a:gd name="T4" fmla="*/ 1 w 46"/>
              <a:gd name="T5" fmla="*/ 23 h 46"/>
              <a:gd name="T6" fmla="*/ 23 w 46"/>
              <a:gd name="T7" fmla="*/ 0 h 46"/>
              <a:gd name="T8" fmla="*/ 46 w 46"/>
              <a:gd name="T9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46" y="23"/>
                </a:moveTo>
                <a:cubicBezTo>
                  <a:pt x="46" y="36"/>
                  <a:pt x="36" y="46"/>
                  <a:pt x="23" y="45"/>
                </a:cubicBezTo>
                <a:cubicBezTo>
                  <a:pt x="11" y="45"/>
                  <a:pt x="1" y="35"/>
                  <a:pt x="1" y="23"/>
                </a:cubicBezTo>
                <a:cubicBezTo>
                  <a:pt x="0" y="11"/>
                  <a:pt x="11" y="0"/>
                  <a:pt x="23" y="0"/>
                </a:cubicBezTo>
                <a:cubicBezTo>
                  <a:pt x="36" y="0"/>
                  <a:pt x="46" y="10"/>
                  <a:pt x="46" y="23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F4D0E413-4F75-4713-8E59-655214FC6E0B}"/>
              </a:ext>
            </a:extLst>
          </p:cNvPr>
          <p:cNvSpPr/>
          <p:nvPr/>
        </p:nvSpPr>
        <p:spPr bwMode="auto">
          <a:xfrm>
            <a:off x="5803900" y="1143000"/>
            <a:ext cx="69850" cy="69850"/>
          </a:xfrm>
          <a:custGeom>
            <a:avLst/>
            <a:gdLst>
              <a:gd name="T0" fmla="*/ 23 w 46"/>
              <a:gd name="T1" fmla="*/ 45 h 46"/>
              <a:gd name="T2" fmla="*/ 0 w 46"/>
              <a:gd name="T3" fmla="*/ 23 h 46"/>
              <a:gd name="T4" fmla="*/ 22 w 46"/>
              <a:gd name="T5" fmla="*/ 1 h 46"/>
              <a:gd name="T6" fmla="*/ 45 w 46"/>
              <a:gd name="T7" fmla="*/ 22 h 46"/>
              <a:gd name="T8" fmla="*/ 23 w 46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3" y="45"/>
                </a:moveTo>
                <a:cubicBezTo>
                  <a:pt x="11" y="46"/>
                  <a:pt x="0" y="35"/>
                  <a:pt x="0" y="23"/>
                </a:cubicBezTo>
                <a:cubicBezTo>
                  <a:pt x="0" y="10"/>
                  <a:pt x="9" y="1"/>
                  <a:pt x="22" y="1"/>
                </a:cubicBezTo>
                <a:cubicBezTo>
                  <a:pt x="34" y="0"/>
                  <a:pt x="45" y="10"/>
                  <a:pt x="45" y="22"/>
                </a:cubicBezTo>
                <a:cubicBezTo>
                  <a:pt x="46" y="34"/>
                  <a:pt x="35" y="45"/>
                  <a:pt x="23" y="45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30F61D85-2ED6-4846-A0FC-4B36DCD9A2A7}"/>
              </a:ext>
            </a:extLst>
          </p:cNvPr>
          <p:cNvSpPr/>
          <p:nvPr/>
        </p:nvSpPr>
        <p:spPr bwMode="auto">
          <a:xfrm>
            <a:off x="5659438" y="1458913"/>
            <a:ext cx="71438" cy="68262"/>
          </a:xfrm>
          <a:custGeom>
            <a:avLst/>
            <a:gdLst>
              <a:gd name="T0" fmla="*/ 45 w 46"/>
              <a:gd name="T1" fmla="*/ 23 h 45"/>
              <a:gd name="T2" fmla="*/ 22 w 46"/>
              <a:gd name="T3" fmla="*/ 45 h 45"/>
              <a:gd name="T4" fmla="*/ 0 w 46"/>
              <a:gd name="T5" fmla="*/ 23 h 45"/>
              <a:gd name="T6" fmla="*/ 22 w 46"/>
              <a:gd name="T7" fmla="*/ 0 h 45"/>
              <a:gd name="T8" fmla="*/ 45 w 46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45" y="23"/>
                </a:moveTo>
                <a:cubicBezTo>
                  <a:pt x="45" y="35"/>
                  <a:pt x="35" y="45"/>
                  <a:pt x="22" y="45"/>
                </a:cubicBezTo>
                <a:cubicBezTo>
                  <a:pt x="10" y="45"/>
                  <a:pt x="0" y="35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34" y="0"/>
                  <a:pt x="46" y="11"/>
                  <a:pt x="45" y="23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34619E60-7B34-4E7F-A1B7-BB6CD20FF6F8}"/>
              </a:ext>
            </a:extLst>
          </p:cNvPr>
          <p:cNvSpPr/>
          <p:nvPr/>
        </p:nvSpPr>
        <p:spPr bwMode="auto">
          <a:xfrm>
            <a:off x="6056313" y="1096963"/>
            <a:ext cx="71438" cy="69850"/>
          </a:xfrm>
          <a:custGeom>
            <a:avLst/>
            <a:gdLst>
              <a:gd name="T0" fmla="*/ 23 w 46"/>
              <a:gd name="T1" fmla="*/ 46 h 46"/>
              <a:gd name="T2" fmla="*/ 1 w 46"/>
              <a:gd name="T3" fmla="*/ 22 h 46"/>
              <a:gd name="T4" fmla="*/ 23 w 46"/>
              <a:gd name="T5" fmla="*/ 1 h 46"/>
              <a:gd name="T6" fmla="*/ 46 w 46"/>
              <a:gd name="T7" fmla="*/ 23 h 46"/>
              <a:gd name="T8" fmla="*/ 23 w 46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3" y="46"/>
                </a:moveTo>
                <a:cubicBezTo>
                  <a:pt x="11" y="45"/>
                  <a:pt x="0" y="35"/>
                  <a:pt x="1" y="22"/>
                </a:cubicBezTo>
                <a:cubicBezTo>
                  <a:pt x="1" y="10"/>
                  <a:pt x="10" y="1"/>
                  <a:pt x="23" y="1"/>
                </a:cubicBezTo>
                <a:cubicBezTo>
                  <a:pt x="36" y="0"/>
                  <a:pt x="46" y="10"/>
                  <a:pt x="46" y="23"/>
                </a:cubicBezTo>
                <a:cubicBezTo>
                  <a:pt x="46" y="35"/>
                  <a:pt x="35" y="46"/>
                  <a:pt x="23" y="46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4A894789-A14C-4927-B189-6C5B1FAC39A5}"/>
              </a:ext>
            </a:extLst>
          </p:cNvPr>
          <p:cNvSpPr/>
          <p:nvPr/>
        </p:nvSpPr>
        <p:spPr bwMode="auto">
          <a:xfrm>
            <a:off x="5873750" y="1354138"/>
            <a:ext cx="73025" cy="71437"/>
          </a:xfrm>
          <a:custGeom>
            <a:avLst/>
            <a:gdLst>
              <a:gd name="T0" fmla="*/ 1 w 47"/>
              <a:gd name="T1" fmla="*/ 21 h 47"/>
              <a:gd name="T2" fmla="*/ 26 w 47"/>
              <a:gd name="T3" fmla="*/ 1 h 47"/>
              <a:gd name="T4" fmla="*/ 46 w 47"/>
              <a:gd name="T5" fmla="*/ 26 h 47"/>
              <a:gd name="T6" fmla="*/ 22 w 47"/>
              <a:gd name="T7" fmla="*/ 46 h 47"/>
              <a:gd name="T8" fmla="*/ 1 w 47"/>
              <a:gd name="T9" fmla="*/ 2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1" y="21"/>
                </a:moveTo>
                <a:cubicBezTo>
                  <a:pt x="2" y="9"/>
                  <a:pt x="13" y="0"/>
                  <a:pt x="26" y="1"/>
                </a:cubicBezTo>
                <a:cubicBezTo>
                  <a:pt x="39" y="2"/>
                  <a:pt x="47" y="12"/>
                  <a:pt x="46" y="26"/>
                </a:cubicBezTo>
                <a:cubicBezTo>
                  <a:pt x="45" y="37"/>
                  <a:pt x="34" y="47"/>
                  <a:pt x="22" y="46"/>
                </a:cubicBezTo>
                <a:cubicBezTo>
                  <a:pt x="10" y="45"/>
                  <a:pt x="0" y="33"/>
                  <a:pt x="1" y="21"/>
                </a:cubicBezTo>
                <a:close/>
              </a:path>
            </a:pathLst>
          </a:custGeom>
          <a:solidFill>
            <a:srgbClr val="D949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8CAD6A58-422A-48A8-B2EE-4AF0E0C7FEBE}"/>
              </a:ext>
            </a:extLst>
          </p:cNvPr>
          <p:cNvGrpSpPr/>
          <p:nvPr/>
        </p:nvGrpSpPr>
        <p:grpSpPr>
          <a:xfrm>
            <a:off x="6319838" y="3286125"/>
            <a:ext cx="2228849" cy="1612900"/>
            <a:chOff x="6319838" y="3286125"/>
            <a:chExt cx="2228849" cy="1612900"/>
          </a:xfrm>
        </p:grpSpPr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14CC8CCC-16F4-4B18-A45C-DE45060F82E1}"/>
                </a:ext>
              </a:extLst>
            </p:cNvPr>
            <p:cNvSpPr/>
            <p:nvPr/>
          </p:nvSpPr>
          <p:spPr bwMode="auto">
            <a:xfrm>
              <a:off x="6319838" y="3286125"/>
              <a:ext cx="2228849" cy="1612900"/>
            </a:xfrm>
            <a:custGeom>
              <a:avLst/>
              <a:gdLst>
                <a:gd name="T0" fmla="*/ 203 w 225"/>
                <a:gd name="T1" fmla="*/ 44 h 162"/>
                <a:gd name="T2" fmla="*/ 203 w 225"/>
                <a:gd name="T3" fmla="*/ 77 h 162"/>
                <a:gd name="T4" fmla="*/ 209 w 225"/>
                <a:gd name="T5" fmla="*/ 94 h 162"/>
                <a:gd name="T6" fmla="*/ 221 w 225"/>
                <a:gd name="T7" fmla="*/ 119 h 162"/>
                <a:gd name="T8" fmla="*/ 200 w 225"/>
                <a:gd name="T9" fmla="*/ 160 h 162"/>
                <a:gd name="T10" fmla="*/ 180 w 225"/>
                <a:gd name="T11" fmla="*/ 161 h 162"/>
                <a:gd name="T12" fmla="*/ 122 w 225"/>
                <a:gd name="T13" fmla="*/ 157 h 162"/>
                <a:gd name="T14" fmla="*/ 73 w 225"/>
                <a:gd name="T15" fmla="*/ 160 h 162"/>
                <a:gd name="T16" fmla="*/ 26 w 225"/>
                <a:gd name="T17" fmla="*/ 162 h 162"/>
                <a:gd name="T18" fmla="*/ 2 w 225"/>
                <a:gd name="T19" fmla="*/ 146 h 162"/>
                <a:gd name="T20" fmla="*/ 3 w 225"/>
                <a:gd name="T21" fmla="*/ 130 h 162"/>
                <a:gd name="T22" fmla="*/ 23 w 225"/>
                <a:gd name="T23" fmla="*/ 121 h 162"/>
                <a:gd name="T24" fmla="*/ 33 w 225"/>
                <a:gd name="T25" fmla="*/ 123 h 162"/>
                <a:gd name="T26" fmla="*/ 46 w 225"/>
                <a:gd name="T27" fmla="*/ 121 h 162"/>
                <a:gd name="T28" fmla="*/ 108 w 225"/>
                <a:gd name="T29" fmla="*/ 88 h 162"/>
                <a:gd name="T30" fmla="*/ 127 w 225"/>
                <a:gd name="T31" fmla="*/ 56 h 162"/>
                <a:gd name="T32" fmla="*/ 127 w 225"/>
                <a:gd name="T33" fmla="*/ 7 h 162"/>
                <a:gd name="T34" fmla="*/ 127 w 225"/>
                <a:gd name="T35" fmla="*/ 3 h 162"/>
                <a:gd name="T36" fmla="*/ 131 w 225"/>
                <a:gd name="T37" fmla="*/ 0 h 162"/>
                <a:gd name="T38" fmla="*/ 136 w 225"/>
                <a:gd name="T39" fmla="*/ 3 h 162"/>
                <a:gd name="T40" fmla="*/ 134 w 225"/>
                <a:gd name="T41" fmla="*/ 67 h 162"/>
                <a:gd name="T42" fmla="*/ 115 w 225"/>
                <a:gd name="T43" fmla="*/ 94 h 162"/>
                <a:gd name="T44" fmla="*/ 56 w 225"/>
                <a:gd name="T45" fmla="*/ 126 h 162"/>
                <a:gd name="T46" fmla="*/ 21 w 225"/>
                <a:gd name="T47" fmla="*/ 129 h 162"/>
                <a:gd name="T48" fmla="*/ 10 w 225"/>
                <a:gd name="T49" fmla="*/ 135 h 162"/>
                <a:gd name="T50" fmla="*/ 20 w 225"/>
                <a:gd name="T51" fmla="*/ 153 h 162"/>
                <a:gd name="T52" fmla="*/ 38 w 225"/>
                <a:gd name="T53" fmla="*/ 153 h 162"/>
                <a:gd name="T54" fmla="*/ 109 w 225"/>
                <a:gd name="T55" fmla="*/ 149 h 162"/>
                <a:gd name="T56" fmla="*/ 161 w 225"/>
                <a:gd name="T57" fmla="*/ 150 h 162"/>
                <a:gd name="T58" fmla="*/ 187 w 225"/>
                <a:gd name="T59" fmla="*/ 153 h 162"/>
                <a:gd name="T60" fmla="*/ 212 w 225"/>
                <a:gd name="T61" fmla="*/ 119 h 162"/>
                <a:gd name="T62" fmla="*/ 206 w 225"/>
                <a:gd name="T63" fmla="*/ 106 h 162"/>
                <a:gd name="T64" fmla="*/ 194 w 225"/>
                <a:gd name="T65" fmla="*/ 66 h 162"/>
                <a:gd name="T66" fmla="*/ 195 w 225"/>
                <a:gd name="T67" fmla="*/ 11 h 162"/>
                <a:gd name="T68" fmla="*/ 199 w 225"/>
                <a:gd name="T69" fmla="*/ 5 h 162"/>
                <a:gd name="T70" fmla="*/ 203 w 225"/>
                <a:gd name="T71" fmla="*/ 11 h 162"/>
                <a:gd name="T72" fmla="*/ 203 w 225"/>
                <a:gd name="T73" fmla="*/ 44 h 162"/>
                <a:gd name="T74" fmla="*/ 203 w 225"/>
                <a:gd name="T75" fmla="*/ 4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162">
                  <a:moveTo>
                    <a:pt x="203" y="44"/>
                  </a:moveTo>
                  <a:cubicBezTo>
                    <a:pt x="203" y="55"/>
                    <a:pt x="203" y="66"/>
                    <a:pt x="203" y="77"/>
                  </a:cubicBezTo>
                  <a:cubicBezTo>
                    <a:pt x="203" y="84"/>
                    <a:pt x="205" y="89"/>
                    <a:pt x="209" y="94"/>
                  </a:cubicBezTo>
                  <a:cubicBezTo>
                    <a:pt x="214" y="102"/>
                    <a:pt x="220" y="110"/>
                    <a:pt x="221" y="119"/>
                  </a:cubicBezTo>
                  <a:cubicBezTo>
                    <a:pt x="225" y="137"/>
                    <a:pt x="217" y="155"/>
                    <a:pt x="200" y="160"/>
                  </a:cubicBezTo>
                  <a:cubicBezTo>
                    <a:pt x="193" y="162"/>
                    <a:pt x="186" y="162"/>
                    <a:pt x="180" y="161"/>
                  </a:cubicBezTo>
                  <a:cubicBezTo>
                    <a:pt x="160" y="159"/>
                    <a:pt x="141" y="156"/>
                    <a:pt x="122" y="157"/>
                  </a:cubicBezTo>
                  <a:cubicBezTo>
                    <a:pt x="106" y="157"/>
                    <a:pt x="89" y="159"/>
                    <a:pt x="73" y="160"/>
                  </a:cubicBezTo>
                  <a:cubicBezTo>
                    <a:pt x="57" y="161"/>
                    <a:pt x="41" y="162"/>
                    <a:pt x="26" y="162"/>
                  </a:cubicBezTo>
                  <a:cubicBezTo>
                    <a:pt x="13" y="162"/>
                    <a:pt x="4" y="156"/>
                    <a:pt x="2" y="146"/>
                  </a:cubicBezTo>
                  <a:cubicBezTo>
                    <a:pt x="0" y="140"/>
                    <a:pt x="0" y="135"/>
                    <a:pt x="3" y="130"/>
                  </a:cubicBezTo>
                  <a:cubicBezTo>
                    <a:pt x="7" y="122"/>
                    <a:pt x="15" y="119"/>
                    <a:pt x="23" y="121"/>
                  </a:cubicBezTo>
                  <a:cubicBezTo>
                    <a:pt x="26" y="122"/>
                    <a:pt x="30" y="123"/>
                    <a:pt x="33" y="123"/>
                  </a:cubicBezTo>
                  <a:cubicBezTo>
                    <a:pt x="37" y="124"/>
                    <a:pt x="42" y="123"/>
                    <a:pt x="46" y="121"/>
                  </a:cubicBezTo>
                  <a:cubicBezTo>
                    <a:pt x="67" y="111"/>
                    <a:pt x="87" y="99"/>
                    <a:pt x="108" y="88"/>
                  </a:cubicBezTo>
                  <a:cubicBezTo>
                    <a:pt x="121" y="82"/>
                    <a:pt x="127" y="71"/>
                    <a:pt x="127" y="56"/>
                  </a:cubicBezTo>
                  <a:cubicBezTo>
                    <a:pt x="126" y="40"/>
                    <a:pt x="127" y="23"/>
                    <a:pt x="127" y="7"/>
                  </a:cubicBezTo>
                  <a:cubicBezTo>
                    <a:pt x="127" y="6"/>
                    <a:pt x="127" y="4"/>
                    <a:pt x="127" y="3"/>
                  </a:cubicBezTo>
                  <a:cubicBezTo>
                    <a:pt x="127" y="1"/>
                    <a:pt x="129" y="0"/>
                    <a:pt x="131" y="0"/>
                  </a:cubicBezTo>
                  <a:cubicBezTo>
                    <a:pt x="134" y="0"/>
                    <a:pt x="136" y="1"/>
                    <a:pt x="136" y="3"/>
                  </a:cubicBezTo>
                  <a:cubicBezTo>
                    <a:pt x="135" y="25"/>
                    <a:pt x="136" y="46"/>
                    <a:pt x="134" y="67"/>
                  </a:cubicBezTo>
                  <a:cubicBezTo>
                    <a:pt x="133" y="79"/>
                    <a:pt x="126" y="88"/>
                    <a:pt x="115" y="94"/>
                  </a:cubicBezTo>
                  <a:cubicBezTo>
                    <a:pt x="96" y="105"/>
                    <a:pt x="75" y="115"/>
                    <a:pt x="56" y="126"/>
                  </a:cubicBezTo>
                  <a:cubicBezTo>
                    <a:pt x="44" y="132"/>
                    <a:pt x="33" y="134"/>
                    <a:pt x="21" y="129"/>
                  </a:cubicBezTo>
                  <a:cubicBezTo>
                    <a:pt x="16" y="128"/>
                    <a:pt x="12" y="130"/>
                    <a:pt x="10" y="135"/>
                  </a:cubicBezTo>
                  <a:cubicBezTo>
                    <a:pt x="7" y="142"/>
                    <a:pt x="12" y="151"/>
                    <a:pt x="20" y="153"/>
                  </a:cubicBezTo>
                  <a:cubicBezTo>
                    <a:pt x="26" y="154"/>
                    <a:pt x="32" y="154"/>
                    <a:pt x="38" y="153"/>
                  </a:cubicBezTo>
                  <a:cubicBezTo>
                    <a:pt x="62" y="153"/>
                    <a:pt x="86" y="151"/>
                    <a:pt x="109" y="149"/>
                  </a:cubicBezTo>
                  <a:cubicBezTo>
                    <a:pt x="127" y="147"/>
                    <a:pt x="144" y="148"/>
                    <a:pt x="161" y="150"/>
                  </a:cubicBezTo>
                  <a:cubicBezTo>
                    <a:pt x="170" y="151"/>
                    <a:pt x="178" y="152"/>
                    <a:pt x="187" y="153"/>
                  </a:cubicBezTo>
                  <a:cubicBezTo>
                    <a:pt x="206" y="154"/>
                    <a:pt x="218" y="138"/>
                    <a:pt x="212" y="119"/>
                  </a:cubicBezTo>
                  <a:cubicBezTo>
                    <a:pt x="211" y="114"/>
                    <a:pt x="209" y="109"/>
                    <a:pt x="206" y="106"/>
                  </a:cubicBezTo>
                  <a:cubicBezTo>
                    <a:pt x="196" y="94"/>
                    <a:pt x="194" y="80"/>
                    <a:pt x="194" y="66"/>
                  </a:cubicBezTo>
                  <a:cubicBezTo>
                    <a:pt x="194" y="47"/>
                    <a:pt x="194" y="29"/>
                    <a:pt x="195" y="11"/>
                  </a:cubicBezTo>
                  <a:cubicBezTo>
                    <a:pt x="195" y="7"/>
                    <a:pt x="196" y="5"/>
                    <a:pt x="199" y="5"/>
                  </a:cubicBezTo>
                  <a:cubicBezTo>
                    <a:pt x="202" y="5"/>
                    <a:pt x="203" y="8"/>
                    <a:pt x="203" y="11"/>
                  </a:cubicBezTo>
                  <a:cubicBezTo>
                    <a:pt x="203" y="22"/>
                    <a:pt x="203" y="33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DB2D3E29-1A01-45B5-9AD2-41F1956E5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538" y="4371975"/>
              <a:ext cx="336550" cy="347663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  <a:gd name="T10" fmla="*/ 17 w 34"/>
                <a:gd name="T11" fmla="*/ 26 h 35"/>
                <a:gd name="T12" fmla="*/ 26 w 34"/>
                <a:gd name="T13" fmla="*/ 18 h 35"/>
                <a:gd name="T14" fmla="*/ 17 w 34"/>
                <a:gd name="T15" fmla="*/ 9 h 35"/>
                <a:gd name="T16" fmla="*/ 8 w 34"/>
                <a:gd name="T17" fmla="*/ 17 h 35"/>
                <a:gd name="T18" fmla="*/ 17 w 34"/>
                <a:gd name="T19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27" y="0"/>
                    <a:pt x="34" y="8"/>
                    <a:pt x="34" y="17"/>
                  </a:cubicBezTo>
                  <a:cubicBezTo>
                    <a:pt x="34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lose/>
                  <a:moveTo>
                    <a:pt x="17" y="26"/>
                  </a:move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9"/>
                    <a:pt x="17" y="9"/>
                  </a:cubicBezTo>
                  <a:cubicBezTo>
                    <a:pt x="12" y="9"/>
                    <a:pt x="9" y="13"/>
                    <a:pt x="8" y="17"/>
                  </a:cubicBezTo>
                  <a:cubicBezTo>
                    <a:pt x="8" y="22"/>
                    <a:pt x="12" y="26"/>
                    <a:pt x="17" y="26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6E701F48-4FF4-4A01-BA69-C50625E6B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825" y="4211638"/>
              <a:ext cx="287337" cy="279400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0 w 29"/>
                <a:gd name="T5" fmla="*/ 15 h 28"/>
                <a:gd name="T6" fmla="*/ 14 w 29"/>
                <a:gd name="T7" fmla="*/ 0 h 28"/>
                <a:gd name="T8" fmla="*/ 29 w 29"/>
                <a:gd name="T9" fmla="*/ 14 h 28"/>
                <a:gd name="T10" fmla="*/ 20 w 29"/>
                <a:gd name="T11" fmla="*/ 14 h 28"/>
                <a:gd name="T12" fmla="*/ 15 w 29"/>
                <a:gd name="T13" fmla="*/ 9 h 28"/>
                <a:gd name="T14" fmla="*/ 9 w 29"/>
                <a:gd name="T15" fmla="*/ 14 h 28"/>
                <a:gd name="T16" fmla="*/ 14 w 29"/>
                <a:gd name="T17" fmla="*/ 20 h 28"/>
                <a:gd name="T18" fmla="*/ 20 w 29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9" y="14"/>
                  </a:moveTo>
                  <a:cubicBezTo>
                    <a:pt x="29" y="22"/>
                    <a:pt x="22" y="28"/>
                    <a:pt x="14" y="28"/>
                  </a:cubicBezTo>
                  <a:cubicBezTo>
                    <a:pt x="7" y="28"/>
                    <a:pt x="0" y="22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0" y="14"/>
                  </a:moveTo>
                  <a:cubicBezTo>
                    <a:pt x="20" y="11"/>
                    <a:pt x="18" y="9"/>
                    <a:pt x="15" y="9"/>
                  </a:cubicBezTo>
                  <a:cubicBezTo>
                    <a:pt x="12" y="9"/>
                    <a:pt x="9" y="11"/>
                    <a:pt x="9" y="14"/>
                  </a:cubicBezTo>
                  <a:cubicBezTo>
                    <a:pt x="9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37504453-CF99-498D-B857-512632D91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5588" y="3355975"/>
              <a:ext cx="276225" cy="288925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9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  <a:gd name="T10" fmla="*/ 19 w 28"/>
                <a:gd name="T11" fmla="*/ 14 h 29"/>
                <a:gd name="T12" fmla="*/ 14 w 28"/>
                <a:gd name="T13" fmla="*/ 9 h 29"/>
                <a:gd name="T14" fmla="*/ 8 w 28"/>
                <a:gd name="T15" fmla="*/ 15 h 29"/>
                <a:gd name="T16" fmla="*/ 14 w 28"/>
                <a:gd name="T17" fmla="*/ 20 h 29"/>
                <a:gd name="T18" fmla="*/ 19 w 28"/>
                <a:gd name="T1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5"/>
                  </a:moveTo>
                  <a:cubicBezTo>
                    <a:pt x="28" y="22"/>
                    <a:pt x="21" y="29"/>
                    <a:pt x="14" y="29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  <a:moveTo>
                    <a:pt x="19" y="14"/>
                  </a:moveTo>
                  <a:cubicBezTo>
                    <a:pt x="19" y="12"/>
                    <a:pt x="17" y="9"/>
                    <a:pt x="14" y="9"/>
                  </a:cubicBezTo>
                  <a:cubicBezTo>
                    <a:pt x="11" y="9"/>
                    <a:pt x="8" y="12"/>
                    <a:pt x="8" y="15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F2112B4F-9DAC-409E-96E0-0C9E6CAEA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263" y="4481513"/>
              <a:ext cx="266700" cy="258763"/>
            </a:xfrm>
            <a:custGeom>
              <a:avLst/>
              <a:gdLst>
                <a:gd name="T0" fmla="*/ 13 w 27"/>
                <a:gd name="T1" fmla="*/ 26 h 26"/>
                <a:gd name="T2" fmla="*/ 0 w 27"/>
                <a:gd name="T3" fmla="*/ 13 h 26"/>
                <a:gd name="T4" fmla="*/ 13 w 27"/>
                <a:gd name="T5" fmla="*/ 0 h 26"/>
                <a:gd name="T6" fmla="*/ 27 w 27"/>
                <a:gd name="T7" fmla="*/ 13 h 26"/>
                <a:gd name="T8" fmla="*/ 13 w 27"/>
                <a:gd name="T9" fmla="*/ 26 h 26"/>
                <a:gd name="T10" fmla="*/ 18 w 27"/>
                <a:gd name="T11" fmla="*/ 13 h 26"/>
                <a:gd name="T12" fmla="*/ 14 w 27"/>
                <a:gd name="T13" fmla="*/ 9 h 26"/>
                <a:gd name="T14" fmla="*/ 9 w 27"/>
                <a:gd name="T15" fmla="*/ 13 h 26"/>
                <a:gd name="T16" fmla="*/ 14 w 27"/>
                <a:gd name="T17" fmla="*/ 18 h 26"/>
                <a:gd name="T18" fmla="*/ 18 w 27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6" y="26"/>
                    <a:pt x="1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lose/>
                  <a:moveTo>
                    <a:pt x="18" y="13"/>
                  </a:moveTo>
                  <a:cubicBezTo>
                    <a:pt x="18" y="11"/>
                    <a:pt x="16" y="9"/>
                    <a:pt x="14" y="9"/>
                  </a:cubicBezTo>
                  <a:cubicBezTo>
                    <a:pt x="11" y="9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18" y="16"/>
                    <a:pt x="18" y="13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A883C5B4-B250-428E-B8A1-D6C9EF0C0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6363" y="3913188"/>
              <a:ext cx="207962" cy="209550"/>
            </a:xfrm>
            <a:custGeom>
              <a:avLst/>
              <a:gdLst>
                <a:gd name="T0" fmla="*/ 21 w 21"/>
                <a:gd name="T1" fmla="*/ 11 h 21"/>
                <a:gd name="T2" fmla="*/ 11 w 21"/>
                <a:gd name="T3" fmla="*/ 21 h 21"/>
                <a:gd name="T4" fmla="*/ 0 w 21"/>
                <a:gd name="T5" fmla="*/ 11 h 21"/>
                <a:gd name="T6" fmla="*/ 11 w 21"/>
                <a:gd name="T7" fmla="*/ 0 h 21"/>
                <a:gd name="T8" fmla="*/ 21 w 21"/>
                <a:gd name="T9" fmla="*/ 11 h 21"/>
                <a:gd name="T10" fmla="*/ 12 w 21"/>
                <a:gd name="T11" fmla="*/ 11 h 21"/>
                <a:gd name="T12" fmla="*/ 10 w 21"/>
                <a:gd name="T13" fmla="*/ 9 h 21"/>
                <a:gd name="T14" fmla="*/ 9 w 21"/>
                <a:gd name="T15" fmla="*/ 11 h 21"/>
                <a:gd name="T16" fmla="*/ 10 w 21"/>
                <a:gd name="T17" fmla="*/ 13 h 21"/>
                <a:gd name="T18" fmla="*/ 12 w 21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cubicBezTo>
                    <a:pt x="21" y="17"/>
                    <a:pt x="16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  <a:moveTo>
                    <a:pt x="12" y="11"/>
                  </a:moveTo>
                  <a:cubicBezTo>
                    <a:pt x="12" y="10"/>
                    <a:pt x="12" y="9"/>
                    <a:pt x="10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2" y="13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BA4B557F-6EB8-46ED-B7A1-85BA7E190086}"/>
                </a:ext>
              </a:extLst>
            </p:cNvPr>
            <p:cNvSpPr/>
            <p:nvPr/>
          </p:nvSpPr>
          <p:spPr bwMode="auto">
            <a:xfrm>
              <a:off x="8013700" y="3773488"/>
              <a:ext cx="149225" cy="139700"/>
            </a:xfrm>
            <a:custGeom>
              <a:avLst/>
              <a:gdLst>
                <a:gd name="T0" fmla="*/ 7 w 15"/>
                <a:gd name="T1" fmla="*/ 0 h 14"/>
                <a:gd name="T2" fmla="*/ 15 w 15"/>
                <a:gd name="T3" fmla="*/ 7 h 14"/>
                <a:gd name="T4" fmla="*/ 7 w 15"/>
                <a:gd name="T5" fmla="*/ 14 h 14"/>
                <a:gd name="T6" fmla="*/ 0 w 15"/>
                <a:gd name="T7" fmla="*/ 7 h 14"/>
                <a:gd name="T8" fmla="*/ 7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cubicBezTo>
                    <a:pt x="11" y="0"/>
                    <a:pt x="14" y="3"/>
                    <a:pt x="15" y="7"/>
                  </a:cubicBezTo>
                  <a:cubicBezTo>
                    <a:pt x="15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6" name="Oval 101">
              <a:extLst>
                <a:ext uri="{FF2B5EF4-FFF2-40B4-BE49-F238E27FC236}">
                  <a16:creationId xmlns:a16="http://schemas.microsoft.com/office/drawing/2014/main" id="{AE4D3374-9A20-4746-9213-8DD1D7E8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5" y="4570413"/>
              <a:ext cx="138112" cy="139700"/>
            </a:xfrm>
            <a:prstGeom prst="ellipse">
              <a:avLst/>
            </a:pr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8A311E12-0E48-4970-9AF6-63B7AAF5238C}"/>
                </a:ext>
              </a:extLst>
            </p:cNvPr>
            <p:cNvSpPr/>
            <p:nvPr/>
          </p:nvSpPr>
          <p:spPr bwMode="auto">
            <a:xfrm>
              <a:off x="6805613" y="4621213"/>
              <a:ext cx="119062" cy="119063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1657CE8A-433F-4DAC-BDD8-AF028028C8E7}"/>
                </a:ext>
              </a:extLst>
            </p:cNvPr>
            <p:cNvSpPr/>
            <p:nvPr/>
          </p:nvSpPr>
          <p:spPr bwMode="auto">
            <a:xfrm>
              <a:off x="7389813" y="4351338"/>
              <a:ext cx="107950" cy="109538"/>
            </a:xfrm>
            <a:custGeom>
              <a:avLst/>
              <a:gdLst>
                <a:gd name="T0" fmla="*/ 6 w 11"/>
                <a:gd name="T1" fmla="*/ 11 h 11"/>
                <a:gd name="T2" fmla="*/ 1 w 11"/>
                <a:gd name="T3" fmla="*/ 6 h 11"/>
                <a:gd name="T4" fmla="*/ 6 w 11"/>
                <a:gd name="T5" fmla="*/ 0 h 11"/>
                <a:gd name="T6" fmla="*/ 11 w 11"/>
                <a:gd name="T7" fmla="*/ 5 h 11"/>
                <a:gd name="T8" fmla="*/ 6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cubicBezTo>
                    <a:pt x="3" y="11"/>
                    <a:pt x="1" y="9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1" y="8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2753B2D3-A7BC-402A-8C4A-384CC0B5577B}"/>
                </a:ext>
              </a:extLst>
            </p:cNvPr>
            <p:cNvSpPr/>
            <p:nvPr/>
          </p:nvSpPr>
          <p:spPr bwMode="auto">
            <a:xfrm>
              <a:off x="8032750" y="4143375"/>
              <a:ext cx="109537" cy="109538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D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17" name="Imagen 116">
            <a:extLst>
              <a:ext uri="{FF2B5EF4-FFF2-40B4-BE49-F238E27FC236}">
                <a16:creationId xmlns:a16="http://schemas.microsoft.com/office/drawing/2014/main" id="{6472F7AF-401B-4BF4-A541-4568D18C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8" y="959520"/>
            <a:ext cx="1752879" cy="17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1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04B1B00-371A-D3F8-2A0A-C86B82F5A77E}"/>
              </a:ext>
            </a:extLst>
          </p:cNvPr>
          <p:cNvSpPr txBox="1">
            <a:spLocks/>
          </p:cNvSpPr>
          <p:nvPr/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4000" dirty="0">
                <a:cs typeface="B Nazanin" panose="00000400000000000000" pitchFamily="2" charset="-78"/>
              </a:rPr>
              <a:t>مجموعه آیکون های کاملا قابل ویرایش: </a:t>
            </a:r>
            <a:r>
              <a:rPr lang="en-US" sz="4000" dirty="0">
                <a:cs typeface="B Nazanin" panose="00000400000000000000" pitchFamily="2" charset="-78"/>
              </a:rPr>
              <a:t>A</a:t>
            </a:r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63A6F4B3-31A9-3793-3DCD-BF93FD511B72}"/>
              </a:ext>
            </a:extLst>
          </p:cNvPr>
          <p:cNvSpPr/>
          <p:nvPr/>
        </p:nvSpPr>
        <p:spPr>
          <a:xfrm>
            <a:off x="3136253" y="1419203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C442E304-5307-E866-CF19-35BACDDF335C}"/>
              </a:ext>
            </a:extLst>
          </p:cNvPr>
          <p:cNvSpPr/>
          <p:nvPr/>
        </p:nvSpPr>
        <p:spPr>
          <a:xfrm>
            <a:off x="2507188" y="1472102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E7228D12-0B6C-88D1-0ACC-0059528CB821}"/>
              </a:ext>
            </a:extLst>
          </p:cNvPr>
          <p:cNvSpPr/>
          <p:nvPr/>
        </p:nvSpPr>
        <p:spPr>
          <a:xfrm>
            <a:off x="3137817" y="3690242"/>
            <a:ext cx="234850" cy="530924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7848B7-846F-D208-C168-255F718FAFA9}"/>
              </a:ext>
            </a:extLst>
          </p:cNvPr>
          <p:cNvSpPr/>
          <p:nvPr/>
        </p:nvSpPr>
        <p:spPr>
          <a:xfrm rot="18900000">
            <a:off x="5741501" y="3041007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90268A56-261E-14E2-98E9-7789AB3B20F6}"/>
              </a:ext>
            </a:extLst>
          </p:cNvPr>
          <p:cNvSpPr/>
          <p:nvPr/>
        </p:nvSpPr>
        <p:spPr>
          <a:xfrm flipH="1">
            <a:off x="2502470" y="3781519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5E59EE7-126B-FF9B-7CEB-50198329789A}"/>
              </a:ext>
            </a:extLst>
          </p:cNvPr>
          <p:cNvSpPr/>
          <p:nvPr/>
        </p:nvSpPr>
        <p:spPr>
          <a:xfrm>
            <a:off x="4361257" y="3031968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57E0B907-55EB-9CFB-2AD6-05D78320D832}"/>
              </a:ext>
            </a:extLst>
          </p:cNvPr>
          <p:cNvSpPr/>
          <p:nvPr/>
        </p:nvSpPr>
        <p:spPr>
          <a:xfrm>
            <a:off x="6849975" y="3000513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FD3DBBD-CE34-4F56-6BF9-68D6C96F700C}"/>
              </a:ext>
            </a:extLst>
          </p:cNvPr>
          <p:cNvSpPr/>
          <p:nvPr/>
        </p:nvSpPr>
        <p:spPr>
          <a:xfrm>
            <a:off x="3765319" y="1439126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D04C07F-9F21-A2F1-8234-940FB973E040}"/>
              </a:ext>
            </a:extLst>
          </p:cNvPr>
          <p:cNvSpPr/>
          <p:nvPr/>
        </p:nvSpPr>
        <p:spPr>
          <a:xfrm rot="5400000">
            <a:off x="4355464" y="1439124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1E88BB61-9927-C39D-6193-867EB2826CAF}"/>
              </a:ext>
            </a:extLst>
          </p:cNvPr>
          <p:cNvSpPr/>
          <p:nvPr/>
        </p:nvSpPr>
        <p:spPr>
          <a:xfrm>
            <a:off x="3659646" y="3764326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A0D4392C-C7E9-008A-8A14-D0F7EAB10F98}"/>
              </a:ext>
            </a:extLst>
          </p:cNvPr>
          <p:cNvSpPr/>
          <p:nvPr/>
        </p:nvSpPr>
        <p:spPr>
          <a:xfrm rot="16200000">
            <a:off x="4946219" y="1403048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EA43FB90-5D30-A82B-4E0C-F7A54F999597}"/>
              </a:ext>
            </a:extLst>
          </p:cNvPr>
          <p:cNvSpPr/>
          <p:nvPr/>
        </p:nvSpPr>
        <p:spPr>
          <a:xfrm>
            <a:off x="5608614" y="1368314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3A902054-B2EA-075B-5D2E-F12C086D29D0}"/>
              </a:ext>
            </a:extLst>
          </p:cNvPr>
          <p:cNvSpPr/>
          <p:nvPr/>
        </p:nvSpPr>
        <p:spPr>
          <a:xfrm>
            <a:off x="4331510" y="3750807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F28715BD-02BA-27B3-74BC-5281B3238725}"/>
              </a:ext>
            </a:extLst>
          </p:cNvPr>
          <p:cNvSpPr/>
          <p:nvPr/>
        </p:nvSpPr>
        <p:spPr>
          <a:xfrm rot="20700000">
            <a:off x="3155352" y="3025743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E35E4F2-C719-9645-B507-F0E6C5FB804F}"/>
              </a:ext>
            </a:extLst>
          </p:cNvPr>
          <p:cNvSpPr/>
          <p:nvPr/>
        </p:nvSpPr>
        <p:spPr>
          <a:xfrm>
            <a:off x="1853081" y="2959024"/>
            <a:ext cx="395501" cy="370225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02ECDE4B-0D80-CA06-2199-EAADA40D2C69}"/>
              </a:ext>
            </a:extLst>
          </p:cNvPr>
          <p:cNvSpPr/>
          <p:nvPr/>
        </p:nvSpPr>
        <p:spPr>
          <a:xfrm>
            <a:off x="1834377" y="3760151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C7AABD12-140A-A6C0-346D-A8F48594A871}"/>
              </a:ext>
            </a:extLst>
          </p:cNvPr>
          <p:cNvSpPr/>
          <p:nvPr/>
        </p:nvSpPr>
        <p:spPr>
          <a:xfrm rot="18805992">
            <a:off x="6147220" y="1454599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C3193F2C-0F1D-1347-363E-C84859FE95F1}"/>
              </a:ext>
            </a:extLst>
          </p:cNvPr>
          <p:cNvSpPr/>
          <p:nvPr/>
        </p:nvSpPr>
        <p:spPr>
          <a:xfrm>
            <a:off x="6751816" y="1454649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2AD6A2A-E4D6-B78B-1DB6-4D92CACA4C6D}"/>
              </a:ext>
            </a:extLst>
          </p:cNvPr>
          <p:cNvSpPr>
            <a:spLocks noChangeAspect="1"/>
          </p:cNvSpPr>
          <p:nvPr/>
        </p:nvSpPr>
        <p:spPr>
          <a:xfrm>
            <a:off x="5574806" y="3733608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D746CCB9-71C4-BE52-4938-BB3A152AEE5D}"/>
              </a:ext>
            </a:extLst>
          </p:cNvPr>
          <p:cNvSpPr>
            <a:spLocks noChangeAspect="1"/>
          </p:cNvSpPr>
          <p:nvPr/>
        </p:nvSpPr>
        <p:spPr>
          <a:xfrm>
            <a:off x="4918523" y="3733608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48406F62-69B1-8645-9111-EA20C0706656}"/>
              </a:ext>
            </a:extLst>
          </p:cNvPr>
          <p:cNvSpPr>
            <a:spLocks noChangeAspect="1"/>
          </p:cNvSpPr>
          <p:nvPr/>
        </p:nvSpPr>
        <p:spPr>
          <a:xfrm>
            <a:off x="6231086" y="3733608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95C2D699-5067-D97A-F85D-865BA4A13A71}"/>
              </a:ext>
            </a:extLst>
          </p:cNvPr>
          <p:cNvSpPr>
            <a:spLocks noChangeAspect="1"/>
          </p:cNvSpPr>
          <p:nvPr/>
        </p:nvSpPr>
        <p:spPr>
          <a:xfrm>
            <a:off x="6887368" y="3733608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CFD06592-0759-7C43-D47E-141C236432FF}"/>
              </a:ext>
            </a:extLst>
          </p:cNvPr>
          <p:cNvSpPr/>
          <p:nvPr/>
        </p:nvSpPr>
        <p:spPr>
          <a:xfrm>
            <a:off x="1815597" y="1409166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0A9E99E4-2E7A-9E68-F2DD-E02517B4C030}"/>
              </a:ext>
            </a:extLst>
          </p:cNvPr>
          <p:cNvGrpSpPr/>
          <p:nvPr/>
        </p:nvGrpSpPr>
        <p:grpSpPr>
          <a:xfrm>
            <a:off x="5578060" y="4365013"/>
            <a:ext cx="303110" cy="420181"/>
            <a:chOff x="-38860326" y="3221750"/>
            <a:chExt cx="228425" cy="316650"/>
          </a:xfrm>
          <a:solidFill>
            <a:srgbClr val="DA7565"/>
          </a:solidFill>
        </p:grpSpPr>
        <p:sp>
          <p:nvSpPr>
            <p:cNvPr id="28" name="Google Shape;6030;p67">
              <a:extLst>
                <a:ext uri="{FF2B5EF4-FFF2-40B4-BE49-F238E27FC236}">
                  <a16:creationId xmlns:a16="http://schemas.microsoft.com/office/drawing/2014/main" id="{E11C818D-D061-37BF-E2ED-1CC2BEC014D3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Google Shape;6031;p67">
              <a:extLst>
                <a:ext uri="{FF2B5EF4-FFF2-40B4-BE49-F238E27FC236}">
                  <a16:creationId xmlns:a16="http://schemas.microsoft.com/office/drawing/2014/main" id="{62EDEE40-4CD6-0055-6FCE-5842BB52871A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Google Shape;6032;p67">
              <a:extLst>
                <a:ext uri="{FF2B5EF4-FFF2-40B4-BE49-F238E27FC236}">
                  <a16:creationId xmlns:a16="http://schemas.microsoft.com/office/drawing/2014/main" id="{5249C498-4A3E-8CDD-05DC-E4A432780445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Google Shape;6033;p67">
              <a:extLst>
                <a:ext uri="{FF2B5EF4-FFF2-40B4-BE49-F238E27FC236}">
                  <a16:creationId xmlns:a16="http://schemas.microsoft.com/office/drawing/2014/main" id="{A3CAE862-0CF7-D952-C302-CDEE6FD61F73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oogle Shape;6066;p67">
            <a:extLst>
              <a:ext uri="{FF2B5EF4-FFF2-40B4-BE49-F238E27FC236}">
                <a16:creationId xmlns:a16="http://schemas.microsoft.com/office/drawing/2014/main" id="{5F5CE6FA-E3FD-451F-C527-9063EBDC4F48}"/>
              </a:ext>
            </a:extLst>
          </p:cNvPr>
          <p:cNvGrpSpPr/>
          <p:nvPr/>
        </p:nvGrpSpPr>
        <p:grpSpPr>
          <a:xfrm>
            <a:off x="1787551" y="2100759"/>
            <a:ext cx="483152" cy="480761"/>
            <a:chOff x="-38538975" y="3954250"/>
            <a:chExt cx="318225" cy="316650"/>
          </a:xfrm>
          <a:solidFill>
            <a:srgbClr val="DA7565"/>
          </a:solidFill>
        </p:grpSpPr>
        <p:sp>
          <p:nvSpPr>
            <p:cNvPr id="33" name="Google Shape;6067;p67">
              <a:extLst>
                <a:ext uri="{FF2B5EF4-FFF2-40B4-BE49-F238E27FC236}">
                  <a16:creationId xmlns:a16="http://schemas.microsoft.com/office/drawing/2014/main" id="{723577CD-4F69-3E11-5DA9-713E6838CFF2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Google Shape;6068;p67">
              <a:extLst>
                <a:ext uri="{FF2B5EF4-FFF2-40B4-BE49-F238E27FC236}">
                  <a16:creationId xmlns:a16="http://schemas.microsoft.com/office/drawing/2014/main" id="{B7458D4B-75A9-ED22-241B-589547B53BAE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oogle Shape;5976;p67">
            <a:extLst>
              <a:ext uri="{FF2B5EF4-FFF2-40B4-BE49-F238E27FC236}">
                <a16:creationId xmlns:a16="http://schemas.microsoft.com/office/drawing/2014/main" id="{BD4B32D4-1745-3001-7A48-64271FAFA5E1}"/>
              </a:ext>
            </a:extLst>
          </p:cNvPr>
          <p:cNvGrpSpPr/>
          <p:nvPr/>
        </p:nvGrpSpPr>
        <p:grpSpPr>
          <a:xfrm>
            <a:off x="1852114" y="4514281"/>
            <a:ext cx="371546" cy="331550"/>
            <a:chOff x="-42996151" y="3612600"/>
            <a:chExt cx="323750" cy="288900"/>
          </a:xfrm>
          <a:solidFill>
            <a:srgbClr val="DA7565"/>
          </a:solidFill>
        </p:grpSpPr>
        <p:sp>
          <p:nvSpPr>
            <p:cNvPr id="36" name="Google Shape;5977;p67">
              <a:extLst>
                <a:ext uri="{FF2B5EF4-FFF2-40B4-BE49-F238E27FC236}">
                  <a16:creationId xmlns:a16="http://schemas.microsoft.com/office/drawing/2014/main" id="{B950E9FF-CADC-EC38-66F0-95329EF4A800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Google Shape;5978;p67">
              <a:extLst>
                <a:ext uri="{FF2B5EF4-FFF2-40B4-BE49-F238E27FC236}">
                  <a16:creationId xmlns:a16="http://schemas.microsoft.com/office/drawing/2014/main" id="{ED525679-401E-242E-33E5-F1D094E3CD28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Google Shape;5979;p67">
              <a:extLst>
                <a:ext uri="{FF2B5EF4-FFF2-40B4-BE49-F238E27FC236}">
                  <a16:creationId xmlns:a16="http://schemas.microsoft.com/office/drawing/2014/main" id="{BD18A34A-F808-8EDA-A9E0-04A309BF0B6F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oogle Shape;5989;p67">
            <a:extLst>
              <a:ext uri="{FF2B5EF4-FFF2-40B4-BE49-F238E27FC236}">
                <a16:creationId xmlns:a16="http://schemas.microsoft.com/office/drawing/2014/main" id="{D302545A-55E1-CD1B-A3C6-EEB807712498}"/>
              </a:ext>
            </a:extLst>
          </p:cNvPr>
          <p:cNvGrpSpPr/>
          <p:nvPr/>
        </p:nvGrpSpPr>
        <p:grpSpPr>
          <a:xfrm>
            <a:off x="4876728" y="4426558"/>
            <a:ext cx="372406" cy="364373"/>
            <a:chOff x="-41117651" y="3605525"/>
            <a:chExt cx="324500" cy="317500"/>
          </a:xfrm>
          <a:solidFill>
            <a:srgbClr val="DA7565"/>
          </a:solidFill>
        </p:grpSpPr>
        <p:sp>
          <p:nvSpPr>
            <p:cNvPr id="40" name="Google Shape;5990;p67">
              <a:extLst>
                <a:ext uri="{FF2B5EF4-FFF2-40B4-BE49-F238E27FC236}">
                  <a16:creationId xmlns:a16="http://schemas.microsoft.com/office/drawing/2014/main" id="{8DE1356A-A758-4272-C4F5-732150309DF0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Google Shape;5991;p67">
              <a:extLst>
                <a:ext uri="{FF2B5EF4-FFF2-40B4-BE49-F238E27FC236}">
                  <a16:creationId xmlns:a16="http://schemas.microsoft.com/office/drawing/2014/main" id="{30703DB0-A66E-ECBB-8A39-7906A746034C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Google Shape;5992;p67">
              <a:extLst>
                <a:ext uri="{FF2B5EF4-FFF2-40B4-BE49-F238E27FC236}">
                  <a16:creationId xmlns:a16="http://schemas.microsoft.com/office/drawing/2014/main" id="{DC2A8FE3-3A21-F110-6A50-10026BCE2795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oogle Shape;6007;p67">
            <a:extLst>
              <a:ext uri="{FF2B5EF4-FFF2-40B4-BE49-F238E27FC236}">
                <a16:creationId xmlns:a16="http://schemas.microsoft.com/office/drawing/2014/main" id="{D84E69E3-0A1F-4B8E-91E3-3A2AAF87727A}"/>
              </a:ext>
            </a:extLst>
          </p:cNvPr>
          <p:cNvGrpSpPr/>
          <p:nvPr/>
        </p:nvGrpSpPr>
        <p:grpSpPr>
          <a:xfrm>
            <a:off x="2516363" y="4457129"/>
            <a:ext cx="352265" cy="356769"/>
            <a:chOff x="-42617299" y="3587775"/>
            <a:chExt cx="306950" cy="310875"/>
          </a:xfrm>
          <a:solidFill>
            <a:srgbClr val="DA7565"/>
          </a:solidFill>
        </p:grpSpPr>
        <p:sp>
          <p:nvSpPr>
            <p:cNvPr id="44" name="Google Shape;6008;p67">
              <a:extLst>
                <a:ext uri="{FF2B5EF4-FFF2-40B4-BE49-F238E27FC236}">
                  <a16:creationId xmlns:a16="http://schemas.microsoft.com/office/drawing/2014/main" id="{46B67382-98AF-AD12-BC97-B732CEAA0CCE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Google Shape;6009;p67">
              <a:extLst>
                <a:ext uri="{FF2B5EF4-FFF2-40B4-BE49-F238E27FC236}">
                  <a16:creationId xmlns:a16="http://schemas.microsoft.com/office/drawing/2014/main" id="{5E998022-8DD4-79F3-E9BE-0B0A1B705F6D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oogle Shape;6018;p67">
            <a:extLst>
              <a:ext uri="{FF2B5EF4-FFF2-40B4-BE49-F238E27FC236}">
                <a16:creationId xmlns:a16="http://schemas.microsoft.com/office/drawing/2014/main" id="{51DA74DA-8C8E-CBCB-B03B-9D2AAE94EBAC}"/>
              </a:ext>
            </a:extLst>
          </p:cNvPr>
          <p:cNvGrpSpPr/>
          <p:nvPr/>
        </p:nvGrpSpPr>
        <p:grpSpPr>
          <a:xfrm>
            <a:off x="6218128" y="4473598"/>
            <a:ext cx="365204" cy="332669"/>
            <a:chOff x="-40745125" y="3632900"/>
            <a:chExt cx="318225" cy="289875"/>
          </a:xfrm>
          <a:solidFill>
            <a:srgbClr val="DA7565"/>
          </a:solidFill>
        </p:grpSpPr>
        <p:sp>
          <p:nvSpPr>
            <p:cNvPr id="47" name="Google Shape;6019;p67">
              <a:extLst>
                <a:ext uri="{FF2B5EF4-FFF2-40B4-BE49-F238E27FC236}">
                  <a16:creationId xmlns:a16="http://schemas.microsoft.com/office/drawing/2014/main" id="{4AA4790D-89C2-A21F-0995-3100690A8DA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Google Shape;6020;p67">
              <a:extLst>
                <a:ext uri="{FF2B5EF4-FFF2-40B4-BE49-F238E27FC236}">
                  <a16:creationId xmlns:a16="http://schemas.microsoft.com/office/drawing/2014/main" id="{DCFA32EF-C11A-D4F9-437F-C7FD6ECA1B5E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" name="Google Shape;6021;p67">
              <a:extLst>
                <a:ext uri="{FF2B5EF4-FFF2-40B4-BE49-F238E27FC236}">
                  <a16:creationId xmlns:a16="http://schemas.microsoft.com/office/drawing/2014/main" id="{907CD05D-27DF-1B99-D597-FEED48F703E0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Google Shape;6022;p67">
              <a:extLst>
                <a:ext uri="{FF2B5EF4-FFF2-40B4-BE49-F238E27FC236}">
                  <a16:creationId xmlns:a16="http://schemas.microsoft.com/office/drawing/2014/main" id="{687DB416-1D18-9FE0-86D0-675A3DFD91F5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Google Shape;6023;p67">
              <a:extLst>
                <a:ext uri="{FF2B5EF4-FFF2-40B4-BE49-F238E27FC236}">
                  <a16:creationId xmlns:a16="http://schemas.microsoft.com/office/drawing/2014/main" id="{DACB562F-244B-F0AE-666E-E22B3999C8D1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Google Shape;6024;p67">
              <a:extLst>
                <a:ext uri="{FF2B5EF4-FFF2-40B4-BE49-F238E27FC236}">
                  <a16:creationId xmlns:a16="http://schemas.microsoft.com/office/drawing/2014/main" id="{C9DD93FD-6CA6-6913-E8B1-357655572AD7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Google Shape;6025;p67">
              <a:extLst>
                <a:ext uri="{FF2B5EF4-FFF2-40B4-BE49-F238E27FC236}">
                  <a16:creationId xmlns:a16="http://schemas.microsoft.com/office/drawing/2014/main" id="{66D06CFA-6783-C423-F7C3-9E2D6B1C3931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4" name="Google Shape;6043;p67">
            <a:extLst>
              <a:ext uri="{FF2B5EF4-FFF2-40B4-BE49-F238E27FC236}">
                <a16:creationId xmlns:a16="http://schemas.microsoft.com/office/drawing/2014/main" id="{BCD9AD1E-8D61-346E-8AB1-2377B4AE3B54}"/>
              </a:ext>
            </a:extLst>
          </p:cNvPr>
          <p:cNvSpPr/>
          <p:nvPr/>
        </p:nvSpPr>
        <p:spPr>
          <a:xfrm>
            <a:off x="3110300" y="4457789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grpSp>
        <p:nvGrpSpPr>
          <p:cNvPr id="55" name="Google Shape;6052;p67">
            <a:extLst>
              <a:ext uri="{FF2B5EF4-FFF2-40B4-BE49-F238E27FC236}">
                <a16:creationId xmlns:a16="http://schemas.microsoft.com/office/drawing/2014/main" id="{B891B018-6C65-9A53-D2CB-04612E0AA32B}"/>
              </a:ext>
            </a:extLst>
          </p:cNvPr>
          <p:cNvGrpSpPr/>
          <p:nvPr/>
        </p:nvGrpSpPr>
        <p:grpSpPr>
          <a:xfrm>
            <a:off x="6881146" y="4440902"/>
            <a:ext cx="357086" cy="363398"/>
            <a:chOff x="-40372574" y="3604550"/>
            <a:chExt cx="311150" cy="316650"/>
          </a:xfrm>
          <a:solidFill>
            <a:srgbClr val="DA7565"/>
          </a:solidFill>
        </p:grpSpPr>
        <p:sp>
          <p:nvSpPr>
            <p:cNvPr id="56" name="Google Shape;6053;p67">
              <a:extLst>
                <a:ext uri="{FF2B5EF4-FFF2-40B4-BE49-F238E27FC236}">
                  <a16:creationId xmlns:a16="http://schemas.microsoft.com/office/drawing/2014/main" id="{BE95D258-5A02-4DC6-24AE-0824332CE0F4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" name="Google Shape;6054;p67">
              <a:extLst>
                <a:ext uri="{FF2B5EF4-FFF2-40B4-BE49-F238E27FC236}">
                  <a16:creationId xmlns:a16="http://schemas.microsoft.com/office/drawing/2014/main" id="{D16611C9-FC34-E91F-7B15-4D188CFDE3DD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Google Shape;6055;p67">
              <a:extLst>
                <a:ext uri="{FF2B5EF4-FFF2-40B4-BE49-F238E27FC236}">
                  <a16:creationId xmlns:a16="http://schemas.microsoft.com/office/drawing/2014/main" id="{0D4270D3-AC96-7E6A-171E-114CB6C58C20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oogle Shape;6078;p67">
            <a:extLst>
              <a:ext uri="{FF2B5EF4-FFF2-40B4-BE49-F238E27FC236}">
                <a16:creationId xmlns:a16="http://schemas.microsoft.com/office/drawing/2014/main" id="{B9B0676C-987A-5126-3EB2-BCA00758DAB5}"/>
              </a:ext>
            </a:extLst>
          </p:cNvPr>
          <p:cNvGrpSpPr/>
          <p:nvPr/>
        </p:nvGrpSpPr>
        <p:grpSpPr>
          <a:xfrm>
            <a:off x="3678451" y="4458692"/>
            <a:ext cx="365204" cy="363398"/>
            <a:chOff x="-41893474" y="3584850"/>
            <a:chExt cx="318225" cy="316650"/>
          </a:xfrm>
          <a:solidFill>
            <a:srgbClr val="DA7565"/>
          </a:solidFill>
        </p:grpSpPr>
        <p:sp>
          <p:nvSpPr>
            <p:cNvPr id="60" name="Google Shape;6079;p67">
              <a:extLst>
                <a:ext uri="{FF2B5EF4-FFF2-40B4-BE49-F238E27FC236}">
                  <a16:creationId xmlns:a16="http://schemas.microsoft.com/office/drawing/2014/main" id="{EE9BD76A-4523-5241-63FA-92DF565F23B1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1" name="Google Shape;6080;p67">
              <a:extLst>
                <a:ext uri="{FF2B5EF4-FFF2-40B4-BE49-F238E27FC236}">
                  <a16:creationId xmlns:a16="http://schemas.microsoft.com/office/drawing/2014/main" id="{37D9E450-9AC4-DBAE-B993-0750BAF04353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Google Shape;6081;p67">
              <a:extLst>
                <a:ext uri="{FF2B5EF4-FFF2-40B4-BE49-F238E27FC236}">
                  <a16:creationId xmlns:a16="http://schemas.microsoft.com/office/drawing/2014/main" id="{982380F3-4451-1784-FAD1-5D14E1005577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Google Shape;6082;p67">
              <a:extLst>
                <a:ext uri="{FF2B5EF4-FFF2-40B4-BE49-F238E27FC236}">
                  <a16:creationId xmlns:a16="http://schemas.microsoft.com/office/drawing/2014/main" id="{FAE5AC0F-CBC3-0CE8-163C-63419A32DDDC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oogle Shape;6110;p67">
            <a:extLst>
              <a:ext uri="{FF2B5EF4-FFF2-40B4-BE49-F238E27FC236}">
                <a16:creationId xmlns:a16="http://schemas.microsoft.com/office/drawing/2014/main" id="{870BF723-7C6F-3BBE-8FD6-9245FC5B4654}"/>
              </a:ext>
            </a:extLst>
          </p:cNvPr>
          <p:cNvGrpSpPr/>
          <p:nvPr/>
        </p:nvGrpSpPr>
        <p:grpSpPr>
          <a:xfrm>
            <a:off x="4285238" y="4493580"/>
            <a:ext cx="362507" cy="283867"/>
            <a:chOff x="-41526451" y="3653375"/>
            <a:chExt cx="315875" cy="247350"/>
          </a:xfrm>
          <a:solidFill>
            <a:srgbClr val="DA7565"/>
          </a:solidFill>
        </p:grpSpPr>
        <p:sp>
          <p:nvSpPr>
            <p:cNvPr id="65" name="Google Shape;6111;p67">
              <a:extLst>
                <a:ext uri="{FF2B5EF4-FFF2-40B4-BE49-F238E27FC236}">
                  <a16:creationId xmlns:a16="http://schemas.microsoft.com/office/drawing/2014/main" id="{F4A4E42B-6A16-FF30-DE5A-C3914DE8EF00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Google Shape;6112;p67">
              <a:extLst>
                <a:ext uri="{FF2B5EF4-FFF2-40B4-BE49-F238E27FC236}">
                  <a16:creationId xmlns:a16="http://schemas.microsoft.com/office/drawing/2014/main" id="{A7ED6538-ADDB-2281-72DB-8A601E9C6B0C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oogle Shape;5972;p67">
            <a:extLst>
              <a:ext uri="{FF2B5EF4-FFF2-40B4-BE49-F238E27FC236}">
                <a16:creationId xmlns:a16="http://schemas.microsoft.com/office/drawing/2014/main" id="{8B9D575D-5E91-197F-8351-B031A26542F2}"/>
              </a:ext>
            </a:extLst>
          </p:cNvPr>
          <p:cNvGrpSpPr/>
          <p:nvPr/>
        </p:nvGrpSpPr>
        <p:grpSpPr>
          <a:xfrm>
            <a:off x="2475817" y="2191833"/>
            <a:ext cx="360504" cy="414709"/>
            <a:chOff x="-42971724" y="3217825"/>
            <a:chExt cx="275675" cy="317125"/>
          </a:xfrm>
          <a:solidFill>
            <a:srgbClr val="DA7565"/>
          </a:solidFill>
        </p:grpSpPr>
        <p:sp>
          <p:nvSpPr>
            <p:cNvPr id="68" name="Google Shape;5973;p67">
              <a:extLst>
                <a:ext uri="{FF2B5EF4-FFF2-40B4-BE49-F238E27FC236}">
                  <a16:creationId xmlns:a16="http://schemas.microsoft.com/office/drawing/2014/main" id="{8C873560-4C12-FEF5-EC61-B995685ECE18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9" name="Google Shape;5974;p67">
              <a:extLst>
                <a:ext uri="{FF2B5EF4-FFF2-40B4-BE49-F238E27FC236}">
                  <a16:creationId xmlns:a16="http://schemas.microsoft.com/office/drawing/2014/main" id="{1511EB95-87A7-C86E-6E42-E2C33D20F699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0" name="Google Shape;5975;p67">
              <a:extLst>
                <a:ext uri="{FF2B5EF4-FFF2-40B4-BE49-F238E27FC236}">
                  <a16:creationId xmlns:a16="http://schemas.microsoft.com/office/drawing/2014/main" id="{A3C6E3C1-B932-81C0-AFC3-0436C55407B1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oogle Shape;5984;p67">
            <a:extLst>
              <a:ext uri="{FF2B5EF4-FFF2-40B4-BE49-F238E27FC236}">
                <a16:creationId xmlns:a16="http://schemas.microsoft.com/office/drawing/2014/main" id="{4C3028DA-51C5-0F35-DAA6-ECA317AEE836}"/>
              </a:ext>
            </a:extLst>
          </p:cNvPr>
          <p:cNvGrpSpPr/>
          <p:nvPr/>
        </p:nvGrpSpPr>
        <p:grpSpPr>
          <a:xfrm>
            <a:off x="5545681" y="2188769"/>
            <a:ext cx="416114" cy="415100"/>
            <a:chOff x="-41111351" y="3239100"/>
            <a:chExt cx="318200" cy="317425"/>
          </a:xfrm>
          <a:solidFill>
            <a:srgbClr val="DA7565"/>
          </a:solidFill>
        </p:grpSpPr>
        <p:sp>
          <p:nvSpPr>
            <p:cNvPr id="72" name="Google Shape;5985;p67">
              <a:extLst>
                <a:ext uri="{FF2B5EF4-FFF2-40B4-BE49-F238E27FC236}">
                  <a16:creationId xmlns:a16="http://schemas.microsoft.com/office/drawing/2014/main" id="{7115CA87-0A1E-F20D-46D4-35A3E6841521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3" name="Google Shape;5986;p67">
              <a:extLst>
                <a:ext uri="{FF2B5EF4-FFF2-40B4-BE49-F238E27FC236}">
                  <a16:creationId xmlns:a16="http://schemas.microsoft.com/office/drawing/2014/main" id="{5DB97E01-4E6B-61F8-1960-B949B121CF14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Google Shape;5987;p67">
              <a:extLst>
                <a:ext uri="{FF2B5EF4-FFF2-40B4-BE49-F238E27FC236}">
                  <a16:creationId xmlns:a16="http://schemas.microsoft.com/office/drawing/2014/main" id="{E4893D6A-B84A-2843-0E16-80DC3B5D1EA0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5" name="Google Shape;5988;p67">
              <a:extLst>
                <a:ext uri="{FF2B5EF4-FFF2-40B4-BE49-F238E27FC236}">
                  <a16:creationId xmlns:a16="http://schemas.microsoft.com/office/drawing/2014/main" id="{676A8662-C48C-D9DE-170B-BB6739A6C08A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oogle Shape;6002;p67">
            <a:extLst>
              <a:ext uri="{FF2B5EF4-FFF2-40B4-BE49-F238E27FC236}">
                <a16:creationId xmlns:a16="http://schemas.microsoft.com/office/drawing/2014/main" id="{5409AF68-B52C-0953-441A-76C603735196}"/>
              </a:ext>
            </a:extLst>
          </p:cNvPr>
          <p:cNvGrpSpPr/>
          <p:nvPr/>
        </p:nvGrpSpPr>
        <p:grpSpPr>
          <a:xfrm>
            <a:off x="3122013" y="2191832"/>
            <a:ext cx="480716" cy="415100"/>
            <a:chOff x="-42651700" y="3217825"/>
            <a:chExt cx="367600" cy="317425"/>
          </a:xfrm>
          <a:solidFill>
            <a:srgbClr val="DA7565"/>
          </a:solidFill>
        </p:grpSpPr>
        <p:sp>
          <p:nvSpPr>
            <p:cNvPr id="77" name="Google Shape;6003;p67">
              <a:extLst>
                <a:ext uri="{FF2B5EF4-FFF2-40B4-BE49-F238E27FC236}">
                  <a16:creationId xmlns:a16="http://schemas.microsoft.com/office/drawing/2014/main" id="{C93FB04C-B9A3-AD94-20CF-429AE6BAEB2F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8" name="Google Shape;6004;p67">
              <a:extLst>
                <a:ext uri="{FF2B5EF4-FFF2-40B4-BE49-F238E27FC236}">
                  <a16:creationId xmlns:a16="http://schemas.microsoft.com/office/drawing/2014/main" id="{B469F0E8-826D-9D2B-6203-250AFDC67952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9" name="Google Shape;6005;p67">
              <a:extLst>
                <a:ext uri="{FF2B5EF4-FFF2-40B4-BE49-F238E27FC236}">
                  <a16:creationId xmlns:a16="http://schemas.microsoft.com/office/drawing/2014/main" id="{02C5BB8C-A3FE-7181-3424-CCDDD24C61B3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" name="Google Shape;6006;p67">
              <a:extLst>
                <a:ext uri="{FF2B5EF4-FFF2-40B4-BE49-F238E27FC236}">
                  <a16:creationId xmlns:a16="http://schemas.microsoft.com/office/drawing/2014/main" id="{C9EB1598-CAFD-664C-E62E-C16818F021A0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Google Shape;6011;p67">
            <a:extLst>
              <a:ext uri="{FF2B5EF4-FFF2-40B4-BE49-F238E27FC236}">
                <a16:creationId xmlns:a16="http://schemas.microsoft.com/office/drawing/2014/main" id="{971325EB-A578-7131-3EED-E1CEAA8C4E52}"/>
              </a:ext>
            </a:extLst>
          </p:cNvPr>
          <p:cNvGrpSpPr/>
          <p:nvPr/>
        </p:nvGrpSpPr>
        <p:grpSpPr>
          <a:xfrm>
            <a:off x="6137353" y="2167602"/>
            <a:ext cx="421868" cy="414479"/>
            <a:chOff x="-40748276" y="3238700"/>
            <a:chExt cx="322600" cy="316950"/>
          </a:xfrm>
          <a:solidFill>
            <a:srgbClr val="DA7565"/>
          </a:solidFill>
        </p:grpSpPr>
        <p:sp>
          <p:nvSpPr>
            <p:cNvPr id="82" name="Google Shape;6012;p67">
              <a:extLst>
                <a:ext uri="{FF2B5EF4-FFF2-40B4-BE49-F238E27FC236}">
                  <a16:creationId xmlns:a16="http://schemas.microsoft.com/office/drawing/2014/main" id="{388E826F-0955-991F-3827-681557378807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3" name="Google Shape;6013;p67">
              <a:extLst>
                <a:ext uri="{FF2B5EF4-FFF2-40B4-BE49-F238E27FC236}">
                  <a16:creationId xmlns:a16="http://schemas.microsoft.com/office/drawing/2014/main" id="{C38AABA7-94FE-938A-E4E3-DC12AD66B393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4" name="Google Shape;6014;p67">
              <a:extLst>
                <a:ext uri="{FF2B5EF4-FFF2-40B4-BE49-F238E27FC236}">
                  <a16:creationId xmlns:a16="http://schemas.microsoft.com/office/drawing/2014/main" id="{01E617FF-EED7-F897-9679-479BD0021BF8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5" name="Google Shape;6015;p67">
              <a:extLst>
                <a:ext uri="{FF2B5EF4-FFF2-40B4-BE49-F238E27FC236}">
                  <a16:creationId xmlns:a16="http://schemas.microsoft.com/office/drawing/2014/main" id="{4087DA10-7619-42D4-7337-EAAA7B0B9DCC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6" name="Google Shape;6016;p67">
              <a:extLst>
                <a:ext uri="{FF2B5EF4-FFF2-40B4-BE49-F238E27FC236}">
                  <a16:creationId xmlns:a16="http://schemas.microsoft.com/office/drawing/2014/main" id="{44EE2539-4F3E-631D-DA06-0BF9544DE435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7" name="Google Shape;6017;p67">
              <a:extLst>
                <a:ext uri="{FF2B5EF4-FFF2-40B4-BE49-F238E27FC236}">
                  <a16:creationId xmlns:a16="http://schemas.microsoft.com/office/drawing/2014/main" id="{6460E148-788B-684A-E736-C10C17A99F69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8" name="Google Shape;6042;p67">
            <a:extLst>
              <a:ext uri="{FF2B5EF4-FFF2-40B4-BE49-F238E27FC236}">
                <a16:creationId xmlns:a16="http://schemas.microsoft.com/office/drawing/2014/main" id="{D759161E-1449-B8C1-4A2F-838A4DB689EC}"/>
              </a:ext>
            </a:extLst>
          </p:cNvPr>
          <p:cNvSpPr/>
          <p:nvPr/>
        </p:nvSpPr>
        <p:spPr>
          <a:xfrm>
            <a:off x="3754041" y="2192649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solidFill>
                <a:srgbClr val="AE4500"/>
              </a:solidFill>
              <a:cs typeface="B Nazanin" panose="00000400000000000000" pitchFamily="2" charset="-78"/>
            </a:endParaRPr>
          </a:p>
        </p:txBody>
      </p:sp>
      <p:grpSp>
        <p:nvGrpSpPr>
          <p:cNvPr id="89" name="Google Shape;6047;p67">
            <a:extLst>
              <a:ext uri="{FF2B5EF4-FFF2-40B4-BE49-F238E27FC236}">
                <a16:creationId xmlns:a16="http://schemas.microsoft.com/office/drawing/2014/main" id="{356D4F5E-4F2D-133D-31D2-EAF6BE68CACB}"/>
              </a:ext>
            </a:extLst>
          </p:cNvPr>
          <p:cNvGrpSpPr/>
          <p:nvPr/>
        </p:nvGrpSpPr>
        <p:grpSpPr>
          <a:xfrm>
            <a:off x="6782617" y="2167824"/>
            <a:ext cx="415100" cy="378027"/>
            <a:chOff x="-40378075" y="3267450"/>
            <a:chExt cx="317425" cy="289075"/>
          </a:xfrm>
          <a:solidFill>
            <a:srgbClr val="DA7565"/>
          </a:solidFill>
        </p:grpSpPr>
        <p:sp>
          <p:nvSpPr>
            <p:cNvPr id="90" name="Google Shape;6048;p67">
              <a:extLst>
                <a:ext uri="{FF2B5EF4-FFF2-40B4-BE49-F238E27FC236}">
                  <a16:creationId xmlns:a16="http://schemas.microsoft.com/office/drawing/2014/main" id="{E1FCA599-10E9-D3F6-D18C-14EE631C688F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1" name="Google Shape;6049;p67">
              <a:extLst>
                <a:ext uri="{FF2B5EF4-FFF2-40B4-BE49-F238E27FC236}">
                  <a16:creationId xmlns:a16="http://schemas.microsoft.com/office/drawing/2014/main" id="{C8EB7E12-2E36-4842-EFC8-B2B4BE3BEACB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" name="Google Shape;6050;p67">
              <a:extLst>
                <a:ext uri="{FF2B5EF4-FFF2-40B4-BE49-F238E27FC236}">
                  <a16:creationId xmlns:a16="http://schemas.microsoft.com/office/drawing/2014/main" id="{C6642B76-3206-32DB-4B9A-021CDA617AA8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" name="Google Shape;6051;p67">
              <a:extLst>
                <a:ext uri="{FF2B5EF4-FFF2-40B4-BE49-F238E27FC236}">
                  <a16:creationId xmlns:a16="http://schemas.microsoft.com/office/drawing/2014/main" id="{3C491691-5F3B-2950-901A-AC00FECA99C7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oogle Shape;6072;p67">
            <a:extLst>
              <a:ext uri="{FF2B5EF4-FFF2-40B4-BE49-F238E27FC236}">
                <a16:creationId xmlns:a16="http://schemas.microsoft.com/office/drawing/2014/main" id="{1494A358-563B-21A1-6DF2-E0812AAF7353}"/>
              </a:ext>
            </a:extLst>
          </p:cNvPr>
          <p:cNvGrpSpPr/>
          <p:nvPr/>
        </p:nvGrpSpPr>
        <p:grpSpPr>
          <a:xfrm>
            <a:off x="4328695" y="2172437"/>
            <a:ext cx="415134" cy="414872"/>
            <a:chOff x="-41895049" y="3217225"/>
            <a:chExt cx="317450" cy="317250"/>
          </a:xfrm>
          <a:solidFill>
            <a:srgbClr val="DA7565"/>
          </a:solidFill>
        </p:grpSpPr>
        <p:sp>
          <p:nvSpPr>
            <p:cNvPr id="95" name="Google Shape;6073;p67">
              <a:extLst>
                <a:ext uri="{FF2B5EF4-FFF2-40B4-BE49-F238E27FC236}">
                  <a16:creationId xmlns:a16="http://schemas.microsoft.com/office/drawing/2014/main" id="{C027847B-76A3-1C3F-F6CC-159CA896CFF5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6" name="Google Shape;6074;p67">
              <a:extLst>
                <a:ext uri="{FF2B5EF4-FFF2-40B4-BE49-F238E27FC236}">
                  <a16:creationId xmlns:a16="http://schemas.microsoft.com/office/drawing/2014/main" id="{7AA52724-FBAD-0FF3-7FB3-4D8F7514E63E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7" name="Google Shape;6075;p67">
              <a:extLst>
                <a:ext uri="{FF2B5EF4-FFF2-40B4-BE49-F238E27FC236}">
                  <a16:creationId xmlns:a16="http://schemas.microsoft.com/office/drawing/2014/main" id="{E11EE561-51C2-C524-F996-B833551F0FD0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8" name="Google Shape;6076;p67">
              <a:extLst>
                <a:ext uri="{FF2B5EF4-FFF2-40B4-BE49-F238E27FC236}">
                  <a16:creationId xmlns:a16="http://schemas.microsoft.com/office/drawing/2014/main" id="{BCAF042B-531F-20B5-165F-B520A4903CD9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9" name="Google Shape;6077;p67">
              <a:extLst>
                <a:ext uri="{FF2B5EF4-FFF2-40B4-BE49-F238E27FC236}">
                  <a16:creationId xmlns:a16="http://schemas.microsoft.com/office/drawing/2014/main" id="{FD65BCED-FFEB-DEF3-56DB-6B5D6F8BDC14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0" name="Google Shape;6107;p67">
            <a:extLst>
              <a:ext uri="{FF2B5EF4-FFF2-40B4-BE49-F238E27FC236}">
                <a16:creationId xmlns:a16="http://schemas.microsoft.com/office/drawing/2014/main" id="{DEC1D103-E23A-E328-6F13-5AA4B5B87684}"/>
              </a:ext>
            </a:extLst>
          </p:cNvPr>
          <p:cNvGrpSpPr/>
          <p:nvPr/>
        </p:nvGrpSpPr>
        <p:grpSpPr>
          <a:xfrm>
            <a:off x="4949210" y="2156451"/>
            <a:ext cx="418206" cy="413074"/>
            <a:chOff x="-41530374" y="3218800"/>
            <a:chExt cx="319800" cy="315875"/>
          </a:xfrm>
          <a:solidFill>
            <a:srgbClr val="DA7565"/>
          </a:solidFill>
        </p:grpSpPr>
        <p:sp>
          <p:nvSpPr>
            <p:cNvPr id="101" name="Google Shape;6108;p67">
              <a:extLst>
                <a:ext uri="{FF2B5EF4-FFF2-40B4-BE49-F238E27FC236}">
                  <a16:creationId xmlns:a16="http://schemas.microsoft.com/office/drawing/2014/main" id="{7A47466A-B11A-0483-65DA-EA12195AB166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2" name="Google Shape;6109;p67">
              <a:extLst>
                <a:ext uri="{FF2B5EF4-FFF2-40B4-BE49-F238E27FC236}">
                  <a16:creationId xmlns:a16="http://schemas.microsoft.com/office/drawing/2014/main" id="{7676DAD7-F91D-E029-3F7B-A009DAB4520C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3" name="Google Shape;5593;p66">
            <a:extLst>
              <a:ext uri="{FF2B5EF4-FFF2-40B4-BE49-F238E27FC236}">
                <a16:creationId xmlns:a16="http://schemas.microsoft.com/office/drawing/2014/main" id="{989CACB2-E9D2-3AC7-4887-6158B00377BD}"/>
              </a:ext>
            </a:extLst>
          </p:cNvPr>
          <p:cNvGrpSpPr/>
          <p:nvPr/>
        </p:nvGrpSpPr>
        <p:grpSpPr>
          <a:xfrm>
            <a:off x="2437746" y="2899840"/>
            <a:ext cx="501820" cy="501820"/>
            <a:chOff x="5049725" y="249400"/>
            <a:chExt cx="481825" cy="481825"/>
          </a:xfrm>
          <a:solidFill>
            <a:srgbClr val="DA7565"/>
          </a:solidFill>
        </p:grpSpPr>
        <p:sp>
          <p:nvSpPr>
            <p:cNvPr id="104" name="Google Shape;5594;p66">
              <a:extLst>
                <a:ext uri="{FF2B5EF4-FFF2-40B4-BE49-F238E27FC236}">
                  <a16:creationId xmlns:a16="http://schemas.microsoft.com/office/drawing/2014/main" id="{DEEE9523-E03E-AE29-E5FA-CC23041386E4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" name="Google Shape;5595;p66">
              <a:extLst>
                <a:ext uri="{FF2B5EF4-FFF2-40B4-BE49-F238E27FC236}">
                  <a16:creationId xmlns:a16="http://schemas.microsoft.com/office/drawing/2014/main" id="{B2DFE047-4A25-FB0C-4E44-4AEF06458A95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6" name="Google Shape;5596;p66">
            <a:extLst>
              <a:ext uri="{FF2B5EF4-FFF2-40B4-BE49-F238E27FC236}">
                <a16:creationId xmlns:a16="http://schemas.microsoft.com/office/drawing/2014/main" id="{EBCC5651-90B6-D5C1-D3E0-0503BBD75900}"/>
              </a:ext>
            </a:extLst>
          </p:cNvPr>
          <p:cNvGrpSpPr/>
          <p:nvPr/>
        </p:nvGrpSpPr>
        <p:grpSpPr>
          <a:xfrm>
            <a:off x="3732958" y="2970738"/>
            <a:ext cx="395025" cy="395025"/>
            <a:chOff x="5660400" y="238125"/>
            <a:chExt cx="481825" cy="481825"/>
          </a:xfrm>
          <a:solidFill>
            <a:srgbClr val="DA7565"/>
          </a:solidFill>
        </p:grpSpPr>
        <p:sp>
          <p:nvSpPr>
            <p:cNvPr id="107" name="Google Shape;5597;p66">
              <a:extLst>
                <a:ext uri="{FF2B5EF4-FFF2-40B4-BE49-F238E27FC236}">
                  <a16:creationId xmlns:a16="http://schemas.microsoft.com/office/drawing/2014/main" id="{9BA252B2-B063-168D-1969-2E6CAE0232F3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8" name="Google Shape;5598;p66">
              <a:extLst>
                <a:ext uri="{FF2B5EF4-FFF2-40B4-BE49-F238E27FC236}">
                  <a16:creationId xmlns:a16="http://schemas.microsoft.com/office/drawing/2014/main" id="{329ECB06-E15F-D800-33A5-41681BCB6C13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9" name="Google Shape;5651;p66">
            <a:extLst>
              <a:ext uri="{FF2B5EF4-FFF2-40B4-BE49-F238E27FC236}">
                <a16:creationId xmlns:a16="http://schemas.microsoft.com/office/drawing/2014/main" id="{F7ED6BBD-C366-4D93-0B4A-557FE6936C7C}"/>
              </a:ext>
            </a:extLst>
          </p:cNvPr>
          <p:cNvGrpSpPr/>
          <p:nvPr/>
        </p:nvGrpSpPr>
        <p:grpSpPr>
          <a:xfrm>
            <a:off x="6145479" y="3027009"/>
            <a:ext cx="441296" cy="284451"/>
            <a:chOff x="1492675" y="1520750"/>
            <a:chExt cx="481825" cy="310575"/>
          </a:xfrm>
          <a:solidFill>
            <a:srgbClr val="DA7565"/>
          </a:solidFill>
        </p:grpSpPr>
        <p:sp>
          <p:nvSpPr>
            <p:cNvPr id="110" name="Google Shape;5652;p66">
              <a:extLst>
                <a:ext uri="{FF2B5EF4-FFF2-40B4-BE49-F238E27FC236}">
                  <a16:creationId xmlns:a16="http://schemas.microsoft.com/office/drawing/2014/main" id="{3FB2E73C-14DF-2854-A24C-5D46F41D87B3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1" name="Google Shape;5653;p66">
              <a:extLst>
                <a:ext uri="{FF2B5EF4-FFF2-40B4-BE49-F238E27FC236}">
                  <a16:creationId xmlns:a16="http://schemas.microsoft.com/office/drawing/2014/main" id="{8481C95E-FA9F-9A96-23D8-669ABB2E7989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2" name="Google Shape;5775;p66">
            <a:extLst>
              <a:ext uri="{FF2B5EF4-FFF2-40B4-BE49-F238E27FC236}">
                <a16:creationId xmlns:a16="http://schemas.microsoft.com/office/drawing/2014/main" id="{B449DFE2-FB7E-6A40-B878-A18FB88C1551}"/>
              </a:ext>
            </a:extLst>
          </p:cNvPr>
          <p:cNvGrpSpPr/>
          <p:nvPr/>
        </p:nvGrpSpPr>
        <p:grpSpPr>
          <a:xfrm>
            <a:off x="4984608" y="3048398"/>
            <a:ext cx="338933" cy="317742"/>
            <a:chOff x="4456875" y="2635825"/>
            <a:chExt cx="481825" cy="451700"/>
          </a:xfrm>
          <a:solidFill>
            <a:srgbClr val="DA7565"/>
          </a:solidFill>
        </p:grpSpPr>
        <p:sp>
          <p:nvSpPr>
            <p:cNvPr id="113" name="Google Shape;5776;p66">
              <a:extLst>
                <a:ext uri="{FF2B5EF4-FFF2-40B4-BE49-F238E27FC236}">
                  <a16:creationId xmlns:a16="http://schemas.microsoft.com/office/drawing/2014/main" id="{EE2B68D7-8304-4135-C68B-EC172C0290BA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4" name="Google Shape;5777;p66">
              <a:extLst>
                <a:ext uri="{FF2B5EF4-FFF2-40B4-BE49-F238E27FC236}">
                  <a16:creationId xmlns:a16="http://schemas.microsoft.com/office/drawing/2014/main" id="{126DD94D-1D73-F02A-1437-B176735560D7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5" name="Google Shape;5778;p66">
              <a:extLst>
                <a:ext uri="{FF2B5EF4-FFF2-40B4-BE49-F238E27FC236}">
                  <a16:creationId xmlns:a16="http://schemas.microsoft.com/office/drawing/2014/main" id="{32EA673A-2C8C-7308-E892-3BD203751F77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6" name="Google Shape;5779;p66">
              <a:extLst>
                <a:ext uri="{FF2B5EF4-FFF2-40B4-BE49-F238E27FC236}">
                  <a16:creationId xmlns:a16="http://schemas.microsoft.com/office/drawing/2014/main" id="{D43B37A1-0349-2CFE-6404-A178865F6CE3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7" name="Google Shape;5780;p66">
              <a:extLst>
                <a:ext uri="{FF2B5EF4-FFF2-40B4-BE49-F238E27FC236}">
                  <a16:creationId xmlns:a16="http://schemas.microsoft.com/office/drawing/2014/main" id="{3DCBC2BA-0CBD-5376-6938-EC1AB315186B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8" name="Google Shape;5781;p66">
              <a:extLst>
                <a:ext uri="{FF2B5EF4-FFF2-40B4-BE49-F238E27FC236}">
                  <a16:creationId xmlns:a16="http://schemas.microsoft.com/office/drawing/2014/main" id="{D8EAE86C-A010-FBC2-E6D8-4AD1A7D0B8BA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AE45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9" name="Grupo 72">
            <a:extLst>
              <a:ext uri="{FF2B5EF4-FFF2-40B4-BE49-F238E27FC236}">
                <a16:creationId xmlns:a16="http://schemas.microsoft.com/office/drawing/2014/main" id="{DA40A00D-8C03-960D-6D71-93D836D7CB57}"/>
              </a:ext>
            </a:extLst>
          </p:cNvPr>
          <p:cNvGrpSpPr/>
          <p:nvPr/>
        </p:nvGrpSpPr>
        <p:grpSpPr>
          <a:xfrm>
            <a:off x="366189" y="772551"/>
            <a:ext cx="8483400" cy="156754"/>
            <a:chOff x="330225" y="4698275"/>
            <a:chExt cx="8483400" cy="156754"/>
          </a:xfrm>
        </p:grpSpPr>
        <p:cxnSp>
          <p:nvCxnSpPr>
            <p:cNvPr id="120" name="Google Shape;286;p21">
              <a:extLst>
                <a:ext uri="{FF2B5EF4-FFF2-40B4-BE49-F238E27FC236}">
                  <a16:creationId xmlns:a16="http://schemas.microsoft.com/office/drawing/2014/main" id="{BC5A8958-F30C-2CF6-D4CF-684554245152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Rectángulo 74">
              <a:extLst>
                <a:ext uri="{FF2B5EF4-FFF2-40B4-BE49-F238E27FC236}">
                  <a16:creationId xmlns:a16="http://schemas.microsoft.com/office/drawing/2014/main" id="{01D59574-89C4-6DA0-4191-C1F39B326148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2" name="Rectángulo 75">
              <a:extLst>
                <a:ext uri="{FF2B5EF4-FFF2-40B4-BE49-F238E27FC236}">
                  <a16:creationId xmlns:a16="http://schemas.microsoft.com/office/drawing/2014/main" id="{9B79CF1C-3902-8532-A0C6-13AF636AEE2D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88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72">
            <a:extLst>
              <a:ext uri="{FF2B5EF4-FFF2-40B4-BE49-F238E27FC236}">
                <a16:creationId xmlns:a16="http://schemas.microsoft.com/office/drawing/2014/main" id="{F79E8F19-5091-47C0-904B-45B6AD65ECFD}"/>
              </a:ext>
            </a:extLst>
          </p:cNvPr>
          <p:cNvGrpSpPr/>
          <p:nvPr/>
        </p:nvGrpSpPr>
        <p:grpSpPr>
          <a:xfrm>
            <a:off x="366189" y="772551"/>
            <a:ext cx="8483400" cy="156754"/>
            <a:chOff x="330225" y="4698275"/>
            <a:chExt cx="8483400" cy="156754"/>
          </a:xfrm>
        </p:grpSpPr>
        <p:cxnSp>
          <p:nvCxnSpPr>
            <p:cNvPr id="4" name="Google Shape;286;p21">
              <a:extLst>
                <a:ext uri="{FF2B5EF4-FFF2-40B4-BE49-F238E27FC236}">
                  <a16:creationId xmlns:a16="http://schemas.microsoft.com/office/drawing/2014/main" id="{53BFA4C7-952A-89B1-A084-EED304B28BF8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" name="Rectángulo 74">
              <a:extLst>
                <a:ext uri="{FF2B5EF4-FFF2-40B4-BE49-F238E27FC236}">
                  <a16:creationId xmlns:a16="http://schemas.microsoft.com/office/drawing/2014/main" id="{0984D7AD-AA52-7F6A-EE28-C1E626EF6CBC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" name="Rectángulo 75">
              <a:extLst>
                <a:ext uri="{FF2B5EF4-FFF2-40B4-BE49-F238E27FC236}">
                  <a16:creationId xmlns:a16="http://schemas.microsoft.com/office/drawing/2014/main" id="{3353ED8B-B450-1C3B-D490-3B0591108D5F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9D9817F-75FA-00CD-060E-4FCBD7AB0A95}"/>
              </a:ext>
            </a:extLst>
          </p:cNvPr>
          <p:cNvSpPr txBox="1">
            <a:spLocks/>
          </p:cNvSpPr>
          <p:nvPr/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4000" dirty="0"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4000" dirty="0">
                <a:cs typeface="B Nazanin" panose="00000400000000000000" pitchFamily="2" charset="-78"/>
              </a:rPr>
              <a:t>B</a:t>
            </a: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FF2E10DB-C5BF-7DF0-F63F-410D9B2DB996}"/>
              </a:ext>
            </a:extLst>
          </p:cNvPr>
          <p:cNvSpPr/>
          <p:nvPr/>
        </p:nvSpPr>
        <p:spPr>
          <a:xfrm>
            <a:off x="3273507" y="1496446"/>
            <a:ext cx="415405" cy="48922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7D147D-F4B4-11E8-F2EA-7F2513536C65}"/>
              </a:ext>
            </a:extLst>
          </p:cNvPr>
          <p:cNvSpPr/>
          <p:nvPr/>
        </p:nvSpPr>
        <p:spPr>
          <a:xfrm>
            <a:off x="3966605" y="1507334"/>
            <a:ext cx="436343" cy="467445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grpSp>
        <p:nvGrpSpPr>
          <p:cNvPr id="10" name="Group 110">
            <a:extLst>
              <a:ext uri="{FF2B5EF4-FFF2-40B4-BE49-F238E27FC236}">
                <a16:creationId xmlns:a16="http://schemas.microsoft.com/office/drawing/2014/main" id="{87DF2320-FCA9-85B7-0B9B-9A3D0F8F8649}"/>
              </a:ext>
            </a:extLst>
          </p:cNvPr>
          <p:cNvGrpSpPr/>
          <p:nvPr/>
        </p:nvGrpSpPr>
        <p:grpSpPr>
          <a:xfrm>
            <a:off x="2579876" y="1496446"/>
            <a:ext cx="415405" cy="489220"/>
            <a:chOff x="4835382" y="73243"/>
            <a:chExt cx="2920830" cy="3227535"/>
          </a:xfrm>
          <a:solidFill>
            <a:srgbClr val="DA7565"/>
          </a:solidFill>
        </p:grpSpPr>
        <p:sp>
          <p:nvSpPr>
            <p:cNvPr id="11" name="Freeform 111">
              <a:extLst>
                <a:ext uri="{FF2B5EF4-FFF2-40B4-BE49-F238E27FC236}">
                  <a16:creationId xmlns:a16="http://schemas.microsoft.com/office/drawing/2014/main" id="{10A8D3CF-8A1B-8C2B-73EB-A7CD45E77870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050">
                <a:cs typeface="B Nazanin" panose="00000400000000000000" pitchFamily="2" charset="-78"/>
              </a:endParaRPr>
            </a:p>
          </p:txBody>
        </p:sp>
        <p:sp>
          <p:nvSpPr>
            <p:cNvPr id="12" name="Oval 37">
              <a:extLst>
                <a:ext uri="{FF2B5EF4-FFF2-40B4-BE49-F238E27FC236}">
                  <a16:creationId xmlns:a16="http://schemas.microsoft.com/office/drawing/2014/main" id="{FFDB96E9-DFA2-48D8-45D0-47633CCD534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050"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angle 19">
            <a:extLst>
              <a:ext uri="{FF2B5EF4-FFF2-40B4-BE49-F238E27FC236}">
                <a16:creationId xmlns:a16="http://schemas.microsoft.com/office/drawing/2014/main" id="{0C30FF39-6ABF-321C-FE46-9ABB2344A873}"/>
              </a:ext>
            </a:extLst>
          </p:cNvPr>
          <p:cNvSpPr/>
          <p:nvPr/>
        </p:nvSpPr>
        <p:spPr>
          <a:xfrm>
            <a:off x="1900364" y="1522992"/>
            <a:ext cx="372275" cy="43612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4" name="Oval 47">
            <a:extLst>
              <a:ext uri="{FF2B5EF4-FFF2-40B4-BE49-F238E27FC236}">
                <a16:creationId xmlns:a16="http://schemas.microsoft.com/office/drawing/2014/main" id="{97CEFD80-C241-D882-9412-BE11E3290852}"/>
              </a:ext>
            </a:extLst>
          </p:cNvPr>
          <p:cNvSpPr>
            <a:spLocks noChangeAspect="1"/>
          </p:cNvSpPr>
          <p:nvPr/>
        </p:nvSpPr>
        <p:spPr>
          <a:xfrm>
            <a:off x="7226700" y="1507359"/>
            <a:ext cx="438545" cy="4673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88574B6-7094-9987-F92F-5667125B4A76}"/>
              </a:ext>
            </a:extLst>
          </p:cNvPr>
          <p:cNvSpPr/>
          <p:nvPr/>
        </p:nvSpPr>
        <p:spPr>
          <a:xfrm>
            <a:off x="2572671" y="4335348"/>
            <a:ext cx="429814" cy="45808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6B1C880D-9D3C-B7C2-01A9-2B40AFA4E91C}"/>
              </a:ext>
            </a:extLst>
          </p:cNvPr>
          <p:cNvSpPr/>
          <p:nvPr/>
        </p:nvSpPr>
        <p:spPr>
          <a:xfrm>
            <a:off x="1871571" y="4335348"/>
            <a:ext cx="429862" cy="45808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F2EBCF31-E450-BC1D-3028-9783669C5C2F}"/>
              </a:ext>
            </a:extLst>
          </p:cNvPr>
          <p:cNvSpPr/>
          <p:nvPr/>
        </p:nvSpPr>
        <p:spPr>
          <a:xfrm>
            <a:off x="3969869" y="4335348"/>
            <a:ext cx="429814" cy="45808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6A0F7CB2-0BBC-F59D-B0A5-A2CDEB544A68}"/>
              </a:ext>
            </a:extLst>
          </p:cNvPr>
          <p:cNvSpPr>
            <a:spLocks noChangeAspect="1"/>
          </p:cNvSpPr>
          <p:nvPr/>
        </p:nvSpPr>
        <p:spPr>
          <a:xfrm>
            <a:off x="3266302" y="4335348"/>
            <a:ext cx="429814" cy="45808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C94C5003-8E9D-5628-B88E-BF4BA92EE470}"/>
              </a:ext>
            </a:extLst>
          </p:cNvPr>
          <p:cNvSpPr>
            <a:spLocks noChangeAspect="1"/>
          </p:cNvSpPr>
          <p:nvPr/>
        </p:nvSpPr>
        <p:spPr>
          <a:xfrm>
            <a:off x="4686178" y="4326043"/>
            <a:ext cx="431346" cy="46739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20" name="Block Arc 6">
            <a:extLst>
              <a:ext uri="{FF2B5EF4-FFF2-40B4-BE49-F238E27FC236}">
                <a16:creationId xmlns:a16="http://schemas.microsoft.com/office/drawing/2014/main" id="{A3730029-15F6-F0C6-CF51-15056A3887BF}"/>
              </a:ext>
            </a:extLst>
          </p:cNvPr>
          <p:cNvSpPr/>
          <p:nvPr/>
        </p:nvSpPr>
        <p:spPr>
          <a:xfrm>
            <a:off x="5353636" y="4358235"/>
            <a:ext cx="404362" cy="435202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oogle Shape;10001;p74">
            <a:extLst>
              <a:ext uri="{FF2B5EF4-FFF2-40B4-BE49-F238E27FC236}">
                <a16:creationId xmlns:a16="http://schemas.microsoft.com/office/drawing/2014/main" id="{1F123D0B-A6BD-7AA0-A01B-D478952FB930}"/>
              </a:ext>
            </a:extLst>
          </p:cNvPr>
          <p:cNvGrpSpPr/>
          <p:nvPr/>
        </p:nvGrpSpPr>
        <p:grpSpPr>
          <a:xfrm>
            <a:off x="6594225" y="4317207"/>
            <a:ext cx="410845" cy="437872"/>
            <a:chOff x="-65145698" y="3727425"/>
            <a:chExt cx="317425" cy="317425"/>
          </a:xfrm>
          <a:solidFill>
            <a:srgbClr val="DA7565"/>
          </a:solidFill>
        </p:grpSpPr>
        <p:sp>
          <p:nvSpPr>
            <p:cNvPr id="22" name="Google Shape;10002;p74">
              <a:extLst>
                <a:ext uri="{FF2B5EF4-FFF2-40B4-BE49-F238E27FC236}">
                  <a16:creationId xmlns:a16="http://schemas.microsoft.com/office/drawing/2014/main" id="{773844C2-8D0E-90B9-AC74-BE71CA6B2779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3" name="Google Shape;10003;p74">
              <a:extLst>
                <a:ext uri="{FF2B5EF4-FFF2-40B4-BE49-F238E27FC236}">
                  <a16:creationId xmlns:a16="http://schemas.microsoft.com/office/drawing/2014/main" id="{3FCCC553-C052-4939-F1F6-C5BD0696622B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oogle Shape;10027;p74">
            <a:extLst>
              <a:ext uri="{FF2B5EF4-FFF2-40B4-BE49-F238E27FC236}">
                <a16:creationId xmlns:a16="http://schemas.microsoft.com/office/drawing/2014/main" id="{3DC448A8-FC41-EFC1-E661-D9BA1C39567B}"/>
              </a:ext>
            </a:extLst>
          </p:cNvPr>
          <p:cNvGrpSpPr/>
          <p:nvPr/>
        </p:nvGrpSpPr>
        <p:grpSpPr>
          <a:xfrm>
            <a:off x="2726292" y="3031116"/>
            <a:ext cx="392756" cy="381082"/>
            <a:chOff x="-61354872" y="3751050"/>
            <a:chExt cx="316650" cy="288275"/>
          </a:xfrm>
          <a:solidFill>
            <a:srgbClr val="DA7565"/>
          </a:solidFill>
        </p:grpSpPr>
        <p:sp>
          <p:nvSpPr>
            <p:cNvPr id="25" name="Google Shape;10028;p74">
              <a:extLst>
                <a:ext uri="{FF2B5EF4-FFF2-40B4-BE49-F238E27FC236}">
                  <a16:creationId xmlns:a16="http://schemas.microsoft.com/office/drawing/2014/main" id="{68FD0C95-34B7-A669-B03D-9C83C3475DE6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6" name="Google Shape;10029;p74">
              <a:extLst>
                <a:ext uri="{FF2B5EF4-FFF2-40B4-BE49-F238E27FC236}">
                  <a16:creationId xmlns:a16="http://schemas.microsoft.com/office/drawing/2014/main" id="{EEA5F2D4-0159-F052-C22C-963A9D11EBCA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7" name="Google Shape;10030;p74">
              <a:extLst>
                <a:ext uri="{FF2B5EF4-FFF2-40B4-BE49-F238E27FC236}">
                  <a16:creationId xmlns:a16="http://schemas.microsoft.com/office/drawing/2014/main" id="{A1BD6E08-A757-6126-0BE5-93E87D7C0A5A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oogle Shape;10074;p74">
            <a:extLst>
              <a:ext uri="{FF2B5EF4-FFF2-40B4-BE49-F238E27FC236}">
                <a16:creationId xmlns:a16="http://schemas.microsoft.com/office/drawing/2014/main" id="{B2E76DD4-BC9B-5BE0-3C6C-AE390F34BE75}"/>
              </a:ext>
            </a:extLst>
          </p:cNvPr>
          <p:cNvGrpSpPr/>
          <p:nvPr/>
        </p:nvGrpSpPr>
        <p:grpSpPr>
          <a:xfrm>
            <a:off x="3320904" y="3005799"/>
            <a:ext cx="392756" cy="410265"/>
            <a:chOff x="-60988625" y="3740800"/>
            <a:chExt cx="316650" cy="310350"/>
          </a:xfrm>
          <a:solidFill>
            <a:srgbClr val="DA7565"/>
          </a:solidFill>
        </p:grpSpPr>
        <p:sp>
          <p:nvSpPr>
            <p:cNvPr id="29" name="Google Shape;10075;p74">
              <a:extLst>
                <a:ext uri="{FF2B5EF4-FFF2-40B4-BE49-F238E27FC236}">
                  <a16:creationId xmlns:a16="http://schemas.microsoft.com/office/drawing/2014/main" id="{86658BF8-8A10-6ED3-0ABE-CADDEF058D75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0" name="Google Shape;10076;p74">
              <a:extLst>
                <a:ext uri="{FF2B5EF4-FFF2-40B4-BE49-F238E27FC236}">
                  <a16:creationId xmlns:a16="http://schemas.microsoft.com/office/drawing/2014/main" id="{931B68F0-6991-EE4C-3670-D1FD8DCD2A02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1" name="Google Shape;10077;p74">
              <a:extLst>
                <a:ext uri="{FF2B5EF4-FFF2-40B4-BE49-F238E27FC236}">
                  <a16:creationId xmlns:a16="http://schemas.microsoft.com/office/drawing/2014/main" id="{81167C5C-3FC0-BAF2-A95B-26DE3AA138D3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oogle Shape;10084;p74">
            <a:extLst>
              <a:ext uri="{FF2B5EF4-FFF2-40B4-BE49-F238E27FC236}">
                <a16:creationId xmlns:a16="http://schemas.microsoft.com/office/drawing/2014/main" id="{206F2B36-5265-492E-0FC4-E21D5F05B9CF}"/>
              </a:ext>
            </a:extLst>
          </p:cNvPr>
          <p:cNvGrpSpPr/>
          <p:nvPr/>
        </p:nvGrpSpPr>
        <p:grpSpPr>
          <a:xfrm>
            <a:off x="5872826" y="3014817"/>
            <a:ext cx="359663" cy="371037"/>
            <a:chOff x="-59447249" y="3706150"/>
            <a:chExt cx="319000" cy="308775"/>
          </a:xfrm>
          <a:solidFill>
            <a:srgbClr val="DA7565"/>
          </a:solidFill>
        </p:grpSpPr>
        <p:sp>
          <p:nvSpPr>
            <p:cNvPr id="33" name="Google Shape;10085;p74">
              <a:extLst>
                <a:ext uri="{FF2B5EF4-FFF2-40B4-BE49-F238E27FC236}">
                  <a16:creationId xmlns:a16="http://schemas.microsoft.com/office/drawing/2014/main" id="{83662001-F293-7511-E4D6-9967D3EF7820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4" name="Google Shape;10086;p74">
              <a:extLst>
                <a:ext uri="{FF2B5EF4-FFF2-40B4-BE49-F238E27FC236}">
                  <a16:creationId xmlns:a16="http://schemas.microsoft.com/office/drawing/2014/main" id="{0CEFF5D9-6428-7C2F-E541-C81BA57892E2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5" name="Google Shape;10087;p74">
              <a:extLst>
                <a:ext uri="{FF2B5EF4-FFF2-40B4-BE49-F238E27FC236}">
                  <a16:creationId xmlns:a16="http://schemas.microsoft.com/office/drawing/2014/main" id="{0E460F95-B0F3-6FEA-AD92-55033C76AF21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6" name="Google Shape;10088;p74">
              <a:extLst>
                <a:ext uri="{FF2B5EF4-FFF2-40B4-BE49-F238E27FC236}">
                  <a16:creationId xmlns:a16="http://schemas.microsoft.com/office/drawing/2014/main" id="{ABAB69FF-9FED-108C-5396-931BDAF79123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oogle Shape;10089;p74">
            <a:extLst>
              <a:ext uri="{FF2B5EF4-FFF2-40B4-BE49-F238E27FC236}">
                <a16:creationId xmlns:a16="http://schemas.microsoft.com/office/drawing/2014/main" id="{52223AFB-5747-47D2-8CCA-86D3558CBA76}"/>
              </a:ext>
            </a:extLst>
          </p:cNvPr>
          <p:cNvGrpSpPr/>
          <p:nvPr/>
        </p:nvGrpSpPr>
        <p:grpSpPr>
          <a:xfrm>
            <a:off x="5146219" y="1433621"/>
            <a:ext cx="515508" cy="543507"/>
            <a:chOff x="-64406128" y="3362225"/>
            <a:chExt cx="318225" cy="314800"/>
          </a:xfrm>
          <a:solidFill>
            <a:srgbClr val="DA7565"/>
          </a:solidFill>
        </p:grpSpPr>
        <p:sp>
          <p:nvSpPr>
            <p:cNvPr id="38" name="Google Shape;10090;p74">
              <a:extLst>
                <a:ext uri="{FF2B5EF4-FFF2-40B4-BE49-F238E27FC236}">
                  <a16:creationId xmlns:a16="http://schemas.microsoft.com/office/drawing/2014/main" id="{A88247AE-3E68-3FBF-2F5B-BD1A511CAAE0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9" name="Google Shape;10091;p74">
              <a:extLst>
                <a:ext uri="{FF2B5EF4-FFF2-40B4-BE49-F238E27FC236}">
                  <a16:creationId xmlns:a16="http://schemas.microsoft.com/office/drawing/2014/main" id="{A8C19238-F955-8F06-E2A6-6AE5E447B397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sp>
        <p:nvSpPr>
          <p:cNvPr id="40" name="Google Shape;10113;p74">
            <a:extLst>
              <a:ext uri="{FF2B5EF4-FFF2-40B4-BE49-F238E27FC236}">
                <a16:creationId xmlns:a16="http://schemas.microsoft.com/office/drawing/2014/main" id="{B80D1BB0-11C7-6C6C-3AE6-955658C84ED4}"/>
              </a:ext>
            </a:extLst>
          </p:cNvPr>
          <p:cNvSpPr/>
          <p:nvPr/>
        </p:nvSpPr>
        <p:spPr>
          <a:xfrm>
            <a:off x="3972185" y="2984664"/>
            <a:ext cx="395670" cy="417039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cs typeface="B Nazanin" panose="00000400000000000000" pitchFamily="2" charset="-78"/>
            </a:endParaRPr>
          </a:p>
        </p:txBody>
      </p:sp>
      <p:grpSp>
        <p:nvGrpSpPr>
          <p:cNvPr id="41" name="Google Shape;10118;p74">
            <a:extLst>
              <a:ext uri="{FF2B5EF4-FFF2-40B4-BE49-F238E27FC236}">
                <a16:creationId xmlns:a16="http://schemas.microsoft.com/office/drawing/2014/main" id="{9738AA19-0594-02E6-ECA1-7DB5C7B26D92}"/>
              </a:ext>
            </a:extLst>
          </p:cNvPr>
          <p:cNvGrpSpPr/>
          <p:nvPr/>
        </p:nvGrpSpPr>
        <p:grpSpPr>
          <a:xfrm>
            <a:off x="7217018" y="2327135"/>
            <a:ext cx="350646" cy="379418"/>
            <a:chOff x="-59400777" y="4084200"/>
            <a:chExt cx="311125" cy="315875"/>
          </a:xfrm>
          <a:solidFill>
            <a:srgbClr val="DA7565"/>
          </a:solidFill>
        </p:grpSpPr>
        <p:sp>
          <p:nvSpPr>
            <p:cNvPr id="42" name="Google Shape;10119;p74">
              <a:extLst>
                <a:ext uri="{FF2B5EF4-FFF2-40B4-BE49-F238E27FC236}">
                  <a16:creationId xmlns:a16="http://schemas.microsoft.com/office/drawing/2014/main" id="{DDE383A5-E8C1-4D51-BFA9-67D8CE52DFC5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3" name="Google Shape;10120;p74">
              <a:extLst>
                <a:ext uri="{FF2B5EF4-FFF2-40B4-BE49-F238E27FC236}">
                  <a16:creationId xmlns:a16="http://schemas.microsoft.com/office/drawing/2014/main" id="{1E84A907-C272-3C7A-ACF0-8F1EC0A18A25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4" name="Google Shape;10121;p74">
              <a:extLst>
                <a:ext uri="{FF2B5EF4-FFF2-40B4-BE49-F238E27FC236}">
                  <a16:creationId xmlns:a16="http://schemas.microsoft.com/office/drawing/2014/main" id="{A6B92C8C-9A76-B84E-9B5F-347F97D3FA25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5" name="Google Shape;10122;p74">
              <a:extLst>
                <a:ext uri="{FF2B5EF4-FFF2-40B4-BE49-F238E27FC236}">
                  <a16:creationId xmlns:a16="http://schemas.microsoft.com/office/drawing/2014/main" id="{5191B0E7-D5A1-AF8B-DF26-E695BD16605B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6" name="Google Shape;10123;p74">
              <a:extLst>
                <a:ext uri="{FF2B5EF4-FFF2-40B4-BE49-F238E27FC236}">
                  <a16:creationId xmlns:a16="http://schemas.microsoft.com/office/drawing/2014/main" id="{B56DB48D-161C-A002-F2CF-81DE81F92282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7" name="Google Shape;10124;p74">
              <a:extLst>
                <a:ext uri="{FF2B5EF4-FFF2-40B4-BE49-F238E27FC236}">
                  <a16:creationId xmlns:a16="http://schemas.microsoft.com/office/drawing/2014/main" id="{3C19032D-53BC-5A97-996B-865073476FFF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oogle Shape;10129;p74">
            <a:extLst>
              <a:ext uri="{FF2B5EF4-FFF2-40B4-BE49-F238E27FC236}">
                <a16:creationId xmlns:a16="http://schemas.microsoft.com/office/drawing/2014/main" id="{9952B43A-6E80-E790-BF00-4A0D8B7C2267}"/>
              </a:ext>
            </a:extLst>
          </p:cNvPr>
          <p:cNvGrpSpPr/>
          <p:nvPr/>
        </p:nvGrpSpPr>
        <p:grpSpPr>
          <a:xfrm>
            <a:off x="4608981" y="1464347"/>
            <a:ext cx="427693" cy="535548"/>
            <a:chOff x="-64022548" y="3727425"/>
            <a:chExt cx="270175" cy="317425"/>
          </a:xfrm>
          <a:solidFill>
            <a:srgbClr val="DA7565"/>
          </a:solidFill>
        </p:grpSpPr>
        <p:sp>
          <p:nvSpPr>
            <p:cNvPr id="49" name="Google Shape;10130;p74">
              <a:extLst>
                <a:ext uri="{FF2B5EF4-FFF2-40B4-BE49-F238E27FC236}">
                  <a16:creationId xmlns:a16="http://schemas.microsoft.com/office/drawing/2014/main" id="{25E9963F-7255-20AE-5F18-16A88D38BE9C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0" name="Google Shape;10131;p74">
              <a:extLst>
                <a:ext uri="{FF2B5EF4-FFF2-40B4-BE49-F238E27FC236}">
                  <a16:creationId xmlns:a16="http://schemas.microsoft.com/office/drawing/2014/main" id="{5752A63E-71EF-AD9C-7597-7A632512F82D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1" name="Google Shape;10132;p74">
              <a:extLst>
                <a:ext uri="{FF2B5EF4-FFF2-40B4-BE49-F238E27FC236}">
                  <a16:creationId xmlns:a16="http://schemas.microsoft.com/office/drawing/2014/main" id="{0CB2EF75-2D10-9AEF-DC5D-1AEEC2667170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oogle Shape;10154;p74">
            <a:extLst>
              <a:ext uri="{FF2B5EF4-FFF2-40B4-BE49-F238E27FC236}">
                <a16:creationId xmlns:a16="http://schemas.microsoft.com/office/drawing/2014/main" id="{FDE98118-7A23-ECF6-EAB7-F037E869677A}"/>
              </a:ext>
            </a:extLst>
          </p:cNvPr>
          <p:cNvGrpSpPr/>
          <p:nvPr/>
        </p:nvGrpSpPr>
        <p:grpSpPr>
          <a:xfrm>
            <a:off x="4686178" y="2984339"/>
            <a:ext cx="392756" cy="418460"/>
            <a:chOff x="-60255348" y="3733825"/>
            <a:chExt cx="316650" cy="316550"/>
          </a:xfrm>
          <a:solidFill>
            <a:srgbClr val="DA7565"/>
          </a:solidFill>
        </p:grpSpPr>
        <p:sp>
          <p:nvSpPr>
            <p:cNvPr id="53" name="Google Shape;10155;p74">
              <a:extLst>
                <a:ext uri="{FF2B5EF4-FFF2-40B4-BE49-F238E27FC236}">
                  <a16:creationId xmlns:a16="http://schemas.microsoft.com/office/drawing/2014/main" id="{A6B64E22-C8C4-64A6-E261-42425A44FB12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4" name="Google Shape;10156;p74">
              <a:extLst>
                <a:ext uri="{FF2B5EF4-FFF2-40B4-BE49-F238E27FC236}">
                  <a16:creationId xmlns:a16="http://schemas.microsoft.com/office/drawing/2014/main" id="{AD17EC77-1757-88AF-BEF6-CA5DC3D22CD6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5" name="Google Shape;10157;p74">
              <a:extLst>
                <a:ext uri="{FF2B5EF4-FFF2-40B4-BE49-F238E27FC236}">
                  <a16:creationId xmlns:a16="http://schemas.microsoft.com/office/drawing/2014/main" id="{D87EAE18-6C84-323F-6393-92AFB7754365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6" name="Google Shape;10158;p74">
              <a:extLst>
                <a:ext uri="{FF2B5EF4-FFF2-40B4-BE49-F238E27FC236}">
                  <a16:creationId xmlns:a16="http://schemas.microsoft.com/office/drawing/2014/main" id="{256ADBAC-7BE5-12D4-C0A1-3F04D61C9E00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7" name="Google Shape;10159;p74">
              <a:extLst>
                <a:ext uri="{FF2B5EF4-FFF2-40B4-BE49-F238E27FC236}">
                  <a16:creationId xmlns:a16="http://schemas.microsoft.com/office/drawing/2014/main" id="{421C657B-7C30-487C-2DF9-83D52DF20642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8" name="Google Shape;10160;p74">
              <a:extLst>
                <a:ext uri="{FF2B5EF4-FFF2-40B4-BE49-F238E27FC236}">
                  <a16:creationId xmlns:a16="http://schemas.microsoft.com/office/drawing/2014/main" id="{CB1AFBFB-F1D4-FD4C-FDD5-AB33933AF10B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9" name="Google Shape;10161;p74">
              <a:extLst>
                <a:ext uri="{FF2B5EF4-FFF2-40B4-BE49-F238E27FC236}">
                  <a16:creationId xmlns:a16="http://schemas.microsoft.com/office/drawing/2014/main" id="{83FCFF7C-6629-D183-35E1-4B77C1A61650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oogle Shape;10172;p74">
            <a:extLst>
              <a:ext uri="{FF2B5EF4-FFF2-40B4-BE49-F238E27FC236}">
                <a16:creationId xmlns:a16="http://schemas.microsoft.com/office/drawing/2014/main" id="{9F34988E-83AB-B74E-170B-062225B9E641}"/>
              </a:ext>
            </a:extLst>
          </p:cNvPr>
          <p:cNvGrpSpPr/>
          <p:nvPr/>
        </p:nvGrpSpPr>
        <p:grpSpPr>
          <a:xfrm>
            <a:off x="5811426" y="1477847"/>
            <a:ext cx="512993" cy="541708"/>
            <a:chOff x="-63679952" y="4093450"/>
            <a:chExt cx="320600" cy="317650"/>
          </a:xfrm>
          <a:solidFill>
            <a:srgbClr val="DA7565"/>
          </a:solidFill>
        </p:grpSpPr>
        <p:sp>
          <p:nvSpPr>
            <p:cNvPr id="61" name="Google Shape;10173;p74">
              <a:extLst>
                <a:ext uri="{FF2B5EF4-FFF2-40B4-BE49-F238E27FC236}">
                  <a16:creationId xmlns:a16="http://schemas.microsoft.com/office/drawing/2014/main" id="{A903F0C8-9A34-F868-08A4-0E73D011C5C6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2" name="Google Shape;10174;p74">
              <a:extLst>
                <a:ext uri="{FF2B5EF4-FFF2-40B4-BE49-F238E27FC236}">
                  <a16:creationId xmlns:a16="http://schemas.microsoft.com/office/drawing/2014/main" id="{6898F9A9-9EF1-58A2-A871-4950D666C6A6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3" name="Google Shape;10175;p74">
              <a:extLst>
                <a:ext uri="{FF2B5EF4-FFF2-40B4-BE49-F238E27FC236}">
                  <a16:creationId xmlns:a16="http://schemas.microsoft.com/office/drawing/2014/main" id="{A4E62410-8F57-57AF-356D-ED418424C00B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oogle Shape;10184;p74">
            <a:extLst>
              <a:ext uri="{FF2B5EF4-FFF2-40B4-BE49-F238E27FC236}">
                <a16:creationId xmlns:a16="http://schemas.microsoft.com/office/drawing/2014/main" id="{5530C1F9-CEC7-4AE5-9B53-F9D11A263244}"/>
              </a:ext>
            </a:extLst>
          </p:cNvPr>
          <p:cNvGrpSpPr/>
          <p:nvPr/>
        </p:nvGrpSpPr>
        <p:grpSpPr>
          <a:xfrm>
            <a:off x="1949581" y="2983060"/>
            <a:ext cx="392756" cy="419650"/>
            <a:chOff x="-61783348" y="3743950"/>
            <a:chExt cx="316650" cy="317450"/>
          </a:xfrm>
          <a:solidFill>
            <a:srgbClr val="DA7565"/>
          </a:solidFill>
        </p:grpSpPr>
        <p:sp>
          <p:nvSpPr>
            <p:cNvPr id="65" name="Google Shape;10185;p74">
              <a:extLst>
                <a:ext uri="{FF2B5EF4-FFF2-40B4-BE49-F238E27FC236}">
                  <a16:creationId xmlns:a16="http://schemas.microsoft.com/office/drawing/2014/main" id="{F1C14A85-C2E9-8586-3ECF-E329336CFA31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6" name="Google Shape;10186;p74">
              <a:extLst>
                <a:ext uri="{FF2B5EF4-FFF2-40B4-BE49-F238E27FC236}">
                  <a16:creationId xmlns:a16="http://schemas.microsoft.com/office/drawing/2014/main" id="{964E2B68-FB61-97DC-5B31-2FCC665A35E6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sp>
        <p:nvSpPr>
          <p:cNvPr id="67" name="Google Shape;10189;p74">
            <a:extLst>
              <a:ext uri="{FF2B5EF4-FFF2-40B4-BE49-F238E27FC236}">
                <a16:creationId xmlns:a16="http://schemas.microsoft.com/office/drawing/2014/main" id="{22BE7F2D-1389-B252-A398-2BD6C37256BC}"/>
              </a:ext>
            </a:extLst>
          </p:cNvPr>
          <p:cNvSpPr/>
          <p:nvPr/>
        </p:nvSpPr>
        <p:spPr>
          <a:xfrm>
            <a:off x="5303662" y="3042208"/>
            <a:ext cx="394709" cy="32800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cs typeface="B Nazanin" panose="00000400000000000000" pitchFamily="2" charset="-78"/>
            </a:endParaRPr>
          </a:p>
        </p:txBody>
      </p:sp>
      <p:grpSp>
        <p:nvGrpSpPr>
          <p:cNvPr id="68" name="Google Shape;10190;p74">
            <a:extLst>
              <a:ext uri="{FF2B5EF4-FFF2-40B4-BE49-F238E27FC236}">
                <a16:creationId xmlns:a16="http://schemas.microsoft.com/office/drawing/2014/main" id="{A2CB343B-0565-C339-50F0-C7345A5793F0}"/>
              </a:ext>
            </a:extLst>
          </p:cNvPr>
          <p:cNvGrpSpPr/>
          <p:nvPr/>
        </p:nvGrpSpPr>
        <p:grpSpPr>
          <a:xfrm>
            <a:off x="6604853" y="2996736"/>
            <a:ext cx="359691" cy="378727"/>
            <a:chOff x="-59869425" y="4102225"/>
            <a:chExt cx="319025" cy="315175"/>
          </a:xfrm>
          <a:solidFill>
            <a:srgbClr val="DA7565"/>
          </a:solidFill>
        </p:grpSpPr>
        <p:sp>
          <p:nvSpPr>
            <p:cNvPr id="69" name="Google Shape;10191;p74">
              <a:extLst>
                <a:ext uri="{FF2B5EF4-FFF2-40B4-BE49-F238E27FC236}">
                  <a16:creationId xmlns:a16="http://schemas.microsoft.com/office/drawing/2014/main" id="{2169B817-460D-C1B7-2DAF-59357FB9B557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0" name="Google Shape;10192;p74">
              <a:extLst>
                <a:ext uri="{FF2B5EF4-FFF2-40B4-BE49-F238E27FC236}">
                  <a16:creationId xmlns:a16="http://schemas.microsoft.com/office/drawing/2014/main" id="{1A698EE4-7C17-7397-DDC2-F8D2164DDCED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1" name="Google Shape;10193;p74">
              <a:extLst>
                <a:ext uri="{FF2B5EF4-FFF2-40B4-BE49-F238E27FC236}">
                  <a16:creationId xmlns:a16="http://schemas.microsoft.com/office/drawing/2014/main" id="{096DC059-84B7-84D5-257D-D91C4A30135F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2" name="Google Shape;10194;p74">
              <a:extLst>
                <a:ext uri="{FF2B5EF4-FFF2-40B4-BE49-F238E27FC236}">
                  <a16:creationId xmlns:a16="http://schemas.microsoft.com/office/drawing/2014/main" id="{A385AF2F-071E-0F7E-C00D-5DAA5059A5C8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oogle Shape;10221;p74">
            <a:extLst>
              <a:ext uri="{FF2B5EF4-FFF2-40B4-BE49-F238E27FC236}">
                <a16:creationId xmlns:a16="http://schemas.microsoft.com/office/drawing/2014/main" id="{A593E170-2E91-4E78-BF63-16BACE967F67}"/>
              </a:ext>
            </a:extLst>
          </p:cNvPr>
          <p:cNvGrpSpPr/>
          <p:nvPr/>
        </p:nvGrpSpPr>
        <p:grpSpPr>
          <a:xfrm>
            <a:off x="2578172" y="3720948"/>
            <a:ext cx="316968" cy="383407"/>
            <a:chOff x="2423775" y="3226875"/>
            <a:chExt cx="259925" cy="295000"/>
          </a:xfrm>
          <a:solidFill>
            <a:srgbClr val="DA7565"/>
          </a:solidFill>
        </p:grpSpPr>
        <p:sp>
          <p:nvSpPr>
            <p:cNvPr id="74" name="Google Shape;10222;p74">
              <a:extLst>
                <a:ext uri="{FF2B5EF4-FFF2-40B4-BE49-F238E27FC236}">
                  <a16:creationId xmlns:a16="http://schemas.microsoft.com/office/drawing/2014/main" id="{696DCECF-EA82-B69E-555C-517CF3BF9E00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5" name="Google Shape;10223;p74">
              <a:extLst>
                <a:ext uri="{FF2B5EF4-FFF2-40B4-BE49-F238E27FC236}">
                  <a16:creationId xmlns:a16="http://schemas.microsoft.com/office/drawing/2014/main" id="{CF395619-1F0A-7E54-235D-DA0AD398BA18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6" name="Google Shape;10224;p74">
              <a:extLst>
                <a:ext uri="{FF2B5EF4-FFF2-40B4-BE49-F238E27FC236}">
                  <a16:creationId xmlns:a16="http://schemas.microsoft.com/office/drawing/2014/main" id="{9BDFFAD2-6947-A9EC-FFBF-2A7E3198DA8E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7" name="Google Shape;10240;p74">
            <a:extLst>
              <a:ext uri="{FF2B5EF4-FFF2-40B4-BE49-F238E27FC236}">
                <a16:creationId xmlns:a16="http://schemas.microsoft.com/office/drawing/2014/main" id="{523992A2-576A-05E6-82A0-09AE3168F299}"/>
              </a:ext>
            </a:extLst>
          </p:cNvPr>
          <p:cNvGrpSpPr/>
          <p:nvPr/>
        </p:nvGrpSpPr>
        <p:grpSpPr>
          <a:xfrm>
            <a:off x="3966847" y="3724608"/>
            <a:ext cx="365016" cy="360370"/>
            <a:chOff x="4266025" y="3609275"/>
            <a:chExt cx="299325" cy="277275"/>
          </a:xfrm>
          <a:solidFill>
            <a:srgbClr val="DA7565"/>
          </a:solidFill>
        </p:grpSpPr>
        <p:sp>
          <p:nvSpPr>
            <p:cNvPr id="78" name="Google Shape;10241;p74">
              <a:extLst>
                <a:ext uri="{FF2B5EF4-FFF2-40B4-BE49-F238E27FC236}">
                  <a16:creationId xmlns:a16="http://schemas.microsoft.com/office/drawing/2014/main" id="{F00C95A5-58FD-8FFC-A35B-0076460BEFCE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9" name="Google Shape;10242;p74">
              <a:extLst>
                <a:ext uri="{FF2B5EF4-FFF2-40B4-BE49-F238E27FC236}">
                  <a16:creationId xmlns:a16="http://schemas.microsoft.com/office/drawing/2014/main" id="{E7281631-134B-2A6B-04F6-F20E6AA6C493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80" name="Google Shape;10303;p74">
            <a:extLst>
              <a:ext uri="{FF2B5EF4-FFF2-40B4-BE49-F238E27FC236}">
                <a16:creationId xmlns:a16="http://schemas.microsoft.com/office/drawing/2014/main" id="{EA4632FB-F28D-AB84-BC5D-646E4D38FFA3}"/>
              </a:ext>
            </a:extLst>
          </p:cNvPr>
          <p:cNvGrpSpPr/>
          <p:nvPr/>
        </p:nvGrpSpPr>
        <p:grpSpPr>
          <a:xfrm>
            <a:off x="4667289" y="3693222"/>
            <a:ext cx="360230" cy="383894"/>
            <a:chOff x="4628325" y="3599825"/>
            <a:chExt cx="295400" cy="295375"/>
          </a:xfrm>
          <a:solidFill>
            <a:srgbClr val="DA7565"/>
          </a:solidFill>
        </p:grpSpPr>
        <p:sp>
          <p:nvSpPr>
            <p:cNvPr id="81" name="Google Shape;10304;p74">
              <a:extLst>
                <a:ext uri="{FF2B5EF4-FFF2-40B4-BE49-F238E27FC236}">
                  <a16:creationId xmlns:a16="http://schemas.microsoft.com/office/drawing/2014/main" id="{B97995D5-A157-40B6-5CF4-A08450A96D46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2" name="Google Shape;10305;p74">
              <a:extLst>
                <a:ext uri="{FF2B5EF4-FFF2-40B4-BE49-F238E27FC236}">
                  <a16:creationId xmlns:a16="http://schemas.microsoft.com/office/drawing/2014/main" id="{15C094C0-D7B9-8547-79D3-0FBECEB30A30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3" name="Google Shape;10306;p74">
              <a:extLst>
                <a:ext uri="{FF2B5EF4-FFF2-40B4-BE49-F238E27FC236}">
                  <a16:creationId xmlns:a16="http://schemas.microsoft.com/office/drawing/2014/main" id="{2700524B-7D2A-9770-D7E2-2A920D93E380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4" name="Google Shape;10307;p74">
              <a:extLst>
                <a:ext uri="{FF2B5EF4-FFF2-40B4-BE49-F238E27FC236}">
                  <a16:creationId xmlns:a16="http://schemas.microsoft.com/office/drawing/2014/main" id="{01440594-C768-CE18-7806-933DAC285522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5" name="Google Shape;10308;p74">
              <a:extLst>
                <a:ext uri="{FF2B5EF4-FFF2-40B4-BE49-F238E27FC236}">
                  <a16:creationId xmlns:a16="http://schemas.microsoft.com/office/drawing/2014/main" id="{E251778B-DD5C-BB17-2728-F5329881C5AA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6" name="Google Shape;10309;p74">
              <a:extLst>
                <a:ext uri="{FF2B5EF4-FFF2-40B4-BE49-F238E27FC236}">
                  <a16:creationId xmlns:a16="http://schemas.microsoft.com/office/drawing/2014/main" id="{68752AF0-2284-E59F-E8D7-80E2A868BF7C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7" name="Google Shape;10310;p74">
              <a:extLst>
                <a:ext uri="{FF2B5EF4-FFF2-40B4-BE49-F238E27FC236}">
                  <a16:creationId xmlns:a16="http://schemas.microsoft.com/office/drawing/2014/main" id="{A9C5ACA7-63D2-C814-A46A-61004EDA0879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8" name="Google Shape;10311;p74">
              <a:extLst>
                <a:ext uri="{FF2B5EF4-FFF2-40B4-BE49-F238E27FC236}">
                  <a16:creationId xmlns:a16="http://schemas.microsoft.com/office/drawing/2014/main" id="{980C4830-6297-7557-F06A-80B2A217EAD7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9" name="Google Shape;10312;p74">
              <a:extLst>
                <a:ext uri="{FF2B5EF4-FFF2-40B4-BE49-F238E27FC236}">
                  <a16:creationId xmlns:a16="http://schemas.microsoft.com/office/drawing/2014/main" id="{D430DC76-EFEE-3871-3053-DF5E2A6014DD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0" name="Google Shape;10313;p74">
              <a:extLst>
                <a:ext uri="{FF2B5EF4-FFF2-40B4-BE49-F238E27FC236}">
                  <a16:creationId xmlns:a16="http://schemas.microsoft.com/office/drawing/2014/main" id="{F3D71E56-A957-91A4-45DD-45F7B082EFE5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1" name="Google Shape;10314;p74">
              <a:extLst>
                <a:ext uri="{FF2B5EF4-FFF2-40B4-BE49-F238E27FC236}">
                  <a16:creationId xmlns:a16="http://schemas.microsoft.com/office/drawing/2014/main" id="{3F18A50F-5478-1A11-BD76-AB3010186F19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2" name="Google Shape;10315;p74">
              <a:extLst>
                <a:ext uri="{FF2B5EF4-FFF2-40B4-BE49-F238E27FC236}">
                  <a16:creationId xmlns:a16="http://schemas.microsoft.com/office/drawing/2014/main" id="{5883AA11-80EF-9E92-B6F7-150F2D1411EE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93" name="Google Shape;10341;p74">
            <a:extLst>
              <a:ext uri="{FF2B5EF4-FFF2-40B4-BE49-F238E27FC236}">
                <a16:creationId xmlns:a16="http://schemas.microsoft.com/office/drawing/2014/main" id="{3FF3C4F3-F0A1-D881-13BA-0261697131BA}"/>
              </a:ext>
            </a:extLst>
          </p:cNvPr>
          <p:cNvGrpSpPr/>
          <p:nvPr/>
        </p:nvGrpSpPr>
        <p:grpSpPr>
          <a:xfrm>
            <a:off x="7270398" y="3003018"/>
            <a:ext cx="259507" cy="362603"/>
            <a:chOff x="3167275" y="3227275"/>
            <a:chExt cx="225300" cy="295375"/>
          </a:xfrm>
          <a:solidFill>
            <a:srgbClr val="DA7565"/>
          </a:solidFill>
        </p:grpSpPr>
        <p:sp>
          <p:nvSpPr>
            <p:cNvPr id="94" name="Google Shape;10342;p74">
              <a:extLst>
                <a:ext uri="{FF2B5EF4-FFF2-40B4-BE49-F238E27FC236}">
                  <a16:creationId xmlns:a16="http://schemas.microsoft.com/office/drawing/2014/main" id="{68705349-EC10-659A-9B53-CF877D4E721F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5" name="Google Shape;10343;p74">
              <a:extLst>
                <a:ext uri="{FF2B5EF4-FFF2-40B4-BE49-F238E27FC236}">
                  <a16:creationId xmlns:a16="http://schemas.microsoft.com/office/drawing/2014/main" id="{47B78164-BB9C-1982-E058-67327C9606D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6" name="Google Shape;10344;p74">
              <a:extLst>
                <a:ext uri="{FF2B5EF4-FFF2-40B4-BE49-F238E27FC236}">
                  <a16:creationId xmlns:a16="http://schemas.microsoft.com/office/drawing/2014/main" id="{A6ED01AE-DA48-4291-835F-B9BA1FAAC323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7" name="Google Shape;10345;p74">
              <a:extLst>
                <a:ext uri="{FF2B5EF4-FFF2-40B4-BE49-F238E27FC236}">
                  <a16:creationId xmlns:a16="http://schemas.microsoft.com/office/drawing/2014/main" id="{149305D5-16DE-1FC8-80FD-E20D1A84B88C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8" name="Google Shape;10346;p74">
              <a:extLst>
                <a:ext uri="{FF2B5EF4-FFF2-40B4-BE49-F238E27FC236}">
                  <a16:creationId xmlns:a16="http://schemas.microsoft.com/office/drawing/2014/main" id="{63568B29-D11C-8893-C274-B2BEB1B623C4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oogle Shape;10359;p74">
            <a:extLst>
              <a:ext uri="{FF2B5EF4-FFF2-40B4-BE49-F238E27FC236}">
                <a16:creationId xmlns:a16="http://schemas.microsoft.com/office/drawing/2014/main" id="{E3B75C6E-3A1C-E44D-49CC-FF2975907C39}"/>
              </a:ext>
            </a:extLst>
          </p:cNvPr>
          <p:cNvGrpSpPr/>
          <p:nvPr/>
        </p:nvGrpSpPr>
        <p:grpSpPr>
          <a:xfrm>
            <a:off x="5327449" y="3735319"/>
            <a:ext cx="361175" cy="338860"/>
            <a:chOff x="4991425" y="3617150"/>
            <a:chExt cx="296175" cy="260725"/>
          </a:xfrm>
          <a:solidFill>
            <a:srgbClr val="DA7565"/>
          </a:solidFill>
        </p:grpSpPr>
        <p:sp>
          <p:nvSpPr>
            <p:cNvPr id="100" name="Google Shape;10360;p74">
              <a:extLst>
                <a:ext uri="{FF2B5EF4-FFF2-40B4-BE49-F238E27FC236}">
                  <a16:creationId xmlns:a16="http://schemas.microsoft.com/office/drawing/2014/main" id="{1510A0C5-1CA5-23E1-B791-8F0D3456F8BE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1" name="Google Shape;10361;p74">
              <a:extLst>
                <a:ext uri="{FF2B5EF4-FFF2-40B4-BE49-F238E27FC236}">
                  <a16:creationId xmlns:a16="http://schemas.microsoft.com/office/drawing/2014/main" id="{B2CAC275-4DA0-47DE-1BA2-E3F36906E3C2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2" name="Google Shape;10362;p74">
              <a:extLst>
                <a:ext uri="{FF2B5EF4-FFF2-40B4-BE49-F238E27FC236}">
                  <a16:creationId xmlns:a16="http://schemas.microsoft.com/office/drawing/2014/main" id="{33C0FB49-2916-1C51-8174-946B09C96669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3" name="Google Shape;10363;p74">
              <a:extLst>
                <a:ext uri="{FF2B5EF4-FFF2-40B4-BE49-F238E27FC236}">
                  <a16:creationId xmlns:a16="http://schemas.microsoft.com/office/drawing/2014/main" id="{9B92BEC4-C758-0B0B-B0F0-ACC34BD5D236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4" name="Google Shape;10364;p74">
              <a:extLst>
                <a:ext uri="{FF2B5EF4-FFF2-40B4-BE49-F238E27FC236}">
                  <a16:creationId xmlns:a16="http://schemas.microsoft.com/office/drawing/2014/main" id="{7322B1B8-EB58-8512-A9F5-B64344F457D1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5" name="Google Shape;10365;p74">
              <a:extLst>
                <a:ext uri="{FF2B5EF4-FFF2-40B4-BE49-F238E27FC236}">
                  <a16:creationId xmlns:a16="http://schemas.microsoft.com/office/drawing/2014/main" id="{07788791-B196-A35B-F6E7-481F1175672C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6" name="Google Shape;10366;p74">
              <a:extLst>
                <a:ext uri="{FF2B5EF4-FFF2-40B4-BE49-F238E27FC236}">
                  <a16:creationId xmlns:a16="http://schemas.microsoft.com/office/drawing/2014/main" id="{41A363ED-1ADE-43E5-CCAD-D56BF1E0004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07" name="Google Shape;10399;p74">
            <a:extLst>
              <a:ext uri="{FF2B5EF4-FFF2-40B4-BE49-F238E27FC236}">
                <a16:creationId xmlns:a16="http://schemas.microsoft.com/office/drawing/2014/main" id="{B56CD446-98F9-7F02-6213-135A7F57D6FA}"/>
              </a:ext>
            </a:extLst>
          </p:cNvPr>
          <p:cNvGrpSpPr/>
          <p:nvPr/>
        </p:nvGrpSpPr>
        <p:grpSpPr>
          <a:xfrm>
            <a:off x="1874996" y="3664508"/>
            <a:ext cx="360199" cy="381848"/>
            <a:chOff x="3497300" y="3591950"/>
            <a:chExt cx="295375" cy="293800"/>
          </a:xfrm>
          <a:solidFill>
            <a:srgbClr val="DA7565"/>
          </a:solidFill>
        </p:grpSpPr>
        <p:sp>
          <p:nvSpPr>
            <p:cNvPr id="108" name="Google Shape;10400;p74">
              <a:extLst>
                <a:ext uri="{FF2B5EF4-FFF2-40B4-BE49-F238E27FC236}">
                  <a16:creationId xmlns:a16="http://schemas.microsoft.com/office/drawing/2014/main" id="{BE47B53B-2FFB-67AC-5CE3-22471AD29F86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9" name="Google Shape;10401;p74">
              <a:extLst>
                <a:ext uri="{FF2B5EF4-FFF2-40B4-BE49-F238E27FC236}">
                  <a16:creationId xmlns:a16="http://schemas.microsoft.com/office/drawing/2014/main" id="{A3B1DA23-DBF3-FDEC-3366-DDA2106848FD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0" name="Google Shape;10402;p74">
              <a:extLst>
                <a:ext uri="{FF2B5EF4-FFF2-40B4-BE49-F238E27FC236}">
                  <a16:creationId xmlns:a16="http://schemas.microsoft.com/office/drawing/2014/main" id="{BBC9E877-C8C6-8F51-C580-F0F2805C5A4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1" name="Google Shape;10403;p74">
              <a:extLst>
                <a:ext uri="{FF2B5EF4-FFF2-40B4-BE49-F238E27FC236}">
                  <a16:creationId xmlns:a16="http://schemas.microsoft.com/office/drawing/2014/main" id="{78E2BA89-686C-5573-3CC8-25FF337D6E65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2" name="Google Shape;10404;p74">
              <a:extLst>
                <a:ext uri="{FF2B5EF4-FFF2-40B4-BE49-F238E27FC236}">
                  <a16:creationId xmlns:a16="http://schemas.microsoft.com/office/drawing/2014/main" id="{E26E842B-B8D6-FFA6-1F12-8BAAA9FD2CF0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3" name="Google Shape;10405;p74">
              <a:extLst>
                <a:ext uri="{FF2B5EF4-FFF2-40B4-BE49-F238E27FC236}">
                  <a16:creationId xmlns:a16="http://schemas.microsoft.com/office/drawing/2014/main" id="{4FF558D8-C11B-D145-F6A8-26BBBF88AEF6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4" name="Google Shape;10406;p74">
              <a:extLst>
                <a:ext uri="{FF2B5EF4-FFF2-40B4-BE49-F238E27FC236}">
                  <a16:creationId xmlns:a16="http://schemas.microsoft.com/office/drawing/2014/main" id="{F67E7E64-AFCD-74E4-EDA4-E0368B6CAE1F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5" name="Google Shape;10407;p74">
              <a:extLst>
                <a:ext uri="{FF2B5EF4-FFF2-40B4-BE49-F238E27FC236}">
                  <a16:creationId xmlns:a16="http://schemas.microsoft.com/office/drawing/2014/main" id="{7885293B-051E-B141-2D51-D849C17725B1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16" name="Google Shape;10421;p74">
            <a:extLst>
              <a:ext uri="{FF2B5EF4-FFF2-40B4-BE49-F238E27FC236}">
                <a16:creationId xmlns:a16="http://schemas.microsoft.com/office/drawing/2014/main" id="{210CCC08-76F5-25AC-5EA4-B6B3CC1629BD}"/>
              </a:ext>
            </a:extLst>
          </p:cNvPr>
          <p:cNvGrpSpPr/>
          <p:nvPr/>
        </p:nvGrpSpPr>
        <p:grpSpPr>
          <a:xfrm>
            <a:off x="5879218" y="3673292"/>
            <a:ext cx="362149" cy="386980"/>
            <a:chOff x="5355300" y="3598250"/>
            <a:chExt cx="296975" cy="297750"/>
          </a:xfrm>
          <a:solidFill>
            <a:srgbClr val="DA7565"/>
          </a:solidFill>
        </p:grpSpPr>
        <p:sp>
          <p:nvSpPr>
            <p:cNvPr id="117" name="Google Shape;10422;p74">
              <a:extLst>
                <a:ext uri="{FF2B5EF4-FFF2-40B4-BE49-F238E27FC236}">
                  <a16:creationId xmlns:a16="http://schemas.microsoft.com/office/drawing/2014/main" id="{51CAA7C2-93D7-4B62-C15A-147960DD6D48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8" name="Google Shape;10423;p74">
              <a:extLst>
                <a:ext uri="{FF2B5EF4-FFF2-40B4-BE49-F238E27FC236}">
                  <a16:creationId xmlns:a16="http://schemas.microsoft.com/office/drawing/2014/main" id="{2035A3A9-75B2-38EB-06EA-A99832525927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9" name="Google Shape;10424;p74">
              <a:extLst>
                <a:ext uri="{FF2B5EF4-FFF2-40B4-BE49-F238E27FC236}">
                  <a16:creationId xmlns:a16="http://schemas.microsoft.com/office/drawing/2014/main" id="{386F4A14-6147-BFFE-5F93-C886B498AD4D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0" name="Google Shape;10425;p74">
              <a:extLst>
                <a:ext uri="{FF2B5EF4-FFF2-40B4-BE49-F238E27FC236}">
                  <a16:creationId xmlns:a16="http://schemas.microsoft.com/office/drawing/2014/main" id="{7FF8F84B-01E7-8EB4-36FD-03A9FC0526CE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1" name="Google Shape;10426;p74">
              <a:extLst>
                <a:ext uri="{FF2B5EF4-FFF2-40B4-BE49-F238E27FC236}">
                  <a16:creationId xmlns:a16="http://schemas.microsoft.com/office/drawing/2014/main" id="{3C4C3B4E-3809-CB66-6122-0592948F7A4D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2" name="Google Shape;10427;p74">
              <a:extLst>
                <a:ext uri="{FF2B5EF4-FFF2-40B4-BE49-F238E27FC236}">
                  <a16:creationId xmlns:a16="http://schemas.microsoft.com/office/drawing/2014/main" id="{00624522-2A55-D29E-B704-D2FD5AB67A8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3" name="Google Shape;10428;p74">
              <a:extLst>
                <a:ext uri="{FF2B5EF4-FFF2-40B4-BE49-F238E27FC236}">
                  <a16:creationId xmlns:a16="http://schemas.microsoft.com/office/drawing/2014/main" id="{C2619CA8-5D05-FF16-C0CB-A5AA3934E07F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4" name="Google Shape;10429;p74">
              <a:extLst>
                <a:ext uri="{FF2B5EF4-FFF2-40B4-BE49-F238E27FC236}">
                  <a16:creationId xmlns:a16="http://schemas.microsoft.com/office/drawing/2014/main" id="{1349D31C-8CAB-7D40-F0A2-58826155421F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25" name="Google Shape;10435;p74">
            <a:extLst>
              <a:ext uri="{FF2B5EF4-FFF2-40B4-BE49-F238E27FC236}">
                <a16:creationId xmlns:a16="http://schemas.microsoft.com/office/drawing/2014/main" id="{F061E2A3-1C06-B7B6-FE67-5762E487C340}"/>
              </a:ext>
            </a:extLst>
          </p:cNvPr>
          <p:cNvGrpSpPr/>
          <p:nvPr/>
        </p:nvGrpSpPr>
        <p:grpSpPr>
          <a:xfrm>
            <a:off x="5857931" y="4218727"/>
            <a:ext cx="532231" cy="525940"/>
            <a:chOff x="6543825" y="3202075"/>
            <a:chExt cx="296975" cy="275350"/>
          </a:xfrm>
          <a:solidFill>
            <a:srgbClr val="DA7565"/>
          </a:solidFill>
        </p:grpSpPr>
        <p:sp>
          <p:nvSpPr>
            <p:cNvPr id="126" name="Google Shape;10436;p74">
              <a:extLst>
                <a:ext uri="{FF2B5EF4-FFF2-40B4-BE49-F238E27FC236}">
                  <a16:creationId xmlns:a16="http://schemas.microsoft.com/office/drawing/2014/main" id="{E64CDCE3-14EE-54D0-6771-D77DFA5031BA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7" name="Google Shape;10437;p74">
              <a:extLst>
                <a:ext uri="{FF2B5EF4-FFF2-40B4-BE49-F238E27FC236}">
                  <a16:creationId xmlns:a16="http://schemas.microsoft.com/office/drawing/2014/main" id="{9F16A58A-D2F7-F6AA-E57C-DD7589FA1CC6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8" name="Google Shape;10438;p74">
              <a:extLst>
                <a:ext uri="{FF2B5EF4-FFF2-40B4-BE49-F238E27FC236}">
                  <a16:creationId xmlns:a16="http://schemas.microsoft.com/office/drawing/2014/main" id="{6DC51316-5D04-7086-B613-1E6E412D47F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9" name="Google Shape;10439;p74">
              <a:extLst>
                <a:ext uri="{FF2B5EF4-FFF2-40B4-BE49-F238E27FC236}">
                  <a16:creationId xmlns:a16="http://schemas.microsoft.com/office/drawing/2014/main" id="{FE3C812D-50F7-A781-AF4F-832806F27574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0" name="Google Shape;10440;p74">
              <a:extLst>
                <a:ext uri="{FF2B5EF4-FFF2-40B4-BE49-F238E27FC236}">
                  <a16:creationId xmlns:a16="http://schemas.microsoft.com/office/drawing/2014/main" id="{2813D5D8-6341-CB90-FC03-A2465316EC9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1" name="Google Shape;10441;p74">
              <a:extLst>
                <a:ext uri="{FF2B5EF4-FFF2-40B4-BE49-F238E27FC236}">
                  <a16:creationId xmlns:a16="http://schemas.microsoft.com/office/drawing/2014/main" id="{26B05403-3CD2-3960-E4EA-2ECADD9C845D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2" name="Google Shape;10442;p74">
              <a:extLst>
                <a:ext uri="{FF2B5EF4-FFF2-40B4-BE49-F238E27FC236}">
                  <a16:creationId xmlns:a16="http://schemas.microsoft.com/office/drawing/2014/main" id="{F147012B-36EF-BAEB-C47D-9CF3DBFE673C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33" name="Google Shape;10443;p74">
            <a:extLst>
              <a:ext uri="{FF2B5EF4-FFF2-40B4-BE49-F238E27FC236}">
                <a16:creationId xmlns:a16="http://schemas.microsoft.com/office/drawing/2014/main" id="{5EE72281-05EF-946C-54A1-4479F0BF3B19}"/>
              </a:ext>
            </a:extLst>
          </p:cNvPr>
          <p:cNvGrpSpPr/>
          <p:nvPr/>
        </p:nvGrpSpPr>
        <p:grpSpPr>
          <a:xfrm>
            <a:off x="7228492" y="3591175"/>
            <a:ext cx="413353" cy="440545"/>
            <a:chOff x="2037825" y="3254050"/>
            <a:chExt cx="296175" cy="296175"/>
          </a:xfrm>
          <a:solidFill>
            <a:srgbClr val="DA7565"/>
          </a:solidFill>
        </p:grpSpPr>
        <p:sp>
          <p:nvSpPr>
            <p:cNvPr id="134" name="Google Shape;10444;p74">
              <a:extLst>
                <a:ext uri="{FF2B5EF4-FFF2-40B4-BE49-F238E27FC236}">
                  <a16:creationId xmlns:a16="http://schemas.microsoft.com/office/drawing/2014/main" id="{A9311561-DD51-9DFC-7466-9B3592303A1C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5" name="Google Shape;10445;p74">
              <a:extLst>
                <a:ext uri="{FF2B5EF4-FFF2-40B4-BE49-F238E27FC236}">
                  <a16:creationId xmlns:a16="http://schemas.microsoft.com/office/drawing/2014/main" id="{3B75F6D4-4C81-39AF-1CD7-F91FCCBA3F0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6" name="Google Shape;10446;p74">
              <a:extLst>
                <a:ext uri="{FF2B5EF4-FFF2-40B4-BE49-F238E27FC236}">
                  <a16:creationId xmlns:a16="http://schemas.microsoft.com/office/drawing/2014/main" id="{D05AB217-AE38-0030-0D32-951CF366399B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7" name="Google Shape;10447;p74">
              <a:extLst>
                <a:ext uri="{FF2B5EF4-FFF2-40B4-BE49-F238E27FC236}">
                  <a16:creationId xmlns:a16="http://schemas.microsoft.com/office/drawing/2014/main" id="{0769600C-FE79-3EE5-7960-3F1B5FEF3076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8" name="Google Shape;10448;p74">
              <a:extLst>
                <a:ext uri="{FF2B5EF4-FFF2-40B4-BE49-F238E27FC236}">
                  <a16:creationId xmlns:a16="http://schemas.microsoft.com/office/drawing/2014/main" id="{57F9904F-9E1A-5C80-E96F-9AF23342C722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9" name="Google Shape;10449;p74">
              <a:extLst>
                <a:ext uri="{FF2B5EF4-FFF2-40B4-BE49-F238E27FC236}">
                  <a16:creationId xmlns:a16="http://schemas.microsoft.com/office/drawing/2014/main" id="{51287C6F-8765-235F-15D7-38273A4898FB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40" name="Google Shape;10468;p74">
            <a:extLst>
              <a:ext uri="{FF2B5EF4-FFF2-40B4-BE49-F238E27FC236}">
                <a16:creationId xmlns:a16="http://schemas.microsoft.com/office/drawing/2014/main" id="{289BD463-2CAB-E1F2-702F-54B06EA1EC90}"/>
              </a:ext>
            </a:extLst>
          </p:cNvPr>
          <p:cNvGrpSpPr/>
          <p:nvPr/>
        </p:nvGrpSpPr>
        <p:grpSpPr>
          <a:xfrm>
            <a:off x="3261217" y="3759370"/>
            <a:ext cx="362150" cy="384934"/>
            <a:chOff x="3859600" y="3591950"/>
            <a:chExt cx="296975" cy="296175"/>
          </a:xfrm>
          <a:solidFill>
            <a:srgbClr val="DA7565"/>
          </a:solidFill>
        </p:grpSpPr>
        <p:sp>
          <p:nvSpPr>
            <p:cNvPr id="141" name="Google Shape;10469;p74">
              <a:extLst>
                <a:ext uri="{FF2B5EF4-FFF2-40B4-BE49-F238E27FC236}">
                  <a16:creationId xmlns:a16="http://schemas.microsoft.com/office/drawing/2014/main" id="{CA808118-70EF-D3B4-4157-6FAC66CAA07C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2" name="Google Shape;10470;p74">
              <a:extLst>
                <a:ext uri="{FF2B5EF4-FFF2-40B4-BE49-F238E27FC236}">
                  <a16:creationId xmlns:a16="http://schemas.microsoft.com/office/drawing/2014/main" id="{3E4C5E74-0EAA-F156-745F-816B9A9D4CA3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3" name="Google Shape;10471;p74">
              <a:extLst>
                <a:ext uri="{FF2B5EF4-FFF2-40B4-BE49-F238E27FC236}">
                  <a16:creationId xmlns:a16="http://schemas.microsoft.com/office/drawing/2014/main" id="{D61FC36E-DE0A-A5D0-D283-8C6A3CE21757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44" name="Google Shape;10483;p74">
            <a:extLst>
              <a:ext uri="{FF2B5EF4-FFF2-40B4-BE49-F238E27FC236}">
                <a16:creationId xmlns:a16="http://schemas.microsoft.com/office/drawing/2014/main" id="{3A899174-9FF5-9725-E982-5B537336793E}"/>
              </a:ext>
            </a:extLst>
          </p:cNvPr>
          <p:cNvGrpSpPr/>
          <p:nvPr/>
        </p:nvGrpSpPr>
        <p:grpSpPr>
          <a:xfrm>
            <a:off x="6604206" y="3659278"/>
            <a:ext cx="340048" cy="360370"/>
            <a:chOff x="5727850" y="3609275"/>
            <a:chExt cx="278850" cy="277275"/>
          </a:xfrm>
          <a:solidFill>
            <a:srgbClr val="DA7565"/>
          </a:solidFill>
        </p:grpSpPr>
        <p:sp>
          <p:nvSpPr>
            <p:cNvPr id="145" name="Google Shape;10484;p74">
              <a:extLst>
                <a:ext uri="{FF2B5EF4-FFF2-40B4-BE49-F238E27FC236}">
                  <a16:creationId xmlns:a16="http://schemas.microsoft.com/office/drawing/2014/main" id="{517C0004-DAAA-D302-8544-FD619896FF4B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6" name="Google Shape;10485;p74">
              <a:extLst>
                <a:ext uri="{FF2B5EF4-FFF2-40B4-BE49-F238E27FC236}">
                  <a16:creationId xmlns:a16="http://schemas.microsoft.com/office/drawing/2014/main" id="{B7D1ABD0-D741-95D1-B864-7C01ED05481A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7" name="Google Shape;10486;p74">
              <a:extLst>
                <a:ext uri="{FF2B5EF4-FFF2-40B4-BE49-F238E27FC236}">
                  <a16:creationId xmlns:a16="http://schemas.microsoft.com/office/drawing/2014/main" id="{C7BE1AD2-9576-90F7-490C-D2E48DF867D3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8" name="Google Shape;10487;p74">
              <a:extLst>
                <a:ext uri="{FF2B5EF4-FFF2-40B4-BE49-F238E27FC236}">
                  <a16:creationId xmlns:a16="http://schemas.microsoft.com/office/drawing/2014/main" id="{55A7F88D-6993-1590-ED3B-F3DA24B5400C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9" name="Google Shape;10488;p74">
              <a:extLst>
                <a:ext uri="{FF2B5EF4-FFF2-40B4-BE49-F238E27FC236}">
                  <a16:creationId xmlns:a16="http://schemas.microsoft.com/office/drawing/2014/main" id="{5082B10A-FE3A-7D27-0432-233EFAF837B5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50" name="Google Shape;10497;p74">
            <a:extLst>
              <a:ext uri="{FF2B5EF4-FFF2-40B4-BE49-F238E27FC236}">
                <a16:creationId xmlns:a16="http://schemas.microsoft.com/office/drawing/2014/main" id="{DFFDD056-2897-1EB1-1E2D-2543D1E6D13B}"/>
              </a:ext>
            </a:extLst>
          </p:cNvPr>
          <p:cNvGrpSpPr/>
          <p:nvPr/>
        </p:nvGrpSpPr>
        <p:grpSpPr>
          <a:xfrm>
            <a:off x="6523288" y="2208579"/>
            <a:ext cx="472802" cy="502548"/>
            <a:chOff x="6553275" y="3604550"/>
            <a:chExt cx="296975" cy="296175"/>
          </a:xfrm>
          <a:solidFill>
            <a:srgbClr val="DA7565"/>
          </a:solidFill>
        </p:grpSpPr>
        <p:sp>
          <p:nvSpPr>
            <p:cNvPr id="151" name="Google Shape;10498;p74">
              <a:extLst>
                <a:ext uri="{FF2B5EF4-FFF2-40B4-BE49-F238E27FC236}">
                  <a16:creationId xmlns:a16="http://schemas.microsoft.com/office/drawing/2014/main" id="{1F51D507-5E7A-1C82-81C6-89F8D79864B4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2" name="Google Shape;10499;p74">
              <a:extLst>
                <a:ext uri="{FF2B5EF4-FFF2-40B4-BE49-F238E27FC236}">
                  <a16:creationId xmlns:a16="http://schemas.microsoft.com/office/drawing/2014/main" id="{DA6DAC21-D0C6-90EE-5A54-07B1C0E8C738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3" name="Google Shape;10500;p74">
              <a:extLst>
                <a:ext uri="{FF2B5EF4-FFF2-40B4-BE49-F238E27FC236}">
                  <a16:creationId xmlns:a16="http://schemas.microsoft.com/office/drawing/2014/main" id="{117D87FD-6E2A-2CBE-16A6-10FE4FAAF401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4" name="Google Shape;10501;p74">
              <a:extLst>
                <a:ext uri="{FF2B5EF4-FFF2-40B4-BE49-F238E27FC236}">
                  <a16:creationId xmlns:a16="http://schemas.microsoft.com/office/drawing/2014/main" id="{FD0C5746-F316-DAF1-A68A-69D6089C54F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5" name="Google Shape;10502;p74">
              <a:extLst>
                <a:ext uri="{FF2B5EF4-FFF2-40B4-BE49-F238E27FC236}">
                  <a16:creationId xmlns:a16="http://schemas.microsoft.com/office/drawing/2014/main" id="{0F3C9EFA-786F-BCE7-BA1A-D02E30F5DA65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6" name="Google Shape;10503;p74">
              <a:extLst>
                <a:ext uri="{FF2B5EF4-FFF2-40B4-BE49-F238E27FC236}">
                  <a16:creationId xmlns:a16="http://schemas.microsoft.com/office/drawing/2014/main" id="{4952D6FC-3775-292B-227C-602DF2C01B35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57" name="Google Shape;10234;p74">
            <a:extLst>
              <a:ext uri="{FF2B5EF4-FFF2-40B4-BE49-F238E27FC236}">
                <a16:creationId xmlns:a16="http://schemas.microsoft.com/office/drawing/2014/main" id="{07B065FD-88C4-806F-D83D-BDCA234DD708}"/>
              </a:ext>
            </a:extLst>
          </p:cNvPr>
          <p:cNvGrpSpPr/>
          <p:nvPr/>
        </p:nvGrpSpPr>
        <p:grpSpPr>
          <a:xfrm>
            <a:off x="2529645" y="2244741"/>
            <a:ext cx="470294" cy="502548"/>
            <a:chOff x="4263650" y="3235150"/>
            <a:chExt cx="295400" cy="296175"/>
          </a:xfrm>
          <a:solidFill>
            <a:srgbClr val="DA7565"/>
          </a:solidFill>
        </p:grpSpPr>
        <p:sp>
          <p:nvSpPr>
            <p:cNvPr id="158" name="Google Shape;10235;p74">
              <a:extLst>
                <a:ext uri="{FF2B5EF4-FFF2-40B4-BE49-F238E27FC236}">
                  <a16:creationId xmlns:a16="http://schemas.microsoft.com/office/drawing/2014/main" id="{6C95A0E8-661B-CB6A-0D94-501A654022B0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9" name="Google Shape;10236;p74">
              <a:extLst>
                <a:ext uri="{FF2B5EF4-FFF2-40B4-BE49-F238E27FC236}">
                  <a16:creationId xmlns:a16="http://schemas.microsoft.com/office/drawing/2014/main" id="{66886518-9713-3C7C-FB2C-2D334C282B56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0" name="Google Shape;10237;p74">
              <a:extLst>
                <a:ext uri="{FF2B5EF4-FFF2-40B4-BE49-F238E27FC236}">
                  <a16:creationId xmlns:a16="http://schemas.microsoft.com/office/drawing/2014/main" id="{616631AD-643E-B3B3-E1DE-0183AF768C59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1" name="Google Shape;10238;p74">
              <a:extLst>
                <a:ext uri="{FF2B5EF4-FFF2-40B4-BE49-F238E27FC236}">
                  <a16:creationId xmlns:a16="http://schemas.microsoft.com/office/drawing/2014/main" id="{0A48B15C-A7C1-57A4-CA08-AC129D2B61F8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2" name="Google Shape;10239;p74">
              <a:extLst>
                <a:ext uri="{FF2B5EF4-FFF2-40B4-BE49-F238E27FC236}">
                  <a16:creationId xmlns:a16="http://schemas.microsoft.com/office/drawing/2014/main" id="{A782D098-750F-1D5F-B75A-F5E1581BCC44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63" name="Google Shape;10251;p74">
            <a:extLst>
              <a:ext uri="{FF2B5EF4-FFF2-40B4-BE49-F238E27FC236}">
                <a16:creationId xmlns:a16="http://schemas.microsoft.com/office/drawing/2014/main" id="{0AD78FA9-7370-A231-E7BE-03EE6CB09F04}"/>
              </a:ext>
            </a:extLst>
          </p:cNvPr>
          <p:cNvGrpSpPr/>
          <p:nvPr/>
        </p:nvGrpSpPr>
        <p:grpSpPr>
          <a:xfrm>
            <a:off x="5868083" y="2248908"/>
            <a:ext cx="304760" cy="502548"/>
            <a:chOff x="6164975" y="3211525"/>
            <a:chExt cx="191425" cy="296175"/>
          </a:xfrm>
          <a:solidFill>
            <a:srgbClr val="DA7565"/>
          </a:solidFill>
        </p:grpSpPr>
        <p:sp>
          <p:nvSpPr>
            <p:cNvPr id="164" name="Google Shape;10252;p74">
              <a:extLst>
                <a:ext uri="{FF2B5EF4-FFF2-40B4-BE49-F238E27FC236}">
                  <a16:creationId xmlns:a16="http://schemas.microsoft.com/office/drawing/2014/main" id="{A7F01EAF-62AB-D536-C27A-84CF6439D6FB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5" name="Google Shape;10253;p74">
              <a:extLst>
                <a:ext uri="{FF2B5EF4-FFF2-40B4-BE49-F238E27FC236}">
                  <a16:creationId xmlns:a16="http://schemas.microsoft.com/office/drawing/2014/main" id="{5313C926-FA83-2F26-319A-F2A3546A66E2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6" name="Google Shape;10254;p74">
              <a:extLst>
                <a:ext uri="{FF2B5EF4-FFF2-40B4-BE49-F238E27FC236}">
                  <a16:creationId xmlns:a16="http://schemas.microsoft.com/office/drawing/2014/main" id="{FF92623C-5B68-F082-F58E-4D9BCA593E7F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7" name="Google Shape;10255;p74">
              <a:extLst>
                <a:ext uri="{FF2B5EF4-FFF2-40B4-BE49-F238E27FC236}">
                  <a16:creationId xmlns:a16="http://schemas.microsoft.com/office/drawing/2014/main" id="{EFE4DD55-034D-3A34-39E6-D4720EE9AFB7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8" name="Google Shape;10256;p74">
              <a:extLst>
                <a:ext uri="{FF2B5EF4-FFF2-40B4-BE49-F238E27FC236}">
                  <a16:creationId xmlns:a16="http://schemas.microsoft.com/office/drawing/2014/main" id="{46415748-ABFF-F72C-9FDF-4D74B116AE7D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69" name="Google Shape;10257;p74">
              <a:extLst>
                <a:ext uri="{FF2B5EF4-FFF2-40B4-BE49-F238E27FC236}">
                  <a16:creationId xmlns:a16="http://schemas.microsoft.com/office/drawing/2014/main" id="{884F7199-DA90-52CF-D53C-1E0A6D6EA2B2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0" name="Google Shape;10258;p74">
              <a:extLst>
                <a:ext uri="{FF2B5EF4-FFF2-40B4-BE49-F238E27FC236}">
                  <a16:creationId xmlns:a16="http://schemas.microsoft.com/office/drawing/2014/main" id="{B7B94013-5582-7D0F-BBD1-2AA8EB6B8E7F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71" name="Google Shape;10297;p74">
            <a:extLst>
              <a:ext uri="{FF2B5EF4-FFF2-40B4-BE49-F238E27FC236}">
                <a16:creationId xmlns:a16="http://schemas.microsoft.com/office/drawing/2014/main" id="{C4FFF2A2-8614-EC7D-B8BA-11E5E8EA4C11}"/>
              </a:ext>
            </a:extLst>
          </p:cNvPr>
          <p:cNvGrpSpPr/>
          <p:nvPr/>
        </p:nvGrpSpPr>
        <p:grpSpPr>
          <a:xfrm>
            <a:off x="3256348" y="2235567"/>
            <a:ext cx="470255" cy="499875"/>
            <a:chOff x="4629125" y="3235150"/>
            <a:chExt cx="295375" cy="294600"/>
          </a:xfrm>
          <a:solidFill>
            <a:srgbClr val="DA7565"/>
          </a:solidFill>
        </p:grpSpPr>
        <p:sp>
          <p:nvSpPr>
            <p:cNvPr id="172" name="Google Shape;10298;p74">
              <a:extLst>
                <a:ext uri="{FF2B5EF4-FFF2-40B4-BE49-F238E27FC236}">
                  <a16:creationId xmlns:a16="http://schemas.microsoft.com/office/drawing/2014/main" id="{DBE41621-E739-7A98-4135-DFB056D56947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3" name="Google Shape;10299;p74">
              <a:extLst>
                <a:ext uri="{FF2B5EF4-FFF2-40B4-BE49-F238E27FC236}">
                  <a16:creationId xmlns:a16="http://schemas.microsoft.com/office/drawing/2014/main" id="{B383038B-93EC-AEA6-595F-FABBE254092F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4" name="Google Shape;10300;p74">
              <a:extLst>
                <a:ext uri="{FF2B5EF4-FFF2-40B4-BE49-F238E27FC236}">
                  <a16:creationId xmlns:a16="http://schemas.microsoft.com/office/drawing/2014/main" id="{55870973-CF9D-B5AD-B252-CE94E7FDFC05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5" name="Google Shape;10301;p74">
              <a:extLst>
                <a:ext uri="{FF2B5EF4-FFF2-40B4-BE49-F238E27FC236}">
                  <a16:creationId xmlns:a16="http://schemas.microsoft.com/office/drawing/2014/main" id="{3A3B0082-069B-64C3-91B3-92CE1EFD3FC6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6" name="Google Shape;10302;p74">
              <a:extLst>
                <a:ext uri="{FF2B5EF4-FFF2-40B4-BE49-F238E27FC236}">
                  <a16:creationId xmlns:a16="http://schemas.microsoft.com/office/drawing/2014/main" id="{012EA428-40FC-DEC6-87A6-D54002A414AE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77" name="Google Shape;10352;p74">
            <a:extLst>
              <a:ext uri="{FF2B5EF4-FFF2-40B4-BE49-F238E27FC236}">
                <a16:creationId xmlns:a16="http://schemas.microsoft.com/office/drawing/2014/main" id="{1015DC0B-5F44-3BBE-5CB8-27280A8C890C}"/>
              </a:ext>
            </a:extLst>
          </p:cNvPr>
          <p:cNvGrpSpPr/>
          <p:nvPr/>
        </p:nvGrpSpPr>
        <p:grpSpPr>
          <a:xfrm>
            <a:off x="3925989" y="2244046"/>
            <a:ext cx="471529" cy="504329"/>
            <a:chOff x="4991425" y="3234750"/>
            <a:chExt cx="296175" cy="297225"/>
          </a:xfrm>
          <a:solidFill>
            <a:srgbClr val="DA7565"/>
          </a:solidFill>
        </p:grpSpPr>
        <p:sp>
          <p:nvSpPr>
            <p:cNvPr id="178" name="Google Shape;10353;p74">
              <a:extLst>
                <a:ext uri="{FF2B5EF4-FFF2-40B4-BE49-F238E27FC236}">
                  <a16:creationId xmlns:a16="http://schemas.microsoft.com/office/drawing/2014/main" id="{6E8BB4A7-903E-74CA-C433-0B2565DBA07D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79" name="Google Shape;10354;p74">
              <a:extLst>
                <a:ext uri="{FF2B5EF4-FFF2-40B4-BE49-F238E27FC236}">
                  <a16:creationId xmlns:a16="http://schemas.microsoft.com/office/drawing/2014/main" id="{2BE36733-E382-C425-9497-8014656C08C0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0" name="Google Shape;10355;p74">
              <a:extLst>
                <a:ext uri="{FF2B5EF4-FFF2-40B4-BE49-F238E27FC236}">
                  <a16:creationId xmlns:a16="http://schemas.microsoft.com/office/drawing/2014/main" id="{262571CA-2951-DBB1-4F24-1224C7CDB489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1" name="Google Shape;10356;p74">
              <a:extLst>
                <a:ext uri="{FF2B5EF4-FFF2-40B4-BE49-F238E27FC236}">
                  <a16:creationId xmlns:a16="http://schemas.microsoft.com/office/drawing/2014/main" id="{3E922E03-1E09-A290-E754-BADFDFF80B59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2" name="Google Shape;10357;p74">
              <a:extLst>
                <a:ext uri="{FF2B5EF4-FFF2-40B4-BE49-F238E27FC236}">
                  <a16:creationId xmlns:a16="http://schemas.microsoft.com/office/drawing/2014/main" id="{BC2D73B7-848D-00A4-BB0B-0776F55D8BFE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3" name="Google Shape;10358;p74">
              <a:extLst>
                <a:ext uri="{FF2B5EF4-FFF2-40B4-BE49-F238E27FC236}">
                  <a16:creationId xmlns:a16="http://schemas.microsoft.com/office/drawing/2014/main" id="{CA286632-1EA2-C92E-8CDD-E84FF45EA73C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84" name="Google Shape;10390;p74">
            <a:extLst>
              <a:ext uri="{FF2B5EF4-FFF2-40B4-BE49-F238E27FC236}">
                <a16:creationId xmlns:a16="http://schemas.microsoft.com/office/drawing/2014/main" id="{886DFFC0-754C-5B6B-814F-36C4D13537D1}"/>
              </a:ext>
            </a:extLst>
          </p:cNvPr>
          <p:cNvGrpSpPr/>
          <p:nvPr/>
        </p:nvGrpSpPr>
        <p:grpSpPr>
          <a:xfrm>
            <a:off x="1871571" y="2255697"/>
            <a:ext cx="471529" cy="502548"/>
            <a:chOff x="3497300" y="3227275"/>
            <a:chExt cx="296175" cy="296175"/>
          </a:xfrm>
          <a:solidFill>
            <a:srgbClr val="DA7565"/>
          </a:solidFill>
        </p:grpSpPr>
        <p:sp>
          <p:nvSpPr>
            <p:cNvPr id="185" name="Google Shape;10391;p74">
              <a:extLst>
                <a:ext uri="{FF2B5EF4-FFF2-40B4-BE49-F238E27FC236}">
                  <a16:creationId xmlns:a16="http://schemas.microsoft.com/office/drawing/2014/main" id="{C1A6E35F-4820-F3F6-D0D5-8B4639E8389E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6" name="Google Shape;10392;p74">
              <a:extLst>
                <a:ext uri="{FF2B5EF4-FFF2-40B4-BE49-F238E27FC236}">
                  <a16:creationId xmlns:a16="http://schemas.microsoft.com/office/drawing/2014/main" id="{41CE9CE2-897E-F3EF-B200-FA99F0C3D9CB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7" name="Google Shape;10393;p74">
              <a:extLst>
                <a:ext uri="{FF2B5EF4-FFF2-40B4-BE49-F238E27FC236}">
                  <a16:creationId xmlns:a16="http://schemas.microsoft.com/office/drawing/2014/main" id="{B9AD6A8B-4280-8838-F5E6-C1105D4DADBF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8" name="Google Shape;10394;p74">
              <a:extLst>
                <a:ext uri="{FF2B5EF4-FFF2-40B4-BE49-F238E27FC236}">
                  <a16:creationId xmlns:a16="http://schemas.microsoft.com/office/drawing/2014/main" id="{6B0EE5A1-9A3C-27CA-2E53-1FDBD01D6324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89" name="Google Shape;10395;p74">
              <a:extLst>
                <a:ext uri="{FF2B5EF4-FFF2-40B4-BE49-F238E27FC236}">
                  <a16:creationId xmlns:a16="http://schemas.microsoft.com/office/drawing/2014/main" id="{2C7132FC-17D9-0D85-8D98-5537DF3E2D4D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0" name="Google Shape;10396;p74">
              <a:extLst>
                <a:ext uri="{FF2B5EF4-FFF2-40B4-BE49-F238E27FC236}">
                  <a16:creationId xmlns:a16="http://schemas.microsoft.com/office/drawing/2014/main" id="{2F8CB38D-9E24-178B-AF1A-9FD0EBD51BE8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1" name="Google Shape;10397;p74">
              <a:extLst>
                <a:ext uri="{FF2B5EF4-FFF2-40B4-BE49-F238E27FC236}">
                  <a16:creationId xmlns:a16="http://schemas.microsoft.com/office/drawing/2014/main" id="{969662B8-2B4A-3141-C921-CDD9DE89F5D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2" name="Google Shape;10398;p74">
              <a:extLst>
                <a:ext uri="{FF2B5EF4-FFF2-40B4-BE49-F238E27FC236}">
                  <a16:creationId xmlns:a16="http://schemas.microsoft.com/office/drawing/2014/main" id="{C57D272C-38A2-9096-E659-B4C2B80BAC93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93" name="Google Shape;10412;p74">
            <a:extLst>
              <a:ext uri="{FF2B5EF4-FFF2-40B4-BE49-F238E27FC236}">
                <a16:creationId xmlns:a16="http://schemas.microsoft.com/office/drawing/2014/main" id="{6379E323-3363-8358-5EE8-3013626B9C0F}"/>
              </a:ext>
            </a:extLst>
          </p:cNvPr>
          <p:cNvGrpSpPr/>
          <p:nvPr/>
        </p:nvGrpSpPr>
        <p:grpSpPr>
          <a:xfrm>
            <a:off x="4637495" y="2244406"/>
            <a:ext cx="441439" cy="500470"/>
            <a:chOff x="5364750" y="3235150"/>
            <a:chExt cx="277275" cy="294950"/>
          </a:xfrm>
          <a:solidFill>
            <a:srgbClr val="DA7565"/>
          </a:solidFill>
        </p:grpSpPr>
        <p:sp>
          <p:nvSpPr>
            <p:cNvPr id="194" name="Google Shape;10413;p74">
              <a:extLst>
                <a:ext uri="{FF2B5EF4-FFF2-40B4-BE49-F238E27FC236}">
                  <a16:creationId xmlns:a16="http://schemas.microsoft.com/office/drawing/2014/main" id="{7E6FE687-8B90-7C4C-9C6F-15D50F500E1D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5" name="Google Shape;10414;p74">
              <a:extLst>
                <a:ext uri="{FF2B5EF4-FFF2-40B4-BE49-F238E27FC236}">
                  <a16:creationId xmlns:a16="http://schemas.microsoft.com/office/drawing/2014/main" id="{A6FED6E8-B659-7808-8922-0F1A39AB104D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6" name="Google Shape;10415;p74">
              <a:extLst>
                <a:ext uri="{FF2B5EF4-FFF2-40B4-BE49-F238E27FC236}">
                  <a16:creationId xmlns:a16="http://schemas.microsoft.com/office/drawing/2014/main" id="{4FAC2952-4FF5-0E03-FE8E-806494A107F2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7" name="Google Shape;10416;p74">
              <a:extLst>
                <a:ext uri="{FF2B5EF4-FFF2-40B4-BE49-F238E27FC236}">
                  <a16:creationId xmlns:a16="http://schemas.microsoft.com/office/drawing/2014/main" id="{51D45BF4-75D8-4808-8C87-E96BBF194051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8" name="Google Shape;10417;p74">
              <a:extLst>
                <a:ext uri="{FF2B5EF4-FFF2-40B4-BE49-F238E27FC236}">
                  <a16:creationId xmlns:a16="http://schemas.microsoft.com/office/drawing/2014/main" id="{B52332E7-BCF6-0F18-AC70-6E28C9951813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99" name="Google Shape;10418;p74">
              <a:extLst>
                <a:ext uri="{FF2B5EF4-FFF2-40B4-BE49-F238E27FC236}">
                  <a16:creationId xmlns:a16="http://schemas.microsoft.com/office/drawing/2014/main" id="{59818F52-C6D4-99CF-0DF7-E7A2CAAA3C10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0" name="Google Shape;10419;p74">
              <a:extLst>
                <a:ext uri="{FF2B5EF4-FFF2-40B4-BE49-F238E27FC236}">
                  <a16:creationId xmlns:a16="http://schemas.microsoft.com/office/drawing/2014/main" id="{73818EF2-7E91-C2C9-E929-73F5DA7B3D0C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1" name="Google Shape;10420;p74">
              <a:extLst>
                <a:ext uri="{FF2B5EF4-FFF2-40B4-BE49-F238E27FC236}">
                  <a16:creationId xmlns:a16="http://schemas.microsoft.com/office/drawing/2014/main" id="{1F50DB88-7F73-AC21-9BB8-D33AEA1A739D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02" name="Google Shape;10478;p74">
            <a:extLst>
              <a:ext uri="{FF2B5EF4-FFF2-40B4-BE49-F238E27FC236}">
                <a16:creationId xmlns:a16="http://schemas.microsoft.com/office/drawing/2014/main" id="{BB7984C6-B4C7-C734-3E8D-436E5A39CFB6}"/>
              </a:ext>
            </a:extLst>
          </p:cNvPr>
          <p:cNvGrpSpPr/>
          <p:nvPr/>
        </p:nvGrpSpPr>
        <p:grpSpPr>
          <a:xfrm>
            <a:off x="5194547" y="2244242"/>
            <a:ext cx="479051" cy="501190"/>
            <a:chOff x="5716825" y="3235950"/>
            <a:chExt cx="300900" cy="295375"/>
          </a:xfrm>
          <a:solidFill>
            <a:srgbClr val="DA7565"/>
          </a:solidFill>
        </p:grpSpPr>
        <p:sp>
          <p:nvSpPr>
            <p:cNvPr id="203" name="Google Shape;10479;p74">
              <a:extLst>
                <a:ext uri="{FF2B5EF4-FFF2-40B4-BE49-F238E27FC236}">
                  <a16:creationId xmlns:a16="http://schemas.microsoft.com/office/drawing/2014/main" id="{EEBD425D-A222-682A-286D-70B5DABBDB02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4" name="Google Shape;10480;p74">
              <a:extLst>
                <a:ext uri="{FF2B5EF4-FFF2-40B4-BE49-F238E27FC236}">
                  <a16:creationId xmlns:a16="http://schemas.microsoft.com/office/drawing/2014/main" id="{7BB72036-2602-F472-172C-0CAABBED3C4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5" name="Google Shape;10481;p74">
              <a:extLst>
                <a:ext uri="{FF2B5EF4-FFF2-40B4-BE49-F238E27FC236}">
                  <a16:creationId xmlns:a16="http://schemas.microsoft.com/office/drawing/2014/main" id="{4F4F03A7-BA8A-1A11-E912-07BDB691542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6" name="Google Shape;10482;p74">
              <a:extLst>
                <a:ext uri="{FF2B5EF4-FFF2-40B4-BE49-F238E27FC236}">
                  <a16:creationId xmlns:a16="http://schemas.microsoft.com/office/drawing/2014/main" id="{4AD6F0E6-69A0-6A03-1B6F-7ED15C0E070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07" name="Google Shape;10101;p74">
            <a:extLst>
              <a:ext uri="{FF2B5EF4-FFF2-40B4-BE49-F238E27FC236}">
                <a16:creationId xmlns:a16="http://schemas.microsoft.com/office/drawing/2014/main" id="{C3AFEA88-CA9A-06F0-8AF8-E538645B5F2A}"/>
              </a:ext>
            </a:extLst>
          </p:cNvPr>
          <p:cNvGrpSpPr/>
          <p:nvPr/>
        </p:nvGrpSpPr>
        <p:grpSpPr>
          <a:xfrm>
            <a:off x="7281145" y="4420511"/>
            <a:ext cx="327930" cy="324156"/>
            <a:chOff x="-62511899" y="4129100"/>
            <a:chExt cx="304050" cy="282000"/>
          </a:xfrm>
          <a:solidFill>
            <a:srgbClr val="DA7565"/>
          </a:solidFill>
        </p:grpSpPr>
        <p:sp>
          <p:nvSpPr>
            <p:cNvPr id="208" name="Google Shape;10102;p74">
              <a:extLst>
                <a:ext uri="{FF2B5EF4-FFF2-40B4-BE49-F238E27FC236}">
                  <a16:creationId xmlns:a16="http://schemas.microsoft.com/office/drawing/2014/main" id="{A60577E0-F176-9C51-FA47-7FE99694C669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09" name="Google Shape;10103;p74">
              <a:extLst>
                <a:ext uri="{FF2B5EF4-FFF2-40B4-BE49-F238E27FC236}">
                  <a16:creationId xmlns:a16="http://schemas.microsoft.com/office/drawing/2014/main" id="{A46EFC92-10ED-132B-9AF6-66D65E7757E4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10" name="Google Shape;10104;p74">
              <a:extLst>
                <a:ext uri="{FF2B5EF4-FFF2-40B4-BE49-F238E27FC236}">
                  <a16:creationId xmlns:a16="http://schemas.microsoft.com/office/drawing/2014/main" id="{29750806-5495-F389-25FA-A49B2BB9A14C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11" name="Google Shape;10105;p74">
              <a:extLst>
                <a:ext uri="{FF2B5EF4-FFF2-40B4-BE49-F238E27FC236}">
                  <a16:creationId xmlns:a16="http://schemas.microsoft.com/office/drawing/2014/main" id="{4235FEE4-68CE-6CDB-3D7C-8CF83D405760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12" name="Google Shape;10106;p74">
              <a:extLst>
                <a:ext uri="{FF2B5EF4-FFF2-40B4-BE49-F238E27FC236}">
                  <a16:creationId xmlns:a16="http://schemas.microsoft.com/office/drawing/2014/main" id="{C5339BB7-7971-A78F-5B2B-ABADF98C7505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13" name="Google Shape;10125;p74">
            <a:extLst>
              <a:ext uri="{FF2B5EF4-FFF2-40B4-BE49-F238E27FC236}">
                <a16:creationId xmlns:a16="http://schemas.microsoft.com/office/drawing/2014/main" id="{27F68551-650C-E003-FD25-293677EC2086}"/>
              </a:ext>
            </a:extLst>
          </p:cNvPr>
          <p:cNvGrpSpPr/>
          <p:nvPr/>
        </p:nvGrpSpPr>
        <p:grpSpPr>
          <a:xfrm>
            <a:off x="6552738" y="1568136"/>
            <a:ext cx="445509" cy="476020"/>
            <a:chOff x="-64044599" y="3360375"/>
            <a:chExt cx="315850" cy="316650"/>
          </a:xfrm>
          <a:solidFill>
            <a:srgbClr val="DA7565"/>
          </a:solidFill>
        </p:grpSpPr>
        <p:sp>
          <p:nvSpPr>
            <p:cNvPr id="214" name="Google Shape;10126;p74">
              <a:extLst>
                <a:ext uri="{FF2B5EF4-FFF2-40B4-BE49-F238E27FC236}">
                  <a16:creationId xmlns:a16="http://schemas.microsoft.com/office/drawing/2014/main" id="{E0ECFA0A-67E8-964F-24F8-783A6CAF4245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15" name="Google Shape;10127;p74">
              <a:extLst>
                <a:ext uri="{FF2B5EF4-FFF2-40B4-BE49-F238E27FC236}">
                  <a16:creationId xmlns:a16="http://schemas.microsoft.com/office/drawing/2014/main" id="{14DED93F-E878-7BEF-0818-8A3BD65E8981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16" name="Google Shape;10128;p74">
              <a:extLst>
                <a:ext uri="{FF2B5EF4-FFF2-40B4-BE49-F238E27FC236}">
                  <a16:creationId xmlns:a16="http://schemas.microsoft.com/office/drawing/2014/main" id="{88A1FB5E-6BA5-0359-31E6-2DE6D5EDD164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58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72">
            <a:extLst>
              <a:ext uri="{FF2B5EF4-FFF2-40B4-BE49-F238E27FC236}">
                <a16:creationId xmlns:a16="http://schemas.microsoft.com/office/drawing/2014/main" id="{79579721-9F8F-D744-F269-236160170EEC}"/>
              </a:ext>
            </a:extLst>
          </p:cNvPr>
          <p:cNvGrpSpPr/>
          <p:nvPr/>
        </p:nvGrpSpPr>
        <p:grpSpPr>
          <a:xfrm>
            <a:off x="366189" y="772551"/>
            <a:ext cx="8483400" cy="156754"/>
            <a:chOff x="330225" y="4698275"/>
            <a:chExt cx="8483400" cy="156754"/>
          </a:xfrm>
        </p:grpSpPr>
        <p:cxnSp>
          <p:nvCxnSpPr>
            <p:cNvPr id="4" name="Google Shape;286;p21">
              <a:extLst>
                <a:ext uri="{FF2B5EF4-FFF2-40B4-BE49-F238E27FC236}">
                  <a16:creationId xmlns:a16="http://schemas.microsoft.com/office/drawing/2014/main" id="{4759F6A0-C3D1-FED2-AE2A-03FB96999632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" name="Rectángulo 74">
              <a:extLst>
                <a:ext uri="{FF2B5EF4-FFF2-40B4-BE49-F238E27FC236}">
                  <a16:creationId xmlns:a16="http://schemas.microsoft.com/office/drawing/2014/main" id="{78DBEB90-F38F-4FDF-2CB8-7345CEB4E73B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" name="Rectángulo 75">
              <a:extLst>
                <a:ext uri="{FF2B5EF4-FFF2-40B4-BE49-F238E27FC236}">
                  <a16:creationId xmlns:a16="http://schemas.microsoft.com/office/drawing/2014/main" id="{837202CB-F0FC-169A-C305-D1D6D29B5301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207D732-BE13-A14E-3543-AE1798570A45}"/>
              </a:ext>
            </a:extLst>
          </p:cNvPr>
          <p:cNvSpPr txBox="1">
            <a:spLocks/>
          </p:cNvSpPr>
          <p:nvPr/>
        </p:nvSpPr>
        <p:spPr>
          <a:xfrm>
            <a:off x="230387" y="124703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4000" dirty="0"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4000" dirty="0">
                <a:cs typeface="B Nazanin" panose="00000400000000000000" pitchFamily="2" charset="-78"/>
              </a:rPr>
              <a:t>C</a:t>
            </a:r>
          </a:p>
        </p:txBody>
      </p:sp>
      <p:sp>
        <p:nvSpPr>
          <p:cNvPr id="8" name="Isosceles Triangle 68">
            <a:extLst>
              <a:ext uri="{FF2B5EF4-FFF2-40B4-BE49-F238E27FC236}">
                <a16:creationId xmlns:a16="http://schemas.microsoft.com/office/drawing/2014/main" id="{FB339330-5027-3FA6-D129-1A289644D4DF}"/>
              </a:ext>
            </a:extLst>
          </p:cNvPr>
          <p:cNvSpPr/>
          <p:nvPr/>
        </p:nvSpPr>
        <p:spPr>
          <a:xfrm rot="10800000">
            <a:off x="4949309" y="3569722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8B739C0-4333-0E79-3A48-E9C4C201A621}"/>
              </a:ext>
            </a:extLst>
          </p:cNvPr>
          <p:cNvSpPr/>
          <p:nvPr/>
        </p:nvSpPr>
        <p:spPr>
          <a:xfrm>
            <a:off x="5427569" y="3637057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6C54BD42-DE5C-80CA-4557-98E6AF73DDBE}"/>
              </a:ext>
            </a:extLst>
          </p:cNvPr>
          <p:cNvSpPr/>
          <p:nvPr/>
        </p:nvSpPr>
        <p:spPr>
          <a:xfrm>
            <a:off x="6844168" y="3686246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2B1415B1-780B-E1E8-B266-1BCA488C2108}"/>
              </a:ext>
            </a:extLst>
          </p:cNvPr>
          <p:cNvSpPr/>
          <p:nvPr/>
        </p:nvSpPr>
        <p:spPr>
          <a:xfrm>
            <a:off x="6888090" y="4587314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2" name="Donut 39">
            <a:extLst>
              <a:ext uri="{FF2B5EF4-FFF2-40B4-BE49-F238E27FC236}">
                <a16:creationId xmlns:a16="http://schemas.microsoft.com/office/drawing/2014/main" id="{499B4258-52F3-17E8-E5F5-3870F07E366D}"/>
              </a:ext>
            </a:extLst>
          </p:cNvPr>
          <p:cNvSpPr/>
          <p:nvPr/>
        </p:nvSpPr>
        <p:spPr>
          <a:xfrm>
            <a:off x="1792777" y="3617145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Chord 38">
            <a:extLst>
              <a:ext uri="{FF2B5EF4-FFF2-40B4-BE49-F238E27FC236}">
                <a16:creationId xmlns:a16="http://schemas.microsoft.com/office/drawing/2014/main" id="{81C67399-DDB8-388E-C627-A867D68AB422}"/>
              </a:ext>
            </a:extLst>
          </p:cNvPr>
          <p:cNvSpPr/>
          <p:nvPr/>
        </p:nvSpPr>
        <p:spPr>
          <a:xfrm>
            <a:off x="3657204" y="4427556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DCF82BC-B5B3-5448-AF1F-A729005C8875}"/>
              </a:ext>
            </a:extLst>
          </p:cNvPr>
          <p:cNvSpPr/>
          <p:nvPr/>
        </p:nvSpPr>
        <p:spPr>
          <a:xfrm>
            <a:off x="4285282" y="4555331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5" name="Block Arc 25">
            <a:extLst>
              <a:ext uri="{FF2B5EF4-FFF2-40B4-BE49-F238E27FC236}">
                <a16:creationId xmlns:a16="http://schemas.microsoft.com/office/drawing/2014/main" id="{AB39DA1F-716C-4F55-843E-E7776118A025}"/>
              </a:ext>
            </a:extLst>
          </p:cNvPr>
          <p:cNvSpPr/>
          <p:nvPr/>
        </p:nvSpPr>
        <p:spPr>
          <a:xfrm>
            <a:off x="2501456" y="4475889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Block Arc 31">
            <a:extLst>
              <a:ext uri="{FF2B5EF4-FFF2-40B4-BE49-F238E27FC236}">
                <a16:creationId xmlns:a16="http://schemas.microsoft.com/office/drawing/2014/main" id="{AC89A54B-7338-5854-53D2-47F09C50DB87}"/>
              </a:ext>
            </a:extLst>
          </p:cNvPr>
          <p:cNvSpPr/>
          <p:nvPr/>
        </p:nvSpPr>
        <p:spPr>
          <a:xfrm>
            <a:off x="4919796" y="4507590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874DACA9-35E2-2FE3-E6A0-2F701E565E16}"/>
              </a:ext>
            </a:extLst>
          </p:cNvPr>
          <p:cNvSpPr/>
          <p:nvPr/>
        </p:nvSpPr>
        <p:spPr>
          <a:xfrm>
            <a:off x="6214948" y="4533914"/>
            <a:ext cx="423999" cy="43472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97A1AFFC-2F67-5101-46BC-AF8338E012D1}"/>
              </a:ext>
            </a:extLst>
          </p:cNvPr>
          <p:cNvSpPr/>
          <p:nvPr/>
        </p:nvSpPr>
        <p:spPr>
          <a:xfrm>
            <a:off x="2400481" y="3715036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eeform 55">
            <a:extLst>
              <a:ext uri="{FF2B5EF4-FFF2-40B4-BE49-F238E27FC236}">
                <a16:creationId xmlns:a16="http://schemas.microsoft.com/office/drawing/2014/main" id="{E34BA62B-E039-3673-5289-FC3083551718}"/>
              </a:ext>
            </a:extLst>
          </p:cNvPr>
          <p:cNvSpPr/>
          <p:nvPr/>
        </p:nvSpPr>
        <p:spPr>
          <a:xfrm>
            <a:off x="1942677" y="4361407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5A2F24BA-C1AC-9884-8F2C-58A1D1263CC8}"/>
              </a:ext>
            </a:extLst>
          </p:cNvPr>
          <p:cNvSpPr/>
          <p:nvPr/>
        </p:nvSpPr>
        <p:spPr>
          <a:xfrm>
            <a:off x="5474226" y="4533913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5A13AE1-30FD-8FC5-0F7A-DB711121DA0D}"/>
              </a:ext>
            </a:extLst>
          </p:cNvPr>
          <p:cNvSpPr>
            <a:spLocks noChangeAspect="1"/>
          </p:cNvSpPr>
          <p:nvPr/>
        </p:nvSpPr>
        <p:spPr>
          <a:xfrm>
            <a:off x="3078138" y="4514477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B767997D-B989-C607-0D3F-06BFE7AE094F}"/>
              </a:ext>
            </a:extLst>
          </p:cNvPr>
          <p:cNvSpPr/>
          <p:nvPr/>
        </p:nvSpPr>
        <p:spPr>
          <a:xfrm>
            <a:off x="6167832" y="3629540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050">
              <a:cs typeface="B Nazanin" panose="00000400000000000000" pitchFamily="2" charset="-78"/>
            </a:endParaRPr>
          </a:p>
        </p:txBody>
      </p:sp>
      <p:grpSp>
        <p:nvGrpSpPr>
          <p:cNvPr id="23" name="Google Shape;6783;p88">
            <a:extLst>
              <a:ext uri="{FF2B5EF4-FFF2-40B4-BE49-F238E27FC236}">
                <a16:creationId xmlns:a16="http://schemas.microsoft.com/office/drawing/2014/main" id="{EE3677E2-3DE3-F366-3D4C-5223BF2AD329}"/>
              </a:ext>
            </a:extLst>
          </p:cNvPr>
          <p:cNvGrpSpPr/>
          <p:nvPr/>
        </p:nvGrpSpPr>
        <p:grpSpPr>
          <a:xfrm>
            <a:off x="6864850" y="1126687"/>
            <a:ext cx="425141" cy="424850"/>
            <a:chOff x="-34004625" y="3585850"/>
            <a:chExt cx="292225" cy="292025"/>
          </a:xfrm>
          <a:solidFill>
            <a:srgbClr val="DA7565"/>
          </a:solidFill>
        </p:grpSpPr>
        <p:sp>
          <p:nvSpPr>
            <p:cNvPr id="24" name="Google Shape;6784;p88">
              <a:extLst>
                <a:ext uri="{FF2B5EF4-FFF2-40B4-BE49-F238E27FC236}">
                  <a16:creationId xmlns:a16="http://schemas.microsoft.com/office/drawing/2014/main" id="{810F50BF-E939-E4D6-DDE4-BDAE85F5B0EB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5" name="Google Shape;6785;p88">
              <a:extLst>
                <a:ext uri="{FF2B5EF4-FFF2-40B4-BE49-F238E27FC236}">
                  <a16:creationId xmlns:a16="http://schemas.microsoft.com/office/drawing/2014/main" id="{67E4AA01-AFC7-8B22-93A4-CD9FBCF2982C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6" name="Google Shape;6786;p88">
              <a:extLst>
                <a:ext uri="{FF2B5EF4-FFF2-40B4-BE49-F238E27FC236}">
                  <a16:creationId xmlns:a16="http://schemas.microsoft.com/office/drawing/2014/main" id="{563582E7-07CA-57F9-8B6D-7B59C7AAE85F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7" name="Google Shape;6787;p88">
              <a:extLst>
                <a:ext uri="{FF2B5EF4-FFF2-40B4-BE49-F238E27FC236}">
                  <a16:creationId xmlns:a16="http://schemas.microsoft.com/office/drawing/2014/main" id="{812A111A-47B0-5AD7-D59A-EB4D3C18E0BA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28" name="Google Shape;6788;p88">
              <a:extLst>
                <a:ext uri="{FF2B5EF4-FFF2-40B4-BE49-F238E27FC236}">
                  <a16:creationId xmlns:a16="http://schemas.microsoft.com/office/drawing/2014/main" id="{3766FB76-99F5-B27F-E137-F8B514A5C9C1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oogle Shape;6800;p88">
            <a:extLst>
              <a:ext uri="{FF2B5EF4-FFF2-40B4-BE49-F238E27FC236}">
                <a16:creationId xmlns:a16="http://schemas.microsoft.com/office/drawing/2014/main" id="{DE6B11C9-D261-063E-2522-39DD362FC611}"/>
              </a:ext>
            </a:extLst>
          </p:cNvPr>
          <p:cNvGrpSpPr/>
          <p:nvPr/>
        </p:nvGrpSpPr>
        <p:grpSpPr>
          <a:xfrm>
            <a:off x="6148965" y="1928749"/>
            <a:ext cx="414065" cy="412966"/>
            <a:chOff x="-30345326" y="3184750"/>
            <a:chExt cx="292225" cy="291450"/>
          </a:xfrm>
          <a:solidFill>
            <a:srgbClr val="DA7565"/>
          </a:solidFill>
        </p:grpSpPr>
        <p:sp>
          <p:nvSpPr>
            <p:cNvPr id="30" name="Google Shape;6801;p88">
              <a:extLst>
                <a:ext uri="{FF2B5EF4-FFF2-40B4-BE49-F238E27FC236}">
                  <a16:creationId xmlns:a16="http://schemas.microsoft.com/office/drawing/2014/main" id="{33ADE3FD-70C1-3C22-43D6-5BF9A8ECD1E3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1" name="Google Shape;6802;p88">
              <a:extLst>
                <a:ext uri="{FF2B5EF4-FFF2-40B4-BE49-F238E27FC236}">
                  <a16:creationId xmlns:a16="http://schemas.microsoft.com/office/drawing/2014/main" id="{1A62793B-90E3-C925-CFDC-B8F5102348E5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2" name="Google Shape;6803;p88">
              <a:extLst>
                <a:ext uri="{FF2B5EF4-FFF2-40B4-BE49-F238E27FC236}">
                  <a16:creationId xmlns:a16="http://schemas.microsoft.com/office/drawing/2014/main" id="{D1657999-22E9-3EBB-95BA-829BA9CAE4E4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3" name="Google Shape;6804;p88">
              <a:extLst>
                <a:ext uri="{FF2B5EF4-FFF2-40B4-BE49-F238E27FC236}">
                  <a16:creationId xmlns:a16="http://schemas.microsoft.com/office/drawing/2014/main" id="{68B8FDEC-DA52-C002-7974-25E6B1E97150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4" name="Google Shape;6805;p88">
              <a:extLst>
                <a:ext uri="{FF2B5EF4-FFF2-40B4-BE49-F238E27FC236}">
                  <a16:creationId xmlns:a16="http://schemas.microsoft.com/office/drawing/2014/main" id="{AB387394-3FC2-6064-AFC9-AE49108AD27B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oogle Shape;6866;p88">
            <a:extLst>
              <a:ext uri="{FF2B5EF4-FFF2-40B4-BE49-F238E27FC236}">
                <a16:creationId xmlns:a16="http://schemas.microsoft.com/office/drawing/2014/main" id="{06EDEA23-5B22-15BD-C2CC-BFAB467E3563}"/>
              </a:ext>
            </a:extLst>
          </p:cNvPr>
          <p:cNvGrpSpPr/>
          <p:nvPr/>
        </p:nvGrpSpPr>
        <p:grpSpPr>
          <a:xfrm>
            <a:off x="3088984" y="3683227"/>
            <a:ext cx="381641" cy="422300"/>
            <a:chOff x="-30354001" y="3569100"/>
            <a:chExt cx="292250" cy="292225"/>
          </a:xfrm>
          <a:solidFill>
            <a:srgbClr val="DA7565"/>
          </a:solidFill>
        </p:grpSpPr>
        <p:sp>
          <p:nvSpPr>
            <p:cNvPr id="36" name="Google Shape;6867;p88">
              <a:extLst>
                <a:ext uri="{FF2B5EF4-FFF2-40B4-BE49-F238E27FC236}">
                  <a16:creationId xmlns:a16="http://schemas.microsoft.com/office/drawing/2014/main" id="{09991A70-3AF8-A406-4302-2967667BCC27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7" name="Google Shape;6868;p88">
              <a:extLst>
                <a:ext uri="{FF2B5EF4-FFF2-40B4-BE49-F238E27FC236}">
                  <a16:creationId xmlns:a16="http://schemas.microsoft.com/office/drawing/2014/main" id="{457E9BC3-7F17-2233-9DE4-6E1E28CAEFF6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8" name="Google Shape;6869;p88">
              <a:extLst>
                <a:ext uri="{FF2B5EF4-FFF2-40B4-BE49-F238E27FC236}">
                  <a16:creationId xmlns:a16="http://schemas.microsoft.com/office/drawing/2014/main" id="{C1E7E7B4-0911-5A8D-E2DC-E7AA5151C367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39" name="Google Shape;6870;p88">
              <a:extLst>
                <a:ext uri="{FF2B5EF4-FFF2-40B4-BE49-F238E27FC236}">
                  <a16:creationId xmlns:a16="http://schemas.microsoft.com/office/drawing/2014/main" id="{315A1B24-C27B-51D2-D2BF-255C1C01D6B1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0" name="Google Shape;6871;p88">
              <a:extLst>
                <a:ext uri="{FF2B5EF4-FFF2-40B4-BE49-F238E27FC236}">
                  <a16:creationId xmlns:a16="http://schemas.microsoft.com/office/drawing/2014/main" id="{EDFED072-04F2-8091-2C09-F1E6B96AE815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1" name="Google Shape;6872;p88">
              <a:extLst>
                <a:ext uri="{FF2B5EF4-FFF2-40B4-BE49-F238E27FC236}">
                  <a16:creationId xmlns:a16="http://schemas.microsoft.com/office/drawing/2014/main" id="{0DC37572-8EAA-7CDD-DB54-5D7423A62300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oogle Shape;6957;p88">
            <a:extLst>
              <a:ext uri="{FF2B5EF4-FFF2-40B4-BE49-F238E27FC236}">
                <a16:creationId xmlns:a16="http://schemas.microsoft.com/office/drawing/2014/main" id="{0274313E-51E1-307C-D0D4-7649B85A3264}"/>
              </a:ext>
            </a:extLst>
          </p:cNvPr>
          <p:cNvGrpSpPr/>
          <p:nvPr/>
        </p:nvGrpSpPr>
        <p:grpSpPr>
          <a:xfrm>
            <a:off x="2384746" y="1186259"/>
            <a:ext cx="373566" cy="372830"/>
            <a:chOff x="-31094350" y="3194000"/>
            <a:chExt cx="292225" cy="291650"/>
          </a:xfrm>
          <a:solidFill>
            <a:srgbClr val="DA7565"/>
          </a:solidFill>
        </p:grpSpPr>
        <p:sp>
          <p:nvSpPr>
            <p:cNvPr id="43" name="Google Shape;6958;p88">
              <a:extLst>
                <a:ext uri="{FF2B5EF4-FFF2-40B4-BE49-F238E27FC236}">
                  <a16:creationId xmlns:a16="http://schemas.microsoft.com/office/drawing/2014/main" id="{1787DB8A-055E-88F7-8DDB-0F64B3C37445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4" name="Google Shape;6959;p88">
              <a:extLst>
                <a:ext uri="{FF2B5EF4-FFF2-40B4-BE49-F238E27FC236}">
                  <a16:creationId xmlns:a16="http://schemas.microsoft.com/office/drawing/2014/main" id="{4EDE1C43-B0C1-C32E-2EFC-5A917C3FDB6B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5" name="Google Shape;6960;p88">
              <a:extLst>
                <a:ext uri="{FF2B5EF4-FFF2-40B4-BE49-F238E27FC236}">
                  <a16:creationId xmlns:a16="http://schemas.microsoft.com/office/drawing/2014/main" id="{5B07E10C-6209-D732-AB01-08D12CAAD5D9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6" name="Google Shape;6961;p88">
              <a:extLst>
                <a:ext uri="{FF2B5EF4-FFF2-40B4-BE49-F238E27FC236}">
                  <a16:creationId xmlns:a16="http://schemas.microsoft.com/office/drawing/2014/main" id="{394C6BF2-DC7F-16FE-9C00-B1185F250E99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7" name="Google Shape;6962;p88">
              <a:extLst>
                <a:ext uri="{FF2B5EF4-FFF2-40B4-BE49-F238E27FC236}">
                  <a16:creationId xmlns:a16="http://schemas.microsoft.com/office/drawing/2014/main" id="{185A22BD-E14C-0929-4CA4-2121BA66D803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8" name="Google Shape;6963;p88">
              <a:extLst>
                <a:ext uri="{FF2B5EF4-FFF2-40B4-BE49-F238E27FC236}">
                  <a16:creationId xmlns:a16="http://schemas.microsoft.com/office/drawing/2014/main" id="{19402CAC-DE17-727D-D931-1D0F4829303D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49" name="Google Shape;6964;p88">
              <a:extLst>
                <a:ext uri="{FF2B5EF4-FFF2-40B4-BE49-F238E27FC236}">
                  <a16:creationId xmlns:a16="http://schemas.microsoft.com/office/drawing/2014/main" id="{7F9C78DD-5858-0775-52BD-C651580C9D71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0" name="Google Shape;6965;p88">
              <a:extLst>
                <a:ext uri="{FF2B5EF4-FFF2-40B4-BE49-F238E27FC236}">
                  <a16:creationId xmlns:a16="http://schemas.microsoft.com/office/drawing/2014/main" id="{3E5C159C-F481-7DA8-F360-BED1507F6E72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oogle Shape;6966;p88">
            <a:extLst>
              <a:ext uri="{FF2B5EF4-FFF2-40B4-BE49-F238E27FC236}">
                <a16:creationId xmlns:a16="http://schemas.microsoft.com/office/drawing/2014/main" id="{E3101839-781A-CCDB-7877-F7BB250F274B}"/>
              </a:ext>
            </a:extLst>
          </p:cNvPr>
          <p:cNvGrpSpPr/>
          <p:nvPr/>
        </p:nvGrpSpPr>
        <p:grpSpPr>
          <a:xfrm>
            <a:off x="6843436" y="2758582"/>
            <a:ext cx="453661" cy="454361"/>
            <a:chOff x="-31093575" y="3552550"/>
            <a:chExt cx="291450" cy="291900"/>
          </a:xfrm>
          <a:solidFill>
            <a:srgbClr val="DA7565"/>
          </a:solidFill>
        </p:grpSpPr>
        <p:sp>
          <p:nvSpPr>
            <p:cNvPr id="52" name="Google Shape;6967;p88">
              <a:extLst>
                <a:ext uri="{FF2B5EF4-FFF2-40B4-BE49-F238E27FC236}">
                  <a16:creationId xmlns:a16="http://schemas.microsoft.com/office/drawing/2014/main" id="{00020956-3EC0-B3E9-A607-7019B0CF095D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3" name="Google Shape;6968;p88">
              <a:extLst>
                <a:ext uri="{FF2B5EF4-FFF2-40B4-BE49-F238E27FC236}">
                  <a16:creationId xmlns:a16="http://schemas.microsoft.com/office/drawing/2014/main" id="{6C7D7C91-BA63-E9FD-6941-9743C74DE765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4" name="Google Shape;6969;p88">
              <a:extLst>
                <a:ext uri="{FF2B5EF4-FFF2-40B4-BE49-F238E27FC236}">
                  <a16:creationId xmlns:a16="http://schemas.microsoft.com/office/drawing/2014/main" id="{0BEC4C62-0026-928F-96F1-9F51C440C839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5" name="Google Shape;6970;p88">
              <a:extLst>
                <a:ext uri="{FF2B5EF4-FFF2-40B4-BE49-F238E27FC236}">
                  <a16:creationId xmlns:a16="http://schemas.microsoft.com/office/drawing/2014/main" id="{BAA1D46C-52AB-BFE7-1B12-A1E213352B85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oogle Shape;6760;p88">
            <a:extLst>
              <a:ext uri="{FF2B5EF4-FFF2-40B4-BE49-F238E27FC236}">
                <a16:creationId xmlns:a16="http://schemas.microsoft.com/office/drawing/2014/main" id="{F07BEA26-6F47-44F4-6EE4-6F662AE4E8EE}"/>
              </a:ext>
            </a:extLst>
          </p:cNvPr>
          <p:cNvGrpSpPr/>
          <p:nvPr/>
        </p:nvGrpSpPr>
        <p:grpSpPr>
          <a:xfrm>
            <a:off x="1805961" y="1135460"/>
            <a:ext cx="374965" cy="450422"/>
            <a:chOff x="-35814602" y="3202075"/>
            <a:chExt cx="242625" cy="291450"/>
          </a:xfrm>
          <a:solidFill>
            <a:srgbClr val="DA7565"/>
          </a:solidFill>
        </p:grpSpPr>
        <p:sp>
          <p:nvSpPr>
            <p:cNvPr id="57" name="Google Shape;6761;p88">
              <a:extLst>
                <a:ext uri="{FF2B5EF4-FFF2-40B4-BE49-F238E27FC236}">
                  <a16:creationId xmlns:a16="http://schemas.microsoft.com/office/drawing/2014/main" id="{AEB68E6F-471B-2CFB-FFCF-1BE7932275F0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8" name="Google Shape;6762;p88">
              <a:extLst>
                <a:ext uri="{FF2B5EF4-FFF2-40B4-BE49-F238E27FC236}">
                  <a16:creationId xmlns:a16="http://schemas.microsoft.com/office/drawing/2014/main" id="{7C237AE2-763D-BC6F-16A2-03BF79B88A22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59" name="Google Shape;6763;p88">
              <a:extLst>
                <a:ext uri="{FF2B5EF4-FFF2-40B4-BE49-F238E27FC236}">
                  <a16:creationId xmlns:a16="http://schemas.microsoft.com/office/drawing/2014/main" id="{1AF5B32C-88E1-7A96-26B1-C5A1DBDF2A9D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0" name="Google Shape;6764;p88">
              <a:extLst>
                <a:ext uri="{FF2B5EF4-FFF2-40B4-BE49-F238E27FC236}">
                  <a16:creationId xmlns:a16="http://schemas.microsoft.com/office/drawing/2014/main" id="{8A378A01-A91B-67B3-4058-0C4294CEE204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1" name="Google Shape;6765;p88">
              <a:extLst>
                <a:ext uri="{FF2B5EF4-FFF2-40B4-BE49-F238E27FC236}">
                  <a16:creationId xmlns:a16="http://schemas.microsoft.com/office/drawing/2014/main" id="{670DF839-4C2C-AF5A-6403-7BBAEBEA9546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2" name="Google Shape;6766;p88">
              <a:extLst>
                <a:ext uri="{FF2B5EF4-FFF2-40B4-BE49-F238E27FC236}">
                  <a16:creationId xmlns:a16="http://schemas.microsoft.com/office/drawing/2014/main" id="{CCA08902-0646-E20C-5937-AE79846FF713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3" name="Google Shape;6767;p88">
              <a:extLst>
                <a:ext uri="{FF2B5EF4-FFF2-40B4-BE49-F238E27FC236}">
                  <a16:creationId xmlns:a16="http://schemas.microsoft.com/office/drawing/2014/main" id="{774F90EC-F3E1-AAB8-EBB6-C7A0485FFA64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oogle Shape;6777;p88">
            <a:extLst>
              <a:ext uri="{FF2B5EF4-FFF2-40B4-BE49-F238E27FC236}">
                <a16:creationId xmlns:a16="http://schemas.microsoft.com/office/drawing/2014/main" id="{231AE6F8-E355-6ADA-40F7-5D2BBD12789A}"/>
              </a:ext>
            </a:extLst>
          </p:cNvPr>
          <p:cNvGrpSpPr/>
          <p:nvPr/>
        </p:nvGrpSpPr>
        <p:grpSpPr>
          <a:xfrm>
            <a:off x="4781524" y="1108667"/>
            <a:ext cx="450421" cy="450422"/>
            <a:chOff x="-34003850" y="3227275"/>
            <a:chExt cx="291450" cy="291450"/>
          </a:xfrm>
          <a:solidFill>
            <a:srgbClr val="DA7565"/>
          </a:solidFill>
        </p:grpSpPr>
        <p:sp>
          <p:nvSpPr>
            <p:cNvPr id="65" name="Google Shape;6778;p88">
              <a:extLst>
                <a:ext uri="{FF2B5EF4-FFF2-40B4-BE49-F238E27FC236}">
                  <a16:creationId xmlns:a16="http://schemas.microsoft.com/office/drawing/2014/main" id="{6AA8B851-13D1-0FE2-A2B4-BF5B13BB2268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6" name="Google Shape;6779;p88">
              <a:extLst>
                <a:ext uri="{FF2B5EF4-FFF2-40B4-BE49-F238E27FC236}">
                  <a16:creationId xmlns:a16="http://schemas.microsoft.com/office/drawing/2014/main" id="{11A6B6EE-645B-16D4-55D7-EC211199481A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7" name="Google Shape;6780;p88">
              <a:extLst>
                <a:ext uri="{FF2B5EF4-FFF2-40B4-BE49-F238E27FC236}">
                  <a16:creationId xmlns:a16="http://schemas.microsoft.com/office/drawing/2014/main" id="{0C6F07D1-C644-0663-D667-4348E297CBC5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8" name="Google Shape;6781;p88">
              <a:extLst>
                <a:ext uri="{FF2B5EF4-FFF2-40B4-BE49-F238E27FC236}">
                  <a16:creationId xmlns:a16="http://schemas.microsoft.com/office/drawing/2014/main" id="{EB6CA28A-7697-011C-A3D0-12D70EF57260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9" name="Google Shape;6782;p88">
              <a:extLst>
                <a:ext uri="{FF2B5EF4-FFF2-40B4-BE49-F238E27FC236}">
                  <a16:creationId xmlns:a16="http://schemas.microsoft.com/office/drawing/2014/main" id="{B5F9F08F-CADF-9779-6C53-0482DAAF6543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0" name="Google Shape;6827;p88">
            <a:extLst>
              <a:ext uri="{FF2B5EF4-FFF2-40B4-BE49-F238E27FC236}">
                <a16:creationId xmlns:a16="http://schemas.microsoft.com/office/drawing/2014/main" id="{F5829397-9299-70F0-A267-9AD332E632BC}"/>
              </a:ext>
            </a:extLst>
          </p:cNvPr>
          <p:cNvGrpSpPr/>
          <p:nvPr/>
        </p:nvGrpSpPr>
        <p:grpSpPr>
          <a:xfrm>
            <a:off x="5348741" y="1116559"/>
            <a:ext cx="455290" cy="449186"/>
            <a:chOff x="-33645475" y="3228075"/>
            <a:chExt cx="294600" cy="290650"/>
          </a:xfrm>
          <a:solidFill>
            <a:srgbClr val="DA7565"/>
          </a:solidFill>
        </p:grpSpPr>
        <p:sp>
          <p:nvSpPr>
            <p:cNvPr id="71" name="Google Shape;6828;p88">
              <a:extLst>
                <a:ext uri="{FF2B5EF4-FFF2-40B4-BE49-F238E27FC236}">
                  <a16:creationId xmlns:a16="http://schemas.microsoft.com/office/drawing/2014/main" id="{54051F86-1098-6AAD-3F42-F4436DA5671E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2" name="Google Shape;6829;p88">
              <a:extLst>
                <a:ext uri="{FF2B5EF4-FFF2-40B4-BE49-F238E27FC236}">
                  <a16:creationId xmlns:a16="http://schemas.microsoft.com/office/drawing/2014/main" id="{D118B4DF-E850-40F0-F6B9-1C3CBB24C30B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3" name="Google Shape;6830;p88">
              <a:extLst>
                <a:ext uri="{FF2B5EF4-FFF2-40B4-BE49-F238E27FC236}">
                  <a16:creationId xmlns:a16="http://schemas.microsoft.com/office/drawing/2014/main" id="{9AAFF649-F0AA-00BD-8F63-EB83D0B633DD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4" name="Google Shape;6831;p88">
              <a:extLst>
                <a:ext uri="{FF2B5EF4-FFF2-40B4-BE49-F238E27FC236}">
                  <a16:creationId xmlns:a16="http://schemas.microsoft.com/office/drawing/2014/main" id="{D90E9292-6153-14E9-4A34-7FBB222111F8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5" name="Google Shape;6832;p88">
              <a:extLst>
                <a:ext uri="{FF2B5EF4-FFF2-40B4-BE49-F238E27FC236}">
                  <a16:creationId xmlns:a16="http://schemas.microsoft.com/office/drawing/2014/main" id="{6BF614C6-8C31-1533-2C5E-A7A001EF2E82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6" name="Google Shape;6833;p88">
              <a:extLst>
                <a:ext uri="{FF2B5EF4-FFF2-40B4-BE49-F238E27FC236}">
                  <a16:creationId xmlns:a16="http://schemas.microsoft.com/office/drawing/2014/main" id="{F0B6F482-D67B-6457-7025-D2285CBC97F0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7" name="Google Shape;6834;p88">
              <a:extLst>
                <a:ext uri="{FF2B5EF4-FFF2-40B4-BE49-F238E27FC236}">
                  <a16:creationId xmlns:a16="http://schemas.microsoft.com/office/drawing/2014/main" id="{323E5CEE-03CA-C84A-90DE-B77C8F5CF2F3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8" name="Google Shape;6873;p88">
            <a:extLst>
              <a:ext uri="{FF2B5EF4-FFF2-40B4-BE49-F238E27FC236}">
                <a16:creationId xmlns:a16="http://schemas.microsoft.com/office/drawing/2014/main" id="{08FBA6D0-904D-7816-BE63-BB9875498576}"/>
              </a:ext>
            </a:extLst>
          </p:cNvPr>
          <p:cNvGrpSpPr/>
          <p:nvPr/>
        </p:nvGrpSpPr>
        <p:grpSpPr>
          <a:xfrm>
            <a:off x="3048920" y="1117094"/>
            <a:ext cx="435778" cy="450422"/>
            <a:chOff x="-35118325" y="3202075"/>
            <a:chExt cx="281975" cy="291450"/>
          </a:xfrm>
          <a:solidFill>
            <a:srgbClr val="DA7565"/>
          </a:solidFill>
        </p:grpSpPr>
        <p:sp>
          <p:nvSpPr>
            <p:cNvPr id="79" name="Google Shape;6874;p88">
              <a:extLst>
                <a:ext uri="{FF2B5EF4-FFF2-40B4-BE49-F238E27FC236}">
                  <a16:creationId xmlns:a16="http://schemas.microsoft.com/office/drawing/2014/main" id="{587A6EA5-EB41-9E5A-4819-891CF8303FC6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0" name="Google Shape;6875;p88">
              <a:extLst>
                <a:ext uri="{FF2B5EF4-FFF2-40B4-BE49-F238E27FC236}">
                  <a16:creationId xmlns:a16="http://schemas.microsoft.com/office/drawing/2014/main" id="{979728F0-3753-9E3A-C020-C8971A138181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1" name="Google Shape;6876;p88">
              <a:extLst>
                <a:ext uri="{FF2B5EF4-FFF2-40B4-BE49-F238E27FC236}">
                  <a16:creationId xmlns:a16="http://schemas.microsoft.com/office/drawing/2014/main" id="{F8534C6F-51CE-F8BD-2AB3-43B014FE84C7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2" name="Google Shape;6877;p88">
              <a:extLst>
                <a:ext uri="{FF2B5EF4-FFF2-40B4-BE49-F238E27FC236}">
                  <a16:creationId xmlns:a16="http://schemas.microsoft.com/office/drawing/2014/main" id="{A256B822-F793-10BB-62F2-5886184B9479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oogle Shape;6884;p88">
            <a:extLst>
              <a:ext uri="{FF2B5EF4-FFF2-40B4-BE49-F238E27FC236}">
                <a16:creationId xmlns:a16="http://schemas.microsoft.com/office/drawing/2014/main" id="{0F87D86B-E6EA-D833-4BE4-A8F957734369}"/>
              </a:ext>
            </a:extLst>
          </p:cNvPr>
          <p:cNvGrpSpPr/>
          <p:nvPr/>
        </p:nvGrpSpPr>
        <p:grpSpPr>
          <a:xfrm>
            <a:off x="6148964" y="1116559"/>
            <a:ext cx="428514" cy="451040"/>
            <a:chOff x="-33277649" y="3226875"/>
            <a:chExt cx="277275" cy="291850"/>
          </a:xfrm>
          <a:solidFill>
            <a:srgbClr val="DA7565"/>
          </a:solidFill>
        </p:grpSpPr>
        <p:sp>
          <p:nvSpPr>
            <p:cNvPr id="84" name="Google Shape;6885;p88">
              <a:extLst>
                <a:ext uri="{FF2B5EF4-FFF2-40B4-BE49-F238E27FC236}">
                  <a16:creationId xmlns:a16="http://schemas.microsoft.com/office/drawing/2014/main" id="{18365E7E-9B30-89BF-35D8-9B767AD51371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5" name="Google Shape;6886;p88">
              <a:extLst>
                <a:ext uri="{FF2B5EF4-FFF2-40B4-BE49-F238E27FC236}">
                  <a16:creationId xmlns:a16="http://schemas.microsoft.com/office/drawing/2014/main" id="{34AADEA3-1ACE-B70A-BBBB-32997D899CE3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6" name="Google Shape;6887;p88">
              <a:extLst>
                <a:ext uri="{FF2B5EF4-FFF2-40B4-BE49-F238E27FC236}">
                  <a16:creationId xmlns:a16="http://schemas.microsoft.com/office/drawing/2014/main" id="{116FA0C0-9B3F-CEA0-FFB0-5E8EFC8497D7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7" name="Google Shape;6888;p88">
              <a:extLst>
                <a:ext uri="{FF2B5EF4-FFF2-40B4-BE49-F238E27FC236}">
                  <a16:creationId xmlns:a16="http://schemas.microsoft.com/office/drawing/2014/main" id="{CCD3E647-EAE1-6731-973B-2AF1E0A704DC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8" name="Google Shape;6889;p88">
              <a:extLst>
                <a:ext uri="{FF2B5EF4-FFF2-40B4-BE49-F238E27FC236}">
                  <a16:creationId xmlns:a16="http://schemas.microsoft.com/office/drawing/2014/main" id="{F3E2E54C-FBC4-5C71-F913-2C70DFB6D89C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9" name="Google Shape;6890;p88">
              <a:extLst>
                <a:ext uri="{FF2B5EF4-FFF2-40B4-BE49-F238E27FC236}">
                  <a16:creationId xmlns:a16="http://schemas.microsoft.com/office/drawing/2014/main" id="{C8956CD4-2712-0433-AD48-44E2F8F93A70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0" name="Google Shape;6891;p88">
              <a:extLst>
                <a:ext uri="{FF2B5EF4-FFF2-40B4-BE49-F238E27FC236}">
                  <a16:creationId xmlns:a16="http://schemas.microsoft.com/office/drawing/2014/main" id="{6F4906A2-1813-2BE3-5A72-1403928609D3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91" name="Google Shape;6922;p88">
            <a:extLst>
              <a:ext uri="{FF2B5EF4-FFF2-40B4-BE49-F238E27FC236}">
                <a16:creationId xmlns:a16="http://schemas.microsoft.com/office/drawing/2014/main" id="{D6E6B85E-8D4F-DFA5-280C-E052634ECBED}"/>
              </a:ext>
            </a:extLst>
          </p:cNvPr>
          <p:cNvGrpSpPr/>
          <p:nvPr/>
        </p:nvGrpSpPr>
        <p:grpSpPr>
          <a:xfrm>
            <a:off x="3624483" y="1117094"/>
            <a:ext cx="423608" cy="450422"/>
            <a:chOff x="-34755224" y="3202075"/>
            <a:chExt cx="274100" cy="291450"/>
          </a:xfrm>
          <a:solidFill>
            <a:srgbClr val="DA7565"/>
          </a:solidFill>
        </p:grpSpPr>
        <p:sp>
          <p:nvSpPr>
            <p:cNvPr id="92" name="Google Shape;6923;p88">
              <a:extLst>
                <a:ext uri="{FF2B5EF4-FFF2-40B4-BE49-F238E27FC236}">
                  <a16:creationId xmlns:a16="http://schemas.microsoft.com/office/drawing/2014/main" id="{A51C809E-26CD-F1C9-8F04-FE4F0CBFD093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3" name="Google Shape;6924;p88">
              <a:extLst>
                <a:ext uri="{FF2B5EF4-FFF2-40B4-BE49-F238E27FC236}">
                  <a16:creationId xmlns:a16="http://schemas.microsoft.com/office/drawing/2014/main" id="{ABE5FCBF-AA81-F5AE-BE91-57676A2A93E7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4" name="Google Shape;6925;p88">
              <a:extLst>
                <a:ext uri="{FF2B5EF4-FFF2-40B4-BE49-F238E27FC236}">
                  <a16:creationId xmlns:a16="http://schemas.microsoft.com/office/drawing/2014/main" id="{B832B45B-4021-89EF-8BA4-E7C71B7B4BD8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5" name="Google Shape;6926;p88">
              <a:extLst>
                <a:ext uri="{FF2B5EF4-FFF2-40B4-BE49-F238E27FC236}">
                  <a16:creationId xmlns:a16="http://schemas.microsoft.com/office/drawing/2014/main" id="{A6E9290B-57B1-DBF3-57C2-DCB82BC8B5B7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6" name="Google Shape;6927;p88">
              <a:extLst>
                <a:ext uri="{FF2B5EF4-FFF2-40B4-BE49-F238E27FC236}">
                  <a16:creationId xmlns:a16="http://schemas.microsoft.com/office/drawing/2014/main" id="{95B05DED-B9C2-EE5D-E67F-10EA6C61352A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7" name="Google Shape;6928;p88">
              <a:extLst>
                <a:ext uri="{FF2B5EF4-FFF2-40B4-BE49-F238E27FC236}">
                  <a16:creationId xmlns:a16="http://schemas.microsoft.com/office/drawing/2014/main" id="{7B78EA41-9D64-7BF6-5043-2AAE03E9CE8C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8" name="Google Shape;6929;p88">
              <a:extLst>
                <a:ext uri="{FF2B5EF4-FFF2-40B4-BE49-F238E27FC236}">
                  <a16:creationId xmlns:a16="http://schemas.microsoft.com/office/drawing/2014/main" id="{807DB3E3-8263-2EDC-2A5B-206B8F2D6E75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oogle Shape;6981;p88">
            <a:extLst>
              <a:ext uri="{FF2B5EF4-FFF2-40B4-BE49-F238E27FC236}">
                <a16:creationId xmlns:a16="http://schemas.microsoft.com/office/drawing/2014/main" id="{07361DE1-383C-7A54-C560-44AEB0122AA7}"/>
              </a:ext>
            </a:extLst>
          </p:cNvPr>
          <p:cNvGrpSpPr/>
          <p:nvPr/>
        </p:nvGrpSpPr>
        <p:grpSpPr>
          <a:xfrm>
            <a:off x="4169088" y="1116768"/>
            <a:ext cx="456488" cy="451079"/>
            <a:chOff x="-34408675" y="3202075"/>
            <a:chExt cx="295375" cy="291875"/>
          </a:xfrm>
          <a:solidFill>
            <a:srgbClr val="DA7565"/>
          </a:solidFill>
        </p:grpSpPr>
        <p:sp>
          <p:nvSpPr>
            <p:cNvPr id="100" name="Google Shape;6982;p88">
              <a:extLst>
                <a:ext uri="{FF2B5EF4-FFF2-40B4-BE49-F238E27FC236}">
                  <a16:creationId xmlns:a16="http://schemas.microsoft.com/office/drawing/2014/main" id="{94CD1AFF-676E-3073-AFC8-047934CB5E52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1" name="Google Shape;6983;p88">
              <a:extLst>
                <a:ext uri="{FF2B5EF4-FFF2-40B4-BE49-F238E27FC236}">
                  <a16:creationId xmlns:a16="http://schemas.microsoft.com/office/drawing/2014/main" id="{F5A6A831-6EB2-93D3-035E-B322DDA4D5B6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2" name="Google Shape;6984;p88">
              <a:extLst>
                <a:ext uri="{FF2B5EF4-FFF2-40B4-BE49-F238E27FC236}">
                  <a16:creationId xmlns:a16="http://schemas.microsoft.com/office/drawing/2014/main" id="{C32D0ACB-DDA2-4400-3373-55072EA510A5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3" name="Google Shape;6985;p88">
              <a:extLst>
                <a:ext uri="{FF2B5EF4-FFF2-40B4-BE49-F238E27FC236}">
                  <a16:creationId xmlns:a16="http://schemas.microsoft.com/office/drawing/2014/main" id="{B40074AE-C83B-4DD7-87C9-1CD8E56FEA45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04" name="Google Shape;7015;p88">
            <a:extLst>
              <a:ext uri="{FF2B5EF4-FFF2-40B4-BE49-F238E27FC236}">
                <a16:creationId xmlns:a16="http://schemas.microsoft.com/office/drawing/2014/main" id="{E2079B7D-B4E8-24A8-CF0B-ECE783248A47}"/>
              </a:ext>
            </a:extLst>
          </p:cNvPr>
          <p:cNvGrpSpPr/>
          <p:nvPr/>
        </p:nvGrpSpPr>
        <p:grpSpPr>
          <a:xfrm>
            <a:off x="6824601" y="1879798"/>
            <a:ext cx="498608" cy="496390"/>
            <a:chOff x="-30735200" y="3552550"/>
            <a:chExt cx="292225" cy="290925"/>
          </a:xfrm>
          <a:solidFill>
            <a:srgbClr val="DA7565"/>
          </a:solidFill>
        </p:grpSpPr>
        <p:sp>
          <p:nvSpPr>
            <p:cNvPr id="105" name="Google Shape;7016;p88">
              <a:extLst>
                <a:ext uri="{FF2B5EF4-FFF2-40B4-BE49-F238E27FC236}">
                  <a16:creationId xmlns:a16="http://schemas.microsoft.com/office/drawing/2014/main" id="{6EE68B93-77A5-618F-CF03-C91C0BFC4E93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6" name="Google Shape;7017;p88">
              <a:extLst>
                <a:ext uri="{FF2B5EF4-FFF2-40B4-BE49-F238E27FC236}">
                  <a16:creationId xmlns:a16="http://schemas.microsoft.com/office/drawing/2014/main" id="{092C8764-C37D-E802-8822-B8D868505C71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sp>
        <p:nvSpPr>
          <p:cNvPr id="107" name="Google Shape;6799;p88">
            <a:extLst>
              <a:ext uri="{FF2B5EF4-FFF2-40B4-BE49-F238E27FC236}">
                <a16:creationId xmlns:a16="http://schemas.microsoft.com/office/drawing/2014/main" id="{F6D64756-25B9-ED69-30CF-E50E0F073FD5}"/>
              </a:ext>
            </a:extLst>
          </p:cNvPr>
          <p:cNvSpPr/>
          <p:nvPr/>
        </p:nvSpPr>
        <p:spPr>
          <a:xfrm>
            <a:off x="3000401" y="1908105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cs typeface="B Nazanin" panose="00000400000000000000" pitchFamily="2" charset="-78"/>
            </a:endParaRPr>
          </a:p>
        </p:txBody>
      </p:sp>
      <p:grpSp>
        <p:nvGrpSpPr>
          <p:cNvPr id="108" name="Google Shape;6862;p88">
            <a:extLst>
              <a:ext uri="{FF2B5EF4-FFF2-40B4-BE49-F238E27FC236}">
                <a16:creationId xmlns:a16="http://schemas.microsoft.com/office/drawing/2014/main" id="{0A3B04DF-C152-F3F9-E2BE-D0DF774C04BB}"/>
              </a:ext>
            </a:extLst>
          </p:cNvPr>
          <p:cNvGrpSpPr/>
          <p:nvPr/>
        </p:nvGrpSpPr>
        <p:grpSpPr>
          <a:xfrm>
            <a:off x="3561484" y="1906592"/>
            <a:ext cx="460833" cy="449225"/>
            <a:chOff x="-31817401" y="3910025"/>
            <a:chExt cx="301675" cy="294075"/>
          </a:xfrm>
          <a:solidFill>
            <a:srgbClr val="DA7565"/>
          </a:solidFill>
        </p:grpSpPr>
        <p:sp>
          <p:nvSpPr>
            <p:cNvPr id="109" name="Google Shape;6863;p88">
              <a:extLst>
                <a:ext uri="{FF2B5EF4-FFF2-40B4-BE49-F238E27FC236}">
                  <a16:creationId xmlns:a16="http://schemas.microsoft.com/office/drawing/2014/main" id="{237BECED-00A7-2FB4-EE72-9D0BD7D0B3B6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0" name="Google Shape;6864;p88">
              <a:extLst>
                <a:ext uri="{FF2B5EF4-FFF2-40B4-BE49-F238E27FC236}">
                  <a16:creationId xmlns:a16="http://schemas.microsoft.com/office/drawing/2014/main" id="{5DC476F7-15E2-D8A5-CE6B-6C5E47D54946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1" name="Google Shape;6865;p88">
              <a:extLst>
                <a:ext uri="{FF2B5EF4-FFF2-40B4-BE49-F238E27FC236}">
                  <a16:creationId xmlns:a16="http://schemas.microsoft.com/office/drawing/2014/main" id="{23D79561-2B80-F06C-827A-A05F7C06D6B8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12" name="Google Shape;6913;p88">
            <a:extLst>
              <a:ext uri="{FF2B5EF4-FFF2-40B4-BE49-F238E27FC236}">
                <a16:creationId xmlns:a16="http://schemas.microsoft.com/office/drawing/2014/main" id="{749B316A-189D-4B2E-9CBB-50D666073D7C}"/>
              </a:ext>
            </a:extLst>
          </p:cNvPr>
          <p:cNvGrpSpPr/>
          <p:nvPr/>
        </p:nvGrpSpPr>
        <p:grpSpPr>
          <a:xfrm>
            <a:off x="4129169" y="1906801"/>
            <a:ext cx="450026" cy="448804"/>
            <a:chOff x="-31455100" y="3909350"/>
            <a:chExt cx="294600" cy="293800"/>
          </a:xfrm>
          <a:solidFill>
            <a:srgbClr val="DA7565"/>
          </a:solidFill>
        </p:grpSpPr>
        <p:sp>
          <p:nvSpPr>
            <p:cNvPr id="113" name="Google Shape;6914;p88">
              <a:extLst>
                <a:ext uri="{FF2B5EF4-FFF2-40B4-BE49-F238E27FC236}">
                  <a16:creationId xmlns:a16="http://schemas.microsoft.com/office/drawing/2014/main" id="{F8321B54-020F-90AB-3D0C-52ECA12EE745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4" name="Google Shape;6915;p88">
              <a:extLst>
                <a:ext uri="{FF2B5EF4-FFF2-40B4-BE49-F238E27FC236}">
                  <a16:creationId xmlns:a16="http://schemas.microsoft.com/office/drawing/2014/main" id="{478F8FC8-9FA8-200F-AD48-BD1C060A7DA0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15" name="Google Shape;6947;p88">
            <a:extLst>
              <a:ext uri="{FF2B5EF4-FFF2-40B4-BE49-F238E27FC236}">
                <a16:creationId xmlns:a16="http://schemas.microsoft.com/office/drawing/2014/main" id="{E266D63A-534E-C532-EDCC-06C3C6326980}"/>
              </a:ext>
            </a:extLst>
          </p:cNvPr>
          <p:cNvGrpSpPr/>
          <p:nvPr/>
        </p:nvGrpSpPr>
        <p:grpSpPr>
          <a:xfrm>
            <a:off x="1801651" y="1925987"/>
            <a:ext cx="446398" cy="447620"/>
            <a:chOff x="-32927950" y="3944800"/>
            <a:chExt cx="292225" cy="293025"/>
          </a:xfrm>
          <a:solidFill>
            <a:srgbClr val="DA7565"/>
          </a:solidFill>
        </p:grpSpPr>
        <p:sp>
          <p:nvSpPr>
            <p:cNvPr id="116" name="Google Shape;6948;p88">
              <a:extLst>
                <a:ext uri="{FF2B5EF4-FFF2-40B4-BE49-F238E27FC236}">
                  <a16:creationId xmlns:a16="http://schemas.microsoft.com/office/drawing/2014/main" id="{0E9BCE97-67DB-FDBC-3542-1C0D071F1FAB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7" name="Google Shape;6949;p88">
              <a:extLst>
                <a:ext uri="{FF2B5EF4-FFF2-40B4-BE49-F238E27FC236}">
                  <a16:creationId xmlns:a16="http://schemas.microsoft.com/office/drawing/2014/main" id="{2DF3745D-7AF3-BC38-E968-DA20097118A6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8" name="Google Shape;6950;p88">
              <a:extLst>
                <a:ext uri="{FF2B5EF4-FFF2-40B4-BE49-F238E27FC236}">
                  <a16:creationId xmlns:a16="http://schemas.microsoft.com/office/drawing/2014/main" id="{2B80ED30-C1D6-45E8-54AE-F00BB534F8BE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9" name="Google Shape;6951;p88">
              <a:extLst>
                <a:ext uri="{FF2B5EF4-FFF2-40B4-BE49-F238E27FC236}">
                  <a16:creationId xmlns:a16="http://schemas.microsoft.com/office/drawing/2014/main" id="{93C6F8C5-9054-EEA0-8627-9675EEFFBD48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0" name="Google Shape;6952;p88">
              <a:extLst>
                <a:ext uri="{FF2B5EF4-FFF2-40B4-BE49-F238E27FC236}">
                  <a16:creationId xmlns:a16="http://schemas.microsoft.com/office/drawing/2014/main" id="{DE4CBC7A-18EE-F155-53BD-2CC3008F77A4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1" name="Google Shape;6953;p88">
              <a:extLst>
                <a:ext uri="{FF2B5EF4-FFF2-40B4-BE49-F238E27FC236}">
                  <a16:creationId xmlns:a16="http://schemas.microsoft.com/office/drawing/2014/main" id="{50654EF5-663C-5721-9E21-D0DB40285B12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2" name="Google Shape;6954;p88">
              <a:extLst>
                <a:ext uri="{FF2B5EF4-FFF2-40B4-BE49-F238E27FC236}">
                  <a16:creationId xmlns:a16="http://schemas.microsoft.com/office/drawing/2014/main" id="{9DAC2253-DAFE-2597-7A53-32E160BDD703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3" name="Google Shape;6955;p88">
              <a:extLst>
                <a:ext uri="{FF2B5EF4-FFF2-40B4-BE49-F238E27FC236}">
                  <a16:creationId xmlns:a16="http://schemas.microsoft.com/office/drawing/2014/main" id="{171C191A-9D8B-0FB7-CCB3-DCACFBDF83B5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4" name="Google Shape;6956;p88">
              <a:extLst>
                <a:ext uri="{FF2B5EF4-FFF2-40B4-BE49-F238E27FC236}">
                  <a16:creationId xmlns:a16="http://schemas.microsoft.com/office/drawing/2014/main" id="{D18CF42C-3116-1C3C-9841-976F9156CF10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25" name="Google Shape;6971;p88">
            <a:extLst>
              <a:ext uri="{FF2B5EF4-FFF2-40B4-BE49-F238E27FC236}">
                <a16:creationId xmlns:a16="http://schemas.microsoft.com/office/drawing/2014/main" id="{1210A744-9225-1EC6-9B5C-DA717AB521AA}"/>
              </a:ext>
            </a:extLst>
          </p:cNvPr>
          <p:cNvGrpSpPr/>
          <p:nvPr/>
        </p:nvGrpSpPr>
        <p:grpSpPr>
          <a:xfrm>
            <a:off x="4761549" y="1900422"/>
            <a:ext cx="445214" cy="445176"/>
            <a:chOff x="-31093575" y="3911725"/>
            <a:chExt cx="291450" cy="291425"/>
          </a:xfrm>
          <a:solidFill>
            <a:srgbClr val="DA7565"/>
          </a:solidFill>
        </p:grpSpPr>
        <p:sp>
          <p:nvSpPr>
            <p:cNvPr id="126" name="Google Shape;6972;p88">
              <a:extLst>
                <a:ext uri="{FF2B5EF4-FFF2-40B4-BE49-F238E27FC236}">
                  <a16:creationId xmlns:a16="http://schemas.microsoft.com/office/drawing/2014/main" id="{7F7C4B2D-545A-5BB5-FB2D-D146F47F56E3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7" name="Google Shape;6973;p88">
              <a:extLst>
                <a:ext uri="{FF2B5EF4-FFF2-40B4-BE49-F238E27FC236}">
                  <a16:creationId xmlns:a16="http://schemas.microsoft.com/office/drawing/2014/main" id="{574512EA-932A-7423-B73F-C43798E36A46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28" name="Google Shape;7004;p88">
            <a:extLst>
              <a:ext uri="{FF2B5EF4-FFF2-40B4-BE49-F238E27FC236}">
                <a16:creationId xmlns:a16="http://schemas.microsoft.com/office/drawing/2014/main" id="{E2591342-5E78-D5C2-49CA-5EBE3182C0AC}"/>
              </a:ext>
            </a:extLst>
          </p:cNvPr>
          <p:cNvGrpSpPr/>
          <p:nvPr/>
        </p:nvGrpSpPr>
        <p:grpSpPr>
          <a:xfrm>
            <a:off x="2435331" y="1908156"/>
            <a:ext cx="469273" cy="446093"/>
            <a:chOff x="-32576675" y="3944600"/>
            <a:chExt cx="307200" cy="292025"/>
          </a:xfrm>
          <a:solidFill>
            <a:srgbClr val="DA7565"/>
          </a:solidFill>
        </p:grpSpPr>
        <p:sp>
          <p:nvSpPr>
            <p:cNvPr id="129" name="Google Shape;7005;p88">
              <a:extLst>
                <a:ext uri="{FF2B5EF4-FFF2-40B4-BE49-F238E27FC236}">
                  <a16:creationId xmlns:a16="http://schemas.microsoft.com/office/drawing/2014/main" id="{824CDFFD-0A6B-F18C-2A64-4073C882191C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0" name="Google Shape;7006;p88">
              <a:extLst>
                <a:ext uri="{FF2B5EF4-FFF2-40B4-BE49-F238E27FC236}">
                  <a16:creationId xmlns:a16="http://schemas.microsoft.com/office/drawing/2014/main" id="{06C2D1EC-8663-ECD6-1F04-E75C5B8EF0C8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31" name="Google Shape;7018;p88">
            <a:extLst>
              <a:ext uri="{FF2B5EF4-FFF2-40B4-BE49-F238E27FC236}">
                <a16:creationId xmlns:a16="http://schemas.microsoft.com/office/drawing/2014/main" id="{F82C5497-617A-61E7-B4EF-7E71B04A9E57}"/>
              </a:ext>
            </a:extLst>
          </p:cNvPr>
          <p:cNvGrpSpPr/>
          <p:nvPr/>
        </p:nvGrpSpPr>
        <p:grpSpPr>
          <a:xfrm>
            <a:off x="5384147" y="1907441"/>
            <a:ext cx="446398" cy="445214"/>
            <a:chOff x="-30735200" y="3910925"/>
            <a:chExt cx="292225" cy="291450"/>
          </a:xfrm>
          <a:solidFill>
            <a:srgbClr val="DA7565"/>
          </a:solidFill>
        </p:grpSpPr>
        <p:sp>
          <p:nvSpPr>
            <p:cNvPr id="132" name="Google Shape;7019;p88">
              <a:extLst>
                <a:ext uri="{FF2B5EF4-FFF2-40B4-BE49-F238E27FC236}">
                  <a16:creationId xmlns:a16="http://schemas.microsoft.com/office/drawing/2014/main" id="{C4429D12-9C03-339A-5E39-6C948C06D372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3" name="Google Shape;7020;p88">
              <a:extLst>
                <a:ext uri="{FF2B5EF4-FFF2-40B4-BE49-F238E27FC236}">
                  <a16:creationId xmlns:a16="http://schemas.microsoft.com/office/drawing/2014/main" id="{88B25914-2FAA-1F7D-01BC-DDEE02F05CB4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sp>
        <p:nvSpPr>
          <p:cNvPr id="134" name="Google Shape;5917;p86">
            <a:extLst>
              <a:ext uri="{FF2B5EF4-FFF2-40B4-BE49-F238E27FC236}">
                <a16:creationId xmlns:a16="http://schemas.microsoft.com/office/drawing/2014/main" id="{7C318C9A-5B26-BAF8-EF50-A0C57A1E6F1E}"/>
              </a:ext>
            </a:extLst>
          </p:cNvPr>
          <p:cNvSpPr/>
          <p:nvPr/>
        </p:nvSpPr>
        <p:spPr>
          <a:xfrm>
            <a:off x="2993573" y="2777300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cs typeface="B Nazanin" panose="00000400000000000000" pitchFamily="2" charset="-78"/>
            </a:endParaRPr>
          </a:p>
        </p:txBody>
      </p:sp>
      <p:sp>
        <p:nvSpPr>
          <p:cNvPr id="135" name="Google Shape;5955;p86">
            <a:extLst>
              <a:ext uri="{FF2B5EF4-FFF2-40B4-BE49-F238E27FC236}">
                <a16:creationId xmlns:a16="http://schemas.microsoft.com/office/drawing/2014/main" id="{0F5C8A12-A70F-F3B0-5C57-E2EA6BFA55CD}"/>
              </a:ext>
            </a:extLst>
          </p:cNvPr>
          <p:cNvSpPr/>
          <p:nvPr/>
        </p:nvSpPr>
        <p:spPr>
          <a:xfrm>
            <a:off x="3533174" y="2849699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DA756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050">
              <a:cs typeface="B Nazanin" panose="00000400000000000000" pitchFamily="2" charset="-78"/>
            </a:endParaRPr>
          </a:p>
        </p:txBody>
      </p:sp>
      <p:grpSp>
        <p:nvGrpSpPr>
          <p:cNvPr id="136" name="Google Shape;5983;p86">
            <a:extLst>
              <a:ext uri="{FF2B5EF4-FFF2-40B4-BE49-F238E27FC236}">
                <a16:creationId xmlns:a16="http://schemas.microsoft.com/office/drawing/2014/main" id="{75B67517-06E1-B17F-D2DB-65FEF00610C0}"/>
              </a:ext>
            </a:extLst>
          </p:cNvPr>
          <p:cNvGrpSpPr/>
          <p:nvPr/>
        </p:nvGrpSpPr>
        <p:grpSpPr>
          <a:xfrm>
            <a:off x="4180634" y="2789437"/>
            <a:ext cx="461288" cy="462005"/>
            <a:chOff x="-38538975" y="3954250"/>
            <a:chExt cx="318225" cy="316650"/>
          </a:xfrm>
          <a:solidFill>
            <a:srgbClr val="DA7565"/>
          </a:solidFill>
        </p:grpSpPr>
        <p:sp>
          <p:nvSpPr>
            <p:cNvPr id="137" name="Google Shape;5984;p86">
              <a:extLst>
                <a:ext uri="{FF2B5EF4-FFF2-40B4-BE49-F238E27FC236}">
                  <a16:creationId xmlns:a16="http://schemas.microsoft.com/office/drawing/2014/main" id="{A6686653-31D3-7FAA-56DF-CC215BE05B65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8" name="Google Shape;5985;p86">
              <a:extLst>
                <a:ext uri="{FF2B5EF4-FFF2-40B4-BE49-F238E27FC236}">
                  <a16:creationId xmlns:a16="http://schemas.microsoft.com/office/drawing/2014/main" id="{2B56EB96-340C-2E30-FD49-08CA40F61215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39" name="Google Shape;5986;p86">
            <a:extLst>
              <a:ext uri="{FF2B5EF4-FFF2-40B4-BE49-F238E27FC236}">
                <a16:creationId xmlns:a16="http://schemas.microsoft.com/office/drawing/2014/main" id="{A5688F69-05F9-8C61-F256-A174E26C912E}"/>
              </a:ext>
            </a:extLst>
          </p:cNvPr>
          <p:cNvGrpSpPr/>
          <p:nvPr/>
        </p:nvGrpSpPr>
        <p:grpSpPr>
          <a:xfrm>
            <a:off x="6007653" y="2771808"/>
            <a:ext cx="465818" cy="464303"/>
            <a:chOff x="-37385101" y="3949908"/>
            <a:chExt cx="321350" cy="318225"/>
          </a:xfrm>
          <a:solidFill>
            <a:srgbClr val="DA7565"/>
          </a:solidFill>
        </p:grpSpPr>
        <p:sp>
          <p:nvSpPr>
            <p:cNvPr id="140" name="Google Shape;5987;p86">
              <a:extLst>
                <a:ext uri="{FF2B5EF4-FFF2-40B4-BE49-F238E27FC236}">
                  <a16:creationId xmlns:a16="http://schemas.microsoft.com/office/drawing/2014/main" id="{B38D9B30-3C32-DF3A-734A-F207438D1CE6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1" name="Google Shape;5988;p86">
              <a:extLst>
                <a:ext uri="{FF2B5EF4-FFF2-40B4-BE49-F238E27FC236}">
                  <a16:creationId xmlns:a16="http://schemas.microsoft.com/office/drawing/2014/main" id="{345E136A-1C45-A9B5-8F22-0B156CE440F5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42" name="Google Shape;6005;p86">
            <a:extLst>
              <a:ext uri="{FF2B5EF4-FFF2-40B4-BE49-F238E27FC236}">
                <a16:creationId xmlns:a16="http://schemas.microsoft.com/office/drawing/2014/main" id="{3BFF06B6-ACC0-DD0D-4559-15E67B115D8E}"/>
              </a:ext>
            </a:extLst>
          </p:cNvPr>
          <p:cNvGrpSpPr/>
          <p:nvPr/>
        </p:nvGrpSpPr>
        <p:grpSpPr>
          <a:xfrm>
            <a:off x="3555148" y="3695493"/>
            <a:ext cx="406289" cy="408912"/>
            <a:chOff x="-40011049" y="3972375"/>
            <a:chExt cx="316650" cy="316625"/>
          </a:xfrm>
          <a:solidFill>
            <a:srgbClr val="DA7565"/>
          </a:solidFill>
        </p:grpSpPr>
        <p:sp>
          <p:nvSpPr>
            <p:cNvPr id="143" name="Google Shape;6006;p86">
              <a:extLst>
                <a:ext uri="{FF2B5EF4-FFF2-40B4-BE49-F238E27FC236}">
                  <a16:creationId xmlns:a16="http://schemas.microsoft.com/office/drawing/2014/main" id="{B2F981B9-8B8E-BE1F-1DEF-771B442EF9C8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4" name="Google Shape;6007;p86">
              <a:extLst>
                <a:ext uri="{FF2B5EF4-FFF2-40B4-BE49-F238E27FC236}">
                  <a16:creationId xmlns:a16="http://schemas.microsoft.com/office/drawing/2014/main" id="{66EE09CC-EDA8-9A20-77DF-CE9A1A5F5C5F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45" name="Google Shape;6020;p86">
            <a:extLst>
              <a:ext uri="{FF2B5EF4-FFF2-40B4-BE49-F238E27FC236}">
                <a16:creationId xmlns:a16="http://schemas.microsoft.com/office/drawing/2014/main" id="{72A55951-D4A7-FBBE-1F2D-4A6742A9B360}"/>
              </a:ext>
            </a:extLst>
          </p:cNvPr>
          <p:cNvGrpSpPr/>
          <p:nvPr/>
        </p:nvGrpSpPr>
        <p:grpSpPr>
          <a:xfrm>
            <a:off x="4802112" y="2783212"/>
            <a:ext cx="272918" cy="462005"/>
            <a:chOff x="-38109727" y="3955025"/>
            <a:chExt cx="188275" cy="316650"/>
          </a:xfrm>
          <a:solidFill>
            <a:srgbClr val="DA7565"/>
          </a:solidFill>
        </p:grpSpPr>
        <p:sp>
          <p:nvSpPr>
            <p:cNvPr id="146" name="Google Shape;6021;p86">
              <a:extLst>
                <a:ext uri="{FF2B5EF4-FFF2-40B4-BE49-F238E27FC236}">
                  <a16:creationId xmlns:a16="http://schemas.microsoft.com/office/drawing/2014/main" id="{03AD4EDD-1D55-DC22-A630-FA92CCE6F136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7" name="Google Shape;6022;p86">
              <a:extLst>
                <a:ext uri="{FF2B5EF4-FFF2-40B4-BE49-F238E27FC236}">
                  <a16:creationId xmlns:a16="http://schemas.microsoft.com/office/drawing/2014/main" id="{198BC83B-24A5-618D-3EC4-D4F2E1271858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48" name="Google Shape;6038;p86">
            <a:extLst>
              <a:ext uri="{FF2B5EF4-FFF2-40B4-BE49-F238E27FC236}">
                <a16:creationId xmlns:a16="http://schemas.microsoft.com/office/drawing/2014/main" id="{A73EBC2D-C446-11B9-1C09-4901D940A132}"/>
              </a:ext>
            </a:extLst>
          </p:cNvPr>
          <p:cNvGrpSpPr/>
          <p:nvPr/>
        </p:nvGrpSpPr>
        <p:grpSpPr>
          <a:xfrm>
            <a:off x="2449855" y="2804699"/>
            <a:ext cx="454439" cy="462589"/>
            <a:chOff x="-39647174" y="3972000"/>
            <a:chExt cx="313500" cy="317050"/>
          </a:xfrm>
          <a:solidFill>
            <a:srgbClr val="DA7565"/>
          </a:solidFill>
        </p:grpSpPr>
        <p:sp>
          <p:nvSpPr>
            <p:cNvPr id="149" name="Google Shape;6039;p86">
              <a:extLst>
                <a:ext uri="{FF2B5EF4-FFF2-40B4-BE49-F238E27FC236}">
                  <a16:creationId xmlns:a16="http://schemas.microsoft.com/office/drawing/2014/main" id="{F0598596-3384-0387-E32E-EF13FC3722B7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0" name="Google Shape;6040;p86">
              <a:extLst>
                <a:ext uri="{FF2B5EF4-FFF2-40B4-BE49-F238E27FC236}">
                  <a16:creationId xmlns:a16="http://schemas.microsoft.com/office/drawing/2014/main" id="{8556C710-D77A-2B7D-C496-1B68B8AEB13D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1" name="Google Shape;6041;p86">
              <a:extLst>
                <a:ext uri="{FF2B5EF4-FFF2-40B4-BE49-F238E27FC236}">
                  <a16:creationId xmlns:a16="http://schemas.microsoft.com/office/drawing/2014/main" id="{0196899C-3DC1-A293-172D-C07B4C1C06C1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52" name="Google Shape;6048;p86">
            <a:extLst>
              <a:ext uri="{FF2B5EF4-FFF2-40B4-BE49-F238E27FC236}">
                <a16:creationId xmlns:a16="http://schemas.microsoft.com/office/drawing/2014/main" id="{89012EB1-2583-FF0C-5D1C-FB5893692F64}"/>
              </a:ext>
            </a:extLst>
          </p:cNvPr>
          <p:cNvGrpSpPr/>
          <p:nvPr/>
        </p:nvGrpSpPr>
        <p:grpSpPr>
          <a:xfrm>
            <a:off x="5359083" y="2776479"/>
            <a:ext cx="456722" cy="464303"/>
            <a:chOff x="-37804927" y="3953450"/>
            <a:chExt cx="315075" cy="318225"/>
          </a:xfrm>
          <a:solidFill>
            <a:srgbClr val="DA7565"/>
          </a:solidFill>
        </p:grpSpPr>
        <p:sp>
          <p:nvSpPr>
            <p:cNvPr id="153" name="Google Shape;6049;p86">
              <a:extLst>
                <a:ext uri="{FF2B5EF4-FFF2-40B4-BE49-F238E27FC236}">
                  <a16:creationId xmlns:a16="http://schemas.microsoft.com/office/drawing/2014/main" id="{A930907D-534A-20E5-F8F1-B1F72D85BF6E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4" name="Google Shape;6050;p86">
              <a:extLst>
                <a:ext uri="{FF2B5EF4-FFF2-40B4-BE49-F238E27FC236}">
                  <a16:creationId xmlns:a16="http://schemas.microsoft.com/office/drawing/2014/main" id="{C84F06C4-BF60-24A9-1485-4C9D14DAC003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5" name="Google Shape;6051;p86">
              <a:extLst>
                <a:ext uri="{FF2B5EF4-FFF2-40B4-BE49-F238E27FC236}">
                  <a16:creationId xmlns:a16="http://schemas.microsoft.com/office/drawing/2014/main" id="{18E8AA8C-2F88-AA00-55C5-DAADA554D3A5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56" name="Google Shape;5717;p85">
            <a:extLst>
              <a:ext uri="{FF2B5EF4-FFF2-40B4-BE49-F238E27FC236}">
                <a16:creationId xmlns:a16="http://schemas.microsoft.com/office/drawing/2014/main" id="{388D78DF-3E9F-8074-5AD0-99AA47462EAD}"/>
              </a:ext>
            </a:extLst>
          </p:cNvPr>
          <p:cNvGrpSpPr/>
          <p:nvPr/>
        </p:nvGrpSpPr>
        <p:grpSpPr>
          <a:xfrm>
            <a:off x="4221641" y="3723750"/>
            <a:ext cx="492364" cy="387939"/>
            <a:chOff x="5629975" y="3255775"/>
            <a:chExt cx="504500" cy="397500"/>
          </a:xfrm>
          <a:solidFill>
            <a:srgbClr val="DA7565"/>
          </a:solidFill>
        </p:grpSpPr>
        <p:sp>
          <p:nvSpPr>
            <p:cNvPr id="157" name="Google Shape;5718;p85">
              <a:extLst>
                <a:ext uri="{FF2B5EF4-FFF2-40B4-BE49-F238E27FC236}">
                  <a16:creationId xmlns:a16="http://schemas.microsoft.com/office/drawing/2014/main" id="{9A8FD110-95D2-9502-F49F-8DDF941D8BDF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8" name="Google Shape;5719;p85">
              <a:extLst>
                <a:ext uri="{FF2B5EF4-FFF2-40B4-BE49-F238E27FC236}">
                  <a16:creationId xmlns:a16="http://schemas.microsoft.com/office/drawing/2014/main" id="{D5FB5DC5-4720-00D4-E70D-9AFD3DAD8618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9" name="Google Shape;5720;p85">
              <a:extLst>
                <a:ext uri="{FF2B5EF4-FFF2-40B4-BE49-F238E27FC236}">
                  <a16:creationId xmlns:a16="http://schemas.microsoft.com/office/drawing/2014/main" id="{B9146951-E1E2-79FE-B600-95F545047FFC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0" name="Google Shape;5721;p85">
              <a:extLst>
                <a:ext uri="{FF2B5EF4-FFF2-40B4-BE49-F238E27FC236}">
                  <a16:creationId xmlns:a16="http://schemas.microsoft.com/office/drawing/2014/main" id="{9AA4AA50-9C97-4F70-FF8F-F77BE0F93712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1" name="Google Shape;5722;p85">
              <a:extLst>
                <a:ext uri="{FF2B5EF4-FFF2-40B4-BE49-F238E27FC236}">
                  <a16:creationId xmlns:a16="http://schemas.microsoft.com/office/drawing/2014/main" id="{3869D993-E8DC-989E-E766-79E78C0C24E1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2" name="Google Shape;5723;p85">
            <a:extLst>
              <a:ext uri="{FF2B5EF4-FFF2-40B4-BE49-F238E27FC236}">
                <a16:creationId xmlns:a16="http://schemas.microsoft.com/office/drawing/2014/main" id="{FC7D262D-84A7-A0FD-D58E-48ED6B3728C0}"/>
              </a:ext>
            </a:extLst>
          </p:cNvPr>
          <p:cNvGrpSpPr/>
          <p:nvPr/>
        </p:nvGrpSpPr>
        <p:grpSpPr>
          <a:xfrm>
            <a:off x="1731745" y="2796046"/>
            <a:ext cx="556457" cy="457373"/>
            <a:chOff x="6234950" y="3255925"/>
            <a:chExt cx="483250" cy="397200"/>
          </a:xfrm>
          <a:solidFill>
            <a:srgbClr val="DA7565"/>
          </a:solidFill>
        </p:grpSpPr>
        <p:sp>
          <p:nvSpPr>
            <p:cNvPr id="163" name="Google Shape;5724;p85">
              <a:extLst>
                <a:ext uri="{FF2B5EF4-FFF2-40B4-BE49-F238E27FC236}">
                  <a16:creationId xmlns:a16="http://schemas.microsoft.com/office/drawing/2014/main" id="{5B8EFF6A-2794-960F-367B-53F9A08E8470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4" name="Google Shape;5725;p85">
              <a:extLst>
                <a:ext uri="{FF2B5EF4-FFF2-40B4-BE49-F238E27FC236}">
                  <a16:creationId xmlns:a16="http://schemas.microsoft.com/office/drawing/2014/main" id="{37D750FD-24E1-A183-4453-D6E2FE85C29A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5" name="Google Shape;5726;p85">
              <a:extLst>
                <a:ext uri="{FF2B5EF4-FFF2-40B4-BE49-F238E27FC236}">
                  <a16:creationId xmlns:a16="http://schemas.microsoft.com/office/drawing/2014/main" id="{9B59BD9C-F7BF-DF89-5199-D00CC1F724F6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6" name="Google Shape;5727;p85">
              <a:extLst>
                <a:ext uri="{FF2B5EF4-FFF2-40B4-BE49-F238E27FC236}">
                  <a16:creationId xmlns:a16="http://schemas.microsoft.com/office/drawing/2014/main" id="{FE45BF58-9391-0B79-2A5C-C77612DC5704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7" name="Google Shape;5728;p85">
              <a:extLst>
                <a:ext uri="{FF2B5EF4-FFF2-40B4-BE49-F238E27FC236}">
                  <a16:creationId xmlns:a16="http://schemas.microsoft.com/office/drawing/2014/main" id="{18914455-0709-2685-6387-BDD8064351CC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8" name="Google Shape;5729;p85">
              <a:extLst>
                <a:ext uri="{FF2B5EF4-FFF2-40B4-BE49-F238E27FC236}">
                  <a16:creationId xmlns:a16="http://schemas.microsoft.com/office/drawing/2014/main" id="{CB6E9650-36E8-E284-C0BE-4848326CD794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511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>
            <a:spLocks noGrp="1"/>
          </p:cNvSpPr>
          <p:nvPr>
            <p:ph type="subTitle" idx="1"/>
          </p:nvPr>
        </p:nvSpPr>
        <p:spPr>
          <a:xfrm>
            <a:off x="1516986" y="16775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3" name="Google Shape;413;p33"/>
          <p:cNvSpPr txBox="1">
            <a:spLocks noGrp="1"/>
          </p:cNvSpPr>
          <p:nvPr>
            <p:ph type="title"/>
          </p:nvPr>
        </p:nvSpPr>
        <p:spPr>
          <a:xfrm>
            <a:off x="1516986" y="12299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About the disease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14" name="Google Shape;414;p33"/>
          <p:cNvSpPr txBox="1">
            <a:spLocks noGrp="1"/>
          </p:cNvSpPr>
          <p:nvPr>
            <p:ph type="title" idx="3"/>
          </p:nvPr>
        </p:nvSpPr>
        <p:spPr>
          <a:xfrm>
            <a:off x="0" y="386088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5" name="Google Shape;415;p33"/>
          <p:cNvSpPr txBox="1">
            <a:spLocks noGrp="1"/>
          </p:cNvSpPr>
          <p:nvPr>
            <p:ph type="title" idx="2"/>
          </p:nvPr>
        </p:nvSpPr>
        <p:spPr>
          <a:xfrm>
            <a:off x="716614" y="1448941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01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16" name="Google Shape;416;p33"/>
          <p:cNvSpPr txBox="1">
            <a:spLocks noGrp="1"/>
          </p:cNvSpPr>
          <p:nvPr>
            <p:ph type="title" idx="4"/>
          </p:nvPr>
        </p:nvSpPr>
        <p:spPr>
          <a:xfrm>
            <a:off x="1516986" y="35708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Recommendations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17" name="Google Shape;417;p33"/>
          <p:cNvSpPr txBox="1">
            <a:spLocks noGrp="1"/>
          </p:cNvSpPr>
          <p:nvPr>
            <p:ph type="subTitle" idx="5"/>
          </p:nvPr>
        </p:nvSpPr>
        <p:spPr>
          <a:xfrm>
            <a:off x="1516986" y="40184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8" name="Google Shape;418;p33"/>
          <p:cNvSpPr txBox="1">
            <a:spLocks noGrp="1"/>
          </p:cNvSpPr>
          <p:nvPr>
            <p:ph type="title" idx="6"/>
          </p:nvPr>
        </p:nvSpPr>
        <p:spPr>
          <a:xfrm>
            <a:off x="716614" y="37898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03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19" name="Google Shape;419;p33"/>
          <p:cNvSpPr txBox="1">
            <a:spLocks noGrp="1"/>
          </p:cNvSpPr>
          <p:nvPr>
            <p:ph type="title" idx="7"/>
          </p:nvPr>
        </p:nvSpPr>
        <p:spPr>
          <a:xfrm>
            <a:off x="1516986" y="24051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Diagnosis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8"/>
          </p:nvPr>
        </p:nvSpPr>
        <p:spPr>
          <a:xfrm>
            <a:off x="1516986" y="28527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 idx="9"/>
          </p:nvPr>
        </p:nvSpPr>
        <p:spPr>
          <a:xfrm>
            <a:off x="716614" y="26241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02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22" name="Google Shape;422;p33"/>
          <p:cNvSpPr txBox="1">
            <a:spLocks noGrp="1"/>
          </p:cNvSpPr>
          <p:nvPr>
            <p:ph type="title" idx="13"/>
          </p:nvPr>
        </p:nvSpPr>
        <p:spPr>
          <a:xfrm>
            <a:off x="5528186" y="12299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Pathology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23" name="Google Shape;423;p33"/>
          <p:cNvSpPr txBox="1">
            <a:spLocks noGrp="1"/>
          </p:cNvSpPr>
          <p:nvPr>
            <p:ph type="subTitle" idx="14"/>
          </p:nvPr>
        </p:nvSpPr>
        <p:spPr>
          <a:xfrm>
            <a:off x="5528186" y="1677550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24" name="Google Shape;424;p33"/>
          <p:cNvSpPr txBox="1">
            <a:spLocks noGrp="1"/>
          </p:cNvSpPr>
          <p:nvPr>
            <p:ph type="title" idx="15"/>
          </p:nvPr>
        </p:nvSpPr>
        <p:spPr>
          <a:xfrm>
            <a:off x="4727814" y="1448941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04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25" name="Google Shape;425;p33"/>
          <p:cNvSpPr txBox="1">
            <a:spLocks noGrp="1"/>
          </p:cNvSpPr>
          <p:nvPr>
            <p:ph type="title" idx="16"/>
          </p:nvPr>
        </p:nvSpPr>
        <p:spPr>
          <a:xfrm>
            <a:off x="5528186" y="35708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Conclusions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26" name="Google Shape;426;p33"/>
          <p:cNvSpPr txBox="1">
            <a:spLocks noGrp="1"/>
          </p:cNvSpPr>
          <p:nvPr>
            <p:ph type="subTitle" idx="17"/>
          </p:nvPr>
        </p:nvSpPr>
        <p:spPr>
          <a:xfrm>
            <a:off x="5528186" y="40184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27" name="Google Shape;427;p33"/>
          <p:cNvSpPr txBox="1">
            <a:spLocks noGrp="1"/>
          </p:cNvSpPr>
          <p:nvPr>
            <p:ph type="title" idx="18"/>
          </p:nvPr>
        </p:nvSpPr>
        <p:spPr>
          <a:xfrm>
            <a:off x="4727814" y="37898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06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28" name="Google Shape;428;p33"/>
          <p:cNvSpPr txBox="1">
            <a:spLocks noGrp="1"/>
          </p:cNvSpPr>
          <p:nvPr>
            <p:ph type="title" idx="19"/>
          </p:nvPr>
        </p:nvSpPr>
        <p:spPr>
          <a:xfrm>
            <a:off x="5528186" y="24051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Treatment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20"/>
          </p:nvPr>
        </p:nvSpPr>
        <p:spPr>
          <a:xfrm>
            <a:off x="5528186" y="2852775"/>
            <a:ext cx="2899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0" name="Google Shape;430;p33"/>
          <p:cNvSpPr txBox="1">
            <a:spLocks noGrp="1"/>
          </p:cNvSpPr>
          <p:nvPr>
            <p:ph type="title" idx="21"/>
          </p:nvPr>
        </p:nvSpPr>
        <p:spPr>
          <a:xfrm>
            <a:off x="4727814" y="2624166"/>
            <a:ext cx="799200" cy="447600"/>
          </a:xfrm>
          <a:prstGeom prst="rect">
            <a:avLst/>
          </a:prstGeom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D94949"/>
                </a:solidFill>
                <a:cs typeface="B Nazanin" panose="00000400000000000000" pitchFamily="2" charset="-78"/>
              </a:rPr>
              <a:t>05</a:t>
            </a:r>
            <a:endParaRPr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cxnSp>
        <p:nvCxnSpPr>
          <p:cNvPr id="431" name="Google Shape;431;p33"/>
          <p:cNvCxnSpPr/>
          <p:nvPr/>
        </p:nvCxnSpPr>
        <p:spPr>
          <a:xfrm>
            <a:off x="330300" y="232875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33"/>
          <p:cNvCxnSpPr/>
          <p:nvPr/>
        </p:nvCxnSpPr>
        <p:spPr>
          <a:xfrm>
            <a:off x="330225" y="3446900"/>
            <a:ext cx="848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7D1334-9458-43D0-B19A-FDA821EF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324" name="Google Shape;1324;p60"/>
          <p:cNvSpPr txBox="1">
            <a:spLocks noGrp="1"/>
          </p:cNvSpPr>
          <p:nvPr>
            <p:ph type="body" idx="1"/>
          </p:nvPr>
        </p:nvSpPr>
        <p:spPr>
          <a:xfrm>
            <a:off x="286537" y="498266"/>
            <a:ext cx="29370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یک تصویر ارزش</a:t>
            </a:r>
          </a:p>
          <a:p>
            <a:pPr marL="0" lvl="0" indent="0" algn="r" rtl="1"/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 هزار</a:t>
            </a:r>
          </a:p>
          <a:p>
            <a:pPr marL="0" lvl="0" indent="0" algn="r" rtl="1"/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 کلمه است</a:t>
            </a:r>
            <a:endParaRPr sz="4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861A82B-D0FC-47E0-AEA4-E02EE3A48FBA}"/>
              </a:ext>
            </a:extLst>
          </p:cNvPr>
          <p:cNvGrpSpPr/>
          <p:nvPr/>
        </p:nvGrpSpPr>
        <p:grpSpPr>
          <a:xfrm>
            <a:off x="320880" y="118108"/>
            <a:ext cx="8517196" cy="4662412"/>
            <a:chOff x="320880" y="118108"/>
            <a:chExt cx="8517196" cy="4662412"/>
          </a:xfrm>
          <a:solidFill>
            <a:schemeClr val="tx2">
              <a:lumMod val="75000"/>
              <a:alpha val="54000"/>
            </a:schemeClr>
          </a:solidFill>
        </p:grpSpPr>
        <p:sp>
          <p:nvSpPr>
            <p:cNvPr id="1325" name="Google Shape;1325;p60"/>
            <p:cNvSpPr/>
            <p:nvPr/>
          </p:nvSpPr>
          <p:spPr>
            <a:xfrm rot="10800000" flipH="1">
              <a:off x="320880" y="2830983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6" name="Google Shape;1326;p60"/>
            <p:cNvSpPr/>
            <p:nvPr/>
          </p:nvSpPr>
          <p:spPr>
            <a:xfrm rot="10800000" flipH="1">
              <a:off x="1643293" y="118108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7" name="Google Shape;1327;p60"/>
            <p:cNvSpPr/>
            <p:nvPr/>
          </p:nvSpPr>
          <p:spPr>
            <a:xfrm rot="10800000" flipH="1">
              <a:off x="3772269" y="1074955"/>
              <a:ext cx="404100" cy="4041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4" name="Google Shape;1334;p60"/>
            <p:cNvSpPr/>
            <p:nvPr/>
          </p:nvSpPr>
          <p:spPr>
            <a:xfrm rot="10800000" flipH="1">
              <a:off x="5181402" y="1883155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" name="Google Shape;1326;p60">
              <a:extLst>
                <a:ext uri="{FF2B5EF4-FFF2-40B4-BE49-F238E27FC236}">
                  <a16:creationId xmlns:a16="http://schemas.microsoft.com/office/drawing/2014/main" id="{9E7972C5-F0C6-43B7-9BEC-28665E1B2146}"/>
                </a:ext>
              </a:extLst>
            </p:cNvPr>
            <p:cNvSpPr/>
            <p:nvPr/>
          </p:nvSpPr>
          <p:spPr>
            <a:xfrm rot="10800000" flipH="1">
              <a:off x="6393818" y="3633769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" name="Google Shape;1327;p60">
              <a:extLst>
                <a:ext uri="{FF2B5EF4-FFF2-40B4-BE49-F238E27FC236}">
                  <a16:creationId xmlns:a16="http://schemas.microsoft.com/office/drawing/2014/main" id="{5A1F3410-B758-440C-B375-AE959C7EDAA2}"/>
                </a:ext>
              </a:extLst>
            </p:cNvPr>
            <p:cNvSpPr/>
            <p:nvPr/>
          </p:nvSpPr>
          <p:spPr>
            <a:xfrm rot="10800000" flipH="1">
              <a:off x="8143972" y="3324619"/>
              <a:ext cx="404100" cy="4041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" name="Google Shape;1334;p60">
              <a:extLst>
                <a:ext uri="{FF2B5EF4-FFF2-40B4-BE49-F238E27FC236}">
                  <a16:creationId xmlns:a16="http://schemas.microsoft.com/office/drawing/2014/main" id="{67CF3DFE-5F95-4DFE-AD6D-326379844DEF}"/>
                </a:ext>
              </a:extLst>
            </p:cNvPr>
            <p:cNvSpPr/>
            <p:nvPr/>
          </p:nvSpPr>
          <p:spPr>
            <a:xfrm rot="10800000" flipH="1">
              <a:off x="8648176" y="4388569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" name="Google Shape;1326;p60">
              <a:extLst>
                <a:ext uri="{FF2B5EF4-FFF2-40B4-BE49-F238E27FC236}">
                  <a16:creationId xmlns:a16="http://schemas.microsoft.com/office/drawing/2014/main" id="{6621066D-3D0B-4E14-A9F9-7D1A153E7A25}"/>
                </a:ext>
              </a:extLst>
            </p:cNvPr>
            <p:cNvSpPr/>
            <p:nvPr/>
          </p:nvSpPr>
          <p:spPr>
            <a:xfrm rot="10800000" flipH="1">
              <a:off x="2520616" y="3663640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" name="Google Shape;1327;p60">
              <a:extLst>
                <a:ext uri="{FF2B5EF4-FFF2-40B4-BE49-F238E27FC236}">
                  <a16:creationId xmlns:a16="http://schemas.microsoft.com/office/drawing/2014/main" id="{10071356-9215-4FEE-A6DE-241D149394CD}"/>
                </a:ext>
              </a:extLst>
            </p:cNvPr>
            <p:cNvSpPr/>
            <p:nvPr/>
          </p:nvSpPr>
          <p:spPr>
            <a:xfrm rot="10800000" flipH="1">
              <a:off x="4270770" y="3354490"/>
              <a:ext cx="404100" cy="4041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9" name="Google Shape;1334;p60">
              <a:extLst>
                <a:ext uri="{FF2B5EF4-FFF2-40B4-BE49-F238E27FC236}">
                  <a16:creationId xmlns:a16="http://schemas.microsoft.com/office/drawing/2014/main" id="{2C9E2270-6B47-4067-99CB-9D3221D31A08}"/>
                </a:ext>
              </a:extLst>
            </p:cNvPr>
            <p:cNvSpPr/>
            <p:nvPr/>
          </p:nvSpPr>
          <p:spPr>
            <a:xfrm rot="10800000" flipH="1">
              <a:off x="4774974" y="4418440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" name="Google Shape;1325;p60">
              <a:extLst>
                <a:ext uri="{FF2B5EF4-FFF2-40B4-BE49-F238E27FC236}">
                  <a16:creationId xmlns:a16="http://schemas.microsoft.com/office/drawing/2014/main" id="{8468BF34-1F14-4ECF-86AB-35AE4DB63D1C}"/>
                </a:ext>
              </a:extLst>
            </p:cNvPr>
            <p:cNvSpPr/>
            <p:nvPr/>
          </p:nvSpPr>
          <p:spPr>
            <a:xfrm rot="10800000" flipH="1">
              <a:off x="8648176" y="305577"/>
              <a:ext cx="189900" cy="1899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" name="Google Shape;1327;p60">
              <a:extLst>
                <a:ext uri="{FF2B5EF4-FFF2-40B4-BE49-F238E27FC236}">
                  <a16:creationId xmlns:a16="http://schemas.microsoft.com/office/drawing/2014/main" id="{F0D08AB3-4E95-482C-88EC-60E146C48A17}"/>
                </a:ext>
              </a:extLst>
            </p:cNvPr>
            <p:cNvSpPr/>
            <p:nvPr/>
          </p:nvSpPr>
          <p:spPr>
            <a:xfrm rot="10800000" flipH="1">
              <a:off x="7519067" y="1479055"/>
              <a:ext cx="404100" cy="4041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" name="Google Shape;1327;p60">
              <a:extLst>
                <a:ext uri="{FF2B5EF4-FFF2-40B4-BE49-F238E27FC236}">
                  <a16:creationId xmlns:a16="http://schemas.microsoft.com/office/drawing/2014/main" id="{513646ED-6CAC-4241-AF8B-4F9BA2409D20}"/>
                </a:ext>
              </a:extLst>
            </p:cNvPr>
            <p:cNvSpPr/>
            <p:nvPr/>
          </p:nvSpPr>
          <p:spPr>
            <a:xfrm rot="10800000" flipH="1">
              <a:off x="1091671" y="4376420"/>
              <a:ext cx="404100" cy="404100"/>
            </a:xfrm>
            <a:prstGeom prst="ellipse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30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3497543" y="1754911"/>
            <a:ext cx="4786500" cy="1732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r"/>
            <a:r>
              <a:rPr lang="fa-IR" sz="9600" dirty="0">
                <a:cs typeface="B Nazanin" panose="00000400000000000000" pitchFamily="2" charset="-78"/>
              </a:rPr>
              <a:t>در</a:t>
            </a:r>
            <a:br>
              <a:rPr lang="fa-IR" sz="9600" dirty="0">
                <a:cs typeface="B Nazanin" panose="00000400000000000000" pitchFamily="2" charset="-78"/>
              </a:rPr>
            </a:br>
            <a:r>
              <a:rPr lang="fa-IR" sz="9600" dirty="0">
                <a:cs typeface="B Nazanin" panose="00000400000000000000" pitchFamily="2" charset="-78"/>
              </a:rPr>
              <a:t> مورد بیماری</a:t>
            </a:r>
            <a:endParaRPr sz="9600" dirty="0">
              <a:cs typeface="B Nazanin" panose="00000400000000000000" pitchFamily="2" charset="-78"/>
            </a:endParaRPr>
          </a:p>
        </p:txBody>
      </p:sp>
      <p:sp>
        <p:nvSpPr>
          <p:cNvPr id="438" name="Google Shape;438;p34"/>
          <p:cNvSpPr txBox="1">
            <a:spLocks noGrp="1"/>
          </p:cNvSpPr>
          <p:nvPr>
            <p:ph type="subTitle" idx="1"/>
          </p:nvPr>
        </p:nvSpPr>
        <p:spPr>
          <a:xfrm>
            <a:off x="1163032" y="3405327"/>
            <a:ext cx="1854383" cy="6390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442" name="Google Shape;442;p34"/>
          <p:cNvCxnSpPr/>
          <p:nvPr/>
        </p:nvCxnSpPr>
        <p:spPr>
          <a:xfrm>
            <a:off x="919444" y="4303195"/>
            <a:ext cx="7851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6" name="Google Shape;446;p3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839550" y="4044344"/>
            <a:ext cx="323482" cy="32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5462367" y="4303195"/>
            <a:ext cx="323482" cy="323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488F616-B855-47E3-B7A2-F6CB91512756}"/>
              </a:ext>
            </a:extLst>
          </p:cNvPr>
          <p:cNvGrpSpPr/>
          <p:nvPr/>
        </p:nvGrpSpPr>
        <p:grpSpPr>
          <a:xfrm>
            <a:off x="330300" y="343646"/>
            <a:ext cx="8483400" cy="156754"/>
            <a:chOff x="330225" y="4698275"/>
            <a:chExt cx="8483400" cy="156754"/>
          </a:xfrm>
        </p:grpSpPr>
        <p:cxnSp>
          <p:nvCxnSpPr>
            <p:cNvPr id="16" name="Google Shape;286;p21">
              <a:extLst>
                <a:ext uri="{FF2B5EF4-FFF2-40B4-BE49-F238E27FC236}">
                  <a16:creationId xmlns:a16="http://schemas.microsoft.com/office/drawing/2014/main" id="{9B68F3A1-C89C-4956-93C7-AD16A6F92560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2EE9E44-5957-4AAF-802B-476A89E13810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9CEDE76-B233-46D3-A61B-56A75FCDB8F1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D4B2675-247D-4911-A301-92E2825E3514}"/>
              </a:ext>
            </a:extLst>
          </p:cNvPr>
          <p:cNvGrpSpPr/>
          <p:nvPr/>
        </p:nvGrpSpPr>
        <p:grpSpPr>
          <a:xfrm>
            <a:off x="1340129" y="1059616"/>
            <a:ext cx="1500188" cy="2011362"/>
            <a:chOff x="4122737" y="177801"/>
            <a:chExt cx="1500188" cy="20113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AFC4C30-BEAB-4DCE-8F9A-3905E464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737" y="385763"/>
              <a:ext cx="1500188" cy="1803400"/>
            </a:xfrm>
            <a:custGeom>
              <a:avLst/>
              <a:gdLst>
                <a:gd name="T0" fmla="*/ 0 w 1143"/>
                <a:gd name="T1" fmla="*/ 1071 h 1376"/>
                <a:gd name="T2" fmla="*/ 416 w 1143"/>
                <a:gd name="T3" fmla="*/ 826 h 1376"/>
                <a:gd name="T4" fmla="*/ 292 w 1143"/>
                <a:gd name="T5" fmla="*/ 508 h 1376"/>
                <a:gd name="T6" fmla="*/ 178 w 1143"/>
                <a:gd name="T7" fmla="*/ 366 h 1376"/>
                <a:gd name="T8" fmla="*/ 233 w 1143"/>
                <a:gd name="T9" fmla="*/ 144 h 1376"/>
                <a:gd name="T10" fmla="*/ 312 w 1143"/>
                <a:gd name="T11" fmla="*/ 38 h 1376"/>
                <a:gd name="T12" fmla="*/ 337 w 1143"/>
                <a:gd name="T13" fmla="*/ 277 h 1376"/>
                <a:gd name="T14" fmla="*/ 438 w 1143"/>
                <a:gd name="T15" fmla="*/ 149 h 1376"/>
                <a:gd name="T16" fmla="*/ 703 w 1143"/>
                <a:gd name="T17" fmla="*/ 149 h 1376"/>
                <a:gd name="T18" fmla="*/ 866 w 1143"/>
                <a:gd name="T19" fmla="*/ 277 h 1376"/>
                <a:gd name="T20" fmla="*/ 895 w 1143"/>
                <a:gd name="T21" fmla="*/ 194 h 1376"/>
                <a:gd name="T22" fmla="*/ 921 w 1143"/>
                <a:gd name="T23" fmla="*/ 292 h 1376"/>
                <a:gd name="T24" fmla="*/ 873 w 1143"/>
                <a:gd name="T25" fmla="*/ 507 h 1376"/>
                <a:gd name="T26" fmla="*/ 736 w 1143"/>
                <a:gd name="T27" fmla="*/ 734 h 1376"/>
                <a:gd name="T28" fmla="*/ 749 w 1143"/>
                <a:gd name="T29" fmla="*/ 852 h 1376"/>
                <a:gd name="T30" fmla="*/ 1142 w 1143"/>
                <a:gd name="T31" fmla="*/ 1064 h 1376"/>
                <a:gd name="T32" fmla="*/ 1096 w 1143"/>
                <a:gd name="T33" fmla="*/ 1134 h 1376"/>
                <a:gd name="T34" fmla="*/ 741 w 1143"/>
                <a:gd name="T35" fmla="*/ 897 h 1376"/>
                <a:gd name="T36" fmla="*/ 462 w 1143"/>
                <a:gd name="T37" fmla="*/ 766 h 1376"/>
                <a:gd name="T38" fmla="*/ 547 w 1143"/>
                <a:gd name="T39" fmla="*/ 886 h 1376"/>
                <a:gd name="T40" fmla="*/ 198 w 1143"/>
                <a:gd name="T41" fmla="*/ 922 h 1376"/>
                <a:gd name="T42" fmla="*/ 128 w 1143"/>
                <a:gd name="T43" fmla="*/ 1041 h 1376"/>
                <a:gd name="T44" fmla="*/ 47 w 1143"/>
                <a:gd name="T45" fmla="*/ 1330 h 1376"/>
                <a:gd name="T46" fmla="*/ 178 w 1143"/>
                <a:gd name="T47" fmla="*/ 1194 h 1376"/>
                <a:gd name="T48" fmla="*/ 224 w 1143"/>
                <a:gd name="T49" fmla="*/ 1330 h 1376"/>
                <a:gd name="T50" fmla="*/ 919 w 1143"/>
                <a:gd name="T51" fmla="*/ 1180 h 1376"/>
                <a:gd name="T52" fmla="*/ 964 w 1143"/>
                <a:gd name="T53" fmla="*/ 1313 h 1376"/>
                <a:gd name="T54" fmla="*/ 1096 w 1143"/>
                <a:gd name="T55" fmla="*/ 1250 h 1376"/>
                <a:gd name="T56" fmla="*/ 1140 w 1143"/>
                <a:gd name="T57" fmla="*/ 1232 h 1376"/>
                <a:gd name="T58" fmla="*/ 1128 w 1143"/>
                <a:gd name="T59" fmla="*/ 1376 h 1376"/>
                <a:gd name="T60" fmla="*/ 337 w 1143"/>
                <a:gd name="T61" fmla="*/ 335 h 1376"/>
                <a:gd name="T62" fmla="*/ 613 w 1143"/>
                <a:gd name="T63" fmla="*/ 738 h 1376"/>
                <a:gd name="T64" fmla="*/ 802 w 1143"/>
                <a:gd name="T65" fmla="*/ 324 h 1376"/>
                <a:gd name="T66" fmla="*/ 760 w 1143"/>
                <a:gd name="T67" fmla="*/ 217 h 1376"/>
                <a:gd name="T68" fmla="*/ 555 w 1143"/>
                <a:gd name="T69" fmla="*/ 253 h 1376"/>
                <a:gd name="T70" fmla="*/ 382 w 1143"/>
                <a:gd name="T71" fmla="*/ 278 h 1376"/>
                <a:gd name="T72" fmla="*/ 234 w 1143"/>
                <a:gd name="T73" fmla="*/ 340 h 1376"/>
                <a:gd name="T74" fmla="*/ 291 w 1143"/>
                <a:gd name="T75" fmla="*/ 326 h 1376"/>
                <a:gd name="T76" fmla="*/ 916 w 1143"/>
                <a:gd name="T77" fmla="*/ 429 h 1376"/>
                <a:gd name="T78" fmla="*/ 851 w 1143"/>
                <a:gd name="T79" fmla="*/ 460 h 1376"/>
                <a:gd name="T80" fmla="*/ 69 w 1143"/>
                <a:gd name="T81" fmla="*/ 1097 h 1376"/>
                <a:gd name="T82" fmla="*/ 500 w 1143"/>
                <a:gd name="T83" fmla="*/ 889 h 1376"/>
                <a:gd name="T84" fmla="*/ 477 w 1143"/>
                <a:gd name="T85" fmla="*/ 91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3" h="1376">
                  <a:moveTo>
                    <a:pt x="14" y="1376"/>
                  </a:moveTo>
                  <a:cubicBezTo>
                    <a:pt x="3" y="1368"/>
                    <a:pt x="0" y="1357"/>
                    <a:pt x="0" y="1344"/>
                  </a:cubicBezTo>
                  <a:cubicBezTo>
                    <a:pt x="0" y="1253"/>
                    <a:pt x="0" y="1162"/>
                    <a:pt x="0" y="1071"/>
                  </a:cubicBezTo>
                  <a:cubicBezTo>
                    <a:pt x="0" y="965"/>
                    <a:pt x="70" y="890"/>
                    <a:pt x="176" y="879"/>
                  </a:cubicBezTo>
                  <a:cubicBezTo>
                    <a:pt x="248" y="871"/>
                    <a:pt x="320" y="862"/>
                    <a:pt x="392" y="853"/>
                  </a:cubicBezTo>
                  <a:cubicBezTo>
                    <a:pt x="410" y="850"/>
                    <a:pt x="416" y="844"/>
                    <a:pt x="416" y="826"/>
                  </a:cubicBezTo>
                  <a:cubicBezTo>
                    <a:pt x="416" y="801"/>
                    <a:pt x="416" y="775"/>
                    <a:pt x="415" y="750"/>
                  </a:cubicBezTo>
                  <a:cubicBezTo>
                    <a:pt x="415" y="745"/>
                    <a:pt x="413" y="739"/>
                    <a:pt x="410" y="736"/>
                  </a:cubicBezTo>
                  <a:cubicBezTo>
                    <a:pt x="334" y="679"/>
                    <a:pt x="297" y="603"/>
                    <a:pt x="292" y="508"/>
                  </a:cubicBezTo>
                  <a:cubicBezTo>
                    <a:pt x="279" y="507"/>
                    <a:pt x="265" y="507"/>
                    <a:pt x="252" y="505"/>
                  </a:cubicBezTo>
                  <a:cubicBezTo>
                    <a:pt x="210" y="498"/>
                    <a:pt x="180" y="464"/>
                    <a:pt x="178" y="421"/>
                  </a:cubicBezTo>
                  <a:cubicBezTo>
                    <a:pt x="178" y="403"/>
                    <a:pt x="178" y="384"/>
                    <a:pt x="178" y="366"/>
                  </a:cubicBezTo>
                  <a:cubicBezTo>
                    <a:pt x="179" y="334"/>
                    <a:pt x="193" y="309"/>
                    <a:pt x="220" y="293"/>
                  </a:cubicBezTo>
                  <a:cubicBezTo>
                    <a:pt x="228" y="287"/>
                    <a:pt x="230" y="281"/>
                    <a:pt x="231" y="272"/>
                  </a:cubicBezTo>
                  <a:cubicBezTo>
                    <a:pt x="231" y="229"/>
                    <a:pt x="231" y="186"/>
                    <a:pt x="233" y="144"/>
                  </a:cubicBezTo>
                  <a:cubicBezTo>
                    <a:pt x="236" y="98"/>
                    <a:pt x="251" y="56"/>
                    <a:pt x="272" y="16"/>
                  </a:cubicBezTo>
                  <a:cubicBezTo>
                    <a:pt x="279" y="4"/>
                    <a:pt x="292" y="0"/>
                    <a:pt x="303" y="6"/>
                  </a:cubicBezTo>
                  <a:cubicBezTo>
                    <a:pt x="314" y="11"/>
                    <a:pt x="319" y="25"/>
                    <a:pt x="312" y="38"/>
                  </a:cubicBezTo>
                  <a:cubicBezTo>
                    <a:pt x="295" y="70"/>
                    <a:pt x="281" y="104"/>
                    <a:pt x="279" y="141"/>
                  </a:cubicBezTo>
                  <a:cubicBezTo>
                    <a:pt x="277" y="186"/>
                    <a:pt x="279" y="231"/>
                    <a:pt x="279" y="277"/>
                  </a:cubicBezTo>
                  <a:cubicBezTo>
                    <a:pt x="297" y="277"/>
                    <a:pt x="316" y="277"/>
                    <a:pt x="337" y="277"/>
                  </a:cubicBezTo>
                  <a:cubicBezTo>
                    <a:pt x="337" y="255"/>
                    <a:pt x="337" y="233"/>
                    <a:pt x="337" y="210"/>
                  </a:cubicBezTo>
                  <a:cubicBezTo>
                    <a:pt x="338" y="173"/>
                    <a:pt x="361" y="145"/>
                    <a:pt x="398" y="141"/>
                  </a:cubicBezTo>
                  <a:cubicBezTo>
                    <a:pt x="411" y="140"/>
                    <a:pt x="426" y="144"/>
                    <a:pt x="438" y="149"/>
                  </a:cubicBezTo>
                  <a:cubicBezTo>
                    <a:pt x="478" y="166"/>
                    <a:pt x="517" y="185"/>
                    <a:pt x="556" y="204"/>
                  </a:cubicBezTo>
                  <a:cubicBezTo>
                    <a:pt x="567" y="209"/>
                    <a:pt x="576" y="209"/>
                    <a:pt x="587" y="203"/>
                  </a:cubicBezTo>
                  <a:cubicBezTo>
                    <a:pt x="625" y="185"/>
                    <a:pt x="665" y="168"/>
                    <a:pt x="703" y="149"/>
                  </a:cubicBezTo>
                  <a:cubicBezTo>
                    <a:pt x="756" y="122"/>
                    <a:pt x="809" y="165"/>
                    <a:pt x="806" y="214"/>
                  </a:cubicBezTo>
                  <a:cubicBezTo>
                    <a:pt x="804" y="234"/>
                    <a:pt x="805" y="255"/>
                    <a:pt x="805" y="277"/>
                  </a:cubicBezTo>
                  <a:cubicBezTo>
                    <a:pt x="825" y="277"/>
                    <a:pt x="844" y="277"/>
                    <a:pt x="866" y="277"/>
                  </a:cubicBezTo>
                  <a:cubicBezTo>
                    <a:pt x="866" y="259"/>
                    <a:pt x="865" y="241"/>
                    <a:pt x="866" y="222"/>
                  </a:cubicBezTo>
                  <a:cubicBezTo>
                    <a:pt x="866" y="215"/>
                    <a:pt x="867" y="206"/>
                    <a:pt x="871" y="202"/>
                  </a:cubicBezTo>
                  <a:cubicBezTo>
                    <a:pt x="877" y="196"/>
                    <a:pt x="887" y="193"/>
                    <a:pt x="895" y="194"/>
                  </a:cubicBezTo>
                  <a:cubicBezTo>
                    <a:pt x="906" y="195"/>
                    <a:pt x="911" y="205"/>
                    <a:pt x="912" y="216"/>
                  </a:cubicBezTo>
                  <a:cubicBezTo>
                    <a:pt x="912" y="235"/>
                    <a:pt x="912" y="254"/>
                    <a:pt x="912" y="274"/>
                  </a:cubicBezTo>
                  <a:cubicBezTo>
                    <a:pt x="912" y="282"/>
                    <a:pt x="914" y="287"/>
                    <a:pt x="921" y="292"/>
                  </a:cubicBezTo>
                  <a:cubicBezTo>
                    <a:pt x="949" y="309"/>
                    <a:pt x="964" y="334"/>
                    <a:pt x="964" y="366"/>
                  </a:cubicBezTo>
                  <a:cubicBezTo>
                    <a:pt x="964" y="383"/>
                    <a:pt x="965" y="400"/>
                    <a:pt x="964" y="417"/>
                  </a:cubicBezTo>
                  <a:cubicBezTo>
                    <a:pt x="963" y="469"/>
                    <a:pt x="926" y="506"/>
                    <a:pt x="873" y="507"/>
                  </a:cubicBezTo>
                  <a:cubicBezTo>
                    <a:pt x="866" y="507"/>
                    <a:pt x="859" y="507"/>
                    <a:pt x="854" y="507"/>
                  </a:cubicBezTo>
                  <a:cubicBezTo>
                    <a:pt x="847" y="538"/>
                    <a:pt x="843" y="568"/>
                    <a:pt x="834" y="596"/>
                  </a:cubicBezTo>
                  <a:cubicBezTo>
                    <a:pt x="817" y="652"/>
                    <a:pt x="783" y="698"/>
                    <a:pt x="736" y="734"/>
                  </a:cubicBezTo>
                  <a:cubicBezTo>
                    <a:pt x="731" y="737"/>
                    <a:pt x="727" y="745"/>
                    <a:pt x="727" y="752"/>
                  </a:cubicBezTo>
                  <a:cubicBezTo>
                    <a:pt x="726" y="777"/>
                    <a:pt x="727" y="802"/>
                    <a:pt x="727" y="827"/>
                  </a:cubicBezTo>
                  <a:cubicBezTo>
                    <a:pt x="727" y="844"/>
                    <a:pt x="732" y="850"/>
                    <a:pt x="749" y="852"/>
                  </a:cubicBezTo>
                  <a:cubicBezTo>
                    <a:pt x="799" y="859"/>
                    <a:pt x="849" y="864"/>
                    <a:pt x="899" y="870"/>
                  </a:cubicBezTo>
                  <a:cubicBezTo>
                    <a:pt x="931" y="874"/>
                    <a:pt x="964" y="877"/>
                    <a:pt x="996" y="883"/>
                  </a:cubicBezTo>
                  <a:cubicBezTo>
                    <a:pt x="1082" y="901"/>
                    <a:pt x="1140" y="974"/>
                    <a:pt x="1142" y="1064"/>
                  </a:cubicBezTo>
                  <a:cubicBezTo>
                    <a:pt x="1143" y="1087"/>
                    <a:pt x="1143" y="1111"/>
                    <a:pt x="1142" y="1134"/>
                  </a:cubicBezTo>
                  <a:cubicBezTo>
                    <a:pt x="1142" y="1152"/>
                    <a:pt x="1133" y="1163"/>
                    <a:pt x="1119" y="1163"/>
                  </a:cubicBezTo>
                  <a:cubicBezTo>
                    <a:pt x="1105" y="1163"/>
                    <a:pt x="1096" y="1152"/>
                    <a:pt x="1096" y="1134"/>
                  </a:cubicBezTo>
                  <a:cubicBezTo>
                    <a:pt x="1095" y="1102"/>
                    <a:pt x="1099" y="1070"/>
                    <a:pt x="1094" y="1039"/>
                  </a:cubicBezTo>
                  <a:cubicBezTo>
                    <a:pt x="1083" y="972"/>
                    <a:pt x="1030" y="930"/>
                    <a:pt x="957" y="923"/>
                  </a:cubicBezTo>
                  <a:cubicBezTo>
                    <a:pt x="885" y="916"/>
                    <a:pt x="813" y="907"/>
                    <a:pt x="741" y="897"/>
                  </a:cubicBezTo>
                  <a:cubicBezTo>
                    <a:pt x="702" y="892"/>
                    <a:pt x="682" y="867"/>
                    <a:pt x="681" y="827"/>
                  </a:cubicBezTo>
                  <a:cubicBezTo>
                    <a:pt x="680" y="808"/>
                    <a:pt x="681" y="788"/>
                    <a:pt x="681" y="766"/>
                  </a:cubicBezTo>
                  <a:cubicBezTo>
                    <a:pt x="607" y="794"/>
                    <a:pt x="535" y="794"/>
                    <a:pt x="462" y="766"/>
                  </a:cubicBezTo>
                  <a:cubicBezTo>
                    <a:pt x="462" y="784"/>
                    <a:pt x="462" y="802"/>
                    <a:pt x="462" y="820"/>
                  </a:cubicBezTo>
                  <a:cubicBezTo>
                    <a:pt x="487" y="817"/>
                    <a:pt x="509" y="822"/>
                    <a:pt x="527" y="840"/>
                  </a:cubicBezTo>
                  <a:cubicBezTo>
                    <a:pt x="539" y="853"/>
                    <a:pt x="546" y="869"/>
                    <a:pt x="547" y="886"/>
                  </a:cubicBezTo>
                  <a:cubicBezTo>
                    <a:pt x="548" y="918"/>
                    <a:pt x="523" y="950"/>
                    <a:pt x="491" y="956"/>
                  </a:cubicBezTo>
                  <a:cubicBezTo>
                    <a:pt x="453" y="963"/>
                    <a:pt x="424" y="942"/>
                    <a:pt x="408" y="897"/>
                  </a:cubicBezTo>
                  <a:cubicBezTo>
                    <a:pt x="338" y="906"/>
                    <a:pt x="268" y="914"/>
                    <a:pt x="198" y="922"/>
                  </a:cubicBezTo>
                  <a:cubicBezTo>
                    <a:pt x="181" y="924"/>
                    <a:pt x="164" y="926"/>
                    <a:pt x="147" y="930"/>
                  </a:cubicBezTo>
                  <a:cubicBezTo>
                    <a:pt x="107" y="941"/>
                    <a:pt x="78" y="966"/>
                    <a:pt x="59" y="1005"/>
                  </a:cubicBezTo>
                  <a:cubicBezTo>
                    <a:pt x="89" y="1006"/>
                    <a:pt x="112" y="1017"/>
                    <a:pt x="128" y="1041"/>
                  </a:cubicBezTo>
                  <a:cubicBezTo>
                    <a:pt x="137" y="1056"/>
                    <a:pt x="140" y="1071"/>
                    <a:pt x="136" y="1087"/>
                  </a:cubicBezTo>
                  <a:cubicBezTo>
                    <a:pt x="129" y="1120"/>
                    <a:pt x="90" y="1150"/>
                    <a:pt x="47" y="1140"/>
                  </a:cubicBezTo>
                  <a:cubicBezTo>
                    <a:pt x="47" y="1203"/>
                    <a:pt x="47" y="1266"/>
                    <a:pt x="47" y="1330"/>
                  </a:cubicBezTo>
                  <a:cubicBezTo>
                    <a:pt x="91" y="1330"/>
                    <a:pt x="133" y="1330"/>
                    <a:pt x="178" y="1330"/>
                  </a:cubicBezTo>
                  <a:cubicBezTo>
                    <a:pt x="178" y="1314"/>
                    <a:pt x="178" y="1298"/>
                    <a:pt x="178" y="1282"/>
                  </a:cubicBezTo>
                  <a:cubicBezTo>
                    <a:pt x="178" y="1253"/>
                    <a:pt x="178" y="1224"/>
                    <a:pt x="178" y="1194"/>
                  </a:cubicBezTo>
                  <a:cubicBezTo>
                    <a:pt x="178" y="1175"/>
                    <a:pt x="186" y="1166"/>
                    <a:pt x="201" y="1166"/>
                  </a:cubicBezTo>
                  <a:cubicBezTo>
                    <a:pt x="216" y="1166"/>
                    <a:pt x="223" y="1176"/>
                    <a:pt x="224" y="1194"/>
                  </a:cubicBezTo>
                  <a:cubicBezTo>
                    <a:pt x="224" y="1239"/>
                    <a:pt x="224" y="1284"/>
                    <a:pt x="224" y="1330"/>
                  </a:cubicBezTo>
                  <a:cubicBezTo>
                    <a:pt x="455" y="1330"/>
                    <a:pt x="686" y="1330"/>
                    <a:pt x="920" y="1330"/>
                  </a:cubicBezTo>
                  <a:cubicBezTo>
                    <a:pt x="920" y="1280"/>
                    <a:pt x="920" y="1230"/>
                    <a:pt x="920" y="1180"/>
                  </a:cubicBezTo>
                  <a:cubicBezTo>
                    <a:pt x="919" y="1180"/>
                    <a:pt x="919" y="1180"/>
                    <a:pt x="919" y="1180"/>
                  </a:cubicBezTo>
                  <a:cubicBezTo>
                    <a:pt x="926" y="1169"/>
                    <a:pt x="936" y="1163"/>
                    <a:pt x="949" y="1167"/>
                  </a:cubicBezTo>
                  <a:cubicBezTo>
                    <a:pt x="962" y="1172"/>
                    <a:pt x="964" y="1183"/>
                    <a:pt x="964" y="1195"/>
                  </a:cubicBezTo>
                  <a:cubicBezTo>
                    <a:pt x="964" y="1234"/>
                    <a:pt x="964" y="1274"/>
                    <a:pt x="964" y="1313"/>
                  </a:cubicBezTo>
                  <a:cubicBezTo>
                    <a:pt x="964" y="1319"/>
                    <a:pt x="964" y="1324"/>
                    <a:pt x="964" y="1330"/>
                  </a:cubicBezTo>
                  <a:cubicBezTo>
                    <a:pt x="1008" y="1330"/>
                    <a:pt x="1051" y="1330"/>
                    <a:pt x="1096" y="1330"/>
                  </a:cubicBezTo>
                  <a:cubicBezTo>
                    <a:pt x="1096" y="1303"/>
                    <a:pt x="1096" y="1277"/>
                    <a:pt x="1096" y="1250"/>
                  </a:cubicBezTo>
                  <a:cubicBezTo>
                    <a:pt x="1096" y="1244"/>
                    <a:pt x="1095" y="1235"/>
                    <a:pt x="1098" y="1231"/>
                  </a:cubicBezTo>
                  <a:cubicBezTo>
                    <a:pt x="1104" y="1224"/>
                    <a:pt x="1112" y="1216"/>
                    <a:pt x="1120" y="1216"/>
                  </a:cubicBezTo>
                  <a:cubicBezTo>
                    <a:pt x="1127" y="1217"/>
                    <a:pt x="1135" y="1225"/>
                    <a:pt x="1140" y="1232"/>
                  </a:cubicBezTo>
                  <a:cubicBezTo>
                    <a:pt x="1143" y="1235"/>
                    <a:pt x="1142" y="1242"/>
                    <a:pt x="1142" y="1248"/>
                  </a:cubicBezTo>
                  <a:cubicBezTo>
                    <a:pt x="1142" y="1280"/>
                    <a:pt x="1142" y="1312"/>
                    <a:pt x="1143" y="1344"/>
                  </a:cubicBezTo>
                  <a:cubicBezTo>
                    <a:pt x="1143" y="1357"/>
                    <a:pt x="1139" y="1368"/>
                    <a:pt x="1128" y="1376"/>
                  </a:cubicBezTo>
                  <a:cubicBezTo>
                    <a:pt x="757" y="1376"/>
                    <a:pt x="385" y="1376"/>
                    <a:pt x="14" y="1376"/>
                  </a:cubicBezTo>
                  <a:close/>
                  <a:moveTo>
                    <a:pt x="338" y="325"/>
                  </a:moveTo>
                  <a:cubicBezTo>
                    <a:pt x="338" y="329"/>
                    <a:pt x="337" y="332"/>
                    <a:pt x="337" y="335"/>
                  </a:cubicBezTo>
                  <a:cubicBezTo>
                    <a:pt x="337" y="395"/>
                    <a:pt x="337" y="456"/>
                    <a:pt x="338" y="516"/>
                  </a:cubicBezTo>
                  <a:cubicBezTo>
                    <a:pt x="338" y="529"/>
                    <a:pt x="340" y="541"/>
                    <a:pt x="342" y="553"/>
                  </a:cubicBezTo>
                  <a:cubicBezTo>
                    <a:pt x="370" y="681"/>
                    <a:pt x="483" y="758"/>
                    <a:pt x="613" y="738"/>
                  </a:cubicBezTo>
                  <a:cubicBezTo>
                    <a:pt x="708" y="723"/>
                    <a:pt x="794" y="637"/>
                    <a:pt x="801" y="542"/>
                  </a:cubicBezTo>
                  <a:cubicBezTo>
                    <a:pt x="806" y="471"/>
                    <a:pt x="804" y="399"/>
                    <a:pt x="804" y="328"/>
                  </a:cubicBezTo>
                  <a:cubicBezTo>
                    <a:pt x="804" y="327"/>
                    <a:pt x="803" y="326"/>
                    <a:pt x="802" y="324"/>
                  </a:cubicBezTo>
                  <a:cubicBezTo>
                    <a:pt x="799" y="324"/>
                    <a:pt x="795" y="324"/>
                    <a:pt x="791" y="324"/>
                  </a:cubicBezTo>
                  <a:cubicBezTo>
                    <a:pt x="767" y="324"/>
                    <a:pt x="760" y="317"/>
                    <a:pt x="760" y="293"/>
                  </a:cubicBezTo>
                  <a:cubicBezTo>
                    <a:pt x="760" y="268"/>
                    <a:pt x="760" y="242"/>
                    <a:pt x="760" y="217"/>
                  </a:cubicBezTo>
                  <a:cubicBezTo>
                    <a:pt x="760" y="189"/>
                    <a:pt x="746" y="180"/>
                    <a:pt x="720" y="192"/>
                  </a:cubicBezTo>
                  <a:cubicBezTo>
                    <a:pt x="676" y="212"/>
                    <a:pt x="632" y="232"/>
                    <a:pt x="588" y="253"/>
                  </a:cubicBezTo>
                  <a:cubicBezTo>
                    <a:pt x="576" y="259"/>
                    <a:pt x="566" y="259"/>
                    <a:pt x="555" y="253"/>
                  </a:cubicBezTo>
                  <a:cubicBezTo>
                    <a:pt x="511" y="232"/>
                    <a:pt x="467" y="212"/>
                    <a:pt x="422" y="192"/>
                  </a:cubicBezTo>
                  <a:cubicBezTo>
                    <a:pt x="396" y="180"/>
                    <a:pt x="382" y="189"/>
                    <a:pt x="382" y="218"/>
                  </a:cubicBezTo>
                  <a:cubicBezTo>
                    <a:pt x="382" y="238"/>
                    <a:pt x="382" y="258"/>
                    <a:pt x="382" y="278"/>
                  </a:cubicBezTo>
                  <a:cubicBezTo>
                    <a:pt x="382" y="322"/>
                    <a:pt x="382" y="322"/>
                    <a:pt x="338" y="325"/>
                  </a:cubicBezTo>
                  <a:close/>
                  <a:moveTo>
                    <a:pt x="291" y="326"/>
                  </a:moveTo>
                  <a:cubicBezTo>
                    <a:pt x="260" y="322"/>
                    <a:pt x="246" y="326"/>
                    <a:pt x="234" y="340"/>
                  </a:cubicBezTo>
                  <a:cubicBezTo>
                    <a:pt x="219" y="358"/>
                    <a:pt x="219" y="428"/>
                    <a:pt x="234" y="445"/>
                  </a:cubicBezTo>
                  <a:cubicBezTo>
                    <a:pt x="250" y="463"/>
                    <a:pt x="270" y="461"/>
                    <a:pt x="291" y="459"/>
                  </a:cubicBezTo>
                  <a:cubicBezTo>
                    <a:pt x="291" y="415"/>
                    <a:pt x="291" y="371"/>
                    <a:pt x="291" y="326"/>
                  </a:cubicBezTo>
                  <a:close/>
                  <a:moveTo>
                    <a:pt x="851" y="460"/>
                  </a:moveTo>
                  <a:cubicBezTo>
                    <a:pt x="860" y="460"/>
                    <a:pt x="868" y="461"/>
                    <a:pt x="877" y="460"/>
                  </a:cubicBezTo>
                  <a:cubicBezTo>
                    <a:pt x="897" y="459"/>
                    <a:pt x="914" y="448"/>
                    <a:pt x="916" y="429"/>
                  </a:cubicBezTo>
                  <a:cubicBezTo>
                    <a:pt x="919" y="405"/>
                    <a:pt x="920" y="380"/>
                    <a:pt x="916" y="356"/>
                  </a:cubicBezTo>
                  <a:cubicBezTo>
                    <a:pt x="911" y="329"/>
                    <a:pt x="886" y="319"/>
                    <a:pt x="851" y="326"/>
                  </a:cubicBezTo>
                  <a:cubicBezTo>
                    <a:pt x="851" y="370"/>
                    <a:pt x="851" y="415"/>
                    <a:pt x="851" y="460"/>
                  </a:cubicBezTo>
                  <a:close/>
                  <a:moveTo>
                    <a:pt x="69" y="1052"/>
                  </a:moveTo>
                  <a:cubicBezTo>
                    <a:pt x="56" y="1052"/>
                    <a:pt x="47" y="1061"/>
                    <a:pt x="47" y="1074"/>
                  </a:cubicBezTo>
                  <a:cubicBezTo>
                    <a:pt x="46" y="1087"/>
                    <a:pt x="56" y="1097"/>
                    <a:pt x="69" y="1097"/>
                  </a:cubicBezTo>
                  <a:cubicBezTo>
                    <a:pt x="82" y="1098"/>
                    <a:pt x="92" y="1087"/>
                    <a:pt x="92" y="1074"/>
                  </a:cubicBezTo>
                  <a:cubicBezTo>
                    <a:pt x="92" y="1061"/>
                    <a:pt x="82" y="1052"/>
                    <a:pt x="69" y="1052"/>
                  </a:cubicBezTo>
                  <a:close/>
                  <a:moveTo>
                    <a:pt x="500" y="889"/>
                  </a:moveTo>
                  <a:cubicBezTo>
                    <a:pt x="500" y="876"/>
                    <a:pt x="492" y="866"/>
                    <a:pt x="478" y="866"/>
                  </a:cubicBezTo>
                  <a:cubicBezTo>
                    <a:pt x="465" y="865"/>
                    <a:pt x="454" y="876"/>
                    <a:pt x="454" y="888"/>
                  </a:cubicBezTo>
                  <a:cubicBezTo>
                    <a:pt x="454" y="901"/>
                    <a:pt x="465" y="911"/>
                    <a:pt x="477" y="912"/>
                  </a:cubicBezTo>
                  <a:cubicBezTo>
                    <a:pt x="489" y="912"/>
                    <a:pt x="500" y="901"/>
                    <a:pt x="500" y="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47EB5B-8E48-4B10-B6DC-73BC9A25FE16}"/>
                </a:ext>
              </a:extLst>
            </p:cNvPr>
            <p:cNvSpPr/>
            <p:nvPr/>
          </p:nvSpPr>
          <p:spPr bwMode="auto">
            <a:xfrm>
              <a:off x="4552950" y="177801"/>
              <a:ext cx="765175" cy="393700"/>
            </a:xfrm>
            <a:custGeom>
              <a:avLst/>
              <a:gdLst>
                <a:gd name="T0" fmla="*/ 477 w 583"/>
                <a:gd name="T1" fmla="*/ 160 h 300"/>
                <a:gd name="T2" fmla="*/ 580 w 583"/>
                <a:gd name="T3" fmla="*/ 258 h 300"/>
                <a:gd name="T4" fmla="*/ 582 w 583"/>
                <a:gd name="T5" fmla="*/ 272 h 300"/>
                <a:gd name="T6" fmla="*/ 565 w 583"/>
                <a:gd name="T7" fmla="*/ 297 h 300"/>
                <a:gd name="T8" fmla="*/ 538 w 583"/>
                <a:gd name="T9" fmla="*/ 281 h 300"/>
                <a:gd name="T10" fmla="*/ 534 w 583"/>
                <a:gd name="T11" fmla="*/ 265 h 300"/>
                <a:gd name="T12" fmla="*/ 457 w 583"/>
                <a:gd name="T13" fmla="*/ 204 h 300"/>
                <a:gd name="T14" fmla="*/ 432 w 583"/>
                <a:gd name="T15" fmla="*/ 178 h 300"/>
                <a:gd name="T16" fmla="*/ 432 w 583"/>
                <a:gd name="T17" fmla="*/ 131 h 300"/>
                <a:gd name="T18" fmla="*/ 356 w 583"/>
                <a:gd name="T19" fmla="*/ 47 h 300"/>
                <a:gd name="T20" fmla="*/ 187 w 583"/>
                <a:gd name="T21" fmla="*/ 52 h 300"/>
                <a:gd name="T22" fmla="*/ 49 w 583"/>
                <a:gd name="T23" fmla="*/ 117 h 300"/>
                <a:gd name="T24" fmla="*/ 42 w 583"/>
                <a:gd name="T25" fmla="*/ 123 h 300"/>
                <a:gd name="T26" fmla="*/ 9 w 583"/>
                <a:gd name="T27" fmla="*/ 122 h 300"/>
                <a:gd name="T28" fmla="*/ 12 w 583"/>
                <a:gd name="T29" fmla="*/ 89 h 300"/>
                <a:gd name="T30" fmla="*/ 120 w 583"/>
                <a:gd name="T31" fmla="*/ 22 h 300"/>
                <a:gd name="T32" fmla="*/ 239 w 583"/>
                <a:gd name="T33" fmla="*/ 1 h 300"/>
                <a:gd name="T34" fmla="*/ 353 w 583"/>
                <a:gd name="T35" fmla="*/ 1 h 300"/>
                <a:gd name="T36" fmla="*/ 477 w 583"/>
                <a:gd name="T37" fmla="*/ 120 h 300"/>
                <a:gd name="T38" fmla="*/ 477 w 583"/>
                <a:gd name="T39" fmla="*/ 1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3" h="300">
                  <a:moveTo>
                    <a:pt x="477" y="160"/>
                  </a:moveTo>
                  <a:cubicBezTo>
                    <a:pt x="531" y="174"/>
                    <a:pt x="566" y="205"/>
                    <a:pt x="580" y="258"/>
                  </a:cubicBezTo>
                  <a:cubicBezTo>
                    <a:pt x="581" y="263"/>
                    <a:pt x="582" y="268"/>
                    <a:pt x="582" y="272"/>
                  </a:cubicBezTo>
                  <a:cubicBezTo>
                    <a:pt x="583" y="285"/>
                    <a:pt x="577" y="294"/>
                    <a:pt x="565" y="297"/>
                  </a:cubicBezTo>
                  <a:cubicBezTo>
                    <a:pt x="552" y="300"/>
                    <a:pt x="543" y="294"/>
                    <a:pt x="538" y="281"/>
                  </a:cubicBezTo>
                  <a:cubicBezTo>
                    <a:pt x="537" y="276"/>
                    <a:pt x="536" y="271"/>
                    <a:pt x="534" y="265"/>
                  </a:cubicBezTo>
                  <a:cubicBezTo>
                    <a:pt x="521" y="229"/>
                    <a:pt x="496" y="208"/>
                    <a:pt x="457" y="204"/>
                  </a:cubicBezTo>
                  <a:cubicBezTo>
                    <a:pt x="439" y="203"/>
                    <a:pt x="432" y="195"/>
                    <a:pt x="432" y="178"/>
                  </a:cubicBezTo>
                  <a:cubicBezTo>
                    <a:pt x="432" y="162"/>
                    <a:pt x="432" y="147"/>
                    <a:pt x="432" y="131"/>
                  </a:cubicBezTo>
                  <a:cubicBezTo>
                    <a:pt x="432" y="86"/>
                    <a:pt x="401" y="48"/>
                    <a:pt x="356" y="47"/>
                  </a:cubicBezTo>
                  <a:cubicBezTo>
                    <a:pt x="300" y="45"/>
                    <a:pt x="243" y="46"/>
                    <a:pt x="187" y="52"/>
                  </a:cubicBezTo>
                  <a:cubicBezTo>
                    <a:pt x="135" y="57"/>
                    <a:pt x="89" y="82"/>
                    <a:pt x="49" y="117"/>
                  </a:cubicBezTo>
                  <a:cubicBezTo>
                    <a:pt x="46" y="119"/>
                    <a:pt x="44" y="121"/>
                    <a:pt x="42" y="123"/>
                  </a:cubicBezTo>
                  <a:cubicBezTo>
                    <a:pt x="30" y="132"/>
                    <a:pt x="18" y="132"/>
                    <a:pt x="9" y="122"/>
                  </a:cubicBezTo>
                  <a:cubicBezTo>
                    <a:pt x="0" y="113"/>
                    <a:pt x="1" y="99"/>
                    <a:pt x="12" y="89"/>
                  </a:cubicBezTo>
                  <a:cubicBezTo>
                    <a:pt x="43" y="59"/>
                    <a:pt x="80" y="37"/>
                    <a:pt x="120" y="22"/>
                  </a:cubicBezTo>
                  <a:cubicBezTo>
                    <a:pt x="159" y="8"/>
                    <a:pt x="198" y="0"/>
                    <a:pt x="239" y="1"/>
                  </a:cubicBezTo>
                  <a:cubicBezTo>
                    <a:pt x="277" y="1"/>
                    <a:pt x="315" y="0"/>
                    <a:pt x="353" y="1"/>
                  </a:cubicBezTo>
                  <a:cubicBezTo>
                    <a:pt x="418" y="1"/>
                    <a:pt x="474" y="55"/>
                    <a:pt x="477" y="120"/>
                  </a:cubicBezTo>
                  <a:cubicBezTo>
                    <a:pt x="477" y="134"/>
                    <a:pt x="477" y="147"/>
                    <a:pt x="477" y="1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E813FC6-0E37-4274-BEF9-2D1D66675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325" y="1820863"/>
              <a:ext cx="190500" cy="193675"/>
            </a:xfrm>
            <a:custGeom>
              <a:avLst/>
              <a:gdLst>
                <a:gd name="T0" fmla="*/ 145 w 145"/>
                <a:gd name="T1" fmla="*/ 85 h 148"/>
                <a:gd name="T2" fmla="*/ 139 w 145"/>
                <a:gd name="T3" fmla="*/ 96 h 148"/>
                <a:gd name="T4" fmla="*/ 56 w 145"/>
                <a:gd name="T5" fmla="*/ 138 h 148"/>
                <a:gd name="T6" fmla="*/ 7 w 145"/>
                <a:gd name="T7" fmla="*/ 60 h 148"/>
                <a:gd name="T8" fmla="*/ 80 w 145"/>
                <a:gd name="T9" fmla="*/ 3 h 148"/>
                <a:gd name="T10" fmla="*/ 143 w 145"/>
                <a:gd name="T11" fmla="*/ 72 h 148"/>
                <a:gd name="T12" fmla="*/ 144 w 145"/>
                <a:gd name="T13" fmla="*/ 85 h 148"/>
                <a:gd name="T14" fmla="*/ 145 w 145"/>
                <a:gd name="T15" fmla="*/ 85 h 148"/>
                <a:gd name="T16" fmla="*/ 98 w 145"/>
                <a:gd name="T17" fmla="*/ 72 h 148"/>
                <a:gd name="T18" fmla="*/ 75 w 145"/>
                <a:gd name="T19" fmla="*/ 49 h 148"/>
                <a:gd name="T20" fmla="*/ 51 w 145"/>
                <a:gd name="T21" fmla="*/ 71 h 148"/>
                <a:gd name="T22" fmla="*/ 75 w 145"/>
                <a:gd name="T23" fmla="*/ 95 h 148"/>
                <a:gd name="T24" fmla="*/ 98 w 145"/>
                <a:gd name="T25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8">
                  <a:moveTo>
                    <a:pt x="145" y="85"/>
                  </a:moveTo>
                  <a:cubicBezTo>
                    <a:pt x="143" y="89"/>
                    <a:pt x="140" y="92"/>
                    <a:pt x="139" y="96"/>
                  </a:cubicBezTo>
                  <a:cubicBezTo>
                    <a:pt x="125" y="130"/>
                    <a:pt x="90" y="148"/>
                    <a:pt x="56" y="138"/>
                  </a:cubicBezTo>
                  <a:cubicBezTo>
                    <a:pt x="22" y="128"/>
                    <a:pt x="0" y="93"/>
                    <a:pt x="7" y="60"/>
                  </a:cubicBezTo>
                  <a:cubicBezTo>
                    <a:pt x="13" y="25"/>
                    <a:pt x="46" y="0"/>
                    <a:pt x="80" y="3"/>
                  </a:cubicBezTo>
                  <a:cubicBezTo>
                    <a:pt x="116" y="7"/>
                    <a:pt x="143" y="36"/>
                    <a:pt x="143" y="72"/>
                  </a:cubicBezTo>
                  <a:cubicBezTo>
                    <a:pt x="143" y="77"/>
                    <a:pt x="144" y="81"/>
                    <a:pt x="144" y="85"/>
                  </a:cubicBezTo>
                  <a:cubicBezTo>
                    <a:pt x="144" y="85"/>
                    <a:pt x="145" y="85"/>
                    <a:pt x="145" y="85"/>
                  </a:cubicBezTo>
                  <a:close/>
                  <a:moveTo>
                    <a:pt x="98" y="72"/>
                  </a:moveTo>
                  <a:cubicBezTo>
                    <a:pt x="98" y="59"/>
                    <a:pt x="88" y="49"/>
                    <a:pt x="75" y="49"/>
                  </a:cubicBezTo>
                  <a:cubicBezTo>
                    <a:pt x="62" y="49"/>
                    <a:pt x="52" y="59"/>
                    <a:pt x="51" y="71"/>
                  </a:cubicBezTo>
                  <a:cubicBezTo>
                    <a:pt x="51" y="84"/>
                    <a:pt x="63" y="95"/>
                    <a:pt x="75" y="95"/>
                  </a:cubicBezTo>
                  <a:cubicBezTo>
                    <a:pt x="87" y="95"/>
                    <a:pt x="98" y="84"/>
                    <a:pt x="98" y="7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E197FD8-6136-4AA3-ADEB-7EB84BF63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3788" y="1581151"/>
              <a:ext cx="180975" cy="180975"/>
            </a:xfrm>
            <a:custGeom>
              <a:avLst/>
              <a:gdLst>
                <a:gd name="T0" fmla="*/ 68 w 138"/>
                <a:gd name="T1" fmla="*/ 138 h 138"/>
                <a:gd name="T2" fmla="*/ 0 w 138"/>
                <a:gd name="T3" fmla="*/ 69 h 138"/>
                <a:gd name="T4" fmla="*/ 70 w 138"/>
                <a:gd name="T5" fmla="*/ 0 h 138"/>
                <a:gd name="T6" fmla="*/ 138 w 138"/>
                <a:gd name="T7" fmla="*/ 71 h 138"/>
                <a:gd name="T8" fmla="*/ 68 w 138"/>
                <a:gd name="T9" fmla="*/ 138 h 138"/>
                <a:gd name="T10" fmla="*/ 69 w 138"/>
                <a:gd name="T11" fmla="*/ 47 h 138"/>
                <a:gd name="T12" fmla="*/ 47 w 138"/>
                <a:gd name="T13" fmla="*/ 69 h 138"/>
                <a:gd name="T14" fmla="*/ 69 w 138"/>
                <a:gd name="T15" fmla="*/ 93 h 138"/>
                <a:gd name="T16" fmla="*/ 93 w 138"/>
                <a:gd name="T17" fmla="*/ 69 h 138"/>
                <a:gd name="T18" fmla="*/ 69 w 138"/>
                <a:gd name="T19" fmla="*/ 4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8" y="138"/>
                  </a:moveTo>
                  <a:cubicBezTo>
                    <a:pt x="31" y="137"/>
                    <a:pt x="0" y="106"/>
                    <a:pt x="0" y="69"/>
                  </a:cubicBezTo>
                  <a:cubicBezTo>
                    <a:pt x="1" y="31"/>
                    <a:pt x="33" y="0"/>
                    <a:pt x="70" y="0"/>
                  </a:cubicBezTo>
                  <a:cubicBezTo>
                    <a:pt x="108" y="0"/>
                    <a:pt x="138" y="32"/>
                    <a:pt x="138" y="71"/>
                  </a:cubicBezTo>
                  <a:cubicBezTo>
                    <a:pt x="138" y="108"/>
                    <a:pt x="107" y="138"/>
                    <a:pt x="68" y="138"/>
                  </a:cubicBezTo>
                  <a:close/>
                  <a:moveTo>
                    <a:pt x="69" y="47"/>
                  </a:moveTo>
                  <a:cubicBezTo>
                    <a:pt x="56" y="47"/>
                    <a:pt x="47" y="56"/>
                    <a:pt x="47" y="69"/>
                  </a:cubicBezTo>
                  <a:cubicBezTo>
                    <a:pt x="47" y="82"/>
                    <a:pt x="57" y="92"/>
                    <a:pt x="69" y="93"/>
                  </a:cubicBezTo>
                  <a:cubicBezTo>
                    <a:pt x="82" y="93"/>
                    <a:pt x="93" y="81"/>
                    <a:pt x="93" y="69"/>
                  </a:cubicBezTo>
                  <a:cubicBezTo>
                    <a:pt x="93" y="57"/>
                    <a:pt x="82" y="47"/>
                    <a:pt x="69" y="4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2FB8889-FCE3-46F3-91A1-FC0D23498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6425" y="1703388"/>
              <a:ext cx="180975" cy="180975"/>
            </a:xfrm>
            <a:custGeom>
              <a:avLst/>
              <a:gdLst>
                <a:gd name="T0" fmla="*/ 68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8 w 138"/>
                <a:gd name="T9" fmla="*/ 138 h 138"/>
                <a:gd name="T10" fmla="*/ 68 w 138"/>
                <a:gd name="T11" fmla="*/ 47 h 138"/>
                <a:gd name="T12" fmla="*/ 46 w 138"/>
                <a:gd name="T13" fmla="*/ 69 h 138"/>
                <a:gd name="T14" fmla="*/ 69 w 138"/>
                <a:gd name="T15" fmla="*/ 92 h 138"/>
                <a:gd name="T16" fmla="*/ 91 w 138"/>
                <a:gd name="T17" fmla="*/ 69 h 138"/>
                <a:gd name="T18" fmla="*/ 68 w 138"/>
                <a:gd name="T19" fmla="*/ 4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8" y="138"/>
                  </a:moveTo>
                  <a:cubicBezTo>
                    <a:pt x="29" y="137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2"/>
                    <a:pt x="138" y="69"/>
                  </a:cubicBezTo>
                  <a:cubicBezTo>
                    <a:pt x="138" y="107"/>
                    <a:pt x="106" y="138"/>
                    <a:pt x="68" y="138"/>
                  </a:cubicBezTo>
                  <a:close/>
                  <a:moveTo>
                    <a:pt x="68" y="47"/>
                  </a:moveTo>
                  <a:cubicBezTo>
                    <a:pt x="56" y="47"/>
                    <a:pt x="46" y="56"/>
                    <a:pt x="46" y="69"/>
                  </a:cubicBezTo>
                  <a:cubicBezTo>
                    <a:pt x="45" y="82"/>
                    <a:pt x="56" y="93"/>
                    <a:pt x="69" y="92"/>
                  </a:cubicBezTo>
                  <a:cubicBezTo>
                    <a:pt x="82" y="92"/>
                    <a:pt x="91" y="82"/>
                    <a:pt x="91" y="69"/>
                  </a:cubicBezTo>
                  <a:cubicBezTo>
                    <a:pt x="91" y="56"/>
                    <a:pt x="82" y="47"/>
                    <a:pt x="68" y="4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099C117-A1F6-4FFE-AB6B-1E2F3FE2A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7075" y="1946276"/>
              <a:ext cx="182563" cy="180975"/>
            </a:xfrm>
            <a:custGeom>
              <a:avLst/>
              <a:gdLst>
                <a:gd name="T0" fmla="*/ 68 w 138"/>
                <a:gd name="T1" fmla="*/ 138 h 138"/>
                <a:gd name="T2" fmla="*/ 0 w 138"/>
                <a:gd name="T3" fmla="*/ 69 h 138"/>
                <a:gd name="T4" fmla="*/ 68 w 138"/>
                <a:gd name="T5" fmla="*/ 0 h 138"/>
                <a:gd name="T6" fmla="*/ 138 w 138"/>
                <a:gd name="T7" fmla="*/ 70 h 138"/>
                <a:gd name="T8" fmla="*/ 68 w 138"/>
                <a:gd name="T9" fmla="*/ 138 h 138"/>
                <a:gd name="T10" fmla="*/ 91 w 138"/>
                <a:gd name="T11" fmla="*/ 70 h 138"/>
                <a:gd name="T12" fmla="*/ 69 w 138"/>
                <a:gd name="T13" fmla="*/ 47 h 138"/>
                <a:gd name="T14" fmla="*/ 45 w 138"/>
                <a:gd name="T15" fmla="*/ 68 h 138"/>
                <a:gd name="T16" fmla="*/ 68 w 138"/>
                <a:gd name="T17" fmla="*/ 92 h 138"/>
                <a:gd name="T18" fmla="*/ 91 w 138"/>
                <a:gd name="T19" fmla="*/ 7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8" y="138"/>
                  </a:moveTo>
                  <a:cubicBezTo>
                    <a:pt x="30" y="138"/>
                    <a:pt x="0" y="108"/>
                    <a:pt x="0" y="69"/>
                  </a:cubicBezTo>
                  <a:cubicBezTo>
                    <a:pt x="0" y="31"/>
                    <a:pt x="30" y="1"/>
                    <a:pt x="68" y="0"/>
                  </a:cubicBezTo>
                  <a:cubicBezTo>
                    <a:pt x="105" y="0"/>
                    <a:pt x="138" y="33"/>
                    <a:pt x="138" y="70"/>
                  </a:cubicBezTo>
                  <a:cubicBezTo>
                    <a:pt x="137" y="107"/>
                    <a:pt x="106" y="138"/>
                    <a:pt x="68" y="138"/>
                  </a:cubicBezTo>
                  <a:close/>
                  <a:moveTo>
                    <a:pt x="91" y="70"/>
                  </a:moveTo>
                  <a:cubicBezTo>
                    <a:pt x="91" y="56"/>
                    <a:pt x="82" y="47"/>
                    <a:pt x="69" y="47"/>
                  </a:cubicBezTo>
                  <a:cubicBezTo>
                    <a:pt x="56" y="46"/>
                    <a:pt x="46" y="56"/>
                    <a:pt x="45" y="68"/>
                  </a:cubicBezTo>
                  <a:cubicBezTo>
                    <a:pt x="45" y="81"/>
                    <a:pt x="55" y="92"/>
                    <a:pt x="68" y="92"/>
                  </a:cubicBezTo>
                  <a:cubicBezTo>
                    <a:pt x="81" y="92"/>
                    <a:pt x="91" y="82"/>
                    <a:pt x="91" y="7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BA7AECF-36FE-4E96-88E7-A58B08ABC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1765301"/>
              <a:ext cx="180975" cy="179388"/>
            </a:xfrm>
            <a:custGeom>
              <a:avLst/>
              <a:gdLst>
                <a:gd name="T0" fmla="*/ 70 w 138"/>
                <a:gd name="T1" fmla="*/ 0 h 138"/>
                <a:gd name="T2" fmla="*/ 138 w 138"/>
                <a:gd name="T3" fmla="*/ 69 h 138"/>
                <a:gd name="T4" fmla="*/ 70 w 138"/>
                <a:gd name="T5" fmla="*/ 138 h 138"/>
                <a:gd name="T6" fmla="*/ 1 w 138"/>
                <a:gd name="T7" fmla="*/ 68 h 138"/>
                <a:gd name="T8" fmla="*/ 70 w 138"/>
                <a:gd name="T9" fmla="*/ 0 h 138"/>
                <a:gd name="T10" fmla="*/ 70 w 138"/>
                <a:gd name="T11" fmla="*/ 45 h 138"/>
                <a:gd name="T12" fmla="*/ 47 w 138"/>
                <a:gd name="T13" fmla="*/ 68 h 138"/>
                <a:gd name="T14" fmla="*/ 69 w 138"/>
                <a:gd name="T15" fmla="*/ 91 h 138"/>
                <a:gd name="T16" fmla="*/ 92 w 138"/>
                <a:gd name="T17" fmla="*/ 68 h 138"/>
                <a:gd name="T18" fmla="*/ 70 w 138"/>
                <a:gd name="T1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cubicBezTo>
                    <a:pt x="108" y="0"/>
                    <a:pt x="138" y="31"/>
                    <a:pt x="138" y="69"/>
                  </a:cubicBezTo>
                  <a:cubicBezTo>
                    <a:pt x="138" y="106"/>
                    <a:pt x="107" y="138"/>
                    <a:pt x="70" y="138"/>
                  </a:cubicBezTo>
                  <a:cubicBezTo>
                    <a:pt x="32" y="138"/>
                    <a:pt x="0" y="105"/>
                    <a:pt x="1" y="68"/>
                  </a:cubicBezTo>
                  <a:cubicBezTo>
                    <a:pt x="2" y="30"/>
                    <a:pt x="32" y="0"/>
                    <a:pt x="70" y="0"/>
                  </a:cubicBezTo>
                  <a:close/>
                  <a:moveTo>
                    <a:pt x="70" y="45"/>
                  </a:moveTo>
                  <a:cubicBezTo>
                    <a:pt x="58" y="45"/>
                    <a:pt x="47" y="56"/>
                    <a:pt x="47" y="68"/>
                  </a:cubicBezTo>
                  <a:cubicBezTo>
                    <a:pt x="47" y="81"/>
                    <a:pt x="56" y="91"/>
                    <a:pt x="69" y="91"/>
                  </a:cubicBezTo>
                  <a:cubicBezTo>
                    <a:pt x="82" y="92"/>
                    <a:pt x="93" y="82"/>
                    <a:pt x="92" y="68"/>
                  </a:cubicBezTo>
                  <a:cubicBezTo>
                    <a:pt x="92" y="56"/>
                    <a:pt x="82" y="46"/>
                    <a:pt x="70" y="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0F98080-4160-483B-BD8B-3BD9FAA700D9}"/>
                </a:ext>
              </a:extLst>
            </p:cNvPr>
            <p:cNvSpPr/>
            <p:nvPr/>
          </p:nvSpPr>
          <p:spPr bwMode="auto">
            <a:xfrm>
              <a:off x="5330825" y="1765301"/>
              <a:ext cx="60325" cy="58738"/>
            </a:xfrm>
            <a:custGeom>
              <a:avLst/>
              <a:gdLst>
                <a:gd name="T0" fmla="*/ 23 w 46"/>
                <a:gd name="T1" fmla="*/ 45 h 46"/>
                <a:gd name="T2" fmla="*/ 0 w 46"/>
                <a:gd name="T3" fmla="*/ 23 h 46"/>
                <a:gd name="T4" fmla="*/ 21 w 46"/>
                <a:gd name="T5" fmla="*/ 1 h 46"/>
                <a:gd name="T6" fmla="*/ 45 w 46"/>
                <a:gd name="T7" fmla="*/ 22 h 46"/>
                <a:gd name="T8" fmla="*/ 23 w 4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45"/>
                  </a:moveTo>
                  <a:cubicBezTo>
                    <a:pt x="11" y="46"/>
                    <a:pt x="0" y="35"/>
                    <a:pt x="0" y="23"/>
                  </a:cubicBezTo>
                  <a:cubicBezTo>
                    <a:pt x="0" y="11"/>
                    <a:pt x="9" y="1"/>
                    <a:pt x="21" y="1"/>
                  </a:cubicBezTo>
                  <a:cubicBezTo>
                    <a:pt x="34" y="0"/>
                    <a:pt x="45" y="9"/>
                    <a:pt x="45" y="22"/>
                  </a:cubicBezTo>
                  <a:cubicBezTo>
                    <a:pt x="46" y="34"/>
                    <a:pt x="36" y="45"/>
                    <a:pt x="23" y="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1A84891-8762-401A-AD09-70A956102552}"/>
                </a:ext>
              </a:extLst>
            </p:cNvPr>
            <p:cNvSpPr/>
            <p:nvPr/>
          </p:nvSpPr>
          <p:spPr bwMode="auto">
            <a:xfrm>
              <a:off x="4352925" y="1641476"/>
              <a:ext cx="60325" cy="61913"/>
            </a:xfrm>
            <a:custGeom>
              <a:avLst/>
              <a:gdLst>
                <a:gd name="T0" fmla="*/ 23 w 46"/>
                <a:gd name="T1" fmla="*/ 46 h 47"/>
                <a:gd name="T2" fmla="*/ 1 w 46"/>
                <a:gd name="T3" fmla="*/ 22 h 47"/>
                <a:gd name="T4" fmla="*/ 25 w 46"/>
                <a:gd name="T5" fmla="*/ 1 h 47"/>
                <a:gd name="T6" fmla="*/ 46 w 46"/>
                <a:gd name="T7" fmla="*/ 24 h 47"/>
                <a:gd name="T8" fmla="*/ 23 w 46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23" y="46"/>
                  </a:moveTo>
                  <a:cubicBezTo>
                    <a:pt x="11" y="46"/>
                    <a:pt x="0" y="35"/>
                    <a:pt x="1" y="22"/>
                  </a:cubicBezTo>
                  <a:cubicBezTo>
                    <a:pt x="1" y="10"/>
                    <a:pt x="12" y="0"/>
                    <a:pt x="25" y="1"/>
                  </a:cubicBezTo>
                  <a:cubicBezTo>
                    <a:pt x="37" y="2"/>
                    <a:pt x="46" y="11"/>
                    <a:pt x="46" y="24"/>
                  </a:cubicBezTo>
                  <a:cubicBezTo>
                    <a:pt x="46" y="36"/>
                    <a:pt x="35" y="47"/>
                    <a:pt x="23" y="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A073502-9177-473D-AF1B-9C097A05C323}"/>
                </a:ext>
              </a:extLst>
            </p:cNvPr>
            <p:cNvSpPr/>
            <p:nvPr/>
          </p:nvSpPr>
          <p:spPr bwMode="auto">
            <a:xfrm>
              <a:off x="4841875" y="2008188"/>
              <a:ext cx="58738" cy="58738"/>
            </a:xfrm>
            <a:custGeom>
              <a:avLst/>
              <a:gdLst>
                <a:gd name="T0" fmla="*/ 45 w 45"/>
                <a:gd name="T1" fmla="*/ 22 h 45"/>
                <a:gd name="T2" fmla="*/ 23 w 45"/>
                <a:gd name="T3" fmla="*/ 45 h 45"/>
                <a:gd name="T4" fmla="*/ 0 w 45"/>
                <a:gd name="T5" fmla="*/ 22 h 45"/>
                <a:gd name="T6" fmla="*/ 21 w 45"/>
                <a:gd name="T7" fmla="*/ 0 h 45"/>
                <a:gd name="T8" fmla="*/ 45 w 45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4"/>
                    <a:pt x="35" y="45"/>
                    <a:pt x="23" y="45"/>
                  </a:cubicBezTo>
                  <a:cubicBezTo>
                    <a:pt x="10" y="45"/>
                    <a:pt x="0" y="34"/>
                    <a:pt x="0" y="22"/>
                  </a:cubicBezTo>
                  <a:cubicBezTo>
                    <a:pt x="0" y="11"/>
                    <a:pt x="9" y="1"/>
                    <a:pt x="21" y="0"/>
                  </a:cubicBezTo>
                  <a:cubicBezTo>
                    <a:pt x="35" y="0"/>
                    <a:pt x="44" y="9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83F601A-10F1-482F-84F4-336352FF9FF2}"/>
                </a:ext>
              </a:extLst>
            </p:cNvPr>
            <p:cNvSpPr/>
            <p:nvPr/>
          </p:nvSpPr>
          <p:spPr bwMode="auto">
            <a:xfrm>
              <a:off x="5451475" y="1703388"/>
              <a:ext cx="61913" cy="58738"/>
            </a:xfrm>
            <a:custGeom>
              <a:avLst/>
              <a:gdLst>
                <a:gd name="T0" fmla="*/ 47 w 47"/>
                <a:gd name="T1" fmla="*/ 23 h 45"/>
                <a:gd name="T2" fmla="*/ 23 w 47"/>
                <a:gd name="T3" fmla="*/ 45 h 45"/>
                <a:gd name="T4" fmla="*/ 1 w 47"/>
                <a:gd name="T5" fmla="*/ 21 h 45"/>
                <a:gd name="T6" fmla="*/ 24 w 47"/>
                <a:gd name="T7" fmla="*/ 0 h 45"/>
                <a:gd name="T8" fmla="*/ 47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7" y="23"/>
                  </a:moveTo>
                  <a:cubicBezTo>
                    <a:pt x="46" y="35"/>
                    <a:pt x="36" y="45"/>
                    <a:pt x="23" y="45"/>
                  </a:cubicBezTo>
                  <a:cubicBezTo>
                    <a:pt x="10" y="44"/>
                    <a:pt x="0" y="34"/>
                    <a:pt x="1" y="21"/>
                  </a:cubicBezTo>
                  <a:cubicBezTo>
                    <a:pt x="2" y="9"/>
                    <a:pt x="12" y="0"/>
                    <a:pt x="24" y="0"/>
                  </a:cubicBezTo>
                  <a:cubicBezTo>
                    <a:pt x="36" y="0"/>
                    <a:pt x="47" y="11"/>
                    <a:pt x="47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B84AAEF-A4E1-40A9-BC4D-789DFEBEBBBF}"/>
                </a:ext>
              </a:extLst>
            </p:cNvPr>
            <p:cNvSpPr/>
            <p:nvPr/>
          </p:nvSpPr>
          <p:spPr bwMode="auto">
            <a:xfrm>
              <a:off x="5451475" y="2008188"/>
              <a:ext cx="61913" cy="58738"/>
            </a:xfrm>
            <a:custGeom>
              <a:avLst/>
              <a:gdLst>
                <a:gd name="T0" fmla="*/ 47 w 47"/>
                <a:gd name="T1" fmla="*/ 23 h 45"/>
                <a:gd name="T2" fmla="*/ 23 w 47"/>
                <a:gd name="T3" fmla="*/ 45 h 45"/>
                <a:gd name="T4" fmla="*/ 1 w 47"/>
                <a:gd name="T5" fmla="*/ 21 h 45"/>
                <a:gd name="T6" fmla="*/ 24 w 47"/>
                <a:gd name="T7" fmla="*/ 0 h 45"/>
                <a:gd name="T8" fmla="*/ 47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7" y="23"/>
                  </a:moveTo>
                  <a:cubicBezTo>
                    <a:pt x="46" y="35"/>
                    <a:pt x="35" y="45"/>
                    <a:pt x="23" y="45"/>
                  </a:cubicBezTo>
                  <a:cubicBezTo>
                    <a:pt x="10" y="44"/>
                    <a:pt x="0" y="34"/>
                    <a:pt x="1" y="21"/>
                  </a:cubicBezTo>
                  <a:cubicBezTo>
                    <a:pt x="2" y="9"/>
                    <a:pt x="11" y="0"/>
                    <a:pt x="24" y="0"/>
                  </a:cubicBezTo>
                  <a:cubicBezTo>
                    <a:pt x="37" y="0"/>
                    <a:pt x="47" y="10"/>
                    <a:pt x="47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17E485A-9850-4E7C-A5C8-18A9B014180E}"/>
                </a:ext>
              </a:extLst>
            </p:cNvPr>
            <p:cNvSpPr/>
            <p:nvPr/>
          </p:nvSpPr>
          <p:spPr bwMode="auto">
            <a:xfrm>
              <a:off x="5207000" y="1643063"/>
              <a:ext cx="61913" cy="60325"/>
            </a:xfrm>
            <a:custGeom>
              <a:avLst/>
              <a:gdLst>
                <a:gd name="T0" fmla="*/ 46 w 47"/>
                <a:gd name="T1" fmla="*/ 23 h 46"/>
                <a:gd name="T2" fmla="*/ 23 w 47"/>
                <a:gd name="T3" fmla="*/ 45 h 46"/>
                <a:gd name="T4" fmla="*/ 1 w 47"/>
                <a:gd name="T5" fmla="*/ 21 h 46"/>
                <a:gd name="T6" fmla="*/ 24 w 47"/>
                <a:gd name="T7" fmla="*/ 0 h 46"/>
                <a:gd name="T8" fmla="*/ 46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6" y="23"/>
                  </a:moveTo>
                  <a:cubicBezTo>
                    <a:pt x="46" y="35"/>
                    <a:pt x="35" y="46"/>
                    <a:pt x="23" y="45"/>
                  </a:cubicBezTo>
                  <a:cubicBezTo>
                    <a:pt x="11" y="45"/>
                    <a:pt x="0" y="33"/>
                    <a:pt x="1" y="21"/>
                  </a:cubicBezTo>
                  <a:cubicBezTo>
                    <a:pt x="2" y="9"/>
                    <a:pt x="12" y="0"/>
                    <a:pt x="24" y="0"/>
                  </a:cubicBezTo>
                  <a:cubicBezTo>
                    <a:pt x="37" y="0"/>
                    <a:pt x="47" y="10"/>
                    <a:pt x="46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0629360-C15A-4CE1-83E1-B48281379599}"/>
                </a:ext>
              </a:extLst>
            </p:cNvPr>
            <p:cNvSpPr/>
            <p:nvPr/>
          </p:nvSpPr>
          <p:spPr bwMode="auto">
            <a:xfrm>
              <a:off x="4964113" y="1884363"/>
              <a:ext cx="58738" cy="60325"/>
            </a:xfrm>
            <a:custGeom>
              <a:avLst/>
              <a:gdLst>
                <a:gd name="T0" fmla="*/ 45 w 45"/>
                <a:gd name="T1" fmla="*/ 22 h 46"/>
                <a:gd name="T2" fmla="*/ 23 w 45"/>
                <a:gd name="T3" fmla="*/ 46 h 46"/>
                <a:gd name="T4" fmla="*/ 0 w 45"/>
                <a:gd name="T5" fmla="*/ 23 h 46"/>
                <a:gd name="T6" fmla="*/ 22 w 45"/>
                <a:gd name="T7" fmla="*/ 0 h 46"/>
                <a:gd name="T8" fmla="*/ 45 w 45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22"/>
                  </a:moveTo>
                  <a:cubicBezTo>
                    <a:pt x="45" y="35"/>
                    <a:pt x="35" y="46"/>
                    <a:pt x="23" y="46"/>
                  </a:cubicBezTo>
                  <a:cubicBezTo>
                    <a:pt x="11" y="46"/>
                    <a:pt x="0" y="34"/>
                    <a:pt x="0" y="23"/>
                  </a:cubicBezTo>
                  <a:cubicBezTo>
                    <a:pt x="0" y="11"/>
                    <a:pt x="10" y="1"/>
                    <a:pt x="22" y="0"/>
                  </a:cubicBezTo>
                  <a:cubicBezTo>
                    <a:pt x="35" y="0"/>
                    <a:pt x="45" y="9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AF20050-DDEE-4229-8B42-1B0D7BA673EA}"/>
                </a:ext>
              </a:extLst>
            </p:cNvPr>
            <p:cNvSpPr/>
            <p:nvPr/>
          </p:nvSpPr>
          <p:spPr bwMode="auto">
            <a:xfrm>
              <a:off x="4779963" y="1063626"/>
              <a:ext cx="184150" cy="120650"/>
            </a:xfrm>
            <a:custGeom>
              <a:avLst/>
              <a:gdLst>
                <a:gd name="T0" fmla="*/ 70 w 140"/>
                <a:gd name="T1" fmla="*/ 0 h 93"/>
                <a:gd name="T2" fmla="*/ 139 w 140"/>
                <a:gd name="T3" fmla="*/ 67 h 93"/>
                <a:gd name="T4" fmla="*/ 118 w 140"/>
                <a:gd name="T5" fmla="*/ 92 h 93"/>
                <a:gd name="T6" fmla="*/ 94 w 140"/>
                <a:gd name="T7" fmla="*/ 71 h 93"/>
                <a:gd name="T8" fmla="*/ 71 w 140"/>
                <a:gd name="T9" fmla="*/ 45 h 93"/>
                <a:gd name="T10" fmla="*/ 46 w 140"/>
                <a:gd name="T11" fmla="*/ 71 h 93"/>
                <a:gd name="T12" fmla="*/ 22 w 140"/>
                <a:gd name="T13" fmla="*/ 92 h 93"/>
                <a:gd name="T14" fmla="*/ 1 w 140"/>
                <a:gd name="T15" fmla="*/ 67 h 93"/>
                <a:gd name="T16" fmla="*/ 70 w 14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93">
                  <a:moveTo>
                    <a:pt x="70" y="0"/>
                  </a:moveTo>
                  <a:cubicBezTo>
                    <a:pt x="108" y="0"/>
                    <a:pt x="140" y="31"/>
                    <a:pt x="139" y="67"/>
                  </a:cubicBezTo>
                  <a:cubicBezTo>
                    <a:pt x="139" y="81"/>
                    <a:pt x="130" y="91"/>
                    <a:pt x="118" y="92"/>
                  </a:cubicBezTo>
                  <a:cubicBezTo>
                    <a:pt x="106" y="93"/>
                    <a:pt x="96" y="84"/>
                    <a:pt x="94" y="71"/>
                  </a:cubicBezTo>
                  <a:cubicBezTo>
                    <a:pt x="93" y="57"/>
                    <a:pt x="86" y="47"/>
                    <a:pt x="71" y="45"/>
                  </a:cubicBezTo>
                  <a:cubicBezTo>
                    <a:pt x="58" y="44"/>
                    <a:pt x="49" y="54"/>
                    <a:pt x="46" y="71"/>
                  </a:cubicBezTo>
                  <a:cubicBezTo>
                    <a:pt x="44" y="84"/>
                    <a:pt x="34" y="93"/>
                    <a:pt x="22" y="92"/>
                  </a:cubicBezTo>
                  <a:cubicBezTo>
                    <a:pt x="10" y="91"/>
                    <a:pt x="2" y="81"/>
                    <a:pt x="1" y="67"/>
                  </a:cubicBezTo>
                  <a:cubicBezTo>
                    <a:pt x="0" y="31"/>
                    <a:pt x="32" y="0"/>
                    <a:pt x="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F8CA906-DE2F-4316-AAA1-1310F38B8E77}"/>
                </a:ext>
              </a:extLst>
            </p:cNvPr>
            <p:cNvSpPr/>
            <p:nvPr/>
          </p:nvSpPr>
          <p:spPr bwMode="auto">
            <a:xfrm>
              <a:off x="4660900" y="868363"/>
              <a:ext cx="122238" cy="101600"/>
            </a:xfrm>
            <a:custGeom>
              <a:avLst/>
              <a:gdLst>
                <a:gd name="T0" fmla="*/ 17 w 93"/>
                <a:gd name="T1" fmla="*/ 77 h 77"/>
                <a:gd name="T2" fmla="*/ 1 w 93"/>
                <a:gd name="T3" fmla="*/ 62 h 77"/>
                <a:gd name="T4" fmla="*/ 8 w 93"/>
                <a:gd name="T5" fmla="*/ 37 h 77"/>
                <a:gd name="T6" fmla="*/ 58 w 93"/>
                <a:gd name="T7" fmla="*/ 6 h 77"/>
                <a:gd name="T8" fmla="*/ 86 w 93"/>
                <a:gd name="T9" fmla="*/ 13 h 77"/>
                <a:gd name="T10" fmla="*/ 85 w 93"/>
                <a:gd name="T11" fmla="*/ 40 h 77"/>
                <a:gd name="T12" fmla="*/ 28 w 93"/>
                <a:gd name="T13" fmla="*/ 75 h 77"/>
                <a:gd name="T14" fmla="*/ 17 w 9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7">
                  <a:moveTo>
                    <a:pt x="17" y="77"/>
                  </a:moveTo>
                  <a:cubicBezTo>
                    <a:pt x="12" y="73"/>
                    <a:pt x="3" y="68"/>
                    <a:pt x="1" y="62"/>
                  </a:cubicBezTo>
                  <a:cubicBezTo>
                    <a:pt x="0" y="54"/>
                    <a:pt x="2" y="41"/>
                    <a:pt x="8" y="37"/>
                  </a:cubicBezTo>
                  <a:cubicBezTo>
                    <a:pt x="23" y="25"/>
                    <a:pt x="41" y="15"/>
                    <a:pt x="58" y="6"/>
                  </a:cubicBezTo>
                  <a:cubicBezTo>
                    <a:pt x="69" y="0"/>
                    <a:pt x="79" y="3"/>
                    <a:pt x="86" y="13"/>
                  </a:cubicBezTo>
                  <a:cubicBezTo>
                    <a:pt x="92" y="22"/>
                    <a:pt x="93" y="34"/>
                    <a:pt x="85" y="40"/>
                  </a:cubicBezTo>
                  <a:cubicBezTo>
                    <a:pt x="67" y="53"/>
                    <a:pt x="47" y="64"/>
                    <a:pt x="28" y="75"/>
                  </a:cubicBezTo>
                  <a:cubicBezTo>
                    <a:pt x="26" y="77"/>
                    <a:pt x="23" y="76"/>
                    <a:pt x="17" y="7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2F4452-D0D3-475A-9C9F-6F6D6070D622}"/>
                </a:ext>
              </a:extLst>
            </p:cNvPr>
            <p:cNvSpPr/>
            <p:nvPr/>
          </p:nvSpPr>
          <p:spPr bwMode="auto">
            <a:xfrm>
              <a:off x="4960938" y="868363"/>
              <a:ext cx="128588" cy="103188"/>
            </a:xfrm>
            <a:custGeom>
              <a:avLst/>
              <a:gdLst>
                <a:gd name="T0" fmla="*/ 74 w 97"/>
                <a:gd name="T1" fmla="*/ 78 h 78"/>
                <a:gd name="T2" fmla="*/ 58 w 97"/>
                <a:gd name="T3" fmla="*/ 72 h 78"/>
                <a:gd name="T4" fmla="*/ 15 w 97"/>
                <a:gd name="T5" fmla="*/ 46 h 78"/>
                <a:gd name="T6" fmla="*/ 6 w 97"/>
                <a:gd name="T7" fmla="*/ 14 h 78"/>
                <a:gd name="T8" fmla="*/ 39 w 97"/>
                <a:gd name="T9" fmla="*/ 7 h 78"/>
                <a:gd name="T10" fmla="*/ 84 w 97"/>
                <a:gd name="T11" fmla="*/ 36 h 78"/>
                <a:gd name="T12" fmla="*/ 92 w 97"/>
                <a:gd name="T13" fmla="*/ 62 h 78"/>
                <a:gd name="T14" fmla="*/ 74 w 97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8">
                  <a:moveTo>
                    <a:pt x="74" y="78"/>
                  </a:moveTo>
                  <a:cubicBezTo>
                    <a:pt x="66" y="76"/>
                    <a:pt x="62" y="75"/>
                    <a:pt x="58" y="72"/>
                  </a:cubicBezTo>
                  <a:cubicBezTo>
                    <a:pt x="44" y="64"/>
                    <a:pt x="29" y="55"/>
                    <a:pt x="15" y="46"/>
                  </a:cubicBezTo>
                  <a:cubicBezTo>
                    <a:pt x="3" y="38"/>
                    <a:pt x="0" y="25"/>
                    <a:pt x="6" y="14"/>
                  </a:cubicBezTo>
                  <a:cubicBezTo>
                    <a:pt x="13" y="3"/>
                    <a:pt x="26" y="0"/>
                    <a:pt x="39" y="7"/>
                  </a:cubicBezTo>
                  <a:cubicBezTo>
                    <a:pt x="54" y="16"/>
                    <a:pt x="69" y="26"/>
                    <a:pt x="84" y="36"/>
                  </a:cubicBezTo>
                  <a:cubicBezTo>
                    <a:pt x="94" y="42"/>
                    <a:pt x="97" y="52"/>
                    <a:pt x="92" y="62"/>
                  </a:cubicBezTo>
                  <a:cubicBezTo>
                    <a:pt x="89" y="69"/>
                    <a:pt x="80" y="73"/>
                    <a:pt x="74" y="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530803-D266-44D9-93DF-2A47BE765DD6}"/>
                </a:ext>
              </a:extLst>
            </p:cNvPr>
            <p:cNvSpPr/>
            <p:nvPr/>
          </p:nvSpPr>
          <p:spPr bwMode="auto">
            <a:xfrm>
              <a:off x="4719638" y="1214438"/>
              <a:ext cx="60325" cy="60325"/>
            </a:xfrm>
            <a:custGeom>
              <a:avLst/>
              <a:gdLst>
                <a:gd name="T0" fmla="*/ 23 w 46"/>
                <a:gd name="T1" fmla="*/ 45 h 45"/>
                <a:gd name="T2" fmla="*/ 1 w 46"/>
                <a:gd name="T3" fmla="*/ 22 h 45"/>
                <a:gd name="T4" fmla="*/ 25 w 46"/>
                <a:gd name="T5" fmla="*/ 0 h 45"/>
                <a:gd name="T6" fmla="*/ 46 w 46"/>
                <a:gd name="T7" fmla="*/ 23 h 45"/>
                <a:gd name="T8" fmla="*/ 23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1" y="45"/>
                    <a:pt x="0" y="34"/>
                    <a:pt x="1" y="22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7" y="1"/>
                    <a:pt x="46" y="11"/>
                    <a:pt x="46" y="23"/>
                  </a:cubicBezTo>
                  <a:cubicBezTo>
                    <a:pt x="46" y="36"/>
                    <a:pt x="36" y="45"/>
                    <a:pt x="23" y="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AC69407-2C2E-4759-9F51-8BAF7946A07D}"/>
                </a:ext>
              </a:extLst>
            </p:cNvPr>
            <p:cNvSpPr/>
            <p:nvPr/>
          </p:nvSpPr>
          <p:spPr bwMode="auto">
            <a:xfrm>
              <a:off x="5026025" y="1065213"/>
              <a:ext cx="58738" cy="60325"/>
            </a:xfrm>
            <a:custGeom>
              <a:avLst/>
              <a:gdLst>
                <a:gd name="T0" fmla="*/ 45 w 45"/>
                <a:gd name="T1" fmla="*/ 22 h 45"/>
                <a:gd name="T2" fmla="*/ 22 w 45"/>
                <a:gd name="T3" fmla="*/ 45 h 45"/>
                <a:gd name="T4" fmla="*/ 0 w 45"/>
                <a:gd name="T5" fmla="*/ 21 h 45"/>
                <a:gd name="T6" fmla="*/ 23 w 45"/>
                <a:gd name="T7" fmla="*/ 0 h 45"/>
                <a:gd name="T8" fmla="*/ 45 w 45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5"/>
                    <a:pt x="34" y="45"/>
                    <a:pt x="22" y="45"/>
                  </a:cubicBezTo>
                  <a:cubicBezTo>
                    <a:pt x="10" y="44"/>
                    <a:pt x="0" y="3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6" y="0"/>
                    <a:pt x="45" y="9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7809386-9553-4A4F-AE47-21E9368061E8}"/>
                </a:ext>
              </a:extLst>
            </p:cNvPr>
            <p:cNvSpPr/>
            <p:nvPr/>
          </p:nvSpPr>
          <p:spPr bwMode="auto">
            <a:xfrm>
              <a:off x="4962525" y="1214438"/>
              <a:ext cx="60325" cy="60325"/>
            </a:xfrm>
            <a:custGeom>
              <a:avLst/>
              <a:gdLst>
                <a:gd name="T0" fmla="*/ 46 w 46"/>
                <a:gd name="T1" fmla="*/ 23 h 46"/>
                <a:gd name="T2" fmla="*/ 23 w 46"/>
                <a:gd name="T3" fmla="*/ 45 h 46"/>
                <a:gd name="T4" fmla="*/ 1 w 46"/>
                <a:gd name="T5" fmla="*/ 23 h 46"/>
                <a:gd name="T6" fmla="*/ 23 w 46"/>
                <a:gd name="T7" fmla="*/ 0 h 46"/>
                <a:gd name="T8" fmla="*/ 46 w 46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5"/>
                  </a:cubicBezTo>
                  <a:cubicBezTo>
                    <a:pt x="11" y="45"/>
                    <a:pt x="1" y="35"/>
                    <a:pt x="1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C5774367-B357-440F-AF31-DF85C4CE1350}"/>
                </a:ext>
              </a:extLst>
            </p:cNvPr>
            <p:cNvSpPr/>
            <p:nvPr/>
          </p:nvSpPr>
          <p:spPr bwMode="auto">
            <a:xfrm>
              <a:off x="4779963" y="766763"/>
              <a:ext cx="60325" cy="60325"/>
            </a:xfrm>
            <a:custGeom>
              <a:avLst/>
              <a:gdLst>
                <a:gd name="T0" fmla="*/ 23 w 46"/>
                <a:gd name="T1" fmla="*/ 45 h 46"/>
                <a:gd name="T2" fmla="*/ 0 w 46"/>
                <a:gd name="T3" fmla="*/ 23 h 46"/>
                <a:gd name="T4" fmla="*/ 22 w 46"/>
                <a:gd name="T5" fmla="*/ 1 h 46"/>
                <a:gd name="T6" fmla="*/ 45 w 46"/>
                <a:gd name="T7" fmla="*/ 22 h 46"/>
                <a:gd name="T8" fmla="*/ 23 w 4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45"/>
                  </a:moveTo>
                  <a:cubicBezTo>
                    <a:pt x="11" y="46"/>
                    <a:pt x="0" y="35"/>
                    <a:pt x="0" y="23"/>
                  </a:cubicBezTo>
                  <a:cubicBezTo>
                    <a:pt x="0" y="10"/>
                    <a:pt x="9" y="1"/>
                    <a:pt x="22" y="1"/>
                  </a:cubicBezTo>
                  <a:cubicBezTo>
                    <a:pt x="34" y="0"/>
                    <a:pt x="45" y="10"/>
                    <a:pt x="45" y="22"/>
                  </a:cubicBezTo>
                  <a:cubicBezTo>
                    <a:pt x="46" y="34"/>
                    <a:pt x="35" y="45"/>
                    <a:pt x="23" y="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51256BA-3306-4BDB-99A2-E659046F52E6}"/>
                </a:ext>
              </a:extLst>
            </p:cNvPr>
            <p:cNvSpPr/>
            <p:nvPr/>
          </p:nvSpPr>
          <p:spPr bwMode="auto">
            <a:xfrm>
              <a:off x="4659313" y="1035051"/>
              <a:ext cx="60325" cy="60325"/>
            </a:xfrm>
            <a:custGeom>
              <a:avLst/>
              <a:gdLst>
                <a:gd name="T0" fmla="*/ 45 w 46"/>
                <a:gd name="T1" fmla="*/ 23 h 45"/>
                <a:gd name="T2" fmla="*/ 22 w 46"/>
                <a:gd name="T3" fmla="*/ 45 h 45"/>
                <a:gd name="T4" fmla="*/ 0 w 46"/>
                <a:gd name="T5" fmla="*/ 23 h 45"/>
                <a:gd name="T6" fmla="*/ 22 w 46"/>
                <a:gd name="T7" fmla="*/ 0 h 45"/>
                <a:gd name="T8" fmla="*/ 45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5" y="23"/>
                  </a:moveTo>
                  <a:cubicBezTo>
                    <a:pt x="45" y="35"/>
                    <a:pt x="35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34" y="0"/>
                    <a:pt x="46" y="11"/>
                    <a:pt x="45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E9EA58A1-C1D9-42CB-8CD4-D924F34C06AC}"/>
                </a:ext>
              </a:extLst>
            </p:cNvPr>
            <p:cNvSpPr/>
            <p:nvPr/>
          </p:nvSpPr>
          <p:spPr bwMode="auto">
            <a:xfrm>
              <a:off x="4995863" y="727076"/>
              <a:ext cx="60325" cy="60325"/>
            </a:xfrm>
            <a:custGeom>
              <a:avLst/>
              <a:gdLst>
                <a:gd name="T0" fmla="*/ 23 w 46"/>
                <a:gd name="T1" fmla="*/ 46 h 46"/>
                <a:gd name="T2" fmla="*/ 1 w 46"/>
                <a:gd name="T3" fmla="*/ 22 h 46"/>
                <a:gd name="T4" fmla="*/ 23 w 46"/>
                <a:gd name="T5" fmla="*/ 1 h 46"/>
                <a:gd name="T6" fmla="*/ 46 w 46"/>
                <a:gd name="T7" fmla="*/ 23 h 46"/>
                <a:gd name="T8" fmla="*/ 23 w 4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11" y="45"/>
                    <a:pt x="0" y="35"/>
                    <a:pt x="1" y="22"/>
                  </a:cubicBezTo>
                  <a:cubicBezTo>
                    <a:pt x="1" y="10"/>
                    <a:pt x="10" y="1"/>
                    <a:pt x="23" y="1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5" y="46"/>
                    <a:pt x="23" y="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5207BDB4-F6F7-40EB-AF34-C4AC334961CE}"/>
                </a:ext>
              </a:extLst>
            </p:cNvPr>
            <p:cNvSpPr/>
            <p:nvPr/>
          </p:nvSpPr>
          <p:spPr bwMode="auto">
            <a:xfrm>
              <a:off x="4840288" y="946151"/>
              <a:ext cx="61913" cy="61913"/>
            </a:xfrm>
            <a:custGeom>
              <a:avLst/>
              <a:gdLst>
                <a:gd name="T0" fmla="*/ 1 w 47"/>
                <a:gd name="T1" fmla="*/ 21 h 47"/>
                <a:gd name="T2" fmla="*/ 26 w 47"/>
                <a:gd name="T3" fmla="*/ 1 h 47"/>
                <a:gd name="T4" fmla="*/ 46 w 47"/>
                <a:gd name="T5" fmla="*/ 26 h 47"/>
                <a:gd name="T6" fmla="*/ 22 w 47"/>
                <a:gd name="T7" fmla="*/ 46 h 47"/>
                <a:gd name="T8" fmla="*/ 1 w 47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" y="21"/>
                  </a:moveTo>
                  <a:cubicBezTo>
                    <a:pt x="2" y="9"/>
                    <a:pt x="13" y="0"/>
                    <a:pt x="26" y="1"/>
                  </a:cubicBezTo>
                  <a:cubicBezTo>
                    <a:pt x="39" y="2"/>
                    <a:pt x="47" y="12"/>
                    <a:pt x="46" y="26"/>
                  </a:cubicBezTo>
                  <a:cubicBezTo>
                    <a:pt x="45" y="37"/>
                    <a:pt x="34" y="47"/>
                    <a:pt x="22" y="46"/>
                  </a:cubicBezTo>
                  <a:cubicBezTo>
                    <a:pt x="10" y="45"/>
                    <a:pt x="0" y="33"/>
                    <a:pt x="1" y="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در مورد بیماری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56" name="Google Shape;456;p35"/>
          <p:cNvSpPr txBox="1">
            <a:spLocks noGrp="1"/>
          </p:cNvSpPr>
          <p:nvPr>
            <p:ph type="title"/>
          </p:nvPr>
        </p:nvSpPr>
        <p:spPr>
          <a:xfrm>
            <a:off x="1743771" y="1507363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latin typeface="Amiko"/>
              <a:ea typeface="Amiko"/>
              <a:cs typeface="B Nazanin" panose="00000400000000000000" pitchFamily="2" charset="-78"/>
              <a:sym typeface="Amiko"/>
            </a:endParaRPr>
          </a:p>
        </p:txBody>
      </p:sp>
      <p:sp>
        <p:nvSpPr>
          <p:cNvPr id="457" name="Google Shape;457;p35"/>
          <p:cNvSpPr txBox="1">
            <a:spLocks noGrp="1"/>
          </p:cNvSpPr>
          <p:nvPr>
            <p:ph type="subTitle" idx="1"/>
          </p:nvPr>
        </p:nvSpPr>
        <p:spPr>
          <a:xfrm>
            <a:off x="4572000" y="1442113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8" name="Google Shape;458;p35"/>
          <p:cNvSpPr txBox="1">
            <a:spLocks noGrp="1"/>
          </p:cNvSpPr>
          <p:nvPr>
            <p:ph type="title" idx="2"/>
          </p:nvPr>
        </p:nvSpPr>
        <p:spPr>
          <a:xfrm>
            <a:off x="1743750" y="2728525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59" name="Google Shape;459;p35"/>
          <p:cNvSpPr txBox="1">
            <a:spLocks noGrp="1"/>
          </p:cNvSpPr>
          <p:nvPr>
            <p:ph type="subTitle" idx="3"/>
          </p:nvPr>
        </p:nvSpPr>
        <p:spPr>
          <a:xfrm>
            <a:off x="4571975" y="2663275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0" name="Google Shape;460;p35"/>
          <p:cNvSpPr txBox="1">
            <a:spLocks noGrp="1"/>
          </p:cNvSpPr>
          <p:nvPr>
            <p:ph type="title" idx="4"/>
          </p:nvPr>
        </p:nvSpPr>
        <p:spPr>
          <a:xfrm>
            <a:off x="1743767" y="3949701"/>
            <a:ext cx="2224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عنوان در اینجا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461" name="Google Shape;461;p35"/>
          <p:cNvSpPr txBox="1">
            <a:spLocks noGrp="1"/>
          </p:cNvSpPr>
          <p:nvPr>
            <p:ph type="subTitle" idx="5"/>
          </p:nvPr>
        </p:nvSpPr>
        <p:spPr>
          <a:xfrm>
            <a:off x="4572006" y="3884451"/>
            <a:ext cx="38589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CF9F52F-DAC1-4EBA-B1D5-CCC4642DA50D}"/>
              </a:ext>
            </a:extLst>
          </p:cNvPr>
          <p:cNvSpPr>
            <a:spLocks noEditPoints="1"/>
          </p:cNvSpPr>
          <p:nvPr/>
        </p:nvSpPr>
        <p:spPr bwMode="auto">
          <a:xfrm>
            <a:off x="722314" y="1355600"/>
            <a:ext cx="884237" cy="879475"/>
          </a:xfrm>
          <a:custGeom>
            <a:avLst/>
            <a:gdLst>
              <a:gd name="T0" fmla="*/ 48 w 280"/>
              <a:gd name="T1" fmla="*/ 244 h 278"/>
              <a:gd name="T2" fmla="*/ 30 w 280"/>
              <a:gd name="T3" fmla="*/ 53 h 278"/>
              <a:gd name="T4" fmla="*/ 203 w 280"/>
              <a:gd name="T5" fmla="*/ 15 h 278"/>
              <a:gd name="T6" fmla="*/ 272 w 280"/>
              <a:gd name="T7" fmla="*/ 181 h 278"/>
              <a:gd name="T8" fmla="*/ 195 w 280"/>
              <a:gd name="T9" fmla="*/ 266 h 278"/>
              <a:gd name="T10" fmla="*/ 225 w 280"/>
              <a:gd name="T11" fmla="*/ 84 h 278"/>
              <a:gd name="T12" fmla="*/ 225 w 280"/>
              <a:gd name="T13" fmla="*/ 51 h 278"/>
              <a:gd name="T14" fmla="*/ 217 w 280"/>
              <a:gd name="T15" fmla="*/ 50 h 278"/>
              <a:gd name="T16" fmla="*/ 228 w 280"/>
              <a:gd name="T17" fmla="*/ 145 h 278"/>
              <a:gd name="T18" fmla="*/ 209 w 280"/>
              <a:gd name="T19" fmla="*/ 192 h 278"/>
              <a:gd name="T20" fmla="*/ 132 w 280"/>
              <a:gd name="T21" fmla="*/ 188 h 278"/>
              <a:gd name="T22" fmla="*/ 42 w 280"/>
              <a:gd name="T23" fmla="*/ 192 h 278"/>
              <a:gd name="T24" fmla="*/ 43 w 280"/>
              <a:gd name="T25" fmla="*/ 169 h 278"/>
              <a:gd name="T26" fmla="*/ 137 w 280"/>
              <a:gd name="T27" fmla="*/ 133 h 278"/>
              <a:gd name="T28" fmla="*/ 158 w 280"/>
              <a:gd name="T29" fmla="*/ 43 h 278"/>
              <a:gd name="T30" fmla="*/ 149 w 280"/>
              <a:gd name="T31" fmla="*/ 43 h 278"/>
              <a:gd name="T32" fmla="*/ 149 w 280"/>
              <a:gd name="T33" fmla="*/ 96 h 278"/>
              <a:gd name="T34" fmla="*/ 68 w 280"/>
              <a:gd name="T35" fmla="*/ 161 h 278"/>
              <a:gd name="T36" fmla="*/ 45 w 280"/>
              <a:gd name="T37" fmla="*/ 160 h 278"/>
              <a:gd name="T38" fmla="*/ 24 w 280"/>
              <a:gd name="T39" fmla="*/ 185 h 278"/>
              <a:gd name="T40" fmla="*/ 95 w 280"/>
              <a:gd name="T41" fmla="*/ 200 h 278"/>
              <a:gd name="T42" fmla="*/ 202 w 280"/>
              <a:gd name="T43" fmla="*/ 200 h 278"/>
              <a:gd name="T44" fmla="*/ 243 w 280"/>
              <a:gd name="T45" fmla="*/ 159 h 278"/>
              <a:gd name="T46" fmla="*/ 225 w 280"/>
              <a:gd name="T47" fmla="*/ 117 h 278"/>
              <a:gd name="T48" fmla="*/ 207 w 280"/>
              <a:gd name="T49" fmla="*/ 149 h 278"/>
              <a:gd name="T50" fmla="*/ 207 w 280"/>
              <a:gd name="T51" fmla="*/ 183 h 278"/>
              <a:gd name="T52" fmla="*/ 207 w 280"/>
              <a:gd name="T53" fmla="*/ 149 h 278"/>
              <a:gd name="T54" fmla="*/ 167 w 280"/>
              <a:gd name="T55" fmla="*/ 132 h 278"/>
              <a:gd name="T56" fmla="*/ 168 w 280"/>
              <a:gd name="T57" fmla="*/ 161 h 278"/>
              <a:gd name="T58" fmla="*/ 207 w 280"/>
              <a:gd name="T59" fmla="*/ 61 h 278"/>
              <a:gd name="T60" fmla="*/ 179 w 280"/>
              <a:gd name="T61" fmla="*/ 61 h 278"/>
              <a:gd name="T62" fmla="*/ 207 w 280"/>
              <a:gd name="T63" fmla="*/ 61 h 278"/>
              <a:gd name="T64" fmla="*/ 123 w 280"/>
              <a:gd name="T65" fmla="*/ 172 h 278"/>
              <a:gd name="T66" fmla="*/ 97 w 280"/>
              <a:gd name="T67" fmla="*/ 173 h 278"/>
              <a:gd name="T68" fmla="*/ 185 w 280"/>
              <a:gd name="T69" fmla="*/ 113 h 278"/>
              <a:gd name="T70" fmla="*/ 164 w 280"/>
              <a:gd name="T71" fmla="*/ 113 h 278"/>
              <a:gd name="T72" fmla="*/ 185 w 280"/>
              <a:gd name="T73" fmla="*/ 113 h 278"/>
              <a:gd name="T74" fmla="*/ 193 w 280"/>
              <a:gd name="T75" fmla="*/ 95 h 278"/>
              <a:gd name="T76" fmla="*/ 208 w 280"/>
              <a:gd name="T77" fmla="*/ 95 h 278"/>
              <a:gd name="T78" fmla="*/ 149 w 280"/>
              <a:gd name="T79" fmla="*/ 168 h 278"/>
              <a:gd name="T80" fmla="*/ 149 w 280"/>
              <a:gd name="T81" fmla="*/ 183 h 278"/>
              <a:gd name="T82" fmla="*/ 149 w 280"/>
              <a:gd name="T83" fmla="*/ 168 h 278"/>
              <a:gd name="T84" fmla="*/ 83 w 280"/>
              <a:gd name="T85" fmla="*/ 179 h 278"/>
              <a:gd name="T86" fmla="*/ 71 w 280"/>
              <a:gd name="T87" fmla="*/ 179 h 278"/>
              <a:gd name="T88" fmla="*/ 136 w 280"/>
              <a:gd name="T89" fmla="*/ 157 h 278"/>
              <a:gd name="T90" fmla="*/ 136 w 280"/>
              <a:gd name="T91" fmla="*/ 147 h 278"/>
              <a:gd name="T92" fmla="*/ 136 w 280"/>
              <a:gd name="T93" fmla="*/ 157 h 278"/>
              <a:gd name="T94" fmla="*/ 201 w 280"/>
              <a:gd name="T95" fmla="*/ 126 h 278"/>
              <a:gd name="T96" fmla="*/ 200 w 280"/>
              <a:gd name="T97" fmla="*/ 13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0" h="278">
                <a:moveTo>
                  <a:pt x="138" y="278"/>
                </a:moveTo>
                <a:cubicBezTo>
                  <a:pt x="103" y="278"/>
                  <a:pt x="73" y="266"/>
                  <a:pt x="48" y="244"/>
                </a:cubicBezTo>
                <a:cubicBezTo>
                  <a:pt x="16" y="215"/>
                  <a:pt x="0" y="179"/>
                  <a:pt x="0" y="136"/>
                </a:cubicBezTo>
                <a:cubicBezTo>
                  <a:pt x="1" y="105"/>
                  <a:pt x="11" y="77"/>
                  <a:pt x="30" y="53"/>
                </a:cubicBezTo>
                <a:cubicBezTo>
                  <a:pt x="58" y="18"/>
                  <a:pt x="95" y="1"/>
                  <a:pt x="140" y="0"/>
                </a:cubicBezTo>
                <a:cubicBezTo>
                  <a:pt x="163" y="0"/>
                  <a:pt x="184" y="5"/>
                  <a:pt x="203" y="15"/>
                </a:cubicBezTo>
                <a:cubicBezTo>
                  <a:pt x="245" y="38"/>
                  <a:pt x="271" y="75"/>
                  <a:pt x="277" y="123"/>
                </a:cubicBezTo>
                <a:cubicBezTo>
                  <a:pt x="280" y="142"/>
                  <a:pt x="278" y="162"/>
                  <a:pt x="272" y="181"/>
                </a:cubicBezTo>
                <a:cubicBezTo>
                  <a:pt x="266" y="200"/>
                  <a:pt x="256" y="217"/>
                  <a:pt x="243" y="232"/>
                </a:cubicBezTo>
                <a:cubicBezTo>
                  <a:pt x="230" y="247"/>
                  <a:pt x="214" y="258"/>
                  <a:pt x="195" y="266"/>
                </a:cubicBezTo>
                <a:cubicBezTo>
                  <a:pt x="177" y="274"/>
                  <a:pt x="158" y="278"/>
                  <a:pt x="138" y="278"/>
                </a:cubicBezTo>
                <a:close/>
                <a:moveTo>
                  <a:pt x="225" y="84"/>
                </a:moveTo>
                <a:cubicBezTo>
                  <a:pt x="225" y="84"/>
                  <a:pt x="225" y="84"/>
                  <a:pt x="225" y="84"/>
                </a:cubicBezTo>
                <a:cubicBezTo>
                  <a:pt x="225" y="73"/>
                  <a:pt x="225" y="62"/>
                  <a:pt x="225" y="51"/>
                </a:cubicBezTo>
                <a:cubicBezTo>
                  <a:pt x="226" y="47"/>
                  <a:pt x="224" y="45"/>
                  <a:pt x="221" y="45"/>
                </a:cubicBezTo>
                <a:cubicBezTo>
                  <a:pt x="218" y="45"/>
                  <a:pt x="217" y="47"/>
                  <a:pt x="217" y="50"/>
                </a:cubicBezTo>
                <a:cubicBezTo>
                  <a:pt x="216" y="69"/>
                  <a:pt x="216" y="87"/>
                  <a:pt x="216" y="105"/>
                </a:cubicBezTo>
                <a:cubicBezTo>
                  <a:pt x="216" y="120"/>
                  <a:pt x="218" y="134"/>
                  <a:pt x="228" y="145"/>
                </a:cubicBezTo>
                <a:cubicBezTo>
                  <a:pt x="231" y="149"/>
                  <a:pt x="233" y="153"/>
                  <a:pt x="234" y="158"/>
                </a:cubicBezTo>
                <a:cubicBezTo>
                  <a:pt x="240" y="177"/>
                  <a:pt x="228" y="193"/>
                  <a:pt x="209" y="192"/>
                </a:cubicBezTo>
                <a:cubicBezTo>
                  <a:pt x="200" y="192"/>
                  <a:pt x="192" y="191"/>
                  <a:pt x="183" y="190"/>
                </a:cubicBezTo>
                <a:cubicBezTo>
                  <a:pt x="166" y="188"/>
                  <a:pt x="149" y="187"/>
                  <a:pt x="132" y="188"/>
                </a:cubicBezTo>
                <a:cubicBezTo>
                  <a:pt x="108" y="190"/>
                  <a:pt x="84" y="192"/>
                  <a:pt x="60" y="193"/>
                </a:cubicBezTo>
                <a:cubicBezTo>
                  <a:pt x="54" y="193"/>
                  <a:pt x="48" y="194"/>
                  <a:pt x="42" y="192"/>
                </a:cubicBezTo>
                <a:cubicBezTo>
                  <a:pt x="34" y="190"/>
                  <a:pt x="29" y="182"/>
                  <a:pt x="32" y="174"/>
                </a:cubicBezTo>
                <a:cubicBezTo>
                  <a:pt x="35" y="169"/>
                  <a:pt x="39" y="167"/>
                  <a:pt x="43" y="169"/>
                </a:cubicBezTo>
                <a:cubicBezTo>
                  <a:pt x="55" y="173"/>
                  <a:pt x="67" y="172"/>
                  <a:pt x="78" y="166"/>
                </a:cubicBezTo>
                <a:cubicBezTo>
                  <a:pt x="98" y="155"/>
                  <a:pt x="118" y="145"/>
                  <a:pt x="137" y="133"/>
                </a:cubicBezTo>
                <a:cubicBezTo>
                  <a:pt x="148" y="127"/>
                  <a:pt x="155" y="119"/>
                  <a:pt x="156" y="106"/>
                </a:cubicBezTo>
                <a:cubicBezTo>
                  <a:pt x="158" y="85"/>
                  <a:pt x="158" y="64"/>
                  <a:pt x="158" y="43"/>
                </a:cubicBezTo>
                <a:cubicBezTo>
                  <a:pt x="158" y="40"/>
                  <a:pt x="156" y="39"/>
                  <a:pt x="153" y="39"/>
                </a:cubicBezTo>
                <a:cubicBezTo>
                  <a:pt x="151" y="39"/>
                  <a:pt x="150" y="40"/>
                  <a:pt x="149" y="43"/>
                </a:cubicBezTo>
                <a:cubicBezTo>
                  <a:pt x="149" y="44"/>
                  <a:pt x="149" y="45"/>
                  <a:pt x="149" y="46"/>
                </a:cubicBezTo>
                <a:cubicBezTo>
                  <a:pt x="149" y="63"/>
                  <a:pt x="148" y="79"/>
                  <a:pt x="149" y="96"/>
                </a:cubicBezTo>
                <a:cubicBezTo>
                  <a:pt x="149" y="110"/>
                  <a:pt x="143" y="121"/>
                  <a:pt x="130" y="128"/>
                </a:cubicBezTo>
                <a:cubicBezTo>
                  <a:pt x="109" y="139"/>
                  <a:pt x="89" y="150"/>
                  <a:pt x="68" y="161"/>
                </a:cubicBezTo>
                <a:cubicBezTo>
                  <a:pt x="64" y="163"/>
                  <a:pt x="59" y="163"/>
                  <a:pt x="55" y="163"/>
                </a:cubicBezTo>
                <a:cubicBezTo>
                  <a:pt x="52" y="162"/>
                  <a:pt x="49" y="161"/>
                  <a:pt x="45" y="160"/>
                </a:cubicBezTo>
                <a:cubicBezTo>
                  <a:pt x="37" y="158"/>
                  <a:pt x="29" y="161"/>
                  <a:pt x="25" y="169"/>
                </a:cubicBezTo>
                <a:cubicBezTo>
                  <a:pt x="23" y="174"/>
                  <a:pt x="22" y="180"/>
                  <a:pt x="24" y="185"/>
                </a:cubicBezTo>
                <a:cubicBezTo>
                  <a:pt x="27" y="196"/>
                  <a:pt x="35" y="201"/>
                  <a:pt x="48" y="202"/>
                </a:cubicBezTo>
                <a:cubicBezTo>
                  <a:pt x="63" y="202"/>
                  <a:pt x="79" y="201"/>
                  <a:pt x="95" y="200"/>
                </a:cubicBezTo>
                <a:cubicBezTo>
                  <a:pt x="111" y="199"/>
                  <a:pt x="128" y="197"/>
                  <a:pt x="144" y="196"/>
                </a:cubicBezTo>
                <a:cubicBezTo>
                  <a:pt x="164" y="195"/>
                  <a:pt x="183" y="199"/>
                  <a:pt x="202" y="200"/>
                </a:cubicBezTo>
                <a:cubicBezTo>
                  <a:pt x="209" y="201"/>
                  <a:pt x="215" y="202"/>
                  <a:pt x="222" y="200"/>
                </a:cubicBezTo>
                <a:cubicBezTo>
                  <a:pt x="239" y="194"/>
                  <a:pt x="247" y="176"/>
                  <a:pt x="243" y="159"/>
                </a:cubicBezTo>
                <a:cubicBezTo>
                  <a:pt x="242" y="149"/>
                  <a:pt x="236" y="141"/>
                  <a:pt x="231" y="134"/>
                </a:cubicBezTo>
                <a:cubicBezTo>
                  <a:pt x="227" y="129"/>
                  <a:pt x="225" y="123"/>
                  <a:pt x="225" y="117"/>
                </a:cubicBezTo>
                <a:cubicBezTo>
                  <a:pt x="225" y="106"/>
                  <a:pt x="225" y="95"/>
                  <a:pt x="225" y="84"/>
                </a:cubicBezTo>
                <a:close/>
                <a:moveTo>
                  <a:pt x="207" y="149"/>
                </a:moveTo>
                <a:cubicBezTo>
                  <a:pt x="198" y="149"/>
                  <a:pt x="190" y="157"/>
                  <a:pt x="190" y="166"/>
                </a:cubicBezTo>
                <a:cubicBezTo>
                  <a:pt x="190" y="175"/>
                  <a:pt x="198" y="183"/>
                  <a:pt x="207" y="183"/>
                </a:cubicBezTo>
                <a:cubicBezTo>
                  <a:pt x="217" y="183"/>
                  <a:pt x="224" y="176"/>
                  <a:pt x="224" y="166"/>
                </a:cubicBezTo>
                <a:cubicBezTo>
                  <a:pt x="224" y="156"/>
                  <a:pt x="217" y="149"/>
                  <a:pt x="207" y="149"/>
                </a:cubicBezTo>
                <a:close/>
                <a:moveTo>
                  <a:pt x="182" y="147"/>
                </a:moveTo>
                <a:cubicBezTo>
                  <a:pt x="182" y="139"/>
                  <a:pt x="175" y="132"/>
                  <a:pt x="167" y="132"/>
                </a:cubicBezTo>
                <a:cubicBezTo>
                  <a:pt x="160" y="133"/>
                  <a:pt x="153" y="139"/>
                  <a:pt x="153" y="147"/>
                </a:cubicBezTo>
                <a:cubicBezTo>
                  <a:pt x="154" y="155"/>
                  <a:pt x="160" y="161"/>
                  <a:pt x="168" y="161"/>
                </a:cubicBezTo>
                <a:cubicBezTo>
                  <a:pt x="176" y="161"/>
                  <a:pt x="182" y="155"/>
                  <a:pt x="182" y="147"/>
                </a:cubicBezTo>
                <a:close/>
                <a:moveTo>
                  <a:pt x="207" y="61"/>
                </a:moveTo>
                <a:cubicBezTo>
                  <a:pt x="207" y="53"/>
                  <a:pt x="201" y="47"/>
                  <a:pt x="193" y="47"/>
                </a:cubicBezTo>
                <a:cubicBezTo>
                  <a:pt x="185" y="47"/>
                  <a:pt x="179" y="53"/>
                  <a:pt x="179" y="61"/>
                </a:cubicBezTo>
                <a:cubicBezTo>
                  <a:pt x="179" y="69"/>
                  <a:pt x="185" y="75"/>
                  <a:pt x="193" y="75"/>
                </a:cubicBezTo>
                <a:cubicBezTo>
                  <a:pt x="200" y="75"/>
                  <a:pt x="207" y="69"/>
                  <a:pt x="207" y="61"/>
                </a:cubicBezTo>
                <a:close/>
                <a:moveTo>
                  <a:pt x="110" y="186"/>
                </a:moveTo>
                <a:cubicBezTo>
                  <a:pt x="117" y="186"/>
                  <a:pt x="123" y="180"/>
                  <a:pt x="123" y="172"/>
                </a:cubicBezTo>
                <a:cubicBezTo>
                  <a:pt x="123" y="165"/>
                  <a:pt x="117" y="159"/>
                  <a:pt x="109" y="160"/>
                </a:cubicBezTo>
                <a:cubicBezTo>
                  <a:pt x="102" y="160"/>
                  <a:pt x="96" y="166"/>
                  <a:pt x="97" y="173"/>
                </a:cubicBezTo>
                <a:cubicBezTo>
                  <a:pt x="97" y="180"/>
                  <a:pt x="103" y="186"/>
                  <a:pt x="110" y="186"/>
                </a:cubicBezTo>
                <a:close/>
                <a:moveTo>
                  <a:pt x="185" y="113"/>
                </a:moveTo>
                <a:cubicBezTo>
                  <a:pt x="185" y="107"/>
                  <a:pt x="181" y="103"/>
                  <a:pt x="175" y="103"/>
                </a:cubicBezTo>
                <a:cubicBezTo>
                  <a:pt x="169" y="103"/>
                  <a:pt x="164" y="107"/>
                  <a:pt x="164" y="113"/>
                </a:cubicBezTo>
                <a:cubicBezTo>
                  <a:pt x="164" y="119"/>
                  <a:pt x="169" y="124"/>
                  <a:pt x="175" y="124"/>
                </a:cubicBezTo>
                <a:cubicBezTo>
                  <a:pt x="181" y="124"/>
                  <a:pt x="185" y="119"/>
                  <a:pt x="185" y="113"/>
                </a:cubicBezTo>
                <a:close/>
                <a:moveTo>
                  <a:pt x="200" y="88"/>
                </a:moveTo>
                <a:cubicBezTo>
                  <a:pt x="196" y="88"/>
                  <a:pt x="193" y="91"/>
                  <a:pt x="193" y="95"/>
                </a:cubicBezTo>
                <a:cubicBezTo>
                  <a:pt x="193" y="99"/>
                  <a:pt x="196" y="103"/>
                  <a:pt x="200" y="103"/>
                </a:cubicBezTo>
                <a:cubicBezTo>
                  <a:pt x="204" y="103"/>
                  <a:pt x="208" y="99"/>
                  <a:pt x="208" y="95"/>
                </a:cubicBezTo>
                <a:cubicBezTo>
                  <a:pt x="208" y="91"/>
                  <a:pt x="204" y="88"/>
                  <a:pt x="200" y="88"/>
                </a:cubicBezTo>
                <a:close/>
                <a:moveTo>
                  <a:pt x="149" y="168"/>
                </a:moveTo>
                <a:cubicBezTo>
                  <a:pt x="145" y="168"/>
                  <a:pt x="142" y="172"/>
                  <a:pt x="142" y="176"/>
                </a:cubicBezTo>
                <a:cubicBezTo>
                  <a:pt x="142" y="180"/>
                  <a:pt x="145" y="183"/>
                  <a:pt x="149" y="183"/>
                </a:cubicBezTo>
                <a:cubicBezTo>
                  <a:pt x="153" y="183"/>
                  <a:pt x="156" y="179"/>
                  <a:pt x="156" y="176"/>
                </a:cubicBezTo>
                <a:cubicBezTo>
                  <a:pt x="156" y="172"/>
                  <a:pt x="153" y="168"/>
                  <a:pt x="149" y="168"/>
                </a:cubicBezTo>
                <a:close/>
                <a:moveTo>
                  <a:pt x="77" y="186"/>
                </a:moveTo>
                <a:cubicBezTo>
                  <a:pt x="81" y="186"/>
                  <a:pt x="83" y="183"/>
                  <a:pt x="83" y="179"/>
                </a:cubicBezTo>
                <a:cubicBezTo>
                  <a:pt x="84" y="176"/>
                  <a:pt x="81" y="173"/>
                  <a:pt x="77" y="173"/>
                </a:cubicBezTo>
                <a:cubicBezTo>
                  <a:pt x="74" y="173"/>
                  <a:pt x="71" y="176"/>
                  <a:pt x="71" y="179"/>
                </a:cubicBezTo>
                <a:cubicBezTo>
                  <a:pt x="71" y="183"/>
                  <a:pt x="74" y="186"/>
                  <a:pt x="77" y="186"/>
                </a:cubicBezTo>
                <a:close/>
                <a:moveTo>
                  <a:pt x="136" y="157"/>
                </a:moveTo>
                <a:cubicBezTo>
                  <a:pt x="139" y="157"/>
                  <a:pt x="141" y="155"/>
                  <a:pt x="141" y="152"/>
                </a:cubicBezTo>
                <a:cubicBezTo>
                  <a:pt x="141" y="149"/>
                  <a:pt x="139" y="147"/>
                  <a:pt x="136" y="147"/>
                </a:cubicBezTo>
                <a:cubicBezTo>
                  <a:pt x="133" y="147"/>
                  <a:pt x="131" y="149"/>
                  <a:pt x="131" y="152"/>
                </a:cubicBezTo>
                <a:cubicBezTo>
                  <a:pt x="131" y="155"/>
                  <a:pt x="133" y="157"/>
                  <a:pt x="136" y="157"/>
                </a:cubicBezTo>
                <a:close/>
                <a:moveTo>
                  <a:pt x="206" y="131"/>
                </a:moveTo>
                <a:cubicBezTo>
                  <a:pt x="206" y="128"/>
                  <a:pt x="203" y="126"/>
                  <a:pt x="201" y="126"/>
                </a:cubicBezTo>
                <a:cubicBezTo>
                  <a:pt x="198" y="126"/>
                  <a:pt x="195" y="128"/>
                  <a:pt x="195" y="131"/>
                </a:cubicBezTo>
                <a:cubicBezTo>
                  <a:pt x="195" y="134"/>
                  <a:pt x="197" y="136"/>
                  <a:pt x="200" y="136"/>
                </a:cubicBezTo>
                <a:cubicBezTo>
                  <a:pt x="203" y="136"/>
                  <a:pt x="206" y="134"/>
                  <a:pt x="206" y="131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9CB7F03-B626-9911-DB13-40B2D4536133}"/>
              </a:ext>
            </a:extLst>
          </p:cNvPr>
          <p:cNvGrpSpPr/>
          <p:nvPr/>
        </p:nvGrpSpPr>
        <p:grpSpPr>
          <a:xfrm>
            <a:off x="792164" y="1479425"/>
            <a:ext cx="709612" cy="515938"/>
            <a:chOff x="792164" y="1479425"/>
            <a:chExt cx="709612" cy="51593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BF14B69-F0A0-478E-9100-E64C6E68959E}"/>
                </a:ext>
              </a:extLst>
            </p:cNvPr>
            <p:cNvSpPr/>
            <p:nvPr/>
          </p:nvSpPr>
          <p:spPr bwMode="auto">
            <a:xfrm>
              <a:off x="792164" y="1479425"/>
              <a:ext cx="709612" cy="515938"/>
            </a:xfrm>
            <a:custGeom>
              <a:avLst/>
              <a:gdLst>
                <a:gd name="T0" fmla="*/ 203 w 225"/>
                <a:gd name="T1" fmla="*/ 45 h 163"/>
                <a:gd name="T2" fmla="*/ 203 w 225"/>
                <a:gd name="T3" fmla="*/ 78 h 163"/>
                <a:gd name="T4" fmla="*/ 209 w 225"/>
                <a:gd name="T5" fmla="*/ 95 h 163"/>
                <a:gd name="T6" fmla="*/ 221 w 225"/>
                <a:gd name="T7" fmla="*/ 120 h 163"/>
                <a:gd name="T8" fmla="*/ 200 w 225"/>
                <a:gd name="T9" fmla="*/ 161 h 163"/>
                <a:gd name="T10" fmla="*/ 180 w 225"/>
                <a:gd name="T11" fmla="*/ 161 h 163"/>
                <a:gd name="T12" fmla="*/ 122 w 225"/>
                <a:gd name="T13" fmla="*/ 157 h 163"/>
                <a:gd name="T14" fmla="*/ 73 w 225"/>
                <a:gd name="T15" fmla="*/ 161 h 163"/>
                <a:gd name="T16" fmla="*/ 26 w 225"/>
                <a:gd name="T17" fmla="*/ 163 h 163"/>
                <a:gd name="T18" fmla="*/ 2 w 225"/>
                <a:gd name="T19" fmla="*/ 146 h 163"/>
                <a:gd name="T20" fmla="*/ 3 w 225"/>
                <a:gd name="T21" fmla="*/ 130 h 163"/>
                <a:gd name="T22" fmla="*/ 23 w 225"/>
                <a:gd name="T23" fmla="*/ 121 h 163"/>
                <a:gd name="T24" fmla="*/ 33 w 225"/>
                <a:gd name="T25" fmla="*/ 124 h 163"/>
                <a:gd name="T26" fmla="*/ 46 w 225"/>
                <a:gd name="T27" fmla="*/ 122 h 163"/>
                <a:gd name="T28" fmla="*/ 108 w 225"/>
                <a:gd name="T29" fmla="*/ 89 h 163"/>
                <a:gd name="T30" fmla="*/ 127 w 225"/>
                <a:gd name="T31" fmla="*/ 57 h 163"/>
                <a:gd name="T32" fmla="*/ 127 w 225"/>
                <a:gd name="T33" fmla="*/ 7 h 163"/>
                <a:gd name="T34" fmla="*/ 127 w 225"/>
                <a:gd name="T35" fmla="*/ 4 h 163"/>
                <a:gd name="T36" fmla="*/ 131 w 225"/>
                <a:gd name="T37" fmla="*/ 0 h 163"/>
                <a:gd name="T38" fmla="*/ 136 w 225"/>
                <a:gd name="T39" fmla="*/ 4 h 163"/>
                <a:gd name="T40" fmla="*/ 134 w 225"/>
                <a:gd name="T41" fmla="*/ 67 h 163"/>
                <a:gd name="T42" fmla="*/ 115 w 225"/>
                <a:gd name="T43" fmla="*/ 94 h 163"/>
                <a:gd name="T44" fmla="*/ 56 w 225"/>
                <a:gd name="T45" fmla="*/ 127 h 163"/>
                <a:gd name="T46" fmla="*/ 21 w 225"/>
                <a:gd name="T47" fmla="*/ 130 h 163"/>
                <a:gd name="T48" fmla="*/ 10 w 225"/>
                <a:gd name="T49" fmla="*/ 135 h 163"/>
                <a:gd name="T50" fmla="*/ 20 w 225"/>
                <a:gd name="T51" fmla="*/ 153 h 163"/>
                <a:gd name="T52" fmla="*/ 38 w 225"/>
                <a:gd name="T53" fmla="*/ 154 h 163"/>
                <a:gd name="T54" fmla="*/ 110 w 225"/>
                <a:gd name="T55" fmla="*/ 149 h 163"/>
                <a:gd name="T56" fmla="*/ 161 w 225"/>
                <a:gd name="T57" fmla="*/ 151 h 163"/>
                <a:gd name="T58" fmla="*/ 187 w 225"/>
                <a:gd name="T59" fmla="*/ 153 h 163"/>
                <a:gd name="T60" fmla="*/ 212 w 225"/>
                <a:gd name="T61" fmla="*/ 119 h 163"/>
                <a:gd name="T62" fmla="*/ 206 w 225"/>
                <a:gd name="T63" fmla="*/ 106 h 163"/>
                <a:gd name="T64" fmla="*/ 194 w 225"/>
                <a:gd name="T65" fmla="*/ 66 h 163"/>
                <a:gd name="T66" fmla="*/ 195 w 225"/>
                <a:gd name="T67" fmla="*/ 11 h 163"/>
                <a:gd name="T68" fmla="*/ 199 w 225"/>
                <a:gd name="T69" fmla="*/ 6 h 163"/>
                <a:gd name="T70" fmla="*/ 203 w 225"/>
                <a:gd name="T71" fmla="*/ 12 h 163"/>
                <a:gd name="T72" fmla="*/ 203 w 225"/>
                <a:gd name="T73" fmla="*/ 45 h 163"/>
                <a:gd name="T74" fmla="*/ 203 w 225"/>
                <a:gd name="T75" fmla="*/ 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163">
                  <a:moveTo>
                    <a:pt x="203" y="45"/>
                  </a:moveTo>
                  <a:cubicBezTo>
                    <a:pt x="203" y="56"/>
                    <a:pt x="203" y="67"/>
                    <a:pt x="203" y="78"/>
                  </a:cubicBezTo>
                  <a:cubicBezTo>
                    <a:pt x="203" y="84"/>
                    <a:pt x="205" y="90"/>
                    <a:pt x="209" y="95"/>
                  </a:cubicBezTo>
                  <a:cubicBezTo>
                    <a:pt x="214" y="102"/>
                    <a:pt x="220" y="110"/>
                    <a:pt x="221" y="120"/>
                  </a:cubicBezTo>
                  <a:cubicBezTo>
                    <a:pt x="225" y="137"/>
                    <a:pt x="217" y="155"/>
                    <a:pt x="200" y="161"/>
                  </a:cubicBezTo>
                  <a:cubicBezTo>
                    <a:pt x="193" y="163"/>
                    <a:pt x="187" y="162"/>
                    <a:pt x="180" y="161"/>
                  </a:cubicBezTo>
                  <a:cubicBezTo>
                    <a:pt x="161" y="160"/>
                    <a:pt x="142" y="156"/>
                    <a:pt x="122" y="157"/>
                  </a:cubicBezTo>
                  <a:cubicBezTo>
                    <a:pt x="106" y="158"/>
                    <a:pt x="89" y="160"/>
                    <a:pt x="73" y="161"/>
                  </a:cubicBezTo>
                  <a:cubicBezTo>
                    <a:pt x="57" y="162"/>
                    <a:pt x="41" y="163"/>
                    <a:pt x="26" y="163"/>
                  </a:cubicBezTo>
                  <a:cubicBezTo>
                    <a:pt x="13" y="162"/>
                    <a:pt x="5" y="157"/>
                    <a:pt x="2" y="146"/>
                  </a:cubicBezTo>
                  <a:cubicBezTo>
                    <a:pt x="0" y="141"/>
                    <a:pt x="1" y="135"/>
                    <a:pt x="3" y="130"/>
                  </a:cubicBezTo>
                  <a:cubicBezTo>
                    <a:pt x="7" y="122"/>
                    <a:pt x="15" y="119"/>
                    <a:pt x="23" y="121"/>
                  </a:cubicBezTo>
                  <a:cubicBezTo>
                    <a:pt x="27" y="122"/>
                    <a:pt x="30" y="123"/>
                    <a:pt x="33" y="124"/>
                  </a:cubicBezTo>
                  <a:cubicBezTo>
                    <a:pt x="37" y="124"/>
                    <a:pt x="42" y="124"/>
                    <a:pt x="46" y="122"/>
                  </a:cubicBezTo>
                  <a:cubicBezTo>
                    <a:pt x="67" y="111"/>
                    <a:pt x="87" y="100"/>
                    <a:pt x="108" y="89"/>
                  </a:cubicBezTo>
                  <a:cubicBezTo>
                    <a:pt x="121" y="82"/>
                    <a:pt x="127" y="71"/>
                    <a:pt x="127" y="57"/>
                  </a:cubicBezTo>
                  <a:cubicBezTo>
                    <a:pt x="126" y="40"/>
                    <a:pt x="127" y="24"/>
                    <a:pt x="127" y="7"/>
                  </a:cubicBezTo>
                  <a:cubicBezTo>
                    <a:pt x="127" y="6"/>
                    <a:pt x="127" y="5"/>
                    <a:pt x="127" y="4"/>
                  </a:cubicBezTo>
                  <a:cubicBezTo>
                    <a:pt x="128" y="1"/>
                    <a:pt x="129" y="0"/>
                    <a:pt x="131" y="0"/>
                  </a:cubicBezTo>
                  <a:cubicBezTo>
                    <a:pt x="134" y="0"/>
                    <a:pt x="136" y="1"/>
                    <a:pt x="136" y="4"/>
                  </a:cubicBezTo>
                  <a:cubicBezTo>
                    <a:pt x="136" y="25"/>
                    <a:pt x="136" y="46"/>
                    <a:pt x="134" y="67"/>
                  </a:cubicBezTo>
                  <a:cubicBezTo>
                    <a:pt x="133" y="80"/>
                    <a:pt x="126" y="88"/>
                    <a:pt x="115" y="94"/>
                  </a:cubicBezTo>
                  <a:cubicBezTo>
                    <a:pt x="96" y="106"/>
                    <a:pt x="76" y="116"/>
                    <a:pt x="56" y="127"/>
                  </a:cubicBezTo>
                  <a:cubicBezTo>
                    <a:pt x="45" y="133"/>
                    <a:pt x="33" y="134"/>
                    <a:pt x="21" y="130"/>
                  </a:cubicBezTo>
                  <a:cubicBezTo>
                    <a:pt x="17" y="128"/>
                    <a:pt x="13" y="130"/>
                    <a:pt x="10" y="135"/>
                  </a:cubicBezTo>
                  <a:cubicBezTo>
                    <a:pt x="7" y="143"/>
                    <a:pt x="12" y="151"/>
                    <a:pt x="20" y="153"/>
                  </a:cubicBezTo>
                  <a:cubicBezTo>
                    <a:pt x="26" y="155"/>
                    <a:pt x="32" y="154"/>
                    <a:pt x="38" y="154"/>
                  </a:cubicBezTo>
                  <a:cubicBezTo>
                    <a:pt x="62" y="153"/>
                    <a:pt x="86" y="151"/>
                    <a:pt x="110" y="149"/>
                  </a:cubicBezTo>
                  <a:cubicBezTo>
                    <a:pt x="127" y="148"/>
                    <a:pt x="144" y="149"/>
                    <a:pt x="161" y="151"/>
                  </a:cubicBezTo>
                  <a:cubicBezTo>
                    <a:pt x="170" y="152"/>
                    <a:pt x="178" y="153"/>
                    <a:pt x="187" y="153"/>
                  </a:cubicBezTo>
                  <a:cubicBezTo>
                    <a:pt x="206" y="154"/>
                    <a:pt x="218" y="138"/>
                    <a:pt x="212" y="119"/>
                  </a:cubicBezTo>
                  <a:cubicBezTo>
                    <a:pt x="211" y="114"/>
                    <a:pt x="209" y="110"/>
                    <a:pt x="206" y="106"/>
                  </a:cubicBezTo>
                  <a:cubicBezTo>
                    <a:pt x="196" y="95"/>
                    <a:pt x="194" y="81"/>
                    <a:pt x="194" y="66"/>
                  </a:cubicBezTo>
                  <a:cubicBezTo>
                    <a:pt x="194" y="48"/>
                    <a:pt x="194" y="30"/>
                    <a:pt x="195" y="11"/>
                  </a:cubicBezTo>
                  <a:cubicBezTo>
                    <a:pt x="195" y="8"/>
                    <a:pt x="196" y="6"/>
                    <a:pt x="199" y="6"/>
                  </a:cubicBezTo>
                  <a:cubicBezTo>
                    <a:pt x="202" y="6"/>
                    <a:pt x="204" y="8"/>
                    <a:pt x="203" y="12"/>
                  </a:cubicBezTo>
                  <a:cubicBezTo>
                    <a:pt x="203" y="23"/>
                    <a:pt x="203" y="34"/>
                    <a:pt x="203" y="45"/>
                  </a:cubicBezTo>
                  <a:cubicBezTo>
                    <a:pt x="203" y="45"/>
                    <a:pt x="203" y="45"/>
                    <a:pt x="203" y="4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5E451FB-4268-43C9-8BF6-8BB39536C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2389" y="1827088"/>
              <a:ext cx="107950" cy="107950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26 w 34"/>
                <a:gd name="T13" fmla="*/ 17 h 34"/>
                <a:gd name="T14" fmla="*/ 17 w 34"/>
                <a:gd name="T15" fmla="*/ 9 h 34"/>
                <a:gd name="T16" fmla="*/ 9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27" y="0"/>
                    <a:pt x="34" y="7"/>
                    <a:pt x="34" y="17"/>
                  </a:cubicBezTo>
                  <a:cubicBezTo>
                    <a:pt x="34" y="27"/>
                    <a:pt x="2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" y="25"/>
                  </a:moveTo>
                  <a:cubicBezTo>
                    <a:pt x="22" y="25"/>
                    <a:pt x="26" y="22"/>
                    <a:pt x="26" y="17"/>
                  </a:cubicBezTo>
                  <a:cubicBezTo>
                    <a:pt x="26" y="12"/>
                    <a:pt x="22" y="8"/>
                    <a:pt x="17" y="9"/>
                  </a:cubicBezTo>
                  <a:cubicBezTo>
                    <a:pt x="12" y="9"/>
                    <a:pt x="9" y="12"/>
                    <a:pt x="9" y="17"/>
                  </a:cubicBezTo>
                  <a:cubicBezTo>
                    <a:pt x="8" y="22"/>
                    <a:pt x="12" y="25"/>
                    <a:pt x="17" y="2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68C479B-2B73-49E1-9DF4-CD0472E19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501" y="1773113"/>
              <a:ext cx="90487" cy="92075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29 h 29"/>
                <a:gd name="T4" fmla="*/ 0 w 29"/>
                <a:gd name="T5" fmla="*/ 15 h 29"/>
                <a:gd name="T6" fmla="*/ 14 w 29"/>
                <a:gd name="T7" fmla="*/ 0 h 29"/>
                <a:gd name="T8" fmla="*/ 29 w 29"/>
                <a:gd name="T9" fmla="*/ 15 h 29"/>
                <a:gd name="T10" fmla="*/ 20 w 29"/>
                <a:gd name="T11" fmla="*/ 15 h 29"/>
                <a:gd name="T12" fmla="*/ 15 w 29"/>
                <a:gd name="T13" fmla="*/ 9 h 29"/>
                <a:gd name="T14" fmla="*/ 9 w 29"/>
                <a:gd name="T15" fmla="*/ 15 h 29"/>
                <a:gd name="T16" fmla="*/ 15 w 29"/>
                <a:gd name="T17" fmla="*/ 20 h 29"/>
                <a:gd name="T18" fmla="*/ 20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1" y="23"/>
                    <a:pt x="0" y="15"/>
                  </a:cubicBezTo>
                  <a:cubicBezTo>
                    <a:pt x="0" y="7"/>
                    <a:pt x="7" y="1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  <a:moveTo>
                    <a:pt x="20" y="15"/>
                  </a:moveTo>
                  <a:cubicBezTo>
                    <a:pt x="20" y="12"/>
                    <a:pt x="18" y="9"/>
                    <a:pt x="15" y="9"/>
                  </a:cubicBezTo>
                  <a:cubicBezTo>
                    <a:pt x="12" y="9"/>
                    <a:pt x="9" y="12"/>
                    <a:pt x="9" y="15"/>
                  </a:cubicBezTo>
                  <a:cubicBezTo>
                    <a:pt x="9" y="18"/>
                    <a:pt x="12" y="20"/>
                    <a:pt x="15" y="20"/>
                  </a:cubicBezTo>
                  <a:cubicBezTo>
                    <a:pt x="17" y="20"/>
                    <a:pt x="20" y="18"/>
                    <a:pt x="20" y="1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F93FF1-EE99-422B-A73F-99B5E0C65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7464" y="1504825"/>
              <a:ext cx="88900" cy="889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19 w 28"/>
                <a:gd name="T11" fmla="*/ 14 h 28"/>
                <a:gd name="T12" fmla="*/ 14 w 28"/>
                <a:gd name="T13" fmla="*/ 8 h 28"/>
                <a:gd name="T14" fmla="*/ 8 w 28"/>
                <a:gd name="T15" fmla="*/ 14 h 28"/>
                <a:gd name="T16" fmla="*/ 14 w 28"/>
                <a:gd name="T17" fmla="*/ 19 h 28"/>
                <a:gd name="T18" fmla="*/ 19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2"/>
                    <a:pt x="21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  <a:moveTo>
                    <a:pt x="19" y="14"/>
                  </a:move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19"/>
                    <a:pt x="14" y="19"/>
                  </a:cubicBezTo>
                  <a:cubicBezTo>
                    <a:pt x="17" y="19"/>
                    <a:pt x="19" y="17"/>
                    <a:pt x="19" y="1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2CFB15C-CC15-477E-AB2D-B27853EBD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526" y="1858838"/>
              <a:ext cx="85725" cy="85725"/>
            </a:xfrm>
            <a:custGeom>
              <a:avLst/>
              <a:gdLst>
                <a:gd name="T0" fmla="*/ 14 w 27"/>
                <a:gd name="T1" fmla="*/ 27 h 27"/>
                <a:gd name="T2" fmla="*/ 1 w 27"/>
                <a:gd name="T3" fmla="*/ 14 h 27"/>
                <a:gd name="T4" fmla="*/ 13 w 27"/>
                <a:gd name="T5" fmla="*/ 1 h 27"/>
                <a:gd name="T6" fmla="*/ 27 w 27"/>
                <a:gd name="T7" fmla="*/ 13 h 27"/>
                <a:gd name="T8" fmla="*/ 14 w 27"/>
                <a:gd name="T9" fmla="*/ 27 h 27"/>
                <a:gd name="T10" fmla="*/ 18 w 27"/>
                <a:gd name="T11" fmla="*/ 14 h 27"/>
                <a:gd name="T12" fmla="*/ 14 w 27"/>
                <a:gd name="T13" fmla="*/ 9 h 27"/>
                <a:gd name="T14" fmla="*/ 9 w 27"/>
                <a:gd name="T15" fmla="*/ 14 h 27"/>
                <a:gd name="T16" fmla="*/ 14 w 27"/>
                <a:gd name="T17" fmla="*/ 18 h 27"/>
                <a:gd name="T18" fmla="*/ 18 w 27"/>
                <a:gd name="T1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7" y="27"/>
                    <a:pt x="1" y="21"/>
                    <a:pt x="1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18" y="14"/>
                  </a:moveTo>
                  <a:cubicBezTo>
                    <a:pt x="18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18" y="16"/>
                    <a:pt x="18" y="1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13A0677-3BEA-45A6-AC84-B749D1C78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839" y="1681038"/>
              <a:ext cx="66675" cy="66675"/>
            </a:xfrm>
            <a:custGeom>
              <a:avLst/>
              <a:gdLst>
                <a:gd name="T0" fmla="*/ 21 w 21"/>
                <a:gd name="T1" fmla="*/ 10 h 21"/>
                <a:gd name="T2" fmla="*/ 11 w 21"/>
                <a:gd name="T3" fmla="*/ 21 h 21"/>
                <a:gd name="T4" fmla="*/ 0 w 21"/>
                <a:gd name="T5" fmla="*/ 10 h 21"/>
                <a:gd name="T6" fmla="*/ 11 w 21"/>
                <a:gd name="T7" fmla="*/ 0 h 21"/>
                <a:gd name="T8" fmla="*/ 21 w 21"/>
                <a:gd name="T9" fmla="*/ 10 h 21"/>
                <a:gd name="T10" fmla="*/ 12 w 21"/>
                <a:gd name="T11" fmla="*/ 10 h 21"/>
                <a:gd name="T12" fmla="*/ 10 w 21"/>
                <a:gd name="T13" fmla="*/ 8 h 21"/>
                <a:gd name="T14" fmla="*/ 9 w 21"/>
                <a:gd name="T15" fmla="*/ 11 h 21"/>
                <a:gd name="T16" fmla="*/ 11 w 21"/>
                <a:gd name="T17" fmla="*/ 12 h 21"/>
                <a:gd name="T18" fmla="*/ 12 w 21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16"/>
                    <a:pt x="17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lose/>
                  <a:moveTo>
                    <a:pt x="12" y="10"/>
                  </a:moveTo>
                  <a:cubicBezTo>
                    <a:pt x="12" y="9"/>
                    <a:pt x="12" y="8"/>
                    <a:pt x="10" y="8"/>
                  </a:cubicBezTo>
                  <a:cubicBezTo>
                    <a:pt x="9" y="9"/>
                    <a:pt x="9" y="9"/>
                    <a:pt x="9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780B49A-82C4-46D5-A981-644752EB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4" y="1635000"/>
              <a:ext cx="47625" cy="46038"/>
            </a:xfrm>
            <a:prstGeom prst="ellipse">
              <a:avLst/>
            </a:pr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2DE9A3-D3E1-4431-988E-2545CED3EC93}"/>
                </a:ext>
              </a:extLst>
            </p:cNvPr>
            <p:cNvSpPr/>
            <p:nvPr/>
          </p:nvSpPr>
          <p:spPr bwMode="auto">
            <a:xfrm>
              <a:off x="1171576" y="1887413"/>
              <a:ext cx="42862" cy="47625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1" y="0"/>
                    <a:pt x="14" y="4"/>
                    <a:pt x="14" y="8"/>
                  </a:cubicBezTo>
                  <a:cubicBezTo>
                    <a:pt x="14" y="11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F1BCDA4-7D32-4E5C-A288-02C0FE35F018}"/>
                </a:ext>
              </a:extLst>
            </p:cNvPr>
            <p:cNvSpPr/>
            <p:nvPr/>
          </p:nvSpPr>
          <p:spPr bwMode="auto">
            <a:xfrm>
              <a:off x="947739" y="1903288"/>
              <a:ext cx="39687" cy="41275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6 w 13"/>
                <a:gd name="T5" fmla="*/ 0 h 13"/>
                <a:gd name="T6" fmla="*/ 12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85434C7-9338-406C-8F45-FE8F8978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51" y="1820738"/>
              <a:ext cx="31750" cy="31750"/>
            </a:xfrm>
            <a:prstGeom prst="ellipse">
              <a:avLst/>
            </a:pr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B5F937E-2C41-4AA8-87ED-222ABAD23B53}"/>
                </a:ext>
              </a:extLst>
            </p:cNvPr>
            <p:cNvSpPr/>
            <p:nvPr/>
          </p:nvSpPr>
          <p:spPr bwMode="auto">
            <a:xfrm>
              <a:off x="1338264" y="1754063"/>
              <a:ext cx="34925" cy="31750"/>
            </a:xfrm>
            <a:custGeom>
              <a:avLst/>
              <a:gdLst>
                <a:gd name="T0" fmla="*/ 11 w 11"/>
                <a:gd name="T1" fmla="*/ 5 h 10"/>
                <a:gd name="T2" fmla="*/ 5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9290C1B-9F97-496C-A5EB-DBBBCB5F37F4}"/>
                </a:ext>
              </a:extLst>
            </p:cNvPr>
            <p:cNvSpPr/>
            <p:nvPr/>
          </p:nvSpPr>
          <p:spPr bwMode="auto">
            <a:xfrm>
              <a:off x="1347789" y="1852488"/>
              <a:ext cx="57150" cy="53975"/>
            </a:xfrm>
            <a:custGeom>
              <a:avLst/>
              <a:gdLst>
                <a:gd name="T0" fmla="*/ 9 w 18"/>
                <a:gd name="T1" fmla="*/ 17 h 17"/>
                <a:gd name="T2" fmla="*/ 1 w 18"/>
                <a:gd name="T3" fmla="*/ 9 h 17"/>
                <a:gd name="T4" fmla="*/ 9 w 18"/>
                <a:gd name="T5" fmla="*/ 1 h 17"/>
                <a:gd name="T6" fmla="*/ 18 w 18"/>
                <a:gd name="T7" fmla="*/ 9 h 17"/>
                <a:gd name="T8" fmla="*/ 9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4" y="17"/>
                    <a:pt x="0" y="14"/>
                    <a:pt x="1" y="9"/>
                  </a:cubicBezTo>
                  <a:cubicBezTo>
                    <a:pt x="1" y="4"/>
                    <a:pt x="4" y="1"/>
                    <a:pt x="9" y="1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7"/>
                    <a:pt x="9" y="17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CA4B118-4245-48DA-9146-4D5FE0493B7F}"/>
                </a:ext>
              </a:extLst>
            </p:cNvPr>
            <p:cNvSpPr/>
            <p:nvPr/>
          </p:nvSpPr>
          <p:spPr bwMode="auto">
            <a:xfrm>
              <a:off x="1233489" y="1801688"/>
              <a:ext cx="34925" cy="34925"/>
            </a:xfrm>
            <a:custGeom>
              <a:avLst/>
              <a:gdLst>
                <a:gd name="T0" fmla="*/ 11 w 11"/>
                <a:gd name="T1" fmla="*/ 6 h 11"/>
                <a:gd name="T2" fmla="*/ 6 w 11"/>
                <a:gd name="T3" fmla="*/ 11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494C8-E085-41ED-9AA5-D4EF8AB6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4" y="1530225"/>
              <a:ext cx="34925" cy="34925"/>
            </a:xfrm>
            <a:prstGeom prst="ellipse">
              <a:avLst/>
            </a:pr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6CD7AB1-88B8-46C2-A125-FAA3276E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101" y="1887413"/>
              <a:ext cx="28575" cy="28575"/>
            </a:xfrm>
            <a:prstGeom prst="ellipse">
              <a:avLst/>
            </a:pr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D209110-046E-464F-8DD0-B7DE3D7AB787}"/>
                </a:ext>
              </a:extLst>
            </p:cNvPr>
            <p:cNvSpPr/>
            <p:nvPr/>
          </p:nvSpPr>
          <p:spPr bwMode="auto">
            <a:xfrm>
              <a:off x="1268414" y="1706438"/>
              <a:ext cx="9525" cy="12700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3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C5F293D7-E8DF-4BDA-BF3A-00756FBAF310}"/>
              </a:ext>
            </a:extLst>
          </p:cNvPr>
          <p:cNvSpPr/>
          <p:nvPr/>
        </p:nvSpPr>
        <p:spPr bwMode="auto">
          <a:xfrm>
            <a:off x="732202" y="2528763"/>
            <a:ext cx="881062" cy="882650"/>
          </a:xfrm>
          <a:custGeom>
            <a:avLst/>
            <a:gdLst>
              <a:gd name="T0" fmla="*/ 131 w 279"/>
              <a:gd name="T1" fmla="*/ 278 h 279"/>
              <a:gd name="T2" fmla="*/ 107 w 279"/>
              <a:gd name="T3" fmla="*/ 274 h 279"/>
              <a:gd name="T4" fmla="*/ 80 w 279"/>
              <a:gd name="T5" fmla="*/ 265 h 279"/>
              <a:gd name="T6" fmla="*/ 48 w 279"/>
              <a:gd name="T7" fmla="*/ 244 h 279"/>
              <a:gd name="T8" fmla="*/ 12 w 279"/>
              <a:gd name="T9" fmla="*/ 196 h 279"/>
              <a:gd name="T10" fmla="*/ 1 w 279"/>
              <a:gd name="T11" fmla="*/ 152 h 279"/>
              <a:gd name="T12" fmla="*/ 4 w 279"/>
              <a:gd name="T13" fmla="*/ 107 h 279"/>
              <a:gd name="T14" fmla="*/ 25 w 279"/>
              <a:gd name="T15" fmla="*/ 59 h 279"/>
              <a:gd name="T16" fmla="*/ 39 w 279"/>
              <a:gd name="T17" fmla="*/ 43 h 279"/>
              <a:gd name="T18" fmla="*/ 81 w 279"/>
              <a:gd name="T19" fmla="*/ 13 h 279"/>
              <a:gd name="T20" fmla="*/ 158 w 279"/>
              <a:gd name="T21" fmla="*/ 2 h 279"/>
              <a:gd name="T22" fmla="*/ 205 w 279"/>
              <a:gd name="T23" fmla="*/ 17 h 279"/>
              <a:gd name="T24" fmla="*/ 236 w 279"/>
              <a:gd name="T25" fmla="*/ 40 h 279"/>
              <a:gd name="T26" fmla="*/ 262 w 279"/>
              <a:gd name="T27" fmla="*/ 76 h 279"/>
              <a:gd name="T28" fmla="*/ 277 w 279"/>
              <a:gd name="T29" fmla="*/ 120 h 279"/>
              <a:gd name="T30" fmla="*/ 274 w 279"/>
              <a:gd name="T31" fmla="*/ 171 h 279"/>
              <a:gd name="T32" fmla="*/ 257 w 279"/>
              <a:gd name="T33" fmla="*/ 213 h 279"/>
              <a:gd name="T34" fmla="*/ 224 w 279"/>
              <a:gd name="T35" fmla="*/ 249 h 279"/>
              <a:gd name="T36" fmla="*/ 215 w 279"/>
              <a:gd name="T37" fmla="*/ 254 h 279"/>
              <a:gd name="T38" fmla="*/ 214 w 279"/>
              <a:gd name="T39" fmla="*/ 253 h 279"/>
              <a:gd name="T40" fmla="*/ 203 w 279"/>
              <a:gd name="T41" fmla="*/ 196 h 279"/>
              <a:gd name="T42" fmla="*/ 196 w 279"/>
              <a:gd name="T43" fmla="*/ 120 h 279"/>
              <a:gd name="T44" fmla="*/ 176 w 279"/>
              <a:gd name="T45" fmla="*/ 55 h 279"/>
              <a:gd name="T46" fmla="*/ 165 w 279"/>
              <a:gd name="T47" fmla="*/ 46 h 279"/>
              <a:gd name="T48" fmla="*/ 134 w 279"/>
              <a:gd name="T49" fmla="*/ 48 h 279"/>
              <a:gd name="T50" fmla="*/ 134 w 279"/>
              <a:gd name="T51" fmla="*/ 71 h 279"/>
              <a:gd name="T52" fmla="*/ 126 w 279"/>
              <a:gd name="T53" fmla="*/ 44 h 279"/>
              <a:gd name="T54" fmla="*/ 97 w 279"/>
              <a:gd name="T55" fmla="*/ 51 h 279"/>
              <a:gd name="T56" fmla="*/ 103 w 279"/>
              <a:gd name="T57" fmla="*/ 83 h 279"/>
              <a:gd name="T58" fmla="*/ 89 w 279"/>
              <a:gd name="T59" fmla="*/ 58 h 279"/>
              <a:gd name="T60" fmla="*/ 67 w 279"/>
              <a:gd name="T61" fmla="*/ 78 h 279"/>
              <a:gd name="T62" fmla="*/ 99 w 279"/>
              <a:gd name="T63" fmla="*/ 150 h 279"/>
              <a:gd name="T64" fmla="*/ 94 w 279"/>
              <a:gd name="T65" fmla="*/ 162 h 279"/>
              <a:gd name="T66" fmla="*/ 72 w 279"/>
              <a:gd name="T67" fmla="*/ 145 h 279"/>
              <a:gd name="T68" fmla="*/ 51 w 279"/>
              <a:gd name="T69" fmla="*/ 168 h 279"/>
              <a:gd name="T70" fmla="*/ 102 w 279"/>
              <a:gd name="T71" fmla="*/ 213 h 279"/>
              <a:gd name="T72" fmla="*/ 132 w 279"/>
              <a:gd name="T73" fmla="*/ 23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9" h="279">
                <a:moveTo>
                  <a:pt x="143" y="274"/>
                </a:moveTo>
                <a:cubicBezTo>
                  <a:pt x="140" y="279"/>
                  <a:pt x="136" y="278"/>
                  <a:pt x="131" y="278"/>
                </a:cubicBezTo>
                <a:cubicBezTo>
                  <a:pt x="125" y="277"/>
                  <a:pt x="119" y="275"/>
                  <a:pt x="113" y="275"/>
                </a:cubicBezTo>
                <a:cubicBezTo>
                  <a:pt x="111" y="276"/>
                  <a:pt x="109" y="275"/>
                  <a:pt x="107" y="274"/>
                </a:cubicBezTo>
                <a:cubicBezTo>
                  <a:pt x="104" y="273"/>
                  <a:pt x="100" y="272"/>
                  <a:pt x="96" y="271"/>
                </a:cubicBezTo>
                <a:cubicBezTo>
                  <a:pt x="91" y="270"/>
                  <a:pt x="85" y="267"/>
                  <a:pt x="80" y="265"/>
                </a:cubicBezTo>
                <a:cubicBezTo>
                  <a:pt x="74" y="262"/>
                  <a:pt x="67" y="259"/>
                  <a:pt x="62" y="255"/>
                </a:cubicBezTo>
                <a:cubicBezTo>
                  <a:pt x="58" y="251"/>
                  <a:pt x="52" y="248"/>
                  <a:pt x="48" y="244"/>
                </a:cubicBezTo>
                <a:cubicBezTo>
                  <a:pt x="42" y="238"/>
                  <a:pt x="36" y="232"/>
                  <a:pt x="31" y="225"/>
                </a:cubicBezTo>
                <a:cubicBezTo>
                  <a:pt x="24" y="216"/>
                  <a:pt x="17" y="207"/>
                  <a:pt x="12" y="196"/>
                </a:cubicBezTo>
                <a:cubicBezTo>
                  <a:pt x="10" y="189"/>
                  <a:pt x="7" y="182"/>
                  <a:pt x="5" y="175"/>
                </a:cubicBezTo>
                <a:cubicBezTo>
                  <a:pt x="3" y="167"/>
                  <a:pt x="2" y="160"/>
                  <a:pt x="1" y="152"/>
                </a:cubicBezTo>
                <a:cubicBezTo>
                  <a:pt x="1" y="147"/>
                  <a:pt x="0" y="143"/>
                  <a:pt x="0" y="138"/>
                </a:cubicBezTo>
                <a:cubicBezTo>
                  <a:pt x="0" y="128"/>
                  <a:pt x="2" y="117"/>
                  <a:pt x="4" y="107"/>
                </a:cubicBezTo>
                <a:cubicBezTo>
                  <a:pt x="7" y="95"/>
                  <a:pt x="12" y="84"/>
                  <a:pt x="17" y="73"/>
                </a:cubicBezTo>
                <a:cubicBezTo>
                  <a:pt x="19" y="68"/>
                  <a:pt x="22" y="63"/>
                  <a:pt x="25" y="59"/>
                </a:cubicBezTo>
                <a:cubicBezTo>
                  <a:pt x="28" y="56"/>
                  <a:pt x="30" y="51"/>
                  <a:pt x="35" y="48"/>
                </a:cubicBezTo>
                <a:cubicBezTo>
                  <a:pt x="37" y="47"/>
                  <a:pt x="38" y="44"/>
                  <a:pt x="39" y="43"/>
                </a:cubicBezTo>
                <a:cubicBezTo>
                  <a:pt x="48" y="34"/>
                  <a:pt x="58" y="26"/>
                  <a:pt x="69" y="20"/>
                </a:cubicBezTo>
                <a:cubicBezTo>
                  <a:pt x="73" y="17"/>
                  <a:pt x="77" y="15"/>
                  <a:pt x="81" y="13"/>
                </a:cubicBezTo>
                <a:cubicBezTo>
                  <a:pt x="92" y="8"/>
                  <a:pt x="104" y="5"/>
                  <a:pt x="115" y="2"/>
                </a:cubicBezTo>
                <a:cubicBezTo>
                  <a:pt x="129" y="0"/>
                  <a:pt x="144" y="0"/>
                  <a:pt x="158" y="2"/>
                </a:cubicBezTo>
                <a:cubicBezTo>
                  <a:pt x="167" y="3"/>
                  <a:pt x="176" y="5"/>
                  <a:pt x="184" y="8"/>
                </a:cubicBezTo>
                <a:cubicBezTo>
                  <a:pt x="192" y="9"/>
                  <a:pt x="198" y="14"/>
                  <a:pt x="205" y="17"/>
                </a:cubicBezTo>
                <a:cubicBezTo>
                  <a:pt x="211" y="19"/>
                  <a:pt x="216" y="23"/>
                  <a:pt x="221" y="27"/>
                </a:cubicBezTo>
                <a:cubicBezTo>
                  <a:pt x="226" y="30"/>
                  <a:pt x="231" y="35"/>
                  <a:pt x="236" y="40"/>
                </a:cubicBezTo>
                <a:cubicBezTo>
                  <a:pt x="242" y="45"/>
                  <a:pt x="247" y="52"/>
                  <a:pt x="252" y="58"/>
                </a:cubicBezTo>
                <a:cubicBezTo>
                  <a:pt x="256" y="63"/>
                  <a:pt x="259" y="69"/>
                  <a:pt x="262" y="76"/>
                </a:cubicBezTo>
                <a:cubicBezTo>
                  <a:pt x="265" y="82"/>
                  <a:pt x="268" y="89"/>
                  <a:pt x="271" y="97"/>
                </a:cubicBezTo>
                <a:cubicBezTo>
                  <a:pt x="274" y="104"/>
                  <a:pt x="275" y="112"/>
                  <a:pt x="277" y="120"/>
                </a:cubicBezTo>
                <a:cubicBezTo>
                  <a:pt x="278" y="127"/>
                  <a:pt x="279" y="135"/>
                  <a:pt x="278" y="143"/>
                </a:cubicBezTo>
                <a:cubicBezTo>
                  <a:pt x="277" y="152"/>
                  <a:pt x="276" y="162"/>
                  <a:pt x="274" y="171"/>
                </a:cubicBezTo>
                <a:cubicBezTo>
                  <a:pt x="273" y="176"/>
                  <a:pt x="272" y="182"/>
                  <a:pt x="269" y="186"/>
                </a:cubicBezTo>
                <a:cubicBezTo>
                  <a:pt x="265" y="195"/>
                  <a:pt x="263" y="205"/>
                  <a:pt x="257" y="213"/>
                </a:cubicBezTo>
                <a:cubicBezTo>
                  <a:pt x="253" y="218"/>
                  <a:pt x="250" y="223"/>
                  <a:pt x="246" y="228"/>
                </a:cubicBezTo>
                <a:cubicBezTo>
                  <a:pt x="239" y="236"/>
                  <a:pt x="232" y="242"/>
                  <a:pt x="224" y="249"/>
                </a:cubicBezTo>
                <a:cubicBezTo>
                  <a:pt x="221" y="251"/>
                  <a:pt x="218" y="253"/>
                  <a:pt x="214" y="254"/>
                </a:cubicBezTo>
                <a:cubicBezTo>
                  <a:pt x="214" y="254"/>
                  <a:pt x="215" y="254"/>
                  <a:pt x="215" y="254"/>
                </a:cubicBezTo>
                <a:cubicBezTo>
                  <a:pt x="215" y="253"/>
                  <a:pt x="215" y="253"/>
                  <a:pt x="215" y="253"/>
                </a:cubicBezTo>
                <a:cubicBezTo>
                  <a:pt x="215" y="253"/>
                  <a:pt x="215" y="253"/>
                  <a:pt x="214" y="253"/>
                </a:cubicBezTo>
                <a:cubicBezTo>
                  <a:pt x="209" y="241"/>
                  <a:pt x="206" y="227"/>
                  <a:pt x="203" y="214"/>
                </a:cubicBezTo>
                <a:cubicBezTo>
                  <a:pt x="202" y="208"/>
                  <a:pt x="201" y="202"/>
                  <a:pt x="203" y="196"/>
                </a:cubicBezTo>
                <a:cubicBezTo>
                  <a:pt x="207" y="183"/>
                  <a:pt x="206" y="170"/>
                  <a:pt x="202" y="157"/>
                </a:cubicBezTo>
                <a:cubicBezTo>
                  <a:pt x="198" y="145"/>
                  <a:pt x="196" y="133"/>
                  <a:pt x="196" y="120"/>
                </a:cubicBezTo>
                <a:cubicBezTo>
                  <a:pt x="197" y="103"/>
                  <a:pt x="197" y="87"/>
                  <a:pt x="197" y="70"/>
                </a:cubicBezTo>
                <a:cubicBezTo>
                  <a:pt x="197" y="58"/>
                  <a:pt x="187" y="51"/>
                  <a:pt x="176" y="55"/>
                </a:cubicBezTo>
                <a:cubicBezTo>
                  <a:pt x="171" y="56"/>
                  <a:pt x="168" y="60"/>
                  <a:pt x="166" y="65"/>
                </a:cubicBezTo>
                <a:cubicBezTo>
                  <a:pt x="166" y="58"/>
                  <a:pt x="165" y="52"/>
                  <a:pt x="165" y="46"/>
                </a:cubicBezTo>
                <a:cubicBezTo>
                  <a:pt x="164" y="36"/>
                  <a:pt x="157" y="30"/>
                  <a:pt x="148" y="30"/>
                </a:cubicBezTo>
                <a:cubicBezTo>
                  <a:pt x="139" y="31"/>
                  <a:pt x="134" y="38"/>
                  <a:pt x="134" y="48"/>
                </a:cubicBezTo>
                <a:cubicBezTo>
                  <a:pt x="134" y="49"/>
                  <a:pt x="134" y="50"/>
                  <a:pt x="134" y="52"/>
                </a:cubicBezTo>
                <a:cubicBezTo>
                  <a:pt x="134" y="58"/>
                  <a:pt x="134" y="65"/>
                  <a:pt x="134" y="71"/>
                </a:cubicBezTo>
                <a:cubicBezTo>
                  <a:pt x="133" y="71"/>
                  <a:pt x="133" y="69"/>
                  <a:pt x="133" y="68"/>
                </a:cubicBezTo>
                <a:cubicBezTo>
                  <a:pt x="131" y="60"/>
                  <a:pt x="129" y="52"/>
                  <a:pt x="126" y="44"/>
                </a:cubicBezTo>
                <a:cubicBezTo>
                  <a:pt x="124" y="34"/>
                  <a:pt x="116" y="29"/>
                  <a:pt x="107" y="32"/>
                </a:cubicBezTo>
                <a:cubicBezTo>
                  <a:pt x="99" y="34"/>
                  <a:pt x="94" y="42"/>
                  <a:pt x="97" y="51"/>
                </a:cubicBezTo>
                <a:cubicBezTo>
                  <a:pt x="99" y="61"/>
                  <a:pt x="101" y="70"/>
                  <a:pt x="103" y="79"/>
                </a:cubicBezTo>
                <a:cubicBezTo>
                  <a:pt x="103" y="80"/>
                  <a:pt x="104" y="82"/>
                  <a:pt x="103" y="83"/>
                </a:cubicBezTo>
                <a:cubicBezTo>
                  <a:pt x="101" y="77"/>
                  <a:pt x="98" y="72"/>
                  <a:pt x="95" y="66"/>
                </a:cubicBezTo>
                <a:cubicBezTo>
                  <a:pt x="94" y="62"/>
                  <a:pt x="92" y="60"/>
                  <a:pt x="89" y="58"/>
                </a:cubicBezTo>
                <a:cubicBezTo>
                  <a:pt x="83" y="54"/>
                  <a:pt x="76" y="55"/>
                  <a:pt x="70" y="59"/>
                </a:cubicBezTo>
                <a:cubicBezTo>
                  <a:pt x="65" y="64"/>
                  <a:pt x="64" y="71"/>
                  <a:pt x="67" y="78"/>
                </a:cubicBezTo>
                <a:cubicBezTo>
                  <a:pt x="73" y="92"/>
                  <a:pt x="79" y="106"/>
                  <a:pt x="86" y="121"/>
                </a:cubicBezTo>
                <a:cubicBezTo>
                  <a:pt x="90" y="131"/>
                  <a:pt x="95" y="140"/>
                  <a:pt x="99" y="150"/>
                </a:cubicBezTo>
                <a:cubicBezTo>
                  <a:pt x="99" y="153"/>
                  <a:pt x="100" y="156"/>
                  <a:pt x="99" y="160"/>
                </a:cubicBezTo>
                <a:cubicBezTo>
                  <a:pt x="99" y="163"/>
                  <a:pt x="97" y="164"/>
                  <a:pt x="94" y="162"/>
                </a:cubicBezTo>
                <a:cubicBezTo>
                  <a:pt x="92" y="161"/>
                  <a:pt x="90" y="160"/>
                  <a:pt x="88" y="158"/>
                </a:cubicBezTo>
                <a:cubicBezTo>
                  <a:pt x="82" y="154"/>
                  <a:pt x="77" y="149"/>
                  <a:pt x="72" y="145"/>
                </a:cubicBezTo>
                <a:cubicBezTo>
                  <a:pt x="67" y="141"/>
                  <a:pt x="62" y="140"/>
                  <a:pt x="56" y="142"/>
                </a:cubicBezTo>
                <a:cubicBezTo>
                  <a:pt x="45" y="146"/>
                  <a:pt x="43" y="159"/>
                  <a:pt x="51" y="168"/>
                </a:cubicBezTo>
                <a:cubicBezTo>
                  <a:pt x="60" y="177"/>
                  <a:pt x="69" y="187"/>
                  <a:pt x="78" y="196"/>
                </a:cubicBezTo>
                <a:cubicBezTo>
                  <a:pt x="84" y="204"/>
                  <a:pt x="92" y="209"/>
                  <a:pt x="102" y="213"/>
                </a:cubicBezTo>
                <a:cubicBezTo>
                  <a:pt x="109" y="217"/>
                  <a:pt x="117" y="221"/>
                  <a:pt x="123" y="226"/>
                </a:cubicBezTo>
                <a:cubicBezTo>
                  <a:pt x="127" y="229"/>
                  <a:pt x="130" y="232"/>
                  <a:pt x="132" y="236"/>
                </a:cubicBezTo>
                <a:cubicBezTo>
                  <a:pt x="136" y="248"/>
                  <a:pt x="140" y="261"/>
                  <a:pt x="143" y="274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78B32-0EE8-D541-A9ED-5E743A762617}"/>
              </a:ext>
            </a:extLst>
          </p:cNvPr>
          <p:cNvGrpSpPr/>
          <p:nvPr/>
        </p:nvGrpSpPr>
        <p:grpSpPr>
          <a:xfrm>
            <a:off x="863601" y="2640891"/>
            <a:ext cx="546100" cy="800100"/>
            <a:chOff x="868727" y="2620838"/>
            <a:chExt cx="546100" cy="8001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93C355-FD06-47C8-81B7-0D04C7CFD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27" y="2620838"/>
              <a:ext cx="546100" cy="800100"/>
            </a:xfrm>
            <a:custGeom>
              <a:avLst/>
              <a:gdLst>
                <a:gd name="T0" fmla="*/ 150 w 173"/>
                <a:gd name="T1" fmla="*/ 178 h 253"/>
                <a:gd name="T2" fmla="*/ 151 w 173"/>
                <a:gd name="T3" fmla="*/ 133 h 253"/>
                <a:gd name="T4" fmla="*/ 145 w 173"/>
                <a:gd name="T5" fmla="*/ 41 h 253"/>
                <a:gd name="T6" fmla="*/ 132 w 173"/>
                <a:gd name="T7" fmla="*/ 41 h 253"/>
                <a:gd name="T8" fmla="*/ 127 w 173"/>
                <a:gd name="T9" fmla="*/ 94 h 253"/>
                <a:gd name="T10" fmla="*/ 119 w 173"/>
                <a:gd name="T11" fmla="*/ 94 h 253"/>
                <a:gd name="T12" fmla="*/ 113 w 173"/>
                <a:gd name="T13" fmla="*/ 19 h 253"/>
                <a:gd name="T14" fmla="*/ 105 w 173"/>
                <a:gd name="T15" fmla="*/ 10 h 253"/>
                <a:gd name="T16" fmla="*/ 100 w 173"/>
                <a:gd name="T17" fmla="*/ 30 h 253"/>
                <a:gd name="T18" fmla="*/ 99 w 173"/>
                <a:gd name="T19" fmla="*/ 91 h 253"/>
                <a:gd name="T20" fmla="*/ 76 w 173"/>
                <a:gd name="T21" fmla="*/ 18 h 253"/>
                <a:gd name="T22" fmla="*/ 66 w 173"/>
                <a:gd name="T23" fmla="*/ 11 h 253"/>
                <a:gd name="T24" fmla="*/ 68 w 173"/>
                <a:gd name="T25" fmla="*/ 45 h 253"/>
                <a:gd name="T26" fmla="*/ 77 w 173"/>
                <a:gd name="T27" fmla="*/ 103 h 253"/>
                <a:gd name="T28" fmla="*/ 45 w 173"/>
                <a:gd name="T29" fmla="*/ 43 h 253"/>
                <a:gd name="T30" fmla="*/ 36 w 173"/>
                <a:gd name="T31" fmla="*/ 36 h 253"/>
                <a:gd name="T32" fmla="*/ 32 w 173"/>
                <a:gd name="T33" fmla="*/ 47 h 253"/>
                <a:gd name="T34" fmla="*/ 65 w 173"/>
                <a:gd name="T35" fmla="*/ 130 h 253"/>
                <a:gd name="T36" fmla="*/ 36 w 173"/>
                <a:gd name="T37" fmla="*/ 133 h 253"/>
                <a:gd name="T38" fmla="*/ 14 w 173"/>
                <a:gd name="T39" fmla="*/ 123 h 253"/>
                <a:gd name="T40" fmla="*/ 46 w 173"/>
                <a:gd name="T41" fmla="*/ 167 h 253"/>
                <a:gd name="T42" fmla="*/ 84 w 173"/>
                <a:gd name="T43" fmla="*/ 189 h 253"/>
                <a:gd name="T44" fmla="*/ 110 w 173"/>
                <a:gd name="T45" fmla="*/ 247 h 253"/>
                <a:gd name="T46" fmla="*/ 101 w 173"/>
                <a:gd name="T47" fmla="*/ 248 h 253"/>
                <a:gd name="T48" fmla="*/ 89 w 173"/>
                <a:gd name="T49" fmla="*/ 207 h 253"/>
                <a:gd name="T50" fmla="*/ 59 w 173"/>
                <a:gd name="T51" fmla="*/ 184 h 253"/>
                <a:gd name="T52" fmla="*/ 8 w 173"/>
                <a:gd name="T53" fmla="*/ 139 h 253"/>
                <a:gd name="T54" fmla="*/ 29 w 173"/>
                <a:gd name="T55" fmla="*/ 116 h 253"/>
                <a:gd name="T56" fmla="*/ 51 w 173"/>
                <a:gd name="T57" fmla="*/ 133 h 253"/>
                <a:gd name="T58" fmla="*/ 56 w 173"/>
                <a:gd name="T59" fmla="*/ 121 h 253"/>
                <a:gd name="T60" fmla="*/ 24 w 173"/>
                <a:gd name="T61" fmla="*/ 49 h 253"/>
                <a:gd name="T62" fmla="*/ 46 w 173"/>
                <a:gd name="T63" fmla="*/ 29 h 253"/>
                <a:gd name="T64" fmla="*/ 60 w 173"/>
                <a:gd name="T65" fmla="*/ 54 h 253"/>
                <a:gd name="T66" fmla="*/ 54 w 173"/>
                <a:gd name="T67" fmla="*/ 22 h 253"/>
                <a:gd name="T68" fmla="*/ 83 w 173"/>
                <a:gd name="T69" fmla="*/ 15 h 253"/>
                <a:gd name="T70" fmla="*/ 91 w 173"/>
                <a:gd name="T71" fmla="*/ 42 h 253"/>
                <a:gd name="T72" fmla="*/ 91 w 173"/>
                <a:gd name="T73" fmla="*/ 19 h 253"/>
                <a:gd name="T74" fmla="*/ 122 w 173"/>
                <a:gd name="T75" fmla="*/ 17 h 253"/>
                <a:gd name="T76" fmla="*/ 133 w 173"/>
                <a:gd name="T77" fmla="*/ 26 h 253"/>
                <a:gd name="T78" fmla="*/ 153 w 173"/>
                <a:gd name="T79" fmla="*/ 91 h 253"/>
                <a:gd name="T80" fmla="*/ 160 w 173"/>
                <a:gd name="T81" fmla="*/ 167 h 253"/>
                <a:gd name="T82" fmla="*/ 171 w 173"/>
                <a:gd name="T83" fmla="*/ 224 h 253"/>
                <a:gd name="T84" fmla="*/ 171 w 173"/>
                <a:gd name="T85" fmla="*/ 225 h 253"/>
                <a:gd name="T86" fmla="*/ 164 w 173"/>
                <a:gd name="T87" fmla="*/ 231 h 253"/>
                <a:gd name="T88" fmla="*/ 92 w 173"/>
                <a:gd name="T89" fmla="*/ 44 h 253"/>
                <a:gd name="T90" fmla="*/ 92 w 173"/>
                <a:gd name="T91" fmla="*/ 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3" h="253">
                  <a:moveTo>
                    <a:pt x="164" y="231"/>
                  </a:moveTo>
                  <a:cubicBezTo>
                    <a:pt x="158" y="213"/>
                    <a:pt x="153" y="196"/>
                    <a:pt x="150" y="178"/>
                  </a:cubicBezTo>
                  <a:cubicBezTo>
                    <a:pt x="150" y="174"/>
                    <a:pt x="151" y="170"/>
                    <a:pt x="152" y="166"/>
                  </a:cubicBezTo>
                  <a:cubicBezTo>
                    <a:pt x="155" y="155"/>
                    <a:pt x="155" y="144"/>
                    <a:pt x="151" y="133"/>
                  </a:cubicBezTo>
                  <a:cubicBezTo>
                    <a:pt x="145" y="114"/>
                    <a:pt x="144" y="95"/>
                    <a:pt x="145" y="76"/>
                  </a:cubicBezTo>
                  <a:cubicBezTo>
                    <a:pt x="145" y="64"/>
                    <a:pt x="145" y="53"/>
                    <a:pt x="145" y="41"/>
                  </a:cubicBezTo>
                  <a:cubicBezTo>
                    <a:pt x="145" y="36"/>
                    <a:pt x="143" y="33"/>
                    <a:pt x="139" y="33"/>
                  </a:cubicBezTo>
                  <a:cubicBezTo>
                    <a:pt x="135" y="33"/>
                    <a:pt x="132" y="36"/>
                    <a:pt x="132" y="41"/>
                  </a:cubicBezTo>
                  <a:cubicBezTo>
                    <a:pt x="130" y="57"/>
                    <a:pt x="129" y="73"/>
                    <a:pt x="128" y="88"/>
                  </a:cubicBezTo>
                  <a:cubicBezTo>
                    <a:pt x="128" y="90"/>
                    <a:pt x="127" y="92"/>
                    <a:pt x="127" y="94"/>
                  </a:cubicBezTo>
                  <a:cubicBezTo>
                    <a:pt x="127" y="97"/>
                    <a:pt x="125" y="98"/>
                    <a:pt x="123" y="98"/>
                  </a:cubicBezTo>
                  <a:cubicBezTo>
                    <a:pt x="120" y="98"/>
                    <a:pt x="119" y="97"/>
                    <a:pt x="119" y="94"/>
                  </a:cubicBezTo>
                  <a:cubicBezTo>
                    <a:pt x="118" y="84"/>
                    <a:pt x="117" y="75"/>
                    <a:pt x="117" y="66"/>
                  </a:cubicBezTo>
                  <a:cubicBezTo>
                    <a:pt x="115" y="50"/>
                    <a:pt x="114" y="35"/>
                    <a:pt x="113" y="19"/>
                  </a:cubicBezTo>
                  <a:cubicBezTo>
                    <a:pt x="113" y="17"/>
                    <a:pt x="113" y="16"/>
                    <a:pt x="112" y="14"/>
                  </a:cubicBezTo>
                  <a:cubicBezTo>
                    <a:pt x="111" y="11"/>
                    <a:pt x="109" y="9"/>
                    <a:pt x="105" y="10"/>
                  </a:cubicBezTo>
                  <a:cubicBezTo>
                    <a:pt x="102" y="10"/>
                    <a:pt x="100" y="12"/>
                    <a:pt x="100" y="16"/>
                  </a:cubicBezTo>
                  <a:cubicBezTo>
                    <a:pt x="100" y="20"/>
                    <a:pt x="100" y="25"/>
                    <a:pt x="100" y="30"/>
                  </a:cubicBezTo>
                  <a:cubicBezTo>
                    <a:pt x="101" y="48"/>
                    <a:pt x="102" y="67"/>
                    <a:pt x="102" y="85"/>
                  </a:cubicBezTo>
                  <a:cubicBezTo>
                    <a:pt x="103" y="88"/>
                    <a:pt x="102" y="90"/>
                    <a:pt x="99" y="91"/>
                  </a:cubicBezTo>
                  <a:cubicBezTo>
                    <a:pt x="96" y="91"/>
                    <a:pt x="94" y="89"/>
                    <a:pt x="94" y="86"/>
                  </a:cubicBezTo>
                  <a:cubicBezTo>
                    <a:pt x="88" y="63"/>
                    <a:pt x="82" y="41"/>
                    <a:pt x="76" y="18"/>
                  </a:cubicBezTo>
                  <a:cubicBezTo>
                    <a:pt x="75" y="17"/>
                    <a:pt x="75" y="16"/>
                    <a:pt x="74" y="14"/>
                  </a:cubicBezTo>
                  <a:cubicBezTo>
                    <a:pt x="72" y="11"/>
                    <a:pt x="69" y="10"/>
                    <a:pt x="66" y="11"/>
                  </a:cubicBezTo>
                  <a:cubicBezTo>
                    <a:pt x="63" y="12"/>
                    <a:pt x="61" y="15"/>
                    <a:pt x="62" y="19"/>
                  </a:cubicBezTo>
                  <a:cubicBezTo>
                    <a:pt x="64" y="28"/>
                    <a:pt x="66" y="36"/>
                    <a:pt x="68" y="45"/>
                  </a:cubicBezTo>
                  <a:cubicBezTo>
                    <a:pt x="72" y="62"/>
                    <a:pt x="76" y="79"/>
                    <a:pt x="80" y="96"/>
                  </a:cubicBezTo>
                  <a:cubicBezTo>
                    <a:pt x="81" y="99"/>
                    <a:pt x="81" y="102"/>
                    <a:pt x="77" y="103"/>
                  </a:cubicBezTo>
                  <a:cubicBezTo>
                    <a:pt x="74" y="104"/>
                    <a:pt x="73" y="101"/>
                    <a:pt x="72" y="99"/>
                  </a:cubicBezTo>
                  <a:cubicBezTo>
                    <a:pt x="63" y="80"/>
                    <a:pt x="54" y="62"/>
                    <a:pt x="45" y="43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1" y="36"/>
                    <a:pt x="39" y="34"/>
                    <a:pt x="36" y="36"/>
                  </a:cubicBezTo>
                  <a:cubicBezTo>
                    <a:pt x="32" y="37"/>
                    <a:pt x="31" y="39"/>
                    <a:pt x="31" y="42"/>
                  </a:cubicBezTo>
                  <a:cubicBezTo>
                    <a:pt x="31" y="44"/>
                    <a:pt x="32" y="45"/>
                    <a:pt x="32" y="47"/>
                  </a:cubicBezTo>
                  <a:cubicBezTo>
                    <a:pt x="42" y="68"/>
                    <a:pt x="51" y="89"/>
                    <a:pt x="61" y="110"/>
                  </a:cubicBezTo>
                  <a:cubicBezTo>
                    <a:pt x="63" y="116"/>
                    <a:pt x="66" y="123"/>
                    <a:pt x="65" y="130"/>
                  </a:cubicBezTo>
                  <a:cubicBezTo>
                    <a:pt x="65" y="140"/>
                    <a:pt x="57" y="145"/>
                    <a:pt x="47" y="141"/>
                  </a:cubicBezTo>
                  <a:cubicBezTo>
                    <a:pt x="43" y="139"/>
                    <a:pt x="39" y="137"/>
                    <a:pt x="36" y="133"/>
                  </a:cubicBezTo>
                  <a:cubicBezTo>
                    <a:pt x="32" y="130"/>
                    <a:pt x="28" y="126"/>
                    <a:pt x="23" y="123"/>
                  </a:cubicBezTo>
                  <a:cubicBezTo>
                    <a:pt x="20" y="120"/>
                    <a:pt x="17" y="120"/>
                    <a:pt x="14" y="123"/>
                  </a:cubicBezTo>
                  <a:cubicBezTo>
                    <a:pt x="11" y="125"/>
                    <a:pt x="11" y="129"/>
                    <a:pt x="14" y="132"/>
                  </a:cubicBezTo>
                  <a:cubicBezTo>
                    <a:pt x="25" y="144"/>
                    <a:pt x="35" y="155"/>
                    <a:pt x="46" y="167"/>
                  </a:cubicBezTo>
                  <a:cubicBezTo>
                    <a:pt x="50" y="171"/>
                    <a:pt x="56" y="174"/>
                    <a:pt x="62" y="176"/>
                  </a:cubicBezTo>
                  <a:cubicBezTo>
                    <a:pt x="70" y="180"/>
                    <a:pt x="77" y="184"/>
                    <a:pt x="84" y="189"/>
                  </a:cubicBezTo>
                  <a:cubicBezTo>
                    <a:pt x="92" y="195"/>
                    <a:pt x="97" y="202"/>
                    <a:pt x="99" y="210"/>
                  </a:cubicBezTo>
                  <a:cubicBezTo>
                    <a:pt x="103" y="222"/>
                    <a:pt x="106" y="234"/>
                    <a:pt x="110" y="247"/>
                  </a:cubicBezTo>
                  <a:cubicBezTo>
                    <a:pt x="110" y="249"/>
                    <a:pt x="109" y="252"/>
                    <a:pt x="106" y="252"/>
                  </a:cubicBezTo>
                  <a:cubicBezTo>
                    <a:pt x="103" y="253"/>
                    <a:pt x="101" y="250"/>
                    <a:pt x="101" y="248"/>
                  </a:cubicBezTo>
                  <a:cubicBezTo>
                    <a:pt x="100" y="247"/>
                    <a:pt x="100" y="246"/>
                    <a:pt x="100" y="245"/>
                  </a:cubicBezTo>
                  <a:cubicBezTo>
                    <a:pt x="97" y="232"/>
                    <a:pt x="93" y="219"/>
                    <a:pt x="89" y="207"/>
                  </a:cubicBezTo>
                  <a:cubicBezTo>
                    <a:pt x="87" y="203"/>
                    <a:pt x="84" y="200"/>
                    <a:pt x="80" y="197"/>
                  </a:cubicBezTo>
                  <a:cubicBezTo>
                    <a:pt x="74" y="192"/>
                    <a:pt x="66" y="188"/>
                    <a:pt x="59" y="184"/>
                  </a:cubicBezTo>
                  <a:cubicBezTo>
                    <a:pt x="49" y="180"/>
                    <a:pt x="41" y="175"/>
                    <a:pt x="35" y="167"/>
                  </a:cubicBezTo>
                  <a:cubicBezTo>
                    <a:pt x="26" y="158"/>
                    <a:pt x="17" y="148"/>
                    <a:pt x="8" y="139"/>
                  </a:cubicBezTo>
                  <a:cubicBezTo>
                    <a:pt x="0" y="130"/>
                    <a:pt x="2" y="117"/>
                    <a:pt x="13" y="113"/>
                  </a:cubicBezTo>
                  <a:cubicBezTo>
                    <a:pt x="19" y="111"/>
                    <a:pt x="24" y="112"/>
                    <a:pt x="29" y="116"/>
                  </a:cubicBezTo>
                  <a:cubicBezTo>
                    <a:pt x="34" y="120"/>
                    <a:pt x="39" y="125"/>
                    <a:pt x="45" y="129"/>
                  </a:cubicBezTo>
                  <a:cubicBezTo>
                    <a:pt x="47" y="131"/>
                    <a:pt x="49" y="132"/>
                    <a:pt x="51" y="133"/>
                  </a:cubicBezTo>
                  <a:cubicBezTo>
                    <a:pt x="54" y="135"/>
                    <a:pt x="56" y="134"/>
                    <a:pt x="56" y="131"/>
                  </a:cubicBezTo>
                  <a:cubicBezTo>
                    <a:pt x="57" y="127"/>
                    <a:pt x="56" y="124"/>
                    <a:pt x="56" y="121"/>
                  </a:cubicBezTo>
                  <a:cubicBezTo>
                    <a:pt x="52" y="111"/>
                    <a:pt x="47" y="102"/>
                    <a:pt x="43" y="92"/>
                  </a:cubicBezTo>
                  <a:cubicBezTo>
                    <a:pt x="36" y="77"/>
                    <a:pt x="30" y="63"/>
                    <a:pt x="24" y="49"/>
                  </a:cubicBezTo>
                  <a:cubicBezTo>
                    <a:pt x="21" y="42"/>
                    <a:pt x="22" y="35"/>
                    <a:pt x="27" y="30"/>
                  </a:cubicBezTo>
                  <a:cubicBezTo>
                    <a:pt x="33" y="26"/>
                    <a:pt x="40" y="25"/>
                    <a:pt x="46" y="29"/>
                  </a:cubicBezTo>
                  <a:cubicBezTo>
                    <a:pt x="49" y="31"/>
                    <a:pt x="51" y="33"/>
                    <a:pt x="52" y="37"/>
                  </a:cubicBezTo>
                  <a:cubicBezTo>
                    <a:pt x="55" y="43"/>
                    <a:pt x="58" y="48"/>
                    <a:pt x="60" y="54"/>
                  </a:cubicBezTo>
                  <a:cubicBezTo>
                    <a:pt x="61" y="53"/>
                    <a:pt x="60" y="51"/>
                    <a:pt x="60" y="50"/>
                  </a:cubicBezTo>
                  <a:cubicBezTo>
                    <a:pt x="58" y="41"/>
                    <a:pt x="56" y="32"/>
                    <a:pt x="54" y="22"/>
                  </a:cubicBezTo>
                  <a:cubicBezTo>
                    <a:pt x="51" y="13"/>
                    <a:pt x="56" y="5"/>
                    <a:pt x="64" y="3"/>
                  </a:cubicBezTo>
                  <a:cubicBezTo>
                    <a:pt x="73" y="0"/>
                    <a:pt x="81" y="5"/>
                    <a:pt x="83" y="15"/>
                  </a:cubicBezTo>
                  <a:cubicBezTo>
                    <a:pt x="86" y="23"/>
                    <a:pt x="88" y="31"/>
                    <a:pt x="90" y="39"/>
                  </a:cubicBezTo>
                  <a:cubicBezTo>
                    <a:pt x="90" y="40"/>
                    <a:pt x="90" y="42"/>
                    <a:pt x="91" y="42"/>
                  </a:cubicBezTo>
                  <a:cubicBezTo>
                    <a:pt x="91" y="36"/>
                    <a:pt x="91" y="29"/>
                    <a:pt x="91" y="23"/>
                  </a:cubicBezTo>
                  <a:cubicBezTo>
                    <a:pt x="91" y="21"/>
                    <a:pt x="91" y="20"/>
                    <a:pt x="91" y="19"/>
                  </a:cubicBezTo>
                  <a:cubicBezTo>
                    <a:pt x="91" y="9"/>
                    <a:pt x="96" y="2"/>
                    <a:pt x="105" y="1"/>
                  </a:cubicBezTo>
                  <a:cubicBezTo>
                    <a:pt x="114" y="1"/>
                    <a:pt x="121" y="7"/>
                    <a:pt x="122" y="17"/>
                  </a:cubicBezTo>
                  <a:cubicBezTo>
                    <a:pt x="122" y="23"/>
                    <a:pt x="123" y="29"/>
                    <a:pt x="123" y="36"/>
                  </a:cubicBezTo>
                  <a:cubicBezTo>
                    <a:pt x="125" y="31"/>
                    <a:pt x="128" y="27"/>
                    <a:pt x="133" y="26"/>
                  </a:cubicBezTo>
                  <a:cubicBezTo>
                    <a:pt x="144" y="22"/>
                    <a:pt x="154" y="29"/>
                    <a:pt x="154" y="41"/>
                  </a:cubicBezTo>
                  <a:cubicBezTo>
                    <a:pt x="154" y="58"/>
                    <a:pt x="154" y="74"/>
                    <a:pt x="153" y="91"/>
                  </a:cubicBezTo>
                  <a:cubicBezTo>
                    <a:pt x="153" y="104"/>
                    <a:pt x="155" y="116"/>
                    <a:pt x="159" y="128"/>
                  </a:cubicBezTo>
                  <a:cubicBezTo>
                    <a:pt x="163" y="141"/>
                    <a:pt x="164" y="154"/>
                    <a:pt x="160" y="167"/>
                  </a:cubicBezTo>
                  <a:cubicBezTo>
                    <a:pt x="158" y="173"/>
                    <a:pt x="159" y="179"/>
                    <a:pt x="160" y="185"/>
                  </a:cubicBezTo>
                  <a:cubicBezTo>
                    <a:pt x="163" y="198"/>
                    <a:pt x="166" y="212"/>
                    <a:pt x="171" y="224"/>
                  </a:cubicBezTo>
                  <a:cubicBezTo>
                    <a:pt x="171" y="224"/>
                    <a:pt x="172" y="225"/>
                    <a:pt x="172" y="225"/>
                  </a:cubicBezTo>
                  <a:cubicBezTo>
                    <a:pt x="172" y="225"/>
                    <a:pt x="171" y="225"/>
                    <a:pt x="171" y="225"/>
                  </a:cubicBezTo>
                  <a:cubicBezTo>
                    <a:pt x="172" y="227"/>
                    <a:pt x="173" y="229"/>
                    <a:pt x="170" y="231"/>
                  </a:cubicBezTo>
                  <a:cubicBezTo>
                    <a:pt x="168" y="233"/>
                    <a:pt x="166" y="232"/>
                    <a:pt x="164" y="231"/>
                  </a:cubicBezTo>
                  <a:close/>
                  <a:moveTo>
                    <a:pt x="92" y="43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2" y="44"/>
                    <a:pt x="92" y="45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3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ACB0BF5-EAC3-4EE8-AC03-E3AA0422EC01}"/>
                </a:ext>
              </a:extLst>
            </p:cNvPr>
            <p:cNvSpPr/>
            <p:nvPr/>
          </p:nvSpPr>
          <p:spPr bwMode="auto">
            <a:xfrm>
              <a:off x="1408477" y="3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CA3A9F9-8B1C-45B9-8F52-C74D4276D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677" y="3262188"/>
              <a:ext cx="111125" cy="107950"/>
            </a:xfrm>
            <a:custGeom>
              <a:avLst/>
              <a:gdLst>
                <a:gd name="T0" fmla="*/ 35 w 35"/>
                <a:gd name="T1" fmla="*/ 17 h 34"/>
                <a:gd name="T2" fmla="*/ 18 w 35"/>
                <a:gd name="T3" fmla="*/ 34 h 34"/>
                <a:gd name="T4" fmla="*/ 0 w 35"/>
                <a:gd name="T5" fmla="*/ 17 h 34"/>
                <a:gd name="T6" fmla="*/ 17 w 35"/>
                <a:gd name="T7" fmla="*/ 0 h 34"/>
                <a:gd name="T8" fmla="*/ 35 w 35"/>
                <a:gd name="T9" fmla="*/ 17 h 34"/>
                <a:gd name="T10" fmla="*/ 26 w 35"/>
                <a:gd name="T11" fmla="*/ 17 h 34"/>
                <a:gd name="T12" fmla="*/ 17 w 35"/>
                <a:gd name="T13" fmla="*/ 8 h 34"/>
                <a:gd name="T14" fmla="*/ 9 w 35"/>
                <a:gd name="T15" fmla="*/ 17 h 34"/>
                <a:gd name="T16" fmla="*/ 18 w 35"/>
                <a:gd name="T17" fmla="*/ 25 h 34"/>
                <a:gd name="T18" fmla="*/ 26 w 35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35" y="17"/>
                  </a:moveTo>
                  <a:cubicBezTo>
                    <a:pt x="35" y="26"/>
                    <a:pt x="27" y="34"/>
                    <a:pt x="18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lose/>
                  <a:moveTo>
                    <a:pt x="26" y="17"/>
                  </a:moveTo>
                  <a:cubicBezTo>
                    <a:pt x="26" y="12"/>
                    <a:pt x="22" y="8"/>
                    <a:pt x="17" y="8"/>
                  </a:cubicBezTo>
                  <a:cubicBezTo>
                    <a:pt x="12" y="8"/>
                    <a:pt x="9" y="12"/>
                    <a:pt x="9" y="17"/>
                  </a:cubicBezTo>
                  <a:cubicBezTo>
                    <a:pt x="9" y="22"/>
                    <a:pt x="13" y="26"/>
                    <a:pt x="18" y="25"/>
                  </a:cubicBezTo>
                  <a:cubicBezTo>
                    <a:pt x="22" y="25"/>
                    <a:pt x="26" y="21"/>
                    <a:pt x="26" y="17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CC47CDB-5679-4176-A0E8-B27BCD8CA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677" y="3047876"/>
              <a:ext cx="104775" cy="104775"/>
            </a:xfrm>
            <a:custGeom>
              <a:avLst/>
              <a:gdLst>
                <a:gd name="T0" fmla="*/ 16 w 33"/>
                <a:gd name="T1" fmla="*/ 0 h 33"/>
                <a:gd name="T2" fmla="*/ 32 w 33"/>
                <a:gd name="T3" fmla="*/ 16 h 33"/>
                <a:gd name="T4" fmla="*/ 17 w 33"/>
                <a:gd name="T5" fmla="*/ 33 h 33"/>
                <a:gd name="T6" fmla="*/ 0 w 33"/>
                <a:gd name="T7" fmla="*/ 17 h 33"/>
                <a:gd name="T8" fmla="*/ 16 w 33"/>
                <a:gd name="T9" fmla="*/ 0 h 33"/>
                <a:gd name="T10" fmla="*/ 16 w 33"/>
                <a:gd name="T11" fmla="*/ 24 h 33"/>
                <a:gd name="T12" fmla="*/ 24 w 33"/>
                <a:gd name="T13" fmla="*/ 17 h 33"/>
                <a:gd name="T14" fmla="*/ 17 w 33"/>
                <a:gd name="T15" fmla="*/ 9 h 33"/>
                <a:gd name="T16" fmla="*/ 9 w 33"/>
                <a:gd name="T17" fmla="*/ 16 h 33"/>
                <a:gd name="T18" fmla="*/ 16 w 33"/>
                <a:gd name="T1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25" y="0"/>
                    <a:pt x="32" y="8"/>
                    <a:pt x="32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  <a:moveTo>
                    <a:pt x="16" y="24"/>
                  </a:moveTo>
                  <a:cubicBezTo>
                    <a:pt x="20" y="25"/>
                    <a:pt x="23" y="21"/>
                    <a:pt x="24" y="17"/>
                  </a:cubicBezTo>
                  <a:cubicBezTo>
                    <a:pt x="24" y="13"/>
                    <a:pt x="21" y="10"/>
                    <a:pt x="17" y="9"/>
                  </a:cubicBezTo>
                  <a:cubicBezTo>
                    <a:pt x="13" y="9"/>
                    <a:pt x="9" y="12"/>
                    <a:pt x="9" y="16"/>
                  </a:cubicBezTo>
                  <a:cubicBezTo>
                    <a:pt x="8" y="20"/>
                    <a:pt x="12" y="24"/>
                    <a:pt x="16" y="2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4440BFD-5820-46B0-8621-3F84D1E4B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914" y="2962151"/>
              <a:ext cx="87312" cy="889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19 h 28"/>
                <a:gd name="T16" fmla="*/ 19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19"/>
                    <a:pt x="14" y="19"/>
                  </a:cubicBezTo>
                  <a:cubicBezTo>
                    <a:pt x="17" y="19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ECDED05-B224-435B-8F6A-37E0E81AE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139" y="3117726"/>
              <a:ext cx="80962" cy="82550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2 w 26"/>
                <a:gd name="T11" fmla="*/ 17 h 26"/>
                <a:gd name="T12" fmla="*/ 17 w 26"/>
                <a:gd name="T13" fmla="*/ 14 h 26"/>
                <a:gd name="T14" fmla="*/ 13 w 26"/>
                <a:gd name="T15" fmla="*/ 9 h 26"/>
                <a:gd name="T16" fmla="*/ 8 w 26"/>
                <a:gd name="T17" fmla="*/ 13 h 26"/>
                <a:gd name="T18" fmla="*/ 12 w 26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2" y="17"/>
                  </a:moveTo>
                  <a:cubicBezTo>
                    <a:pt x="15" y="17"/>
                    <a:pt x="17" y="16"/>
                    <a:pt x="17" y="14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15"/>
                    <a:pt x="10" y="17"/>
                    <a:pt x="12" y="17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5351D58-96F8-4F97-A6D9-C172B9774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7502" y="2943101"/>
              <a:ext cx="66675" cy="69850"/>
            </a:xfrm>
            <a:custGeom>
              <a:avLst/>
              <a:gdLst>
                <a:gd name="T0" fmla="*/ 10 w 21"/>
                <a:gd name="T1" fmla="*/ 0 h 22"/>
                <a:gd name="T2" fmla="*/ 21 w 21"/>
                <a:gd name="T3" fmla="*/ 11 h 22"/>
                <a:gd name="T4" fmla="*/ 10 w 21"/>
                <a:gd name="T5" fmla="*/ 21 h 22"/>
                <a:gd name="T6" fmla="*/ 0 w 21"/>
                <a:gd name="T7" fmla="*/ 11 h 22"/>
                <a:gd name="T8" fmla="*/ 10 w 21"/>
                <a:gd name="T9" fmla="*/ 0 h 22"/>
                <a:gd name="T10" fmla="*/ 12 w 21"/>
                <a:gd name="T11" fmla="*/ 11 h 22"/>
                <a:gd name="T12" fmla="*/ 10 w 21"/>
                <a:gd name="T13" fmla="*/ 9 h 22"/>
                <a:gd name="T14" fmla="*/ 9 w 21"/>
                <a:gd name="T15" fmla="*/ 11 h 22"/>
                <a:gd name="T16" fmla="*/ 10 w 21"/>
                <a:gd name="T17" fmla="*/ 13 h 22"/>
                <a:gd name="T18" fmla="*/ 12 w 2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16" y="0"/>
                    <a:pt x="21" y="5"/>
                    <a:pt x="21" y="11"/>
                  </a:cubicBez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7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lose/>
                  <a:moveTo>
                    <a:pt x="12" y="11"/>
                  </a:moveTo>
                  <a:cubicBezTo>
                    <a:pt x="12" y="10"/>
                    <a:pt x="12" y="9"/>
                    <a:pt x="10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2" y="13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C9AB89D-BF47-4C54-83A7-21799C5E2EF8}"/>
                </a:ext>
              </a:extLst>
            </p:cNvPr>
            <p:cNvSpPr/>
            <p:nvPr/>
          </p:nvSpPr>
          <p:spPr bwMode="auto">
            <a:xfrm>
              <a:off x="1048114" y="3098676"/>
              <a:ext cx="44450" cy="47625"/>
            </a:xfrm>
            <a:custGeom>
              <a:avLst/>
              <a:gdLst>
                <a:gd name="T0" fmla="*/ 7 w 14"/>
                <a:gd name="T1" fmla="*/ 15 h 15"/>
                <a:gd name="T2" fmla="*/ 0 w 14"/>
                <a:gd name="T3" fmla="*/ 7 h 15"/>
                <a:gd name="T4" fmla="*/ 7 w 14"/>
                <a:gd name="T5" fmla="*/ 0 h 15"/>
                <a:gd name="T6" fmla="*/ 14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cubicBezTo>
                    <a:pt x="14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82B6F05-F3D4-47BD-8CE6-FC084310B6B3}"/>
                </a:ext>
              </a:extLst>
            </p:cNvPr>
            <p:cNvSpPr/>
            <p:nvPr/>
          </p:nvSpPr>
          <p:spPr bwMode="auto">
            <a:xfrm>
              <a:off x="1271952" y="3178051"/>
              <a:ext cx="47625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8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4"/>
                    <a:pt x="15" y="8"/>
                  </a:cubicBezTo>
                  <a:cubicBezTo>
                    <a:pt x="14" y="12"/>
                    <a:pt x="11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A4D9E1B-67BF-453D-A449-2182A2A71616}"/>
                </a:ext>
              </a:extLst>
            </p:cNvPr>
            <p:cNvSpPr/>
            <p:nvPr/>
          </p:nvSpPr>
          <p:spPr bwMode="auto">
            <a:xfrm>
              <a:off x="1175114" y="3047876"/>
              <a:ext cx="39687" cy="41275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6 w 13"/>
                <a:gd name="T5" fmla="*/ 0 h 13"/>
                <a:gd name="T6" fmla="*/ 12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6A3A05F-45BE-4388-A786-B62574FA8168}"/>
                </a:ext>
              </a:extLst>
            </p:cNvPr>
            <p:cNvSpPr/>
            <p:nvPr/>
          </p:nvSpPr>
          <p:spPr bwMode="auto">
            <a:xfrm>
              <a:off x="1195752" y="3219326"/>
              <a:ext cx="31750" cy="33338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11 h 11"/>
                <a:gd name="T4" fmla="*/ 0 w 10"/>
                <a:gd name="T5" fmla="*/ 5 h 11"/>
                <a:gd name="T6" fmla="*/ 5 w 10"/>
                <a:gd name="T7" fmla="*/ 0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8"/>
                    <a:pt x="8" y="10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24844CE-DF17-4209-A8EC-38F3E7AB6939}"/>
                </a:ext>
              </a:extLst>
            </p:cNvPr>
            <p:cNvSpPr/>
            <p:nvPr/>
          </p:nvSpPr>
          <p:spPr bwMode="auto">
            <a:xfrm>
              <a:off x="1156064" y="2757363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9" name="Freeform 100">
              <a:extLst>
                <a:ext uri="{FF2B5EF4-FFF2-40B4-BE49-F238E27FC236}">
                  <a16:creationId xmlns:a16="http://schemas.microsoft.com/office/drawing/2014/main" id="{396D113D-B162-49FE-A108-63F0B8F53424}"/>
                </a:ext>
              </a:extLst>
            </p:cNvPr>
            <p:cNvSpPr/>
            <p:nvPr/>
          </p:nvSpPr>
          <p:spPr bwMode="auto">
            <a:xfrm>
              <a:off x="1259252" y="3287588"/>
              <a:ext cx="53975" cy="57150"/>
            </a:xfrm>
            <a:custGeom>
              <a:avLst/>
              <a:gdLst>
                <a:gd name="T0" fmla="*/ 17 w 17"/>
                <a:gd name="T1" fmla="*/ 9 h 18"/>
                <a:gd name="T2" fmla="*/ 9 w 17"/>
                <a:gd name="T3" fmla="*/ 17 h 18"/>
                <a:gd name="T4" fmla="*/ 0 w 17"/>
                <a:gd name="T5" fmla="*/ 9 h 18"/>
                <a:gd name="T6" fmla="*/ 8 w 17"/>
                <a:gd name="T7" fmla="*/ 0 h 18"/>
                <a:gd name="T8" fmla="*/ 17 w 1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9"/>
                  </a:moveTo>
                  <a:cubicBezTo>
                    <a:pt x="17" y="13"/>
                    <a:pt x="13" y="17"/>
                    <a:pt x="9" y="17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0" name="Freeform 101">
              <a:extLst>
                <a:ext uri="{FF2B5EF4-FFF2-40B4-BE49-F238E27FC236}">
                  <a16:creationId xmlns:a16="http://schemas.microsoft.com/office/drawing/2014/main" id="{9FFB7E17-9098-46DE-A98F-24CDBD0BB199}"/>
                </a:ext>
              </a:extLst>
            </p:cNvPr>
            <p:cNvSpPr/>
            <p:nvPr/>
          </p:nvSpPr>
          <p:spPr bwMode="auto">
            <a:xfrm>
              <a:off x="1256077" y="3076451"/>
              <a:ext cx="50800" cy="50800"/>
            </a:xfrm>
            <a:custGeom>
              <a:avLst/>
              <a:gdLst>
                <a:gd name="T0" fmla="*/ 8 w 16"/>
                <a:gd name="T1" fmla="*/ 15 h 16"/>
                <a:gd name="T2" fmla="*/ 1 w 16"/>
                <a:gd name="T3" fmla="*/ 7 h 16"/>
                <a:gd name="T4" fmla="*/ 9 w 16"/>
                <a:gd name="T5" fmla="*/ 0 h 16"/>
                <a:gd name="T6" fmla="*/ 16 w 16"/>
                <a:gd name="T7" fmla="*/ 8 h 16"/>
                <a:gd name="T8" fmla="*/ 8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3" y="1"/>
                    <a:pt x="16" y="4"/>
                    <a:pt x="16" y="8"/>
                  </a:cubicBezTo>
                  <a:cubicBezTo>
                    <a:pt x="15" y="12"/>
                    <a:pt x="12" y="16"/>
                    <a:pt x="8" y="15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1" name="Oval 102">
              <a:extLst>
                <a:ext uri="{FF2B5EF4-FFF2-40B4-BE49-F238E27FC236}">
                  <a16:creationId xmlns:a16="http://schemas.microsoft.com/office/drawing/2014/main" id="{678867D6-DB32-43B1-A78E-3B06B082A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314" y="2987551"/>
              <a:ext cx="34925" cy="34925"/>
            </a:xfrm>
            <a:prstGeom prst="ellipse">
              <a:avLst/>
            </a:pr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2" name="Freeform 103">
              <a:extLst>
                <a:ext uri="{FF2B5EF4-FFF2-40B4-BE49-F238E27FC236}">
                  <a16:creationId xmlns:a16="http://schemas.microsoft.com/office/drawing/2014/main" id="{41D3059B-23D9-49BE-987E-801595818255}"/>
                </a:ext>
              </a:extLst>
            </p:cNvPr>
            <p:cNvSpPr/>
            <p:nvPr/>
          </p:nvSpPr>
          <p:spPr bwMode="auto">
            <a:xfrm>
              <a:off x="1146539" y="3143126"/>
              <a:ext cx="28575" cy="28575"/>
            </a:xfrm>
            <a:custGeom>
              <a:avLst/>
              <a:gdLst>
                <a:gd name="T0" fmla="*/ 4 w 9"/>
                <a:gd name="T1" fmla="*/ 9 h 9"/>
                <a:gd name="T2" fmla="*/ 0 w 9"/>
                <a:gd name="T3" fmla="*/ 5 h 9"/>
                <a:gd name="T4" fmla="*/ 5 w 9"/>
                <a:gd name="T5" fmla="*/ 1 h 9"/>
                <a:gd name="T6" fmla="*/ 9 w 9"/>
                <a:gd name="T7" fmla="*/ 6 h 9"/>
                <a:gd name="T8" fmla="*/ 4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8" y="1"/>
                    <a:pt x="9" y="3"/>
                    <a:pt x="9" y="6"/>
                  </a:cubicBezTo>
                  <a:cubicBezTo>
                    <a:pt x="9" y="8"/>
                    <a:pt x="7" y="9"/>
                    <a:pt x="4" y="9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3" name="Oval 104">
              <a:extLst>
                <a:ext uri="{FF2B5EF4-FFF2-40B4-BE49-F238E27FC236}">
                  <a16:creationId xmlns:a16="http://schemas.microsoft.com/office/drawing/2014/main" id="{F8A22EBB-4C50-44A5-80C8-6FFCDF0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077" y="2971676"/>
              <a:ext cx="9525" cy="12700"/>
            </a:xfrm>
            <a:prstGeom prst="ellipse">
              <a:avLst/>
            </a:pr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5907DE1E-F0AC-4621-87DE-B972040F0D60}"/>
              </a:ext>
            </a:extLst>
          </p:cNvPr>
          <p:cNvSpPr>
            <a:spLocks noEditPoints="1"/>
          </p:cNvSpPr>
          <p:nvPr/>
        </p:nvSpPr>
        <p:spPr bwMode="auto">
          <a:xfrm>
            <a:off x="713582" y="3730501"/>
            <a:ext cx="877887" cy="885825"/>
          </a:xfrm>
          <a:custGeom>
            <a:avLst/>
            <a:gdLst>
              <a:gd name="T0" fmla="*/ 138 w 278"/>
              <a:gd name="T1" fmla="*/ 1 h 280"/>
              <a:gd name="T2" fmla="*/ 237 w 278"/>
              <a:gd name="T3" fmla="*/ 40 h 280"/>
              <a:gd name="T4" fmla="*/ 278 w 278"/>
              <a:gd name="T5" fmla="*/ 140 h 280"/>
              <a:gd name="T6" fmla="*/ 135 w 278"/>
              <a:gd name="T7" fmla="*/ 278 h 280"/>
              <a:gd name="T8" fmla="*/ 49 w 278"/>
              <a:gd name="T9" fmla="*/ 245 h 280"/>
              <a:gd name="T10" fmla="*/ 0 w 278"/>
              <a:gd name="T11" fmla="*/ 137 h 280"/>
              <a:gd name="T12" fmla="*/ 8 w 278"/>
              <a:gd name="T13" fmla="*/ 94 h 280"/>
              <a:gd name="T14" fmla="*/ 36 w 278"/>
              <a:gd name="T15" fmla="*/ 47 h 280"/>
              <a:gd name="T16" fmla="*/ 72 w 278"/>
              <a:gd name="T17" fmla="*/ 17 h 280"/>
              <a:gd name="T18" fmla="*/ 138 w 278"/>
              <a:gd name="T19" fmla="*/ 1 h 280"/>
              <a:gd name="T20" fmla="*/ 219 w 278"/>
              <a:gd name="T21" fmla="*/ 70 h 280"/>
              <a:gd name="T22" fmla="*/ 216 w 278"/>
              <a:gd name="T23" fmla="*/ 52 h 280"/>
              <a:gd name="T24" fmla="*/ 169 w 278"/>
              <a:gd name="T25" fmla="*/ 19 h 280"/>
              <a:gd name="T26" fmla="*/ 155 w 278"/>
              <a:gd name="T27" fmla="*/ 21 h 280"/>
              <a:gd name="T28" fmla="*/ 143 w 278"/>
              <a:gd name="T29" fmla="*/ 15 h 280"/>
              <a:gd name="T30" fmla="*/ 61 w 278"/>
              <a:gd name="T31" fmla="*/ 60 h 280"/>
              <a:gd name="T32" fmla="*/ 63 w 278"/>
              <a:gd name="T33" fmla="*/ 99 h 280"/>
              <a:gd name="T34" fmla="*/ 62 w 278"/>
              <a:gd name="T35" fmla="*/ 104 h 280"/>
              <a:gd name="T36" fmla="*/ 56 w 278"/>
              <a:gd name="T37" fmla="*/ 111 h 280"/>
              <a:gd name="T38" fmla="*/ 77 w 278"/>
              <a:gd name="T39" fmla="*/ 146 h 280"/>
              <a:gd name="T40" fmla="*/ 82 w 278"/>
              <a:gd name="T41" fmla="*/ 150 h 280"/>
              <a:gd name="T42" fmla="*/ 96 w 278"/>
              <a:gd name="T43" fmla="*/ 172 h 280"/>
              <a:gd name="T44" fmla="*/ 101 w 278"/>
              <a:gd name="T45" fmla="*/ 184 h 280"/>
              <a:gd name="T46" fmla="*/ 98 w 278"/>
              <a:gd name="T47" fmla="*/ 188 h 280"/>
              <a:gd name="T48" fmla="*/ 70 w 278"/>
              <a:gd name="T49" fmla="*/ 207 h 280"/>
              <a:gd name="T50" fmla="*/ 50 w 278"/>
              <a:gd name="T51" fmla="*/ 236 h 280"/>
              <a:gd name="T52" fmla="*/ 52 w 278"/>
              <a:gd name="T53" fmla="*/ 242 h 280"/>
              <a:gd name="T54" fmla="*/ 58 w 278"/>
              <a:gd name="T55" fmla="*/ 239 h 280"/>
              <a:gd name="T56" fmla="*/ 59 w 278"/>
              <a:gd name="T57" fmla="*/ 236 h 280"/>
              <a:gd name="T58" fmla="*/ 98 w 278"/>
              <a:gd name="T59" fmla="*/ 197 h 280"/>
              <a:gd name="T60" fmla="*/ 102 w 278"/>
              <a:gd name="T61" fmla="*/ 199 h 280"/>
              <a:gd name="T62" fmla="*/ 138 w 278"/>
              <a:gd name="T63" fmla="*/ 226 h 280"/>
              <a:gd name="T64" fmla="*/ 174 w 278"/>
              <a:gd name="T65" fmla="*/ 199 h 280"/>
              <a:gd name="T66" fmla="*/ 178 w 278"/>
              <a:gd name="T67" fmla="*/ 198 h 280"/>
              <a:gd name="T68" fmla="*/ 217 w 278"/>
              <a:gd name="T69" fmla="*/ 237 h 280"/>
              <a:gd name="T70" fmla="*/ 224 w 278"/>
              <a:gd name="T71" fmla="*/ 240 h 280"/>
              <a:gd name="T72" fmla="*/ 225 w 278"/>
              <a:gd name="T73" fmla="*/ 233 h 280"/>
              <a:gd name="T74" fmla="*/ 179 w 278"/>
              <a:gd name="T75" fmla="*/ 188 h 280"/>
              <a:gd name="T76" fmla="*/ 176 w 278"/>
              <a:gd name="T77" fmla="*/ 186 h 280"/>
              <a:gd name="T78" fmla="*/ 178 w 278"/>
              <a:gd name="T79" fmla="*/ 174 h 280"/>
              <a:gd name="T80" fmla="*/ 194 w 278"/>
              <a:gd name="T81" fmla="*/ 150 h 280"/>
              <a:gd name="T82" fmla="*/ 200 w 278"/>
              <a:gd name="T83" fmla="*/ 146 h 280"/>
              <a:gd name="T84" fmla="*/ 222 w 278"/>
              <a:gd name="T85" fmla="*/ 131 h 280"/>
              <a:gd name="T86" fmla="*/ 217 w 278"/>
              <a:gd name="T87" fmla="*/ 106 h 280"/>
              <a:gd name="T88" fmla="*/ 215 w 278"/>
              <a:gd name="T89" fmla="*/ 101 h 280"/>
              <a:gd name="T90" fmla="*/ 219 w 278"/>
              <a:gd name="T91" fmla="*/ 7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" h="280">
                <a:moveTo>
                  <a:pt x="138" y="1"/>
                </a:moveTo>
                <a:cubicBezTo>
                  <a:pt x="177" y="0"/>
                  <a:pt x="210" y="14"/>
                  <a:pt x="237" y="40"/>
                </a:cubicBezTo>
                <a:cubicBezTo>
                  <a:pt x="264" y="67"/>
                  <a:pt x="278" y="101"/>
                  <a:pt x="278" y="140"/>
                </a:cubicBezTo>
                <a:cubicBezTo>
                  <a:pt x="278" y="215"/>
                  <a:pt x="215" y="280"/>
                  <a:pt x="135" y="278"/>
                </a:cubicBezTo>
                <a:cubicBezTo>
                  <a:pt x="102" y="277"/>
                  <a:pt x="74" y="266"/>
                  <a:pt x="49" y="245"/>
                </a:cubicBezTo>
                <a:cubicBezTo>
                  <a:pt x="17" y="216"/>
                  <a:pt x="0" y="180"/>
                  <a:pt x="0" y="137"/>
                </a:cubicBezTo>
                <a:cubicBezTo>
                  <a:pt x="0" y="122"/>
                  <a:pt x="3" y="108"/>
                  <a:pt x="8" y="94"/>
                </a:cubicBezTo>
                <a:cubicBezTo>
                  <a:pt x="14" y="77"/>
                  <a:pt x="23" y="61"/>
                  <a:pt x="36" y="47"/>
                </a:cubicBezTo>
                <a:cubicBezTo>
                  <a:pt x="46" y="35"/>
                  <a:pt x="58" y="24"/>
                  <a:pt x="72" y="17"/>
                </a:cubicBezTo>
                <a:cubicBezTo>
                  <a:pt x="103" y="2"/>
                  <a:pt x="119" y="1"/>
                  <a:pt x="138" y="1"/>
                </a:cubicBezTo>
                <a:close/>
                <a:moveTo>
                  <a:pt x="219" y="70"/>
                </a:moveTo>
                <a:cubicBezTo>
                  <a:pt x="220" y="66"/>
                  <a:pt x="218" y="59"/>
                  <a:pt x="216" y="52"/>
                </a:cubicBezTo>
                <a:cubicBezTo>
                  <a:pt x="210" y="31"/>
                  <a:pt x="190" y="17"/>
                  <a:pt x="169" y="19"/>
                </a:cubicBezTo>
                <a:cubicBezTo>
                  <a:pt x="165" y="19"/>
                  <a:pt x="160" y="22"/>
                  <a:pt x="155" y="21"/>
                </a:cubicBezTo>
                <a:cubicBezTo>
                  <a:pt x="151" y="20"/>
                  <a:pt x="147" y="17"/>
                  <a:pt x="143" y="15"/>
                </a:cubicBezTo>
                <a:cubicBezTo>
                  <a:pt x="107" y="2"/>
                  <a:pt x="69" y="23"/>
                  <a:pt x="61" y="60"/>
                </a:cubicBezTo>
                <a:cubicBezTo>
                  <a:pt x="58" y="73"/>
                  <a:pt x="59" y="86"/>
                  <a:pt x="63" y="99"/>
                </a:cubicBezTo>
                <a:cubicBezTo>
                  <a:pt x="64" y="101"/>
                  <a:pt x="64" y="103"/>
                  <a:pt x="62" y="104"/>
                </a:cubicBezTo>
                <a:cubicBezTo>
                  <a:pt x="59" y="106"/>
                  <a:pt x="57" y="108"/>
                  <a:pt x="56" y="111"/>
                </a:cubicBezTo>
                <a:cubicBezTo>
                  <a:pt x="47" y="127"/>
                  <a:pt x="58" y="146"/>
                  <a:pt x="77" y="146"/>
                </a:cubicBezTo>
                <a:cubicBezTo>
                  <a:pt x="80" y="146"/>
                  <a:pt x="81" y="147"/>
                  <a:pt x="82" y="150"/>
                </a:cubicBezTo>
                <a:cubicBezTo>
                  <a:pt x="85" y="159"/>
                  <a:pt x="89" y="166"/>
                  <a:pt x="96" y="172"/>
                </a:cubicBezTo>
                <a:cubicBezTo>
                  <a:pt x="100" y="176"/>
                  <a:pt x="101" y="179"/>
                  <a:pt x="101" y="184"/>
                </a:cubicBezTo>
                <a:cubicBezTo>
                  <a:pt x="101" y="186"/>
                  <a:pt x="100" y="187"/>
                  <a:pt x="98" y="188"/>
                </a:cubicBezTo>
                <a:cubicBezTo>
                  <a:pt x="87" y="193"/>
                  <a:pt x="78" y="199"/>
                  <a:pt x="70" y="207"/>
                </a:cubicBezTo>
                <a:cubicBezTo>
                  <a:pt x="62" y="215"/>
                  <a:pt x="55" y="225"/>
                  <a:pt x="50" y="236"/>
                </a:cubicBezTo>
                <a:cubicBezTo>
                  <a:pt x="49" y="238"/>
                  <a:pt x="49" y="241"/>
                  <a:pt x="52" y="242"/>
                </a:cubicBezTo>
                <a:cubicBezTo>
                  <a:pt x="54" y="243"/>
                  <a:pt x="56" y="242"/>
                  <a:pt x="58" y="239"/>
                </a:cubicBezTo>
                <a:cubicBezTo>
                  <a:pt x="58" y="238"/>
                  <a:pt x="59" y="237"/>
                  <a:pt x="59" y="236"/>
                </a:cubicBezTo>
                <a:cubicBezTo>
                  <a:pt x="68" y="219"/>
                  <a:pt x="81" y="206"/>
                  <a:pt x="98" y="197"/>
                </a:cubicBezTo>
                <a:cubicBezTo>
                  <a:pt x="101" y="196"/>
                  <a:pt x="101" y="196"/>
                  <a:pt x="102" y="199"/>
                </a:cubicBezTo>
                <a:cubicBezTo>
                  <a:pt x="107" y="215"/>
                  <a:pt x="121" y="226"/>
                  <a:pt x="138" y="226"/>
                </a:cubicBezTo>
                <a:cubicBezTo>
                  <a:pt x="155" y="226"/>
                  <a:pt x="170" y="215"/>
                  <a:pt x="174" y="199"/>
                </a:cubicBezTo>
                <a:cubicBezTo>
                  <a:pt x="175" y="196"/>
                  <a:pt x="176" y="196"/>
                  <a:pt x="178" y="198"/>
                </a:cubicBezTo>
                <a:cubicBezTo>
                  <a:pt x="196" y="206"/>
                  <a:pt x="209" y="220"/>
                  <a:pt x="217" y="237"/>
                </a:cubicBezTo>
                <a:cubicBezTo>
                  <a:pt x="219" y="240"/>
                  <a:pt x="220" y="242"/>
                  <a:pt x="224" y="240"/>
                </a:cubicBezTo>
                <a:cubicBezTo>
                  <a:pt x="227" y="238"/>
                  <a:pt x="227" y="236"/>
                  <a:pt x="225" y="233"/>
                </a:cubicBezTo>
                <a:cubicBezTo>
                  <a:pt x="215" y="213"/>
                  <a:pt x="199" y="198"/>
                  <a:pt x="179" y="188"/>
                </a:cubicBezTo>
                <a:cubicBezTo>
                  <a:pt x="178" y="188"/>
                  <a:pt x="176" y="187"/>
                  <a:pt x="176" y="186"/>
                </a:cubicBezTo>
                <a:cubicBezTo>
                  <a:pt x="174" y="184"/>
                  <a:pt x="176" y="176"/>
                  <a:pt x="178" y="174"/>
                </a:cubicBezTo>
                <a:cubicBezTo>
                  <a:pt x="185" y="168"/>
                  <a:pt x="191" y="160"/>
                  <a:pt x="194" y="150"/>
                </a:cubicBezTo>
                <a:cubicBezTo>
                  <a:pt x="195" y="147"/>
                  <a:pt x="196" y="146"/>
                  <a:pt x="200" y="146"/>
                </a:cubicBezTo>
                <a:cubicBezTo>
                  <a:pt x="210" y="146"/>
                  <a:pt x="218" y="140"/>
                  <a:pt x="222" y="131"/>
                </a:cubicBezTo>
                <a:cubicBezTo>
                  <a:pt x="226" y="122"/>
                  <a:pt x="224" y="113"/>
                  <a:pt x="217" y="106"/>
                </a:cubicBezTo>
                <a:cubicBezTo>
                  <a:pt x="215" y="104"/>
                  <a:pt x="215" y="103"/>
                  <a:pt x="215" y="101"/>
                </a:cubicBezTo>
                <a:cubicBezTo>
                  <a:pt x="218" y="92"/>
                  <a:pt x="219" y="82"/>
                  <a:pt x="219" y="70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2E0F55D-AFD2-4EFF-B303-DAD74EBEB258}"/>
              </a:ext>
            </a:extLst>
          </p:cNvPr>
          <p:cNvSpPr>
            <a:spLocks noEditPoints="1"/>
          </p:cNvSpPr>
          <p:nvPr/>
        </p:nvSpPr>
        <p:spPr bwMode="auto">
          <a:xfrm>
            <a:off x="862807" y="3736851"/>
            <a:ext cx="566737" cy="762000"/>
          </a:xfrm>
          <a:custGeom>
            <a:avLst/>
            <a:gdLst>
              <a:gd name="T0" fmla="*/ 168 w 180"/>
              <a:gd name="T1" fmla="*/ 99 h 241"/>
              <a:gd name="T2" fmla="*/ 175 w 180"/>
              <a:gd name="T3" fmla="*/ 129 h 241"/>
              <a:gd name="T4" fmla="*/ 147 w 180"/>
              <a:gd name="T5" fmla="*/ 148 h 241"/>
              <a:gd name="T6" fmla="*/ 129 w 180"/>
              <a:gd name="T7" fmla="*/ 184 h 241"/>
              <a:gd name="T8" fmla="*/ 178 w 180"/>
              <a:gd name="T9" fmla="*/ 231 h 241"/>
              <a:gd name="T10" fmla="*/ 170 w 180"/>
              <a:gd name="T11" fmla="*/ 235 h 241"/>
              <a:gd name="T12" fmla="*/ 127 w 180"/>
              <a:gd name="T13" fmla="*/ 197 h 241"/>
              <a:gd name="T14" fmla="*/ 55 w 180"/>
              <a:gd name="T15" fmla="*/ 197 h 241"/>
              <a:gd name="T16" fmla="*/ 12 w 180"/>
              <a:gd name="T17" fmla="*/ 234 h 241"/>
              <a:gd name="T18" fmla="*/ 5 w 180"/>
              <a:gd name="T19" fmla="*/ 240 h 241"/>
              <a:gd name="T20" fmla="*/ 23 w 180"/>
              <a:gd name="T21" fmla="*/ 205 h 241"/>
              <a:gd name="T22" fmla="*/ 54 w 180"/>
              <a:gd name="T23" fmla="*/ 182 h 241"/>
              <a:gd name="T24" fmla="*/ 35 w 180"/>
              <a:gd name="T25" fmla="*/ 148 h 241"/>
              <a:gd name="T26" fmla="*/ 9 w 180"/>
              <a:gd name="T27" fmla="*/ 109 h 241"/>
              <a:gd name="T28" fmla="*/ 16 w 180"/>
              <a:gd name="T29" fmla="*/ 97 h 241"/>
              <a:gd name="T30" fmla="*/ 96 w 180"/>
              <a:gd name="T31" fmla="*/ 13 h 241"/>
              <a:gd name="T32" fmla="*/ 122 w 180"/>
              <a:gd name="T33" fmla="*/ 17 h 241"/>
              <a:gd name="T34" fmla="*/ 172 w 180"/>
              <a:gd name="T35" fmla="*/ 68 h 241"/>
              <a:gd name="T36" fmla="*/ 24 w 180"/>
              <a:gd name="T37" fmla="*/ 94 h 241"/>
              <a:gd name="T38" fmla="*/ 34 w 180"/>
              <a:gd name="T39" fmla="*/ 96 h 241"/>
              <a:gd name="T40" fmla="*/ 103 w 180"/>
              <a:gd name="T41" fmla="*/ 54 h 241"/>
              <a:gd name="T42" fmla="*/ 145 w 180"/>
              <a:gd name="T43" fmla="*/ 91 h 241"/>
              <a:gd name="T44" fmla="*/ 159 w 180"/>
              <a:gd name="T45" fmla="*/ 97 h 241"/>
              <a:gd name="T46" fmla="*/ 162 w 180"/>
              <a:gd name="T47" fmla="*/ 56 h 241"/>
              <a:gd name="T48" fmla="*/ 103 w 180"/>
              <a:gd name="T49" fmla="*/ 27 h 241"/>
              <a:gd name="T50" fmla="*/ 21 w 180"/>
              <a:gd name="T51" fmla="*/ 72 h 241"/>
              <a:gd name="T52" fmla="*/ 101 w 180"/>
              <a:gd name="T53" fmla="*/ 67 h 241"/>
              <a:gd name="T54" fmla="*/ 40 w 180"/>
              <a:gd name="T55" fmla="*/ 104 h 241"/>
              <a:gd name="T56" fmla="*/ 93 w 180"/>
              <a:gd name="T57" fmla="*/ 179 h 241"/>
              <a:gd name="T58" fmla="*/ 142 w 180"/>
              <a:gd name="T59" fmla="*/ 103 h 241"/>
              <a:gd name="T60" fmla="*/ 122 w 180"/>
              <a:gd name="T61" fmla="*/ 83 h 241"/>
              <a:gd name="T62" fmla="*/ 62 w 180"/>
              <a:gd name="T63" fmla="*/ 181 h 241"/>
              <a:gd name="T64" fmla="*/ 107 w 180"/>
              <a:gd name="T65" fmla="*/ 210 h 241"/>
              <a:gd name="T66" fmla="*/ 62 w 180"/>
              <a:gd name="T67" fmla="*/ 181 h 241"/>
              <a:gd name="T68" fmla="*/ 151 w 180"/>
              <a:gd name="T69" fmla="*/ 133 h 241"/>
              <a:gd name="T70" fmla="*/ 168 w 180"/>
              <a:gd name="T71" fmla="*/ 121 h 241"/>
              <a:gd name="T72" fmla="*/ 151 w 180"/>
              <a:gd name="T73" fmla="*/ 109 h 241"/>
              <a:gd name="T74" fmla="*/ 31 w 180"/>
              <a:gd name="T75" fmla="*/ 121 h 241"/>
              <a:gd name="T76" fmla="*/ 31 w 180"/>
              <a:gd name="T77" fmla="*/ 108 h 241"/>
              <a:gd name="T78" fmla="*/ 14 w 180"/>
              <a:gd name="T79" fmla="*/ 120 h 241"/>
              <a:gd name="T80" fmla="*/ 31 w 180"/>
              <a:gd name="T81" fmla="*/ 13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241">
                <a:moveTo>
                  <a:pt x="172" y="68"/>
                </a:moveTo>
                <a:cubicBezTo>
                  <a:pt x="172" y="80"/>
                  <a:pt x="171" y="90"/>
                  <a:pt x="168" y="99"/>
                </a:cubicBezTo>
                <a:cubicBezTo>
                  <a:pt x="168" y="101"/>
                  <a:pt x="168" y="102"/>
                  <a:pt x="170" y="104"/>
                </a:cubicBezTo>
                <a:cubicBezTo>
                  <a:pt x="177" y="111"/>
                  <a:pt x="179" y="120"/>
                  <a:pt x="175" y="129"/>
                </a:cubicBezTo>
                <a:cubicBezTo>
                  <a:pt x="171" y="138"/>
                  <a:pt x="163" y="144"/>
                  <a:pt x="153" y="144"/>
                </a:cubicBezTo>
                <a:cubicBezTo>
                  <a:pt x="149" y="144"/>
                  <a:pt x="148" y="145"/>
                  <a:pt x="147" y="148"/>
                </a:cubicBezTo>
                <a:cubicBezTo>
                  <a:pt x="144" y="158"/>
                  <a:pt x="138" y="166"/>
                  <a:pt x="131" y="172"/>
                </a:cubicBezTo>
                <a:cubicBezTo>
                  <a:pt x="129" y="174"/>
                  <a:pt x="127" y="182"/>
                  <a:pt x="129" y="184"/>
                </a:cubicBezTo>
                <a:cubicBezTo>
                  <a:pt x="129" y="185"/>
                  <a:pt x="131" y="186"/>
                  <a:pt x="132" y="186"/>
                </a:cubicBezTo>
                <a:cubicBezTo>
                  <a:pt x="152" y="196"/>
                  <a:pt x="168" y="211"/>
                  <a:pt x="178" y="231"/>
                </a:cubicBezTo>
                <a:cubicBezTo>
                  <a:pt x="180" y="234"/>
                  <a:pt x="180" y="236"/>
                  <a:pt x="177" y="238"/>
                </a:cubicBezTo>
                <a:cubicBezTo>
                  <a:pt x="173" y="240"/>
                  <a:pt x="172" y="238"/>
                  <a:pt x="170" y="235"/>
                </a:cubicBezTo>
                <a:cubicBezTo>
                  <a:pt x="162" y="218"/>
                  <a:pt x="149" y="204"/>
                  <a:pt x="131" y="196"/>
                </a:cubicBezTo>
                <a:cubicBezTo>
                  <a:pt x="129" y="194"/>
                  <a:pt x="128" y="194"/>
                  <a:pt x="127" y="197"/>
                </a:cubicBezTo>
                <a:cubicBezTo>
                  <a:pt x="123" y="213"/>
                  <a:pt x="108" y="224"/>
                  <a:pt x="91" y="224"/>
                </a:cubicBezTo>
                <a:cubicBezTo>
                  <a:pt x="74" y="224"/>
                  <a:pt x="60" y="213"/>
                  <a:pt x="55" y="197"/>
                </a:cubicBezTo>
                <a:cubicBezTo>
                  <a:pt x="54" y="194"/>
                  <a:pt x="54" y="194"/>
                  <a:pt x="51" y="195"/>
                </a:cubicBezTo>
                <a:cubicBezTo>
                  <a:pt x="34" y="204"/>
                  <a:pt x="21" y="217"/>
                  <a:pt x="12" y="234"/>
                </a:cubicBezTo>
                <a:cubicBezTo>
                  <a:pt x="12" y="235"/>
                  <a:pt x="11" y="236"/>
                  <a:pt x="11" y="237"/>
                </a:cubicBezTo>
                <a:cubicBezTo>
                  <a:pt x="9" y="240"/>
                  <a:pt x="7" y="241"/>
                  <a:pt x="5" y="240"/>
                </a:cubicBezTo>
                <a:cubicBezTo>
                  <a:pt x="2" y="239"/>
                  <a:pt x="2" y="236"/>
                  <a:pt x="3" y="234"/>
                </a:cubicBezTo>
                <a:cubicBezTo>
                  <a:pt x="8" y="223"/>
                  <a:pt x="15" y="213"/>
                  <a:pt x="23" y="205"/>
                </a:cubicBezTo>
                <a:cubicBezTo>
                  <a:pt x="31" y="197"/>
                  <a:pt x="40" y="191"/>
                  <a:pt x="51" y="186"/>
                </a:cubicBezTo>
                <a:cubicBezTo>
                  <a:pt x="53" y="185"/>
                  <a:pt x="54" y="184"/>
                  <a:pt x="54" y="182"/>
                </a:cubicBezTo>
                <a:cubicBezTo>
                  <a:pt x="54" y="177"/>
                  <a:pt x="53" y="174"/>
                  <a:pt x="49" y="170"/>
                </a:cubicBezTo>
                <a:cubicBezTo>
                  <a:pt x="42" y="164"/>
                  <a:pt x="38" y="157"/>
                  <a:pt x="35" y="148"/>
                </a:cubicBezTo>
                <a:cubicBezTo>
                  <a:pt x="34" y="145"/>
                  <a:pt x="33" y="144"/>
                  <a:pt x="30" y="144"/>
                </a:cubicBezTo>
                <a:cubicBezTo>
                  <a:pt x="11" y="144"/>
                  <a:pt x="0" y="125"/>
                  <a:pt x="9" y="109"/>
                </a:cubicBezTo>
                <a:cubicBezTo>
                  <a:pt x="10" y="106"/>
                  <a:pt x="12" y="104"/>
                  <a:pt x="15" y="102"/>
                </a:cubicBezTo>
                <a:cubicBezTo>
                  <a:pt x="17" y="101"/>
                  <a:pt x="17" y="99"/>
                  <a:pt x="16" y="97"/>
                </a:cubicBezTo>
                <a:cubicBezTo>
                  <a:pt x="12" y="84"/>
                  <a:pt x="11" y="71"/>
                  <a:pt x="14" y="58"/>
                </a:cubicBezTo>
                <a:cubicBezTo>
                  <a:pt x="22" y="21"/>
                  <a:pt x="60" y="0"/>
                  <a:pt x="96" y="13"/>
                </a:cubicBezTo>
                <a:cubicBezTo>
                  <a:pt x="100" y="15"/>
                  <a:pt x="104" y="18"/>
                  <a:pt x="108" y="19"/>
                </a:cubicBezTo>
                <a:cubicBezTo>
                  <a:pt x="113" y="20"/>
                  <a:pt x="118" y="17"/>
                  <a:pt x="122" y="17"/>
                </a:cubicBezTo>
                <a:cubicBezTo>
                  <a:pt x="143" y="15"/>
                  <a:pt x="163" y="29"/>
                  <a:pt x="169" y="50"/>
                </a:cubicBezTo>
                <a:cubicBezTo>
                  <a:pt x="171" y="57"/>
                  <a:pt x="173" y="64"/>
                  <a:pt x="172" y="68"/>
                </a:cubicBezTo>
                <a:close/>
                <a:moveTo>
                  <a:pt x="21" y="72"/>
                </a:moveTo>
                <a:cubicBezTo>
                  <a:pt x="21" y="80"/>
                  <a:pt x="22" y="87"/>
                  <a:pt x="24" y="94"/>
                </a:cubicBezTo>
                <a:cubicBezTo>
                  <a:pt x="25" y="95"/>
                  <a:pt x="25" y="97"/>
                  <a:pt x="26" y="97"/>
                </a:cubicBezTo>
                <a:cubicBezTo>
                  <a:pt x="29" y="97"/>
                  <a:pt x="32" y="98"/>
                  <a:pt x="34" y="96"/>
                </a:cubicBezTo>
                <a:cubicBezTo>
                  <a:pt x="37" y="92"/>
                  <a:pt x="40" y="91"/>
                  <a:pt x="44" y="89"/>
                </a:cubicBezTo>
                <a:cubicBezTo>
                  <a:pt x="65" y="81"/>
                  <a:pt x="85" y="69"/>
                  <a:pt x="103" y="54"/>
                </a:cubicBezTo>
                <a:cubicBezTo>
                  <a:pt x="106" y="51"/>
                  <a:pt x="108" y="51"/>
                  <a:pt x="110" y="54"/>
                </a:cubicBezTo>
                <a:cubicBezTo>
                  <a:pt x="120" y="68"/>
                  <a:pt x="131" y="82"/>
                  <a:pt x="145" y="91"/>
                </a:cubicBezTo>
                <a:cubicBezTo>
                  <a:pt x="146" y="92"/>
                  <a:pt x="147" y="94"/>
                  <a:pt x="148" y="95"/>
                </a:cubicBezTo>
                <a:cubicBezTo>
                  <a:pt x="149" y="96"/>
                  <a:pt x="158" y="98"/>
                  <a:pt x="159" y="97"/>
                </a:cubicBezTo>
                <a:cubicBezTo>
                  <a:pt x="160" y="97"/>
                  <a:pt x="160" y="96"/>
                  <a:pt x="160" y="96"/>
                </a:cubicBezTo>
                <a:cubicBezTo>
                  <a:pt x="164" y="83"/>
                  <a:pt x="165" y="70"/>
                  <a:pt x="162" y="56"/>
                </a:cubicBezTo>
                <a:cubicBezTo>
                  <a:pt x="157" y="32"/>
                  <a:pt x="136" y="20"/>
                  <a:pt x="113" y="28"/>
                </a:cubicBezTo>
                <a:cubicBezTo>
                  <a:pt x="109" y="29"/>
                  <a:pt x="107" y="28"/>
                  <a:pt x="103" y="27"/>
                </a:cubicBezTo>
                <a:cubicBezTo>
                  <a:pt x="85" y="16"/>
                  <a:pt x="66" y="14"/>
                  <a:pt x="48" y="25"/>
                </a:cubicBezTo>
                <a:cubicBezTo>
                  <a:pt x="29" y="35"/>
                  <a:pt x="21" y="51"/>
                  <a:pt x="21" y="72"/>
                </a:cubicBezTo>
                <a:close/>
                <a:moveTo>
                  <a:pt x="106" y="63"/>
                </a:moveTo>
                <a:cubicBezTo>
                  <a:pt x="104" y="64"/>
                  <a:pt x="102" y="66"/>
                  <a:pt x="101" y="67"/>
                </a:cubicBezTo>
                <a:cubicBezTo>
                  <a:pt x="84" y="80"/>
                  <a:pt x="66" y="90"/>
                  <a:pt x="46" y="98"/>
                </a:cubicBezTo>
                <a:cubicBezTo>
                  <a:pt x="43" y="99"/>
                  <a:pt x="40" y="100"/>
                  <a:pt x="40" y="104"/>
                </a:cubicBezTo>
                <a:cubicBezTo>
                  <a:pt x="40" y="115"/>
                  <a:pt x="39" y="126"/>
                  <a:pt x="41" y="137"/>
                </a:cubicBezTo>
                <a:cubicBezTo>
                  <a:pt x="45" y="162"/>
                  <a:pt x="67" y="180"/>
                  <a:pt x="93" y="179"/>
                </a:cubicBezTo>
                <a:cubicBezTo>
                  <a:pt x="117" y="178"/>
                  <a:pt x="138" y="159"/>
                  <a:pt x="141" y="135"/>
                </a:cubicBezTo>
                <a:cubicBezTo>
                  <a:pt x="143" y="125"/>
                  <a:pt x="142" y="114"/>
                  <a:pt x="142" y="103"/>
                </a:cubicBezTo>
                <a:cubicBezTo>
                  <a:pt x="142" y="100"/>
                  <a:pt x="141" y="99"/>
                  <a:pt x="139" y="97"/>
                </a:cubicBezTo>
                <a:cubicBezTo>
                  <a:pt x="133" y="93"/>
                  <a:pt x="127" y="89"/>
                  <a:pt x="122" y="83"/>
                </a:cubicBezTo>
                <a:cubicBezTo>
                  <a:pt x="116" y="77"/>
                  <a:pt x="111" y="70"/>
                  <a:pt x="106" y="63"/>
                </a:cubicBezTo>
                <a:close/>
                <a:moveTo>
                  <a:pt x="62" y="181"/>
                </a:moveTo>
                <a:cubicBezTo>
                  <a:pt x="61" y="194"/>
                  <a:pt x="65" y="205"/>
                  <a:pt x="77" y="212"/>
                </a:cubicBezTo>
                <a:cubicBezTo>
                  <a:pt x="87" y="218"/>
                  <a:pt x="98" y="217"/>
                  <a:pt x="107" y="210"/>
                </a:cubicBezTo>
                <a:cubicBezTo>
                  <a:pt x="118" y="203"/>
                  <a:pt x="121" y="193"/>
                  <a:pt x="120" y="181"/>
                </a:cubicBezTo>
                <a:cubicBezTo>
                  <a:pt x="94" y="190"/>
                  <a:pt x="86" y="190"/>
                  <a:pt x="62" y="181"/>
                </a:cubicBezTo>
                <a:close/>
                <a:moveTo>
                  <a:pt x="151" y="120"/>
                </a:moveTo>
                <a:cubicBezTo>
                  <a:pt x="151" y="124"/>
                  <a:pt x="151" y="129"/>
                  <a:pt x="151" y="133"/>
                </a:cubicBezTo>
                <a:cubicBezTo>
                  <a:pt x="151" y="135"/>
                  <a:pt x="151" y="136"/>
                  <a:pt x="154" y="136"/>
                </a:cubicBezTo>
                <a:cubicBezTo>
                  <a:pt x="161" y="135"/>
                  <a:pt x="168" y="129"/>
                  <a:pt x="168" y="121"/>
                </a:cubicBezTo>
                <a:cubicBezTo>
                  <a:pt x="168" y="113"/>
                  <a:pt x="162" y="106"/>
                  <a:pt x="154" y="106"/>
                </a:cubicBezTo>
                <a:cubicBezTo>
                  <a:pt x="152" y="105"/>
                  <a:pt x="150" y="106"/>
                  <a:pt x="151" y="109"/>
                </a:cubicBezTo>
                <a:cubicBezTo>
                  <a:pt x="151" y="112"/>
                  <a:pt x="151" y="116"/>
                  <a:pt x="151" y="120"/>
                </a:cubicBezTo>
                <a:close/>
                <a:moveTo>
                  <a:pt x="31" y="121"/>
                </a:moveTo>
                <a:cubicBezTo>
                  <a:pt x="31" y="121"/>
                  <a:pt x="31" y="121"/>
                  <a:pt x="31" y="121"/>
                </a:cubicBezTo>
                <a:cubicBezTo>
                  <a:pt x="31" y="117"/>
                  <a:pt x="31" y="112"/>
                  <a:pt x="31" y="108"/>
                </a:cubicBezTo>
                <a:cubicBezTo>
                  <a:pt x="31" y="107"/>
                  <a:pt x="31" y="106"/>
                  <a:pt x="30" y="106"/>
                </a:cubicBezTo>
                <a:cubicBezTo>
                  <a:pt x="22" y="105"/>
                  <a:pt x="14" y="112"/>
                  <a:pt x="14" y="120"/>
                </a:cubicBezTo>
                <a:cubicBezTo>
                  <a:pt x="14" y="129"/>
                  <a:pt x="21" y="136"/>
                  <a:pt x="30" y="136"/>
                </a:cubicBezTo>
                <a:cubicBezTo>
                  <a:pt x="31" y="135"/>
                  <a:pt x="31" y="135"/>
                  <a:pt x="31" y="133"/>
                </a:cubicBezTo>
                <a:cubicBezTo>
                  <a:pt x="31" y="129"/>
                  <a:pt x="31" y="125"/>
                  <a:pt x="31" y="121"/>
                </a:cubicBez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448" name="Freeform 63">
            <a:extLst>
              <a:ext uri="{FF2B5EF4-FFF2-40B4-BE49-F238E27FC236}">
                <a16:creationId xmlns:a16="http://schemas.microsoft.com/office/drawing/2014/main" id="{783E3706-173D-4415-9F34-DAE03AB18B94}"/>
              </a:ext>
            </a:extLst>
          </p:cNvPr>
          <p:cNvSpPr/>
          <p:nvPr/>
        </p:nvSpPr>
        <p:spPr bwMode="auto">
          <a:xfrm>
            <a:off x="927894" y="3781301"/>
            <a:ext cx="454025" cy="265113"/>
          </a:xfrm>
          <a:custGeom>
            <a:avLst/>
            <a:gdLst>
              <a:gd name="T0" fmla="*/ 0 w 144"/>
              <a:gd name="T1" fmla="*/ 58 h 84"/>
              <a:gd name="T2" fmla="*/ 27 w 144"/>
              <a:gd name="T3" fmla="*/ 11 h 84"/>
              <a:gd name="T4" fmla="*/ 82 w 144"/>
              <a:gd name="T5" fmla="*/ 13 h 84"/>
              <a:gd name="T6" fmla="*/ 92 w 144"/>
              <a:gd name="T7" fmla="*/ 14 h 84"/>
              <a:gd name="T8" fmla="*/ 141 w 144"/>
              <a:gd name="T9" fmla="*/ 42 h 84"/>
              <a:gd name="T10" fmla="*/ 139 w 144"/>
              <a:gd name="T11" fmla="*/ 82 h 84"/>
              <a:gd name="T12" fmla="*/ 138 w 144"/>
              <a:gd name="T13" fmla="*/ 83 h 84"/>
              <a:gd name="T14" fmla="*/ 127 w 144"/>
              <a:gd name="T15" fmla="*/ 81 h 84"/>
              <a:gd name="T16" fmla="*/ 124 w 144"/>
              <a:gd name="T17" fmla="*/ 77 h 84"/>
              <a:gd name="T18" fmla="*/ 89 w 144"/>
              <a:gd name="T19" fmla="*/ 40 h 84"/>
              <a:gd name="T20" fmla="*/ 82 w 144"/>
              <a:gd name="T21" fmla="*/ 40 h 84"/>
              <a:gd name="T22" fmla="*/ 23 w 144"/>
              <a:gd name="T23" fmla="*/ 75 h 84"/>
              <a:gd name="T24" fmla="*/ 13 w 144"/>
              <a:gd name="T25" fmla="*/ 82 h 84"/>
              <a:gd name="T26" fmla="*/ 5 w 144"/>
              <a:gd name="T27" fmla="*/ 83 h 84"/>
              <a:gd name="T28" fmla="*/ 3 w 144"/>
              <a:gd name="T29" fmla="*/ 80 h 84"/>
              <a:gd name="T30" fmla="*/ 0 w 144"/>
              <a:gd name="T31" fmla="*/ 5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" h="84">
                <a:moveTo>
                  <a:pt x="0" y="58"/>
                </a:moveTo>
                <a:cubicBezTo>
                  <a:pt x="0" y="37"/>
                  <a:pt x="8" y="21"/>
                  <a:pt x="27" y="11"/>
                </a:cubicBezTo>
                <a:cubicBezTo>
                  <a:pt x="45" y="0"/>
                  <a:pt x="64" y="2"/>
                  <a:pt x="82" y="13"/>
                </a:cubicBezTo>
                <a:cubicBezTo>
                  <a:pt x="86" y="14"/>
                  <a:pt x="88" y="15"/>
                  <a:pt x="92" y="14"/>
                </a:cubicBezTo>
                <a:cubicBezTo>
                  <a:pt x="115" y="6"/>
                  <a:pt x="136" y="18"/>
                  <a:pt x="141" y="42"/>
                </a:cubicBezTo>
                <a:cubicBezTo>
                  <a:pt x="144" y="56"/>
                  <a:pt x="143" y="69"/>
                  <a:pt x="139" y="82"/>
                </a:cubicBezTo>
                <a:cubicBezTo>
                  <a:pt x="139" y="82"/>
                  <a:pt x="139" y="83"/>
                  <a:pt x="138" y="83"/>
                </a:cubicBezTo>
                <a:cubicBezTo>
                  <a:pt x="137" y="84"/>
                  <a:pt x="128" y="82"/>
                  <a:pt x="127" y="81"/>
                </a:cubicBezTo>
                <a:cubicBezTo>
                  <a:pt x="126" y="80"/>
                  <a:pt x="125" y="78"/>
                  <a:pt x="124" y="77"/>
                </a:cubicBezTo>
                <a:cubicBezTo>
                  <a:pt x="110" y="68"/>
                  <a:pt x="99" y="54"/>
                  <a:pt x="89" y="40"/>
                </a:cubicBezTo>
                <a:cubicBezTo>
                  <a:pt x="87" y="37"/>
                  <a:pt x="85" y="37"/>
                  <a:pt x="82" y="40"/>
                </a:cubicBezTo>
                <a:cubicBezTo>
                  <a:pt x="64" y="55"/>
                  <a:pt x="44" y="67"/>
                  <a:pt x="23" y="75"/>
                </a:cubicBezTo>
                <a:cubicBezTo>
                  <a:pt x="19" y="77"/>
                  <a:pt x="16" y="78"/>
                  <a:pt x="13" y="82"/>
                </a:cubicBezTo>
                <a:cubicBezTo>
                  <a:pt x="11" y="84"/>
                  <a:pt x="8" y="83"/>
                  <a:pt x="5" y="83"/>
                </a:cubicBezTo>
                <a:cubicBezTo>
                  <a:pt x="4" y="83"/>
                  <a:pt x="4" y="81"/>
                  <a:pt x="3" y="80"/>
                </a:cubicBezTo>
                <a:cubicBezTo>
                  <a:pt x="1" y="73"/>
                  <a:pt x="0" y="66"/>
                  <a:pt x="0" y="58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450" name="Freeform 65">
            <a:extLst>
              <a:ext uri="{FF2B5EF4-FFF2-40B4-BE49-F238E27FC236}">
                <a16:creationId xmlns:a16="http://schemas.microsoft.com/office/drawing/2014/main" id="{BE78EB29-B41C-4E76-97C9-B179DB5BACEA}"/>
              </a:ext>
            </a:extLst>
          </p:cNvPr>
          <p:cNvSpPr/>
          <p:nvPr/>
        </p:nvSpPr>
        <p:spPr bwMode="auto">
          <a:xfrm>
            <a:off x="1054894" y="4309939"/>
            <a:ext cx="188912" cy="115888"/>
          </a:xfrm>
          <a:custGeom>
            <a:avLst/>
            <a:gdLst>
              <a:gd name="T0" fmla="*/ 1 w 60"/>
              <a:gd name="T1" fmla="*/ 0 h 37"/>
              <a:gd name="T2" fmla="*/ 59 w 60"/>
              <a:gd name="T3" fmla="*/ 0 h 37"/>
              <a:gd name="T4" fmla="*/ 46 w 60"/>
              <a:gd name="T5" fmla="*/ 29 h 37"/>
              <a:gd name="T6" fmla="*/ 16 w 60"/>
              <a:gd name="T7" fmla="*/ 31 h 37"/>
              <a:gd name="T8" fmla="*/ 1 w 6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7">
                <a:moveTo>
                  <a:pt x="1" y="0"/>
                </a:moveTo>
                <a:cubicBezTo>
                  <a:pt x="25" y="9"/>
                  <a:pt x="33" y="9"/>
                  <a:pt x="59" y="0"/>
                </a:cubicBezTo>
                <a:cubicBezTo>
                  <a:pt x="60" y="12"/>
                  <a:pt x="57" y="22"/>
                  <a:pt x="46" y="29"/>
                </a:cubicBezTo>
                <a:cubicBezTo>
                  <a:pt x="37" y="36"/>
                  <a:pt x="26" y="37"/>
                  <a:pt x="16" y="31"/>
                </a:cubicBezTo>
                <a:cubicBezTo>
                  <a:pt x="4" y="24"/>
                  <a:pt x="0" y="13"/>
                  <a:pt x="1" y="0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451" name="Freeform 66">
            <a:extLst>
              <a:ext uri="{FF2B5EF4-FFF2-40B4-BE49-F238E27FC236}">
                <a16:creationId xmlns:a16="http://schemas.microsoft.com/office/drawing/2014/main" id="{F406D4D6-802A-4F49-89B0-F0C414E66BE7}"/>
              </a:ext>
            </a:extLst>
          </p:cNvPr>
          <p:cNvSpPr/>
          <p:nvPr/>
        </p:nvSpPr>
        <p:spPr bwMode="auto">
          <a:xfrm>
            <a:off x="1335882" y="4068639"/>
            <a:ext cx="55562" cy="98425"/>
          </a:xfrm>
          <a:custGeom>
            <a:avLst/>
            <a:gdLst>
              <a:gd name="T0" fmla="*/ 1 w 18"/>
              <a:gd name="T1" fmla="*/ 15 h 31"/>
              <a:gd name="T2" fmla="*/ 1 w 18"/>
              <a:gd name="T3" fmla="*/ 4 h 31"/>
              <a:gd name="T4" fmla="*/ 4 w 18"/>
              <a:gd name="T5" fmla="*/ 1 h 31"/>
              <a:gd name="T6" fmla="*/ 18 w 18"/>
              <a:gd name="T7" fmla="*/ 16 h 31"/>
              <a:gd name="T8" fmla="*/ 4 w 18"/>
              <a:gd name="T9" fmla="*/ 31 h 31"/>
              <a:gd name="T10" fmla="*/ 1 w 18"/>
              <a:gd name="T11" fmla="*/ 28 h 31"/>
              <a:gd name="T12" fmla="*/ 1 w 18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1">
                <a:moveTo>
                  <a:pt x="1" y="15"/>
                </a:moveTo>
                <a:cubicBezTo>
                  <a:pt x="1" y="11"/>
                  <a:pt x="1" y="7"/>
                  <a:pt x="1" y="4"/>
                </a:cubicBezTo>
                <a:cubicBezTo>
                  <a:pt x="0" y="1"/>
                  <a:pt x="2" y="0"/>
                  <a:pt x="4" y="1"/>
                </a:cubicBezTo>
                <a:cubicBezTo>
                  <a:pt x="12" y="1"/>
                  <a:pt x="18" y="8"/>
                  <a:pt x="18" y="16"/>
                </a:cubicBezTo>
                <a:cubicBezTo>
                  <a:pt x="18" y="24"/>
                  <a:pt x="11" y="30"/>
                  <a:pt x="4" y="31"/>
                </a:cubicBezTo>
                <a:cubicBezTo>
                  <a:pt x="1" y="31"/>
                  <a:pt x="1" y="30"/>
                  <a:pt x="1" y="28"/>
                </a:cubicBezTo>
                <a:cubicBezTo>
                  <a:pt x="1" y="24"/>
                  <a:pt x="1" y="19"/>
                  <a:pt x="1" y="15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452" name="Freeform 67">
            <a:extLst>
              <a:ext uri="{FF2B5EF4-FFF2-40B4-BE49-F238E27FC236}">
                <a16:creationId xmlns:a16="http://schemas.microsoft.com/office/drawing/2014/main" id="{3D08105F-C8AE-4E8C-A7CD-42AC4ADB70C2}"/>
              </a:ext>
            </a:extLst>
          </p:cNvPr>
          <p:cNvSpPr/>
          <p:nvPr/>
        </p:nvSpPr>
        <p:spPr bwMode="auto">
          <a:xfrm>
            <a:off x="905669" y="4068639"/>
            <a:ext cx="53975" cy="98425"/>
          </a:xfrm>
          <a:custGeom>
            <a:avLst/>
            <a:gdLst>
              <a:gd name="T0" fmla="*/ 17 w 17"/>
              <a:gd name="T1" fmla="*/ 16 h 31"/>
              <a:gd name="T2" fmla="*/ 17 w 17"/>
              <a:gd name="T3" fmla="*/ 28 h 31"/>
              <a:gd name="T4" fmla="*/ 16 w 17"/>
              <a:gd name="T5" fmla="*/ 31 h 31"/>
              <a:gd name="T6" fmla="*/ 0 w 17"/>
              <a:gd name="T7" fmla="*/ 15 h 31"/>
              <a:gd name="T8" fmla="*/ 16 w 17"/>
              <a:gd name="T9" fmla="*/ 1 h 31"/>
              <a:gd name="T10" fmla="*/ 17 w 17"/>
              <a:gd name="T11" fmla="*/ 3 h 31"/>
              <a:gd name="T12" fmla="*/ 17 w 17"/>
              <a:gd name="T13" fmla="*/ 16 h 31"/>
              <a:gd name="T14" fmla="*/ 17 w 17"/>
              <a:gd name="T15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31">
                <a:moveTo>
                  <a:pt x="17" y="16"/>
                </a:moveTo>
                <a:cubicBezTo>
                  <a:pt x="17" y="20"/>
                  <a:pt x="17" y="24"/>
                  <a:pt x="17" y="28"/>
                </a:cubicBezTo>
                <a:cubicBezTo>
                  <a:pt x="17" y="30"/>
                  <a:pt x="17" y="30"/>
                  <a:pt x="16" y="31"/>
                </a:cubicBezTo>
                <a:cubicBezTo>
                  <a:pt x="7" y="31"/>
                  <a:pt x="0" y="24"/>
                  <a:pt x="0" y="15"/>
                </a:cubicBezTo>
                <a:cubicBezTo>
                  <a:pt x="0" y="7"/>
                  <a:pt x="8" y="0"/>
                  <a:pt x="16" y="1"/>
                </a:cubicBezTo>
                <a:cubicBezTo>
                  <a:pt x="17" y="1"/>
                  <a:pt x="17" y="2"/>
                  <a:pt x="17" y="3"/>
                </a:cubicBezTo>
                <a:cubicBezTo>
                  <a:pt x="17" y="7"/>
                  <a:pt x="17" y="12"/>
                  <a:pt x="17" y="16"/>
                </a:cubicBezTo>
                <a:cubicBezTo>
                  <a:pt x="17" y="16"/>
                  <a:pt x="17" y="16"/>
                  <a:pt x="17" y="16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4" name="Freeform 105">
            <a:extLst>
              <a:ext uri="{FF2B5EF4-FFF2-40B4-BE49-F238E27FC236}">
                <a16:creationId xmlns:a16="http://schemas.microsoft.com/office/drawing/2014/main" id="{5260BE9A-614E-442E-8A21-042A79EBE487}"/>
              </a:ext>
            </a:extLst>
          </p:cNvPr>
          <p:cNvSpPr>
            <a:spLocks noEditPoints="1"/>
          </p:cNvSpPr>
          <p:nvPr/>
        </p:nvSpPr>
        <p:spPr bwMode="auto">
          <a:xfrm>
            <a:off x="1161257" y="3984501"/>
            <a:ext cx="73025" cy="71438"/>
          </a:xfrm>
          <a:custGeom>
            <a:avLst/>
            <a:gdLst>
              <a:gd name="T0" fmla="*/ 0 w 23"/>
              <a:gd name="T1" fmla="*/ 12 h 23"/>
              <a:gd name="T2" fmla="*/ 11 w 23"/>
              <a:gd name="T3" fmla="*/ 0 h 23"/>
              <a:gd name="T4" fmla="*/ 23 w 23"/>
              <a:gd name="T5" fmla="*/ 12 h 23"/>
              <a:gd name="T6" fmla="*/ 11 w 23"/>
              <a:gd name="T7" fmla="*/ 23 h 23"/>
              <a:gd name="T8" fmla="*/ 0 w 23"/>
              <a:gd name="T9" fmla="*/ 12 h 23"/>
              <a:gd name="T10" fmla="*/ 11 w 23"/>
              <a:gd name="T11" fmla="*/ 9 h 23"/>
              <a:gd name="T12" fmla="*/ 9 w 23"/>
              <a:gd name="T13" fmla="*/ 11 h 23"/>
              <a:gd name="T14" fmla="*/ 11 w 23"/>
              <a:gd name="T15" fmla="*/ 14 h 23"/>
              <a:gd name="T16" fmla="*/ 14 w 23"/>
              <a:gd name="T17" fmla="*/ 11 h 23"/>
              <a:gd name="T18" fmla="*/ 11 w 23"/>
              <a:gd name="T1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3">
                <a:moveTo>
                  <a:pt x="0" y="12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3" y="5"/>
                  <a:pt x="23" y="12"/>
                </a:cubicBezTo>
                <a:cubicBezTo>
                  <a:pt x="23" y="18"/>
                  <a:pt x="18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lose/>
                <a:moveTo>
                  <a:pt x="11" y="9"/>
                </a:moveTo>
                <a:cubicBezTo>
                  <a:pt x="10" y="9"/>
                  <a:pt x="9" y="10"/>
                  <a:pt x="9" y="11"/>
                </a:cubicBezTo>
                <a:cubicBezTo>
                  <a:pt x="9" y="13"/>
                  <a:pt x="10" y="14"/>
                  <a:pt x="11" y="14"/>
                </a:cubicBezTo>
                <a:cubicBezTo>
                  <a:pt x="13" y="14"/>
                  <a:pt x="14" y="13"/>
                  <a:pt x="14" y="11"/>
                </a:cubicBezTo>
                <a:cubicBezTo>
                  <a:pt x="14" y="10"/>
                  <a:pt x="13" y="9"/>
                  <a:pt x="11" y="9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5" name="Freeform 106">
            <a:extLst>
              <a:ext uri="{FF2B5EF4-FFF2-40B4-BE49-F238E27FC236}">
                <a16:creationId xmlns:a16="http://schemas.microsoft.com/office/drawing/2014/main" id="{95135D41-9331-46D6-8362-61C5D93A7C67}"/>
              </a:ext>
            </a:extLst>
          </p:cNvPr>
          <p:cNvSpPr/>
          <p:nvPr/>
        </p:nvSpPr>
        <p:spPr bwMode="auto">
          <a:xfrm>
            <a:off x="1108869" y="4182939"/>
            <a:ext cx="80962" cy="53975"/>
          </a:xfrm>
          <a:custGeom>
            <a:avLst/>
            <a:gdLst>
              <a:gd name="T0" fmla="*/ 13 w 26"/>
              <a:gd name="T1" fmla="*/ 0 h 17"/>
              <a:gd name="T2" fmla="*/ 26 w 26"/>
              <a:gd name="T3" fmla="*/ 12 h 17"/>
              <a:gd name="T4" fmla="*/ 22 w 26"/>
              <a:gd name="T5" fmla="*/ 17 h 17"/>
              <a:gd name="T6" fmla="*/ 17 w 26"/>
              <a:gd name="T7" fmla="*/ 13 h 17"/>
              <a:gd name="T8" fmla="*/ 13 w 26"/>
              <a:gd name="T9" fmla="*/ 8 h 17"/>
              <a:gd name="T10" fmla="*/ 8 w 26"/>
              <a:gd name="T11" fmla="*/ 13 h 17"/>
              <a:gd name="T12" fmla="*/ 4 w 26"/>
              <a:gd name="T13" fmla="*/ 17 h 17"/>
              <a:gd name="T14" fmla="*/ 0 w 26"/>
              <a:gd name="T15" fmla="*/ 12 h 17"/>
              <a:gd name="T16" fmla="*/ 13 w 26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7">
                <a:moveTo>
                  <a:pt x="13" y="0"/>
                </a:moveTo>
                <a:cubicBezTo>
                  <a:pt x="20" y="0"/>
                  <a:pt x="26" y="5"/>
                  <a:pt x="26" y="12"/>
                </a:cubicBezTo>
                <a:cubicBezTo>
                  <a:pt x="26" y="15"/>
                  <a:pt x="25" y="17"/>
                  <a:pt x="22" y="17"/>
                </a:cubicBezTo>
                <a:cubicBezTo>
                  <a:pt x="20" y="17"/>
                  <a:pt x="18" y="16"/>
                  <a:pt x="17" y="13"/>
                </a:cubicBezTo>
                <a:cubicBezTo>
                  <a:pt x="17" y="10"/>
                  <a:pt x="16" y="9"/>
                  <a:pt x="13" y="8"/>
                </a:cubicBezTo>
                <a:cubicBezTo>
                  <a:pt x="10" y="8"/>
                  <a:pt x="9" y="10"/>
                  <a:pt x="8" y="13"/>
                </a:cubicBezTo>
                <a:cubicBezTo>
                  <a:pt x="8" y="16"/>
                  <a:pt x="6" y="17"/>
                  <a:pt x="4" y="17"/>
                </a:cubicBezTo>
                <a:cubicBezTo>
                  <a:pt x="1" y="17"/>
                  <a:pt x="0" y="15"/>
                  <a:pt x="0" y="12"/>
                </a:cubicBezTo>
                <a:cubicBezTo>
                  <a:pt x="0" y="5"/>
                  <a:pt x="6" y="0"/>
                  <a:pt x="13" y="0"/>
                </a:cubicBez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6" name="Freeform 107">
            <a:extLst>
              <a:ext uri="{FF2B5EF4-FFF2-40B4-BE49-F238E27FC236}">
                <a16:creationId xmlns:a16="http://schemas.microsoft.com/office/drawing/2014/main" id="{0D185079-ED17-4200-95A2-1473A8154AAF}"/>
              </a:ext>
            </a:extLst>
          </p:cNvPr>
          <p:cNvSpPr>
            <a:spLocks noEditPoints="1"/>
          </p:cNvSpPr>
          <p:nvPr/>
        </p:nvSpPr>
        <p:spPr bwMode="auto">
          <a:xfrm>
            <a:off x="1218407" y="4170239"/>
            <a:ext cx="63500" cy="60325"/>
          </a:xfrm>
          <a:custGeom>
            <a:avLst/>
            <a:gdLst>
              <a:gd name="T0" fmla="*/ 10 w 20"/>
              <a:gd name="T1" fmla="*/ 0 h 19"/>
              <a:gd name="T2" fmla="*/ 19 w 20"/>
              <a:gd name="T3" fmla="*/ 10 h 19"/>
              <a:gd name="T4" fmla="*/ 10 w 20"/>
              <a:gd name="T5" fmla="*/ 19 h 19"/>
              <a:gd name="T6" fmla="*/ 0 w 20"/>
              <a:gd name="T7" fmla="*/ 9 h 19"/>
              <a:gd name="T8" fmla="*/ 10 w 20"/>
              <a:gd name="T9" fmla="*/ 0 h 19"/>
              <a:gd name="T10" fmla="*/ 12 w 20"/>
              <a:gd name="T11" fmla="*/ 9 h 19"/>
              <a:gd name="T12" fmla="*/ 10 w 20"/>
              <a:gd name="T13" fmla="*/ 8 h 19"/>
              <a:gd name="T14" fmla="*/ 8 w 20"/>
              <a:gd name="T15" fmla="*/ 9 h 19"/>
              <a:gd name="T16" fmla="*/ 10 w 20"/>
              <a:gd name="T17" fmla="*/ 11 h 19"/>
              <a:gd name="T18" fmla="*/ 12 w 20"/>
              <a:gd name="T1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9">
                <a:moveTo>
                  <a:pt x="10" y="0"/>
                </a:moveTo>
                <a:cubicBezTo>
                  <a:pt x="15" y="0"/>
                  <a:pt x="20" y="4"/>
                  <a:pt x="19" y="10"/>
                </a:cubicBezTo>
                <a:cubicBezTo>
                  <a:pt x="19" y="15"/>
                  <a:pt x="15" y="19"/>
                  <a:pt x="10" y="19"/>
                </a:cubicBezTo>
                <a:cubicBezTo>
                  <a:pt x="4" y="19"/>
                  <a:pt x="0" y="15"/>
                  <a:pt x="0" y="9"/>
                </a:cubicBezTo>
                <a:cubicBezTo>
                  <a:pt x="0" y="4"/>
                  <a:pt x="4" y="0"/>
                  <a:pt x="10" y="0"/>
                </a:cubicBezTo>
                <a:close/>
                <a:moveTo>
                  <a:pt x="12" y="9"/>
                </a:moveTo>
                <a:cubicBezTo>
                  <a:pt x="11" y="8"/>
                  <a:pt x="11" y="8"/>
                  <a:pt x="10" y="8"/>
                </a:cubicBezTo>
                <a:cubicBezTo>
                  <a:pt x="9" y="8"/>
                  <a:pt x="8" y="8"/>
                  <a:pt x="8" y="9"/>
                </a:cubicBezTo>
                <a:cubicBezTo>
                  <a:pt x="8" y="10"/>
                  <a:pt x="9" y="11"/>
                  <a:pt x="10" y="11"/>
                </a:cubicBezTo>
                <a:cubicBezTo>
                  <a:pt x="11" y="11"/>
                  <a:pt x="11" y="10"/>
                  <a:pt x="12" y="9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7" name="Oval 108">
            <a:extLst>
              <a:ext uri="{FF2B5EF4-FFF2-40B4-BE49-F238E27FC236}">
                <a16:creationId xmlns:a16="http://schemas.microsoft.com/office/drawing/2014/main" id="{F7D1DED1-AC41-480D-8E0A-50957215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319" y="4173414"/>
            <a:ext cx="53975" cy="53975"/>
          </a:xfrm>
          <a:prstGeom prst="ellipse">
            <a:avLst/>
          </a:pr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8" name="Freeform 109">
            <a:extLst>
              <a:ext uri="{FF2B5EF4-FFF2-40B4-BE49-F238E27FC236}">
                <a16:creationId xmlns:a16="http://schemas.microsoft.com/office/drawing/2014/main" id="{BB0D8038-8AD2-4EFC-AD80-F3572C67FC20}"/>
              </a:ext>
            </a:extLst>
          </p:cNvPr>
          <p:cNvSpPr/>
          <p:nvPr/>
        </p:nvSpPr>
        <p:spPr bwMode="auto">
          <a:xfrm>
            <a:off x="1183482" y="4081339"/>
            <a:ext cx="85725" cy="53975"/>
          </a:xfrm>
          <a:custGeom>
            <a:avLst/>
            <a:gdLst>
              <a:gd name="T0" fmla="*/ 21 w 27"/>
              <a:gd name="T1" fmla="*/ 17 h 17"/>
              <a:gd name="T2" fmla="*/ 3 w 27"/>
              <a:gd name="T3" fmla="*/ 9 h 17"/>
              <a:gd name="T4" fmla="*/ 3 w 27"/>
              <a:gd name="T5" fmla="*/ 2 h 17"/>
              <a:gd name="T6" fmla="*/ 9 w 27"/>
              <a:gd name="T7" fmla="*/ 3 h 17"/>
              <a:gd name="T8" fmla="*/ 22 w 27"/>
              <a:gd name="T9" fmla="*/ 9 h 17"/>
              <a:gd name="T10" fmla="*/ 27 w 27"/>
              <a:gd name="T11" fmla="*/ 13 h 17"/>
              <a:gd name="T12" fmla="*/ 21 w 27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7">
                <a:moveTo>
                  <a:pt x="21" y="17"/>
                </a:moveTo>
                <a:cubicBezTo>
                  <a:pt x="15" y="17"/>
                  <a:pt x="8" y="15"/>
                  <a:pt x="3" y="9"/>
                </a:cubicBezTo>
                <a:cubicBezTo>
                  <a:pt x="1" y="7"/>
                  <a:pt x="0" y="4"/>
                  <a:pt x="3" y="2"/>
                </a:cubicBezTo>
                <a:cubicBezTo>
                  <a:pt x="5" y="0"/>
                  <a:pt x="7" y="1"/>
                  <a:pt x="9" y="3"/>
                </a:cubicBezTo>
                <a:cubicBezTo>
                  <a:pt x="13" y="7"/>
                  <a:pt x="17" y="8"/>
                  <a:pt x="22" y="9"/>
                </a:cubicBezTo>
                <a:cubicBezTo>
                  <a:pt x="25" y="9"/>
                  <a:pt x="27" y="10"/>
                  <a:pt x="27" y="13"/>
                </a:cubicBezTo>
                <a:cubicBezTo>
                  <a:pt x="27" y="16"/>
                  <a:pt x="25" y="17"/>
                  <a:pt x="21" y="17"/>
                </a:cubicBez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9" name="Freeform 110">
            <a:extLst>
              <a:ext uri="{FF2B5EF4-FFF2-40B4-BE49-F238E27FC236}">
                <a16:creationId xmlns:a16="http://schemas.microsoft.com/office/drawing/2014/main" id="{7F8A3065-C2B2-4589-AE14-277E547E5C22}"/>
              </a:ext>
            </a:extLst>
          </p:cNvPr>
          <p:cNvSpPr/>
          <p:nvPr/>
        </p:nvSpPr>
        <p:spPr bwMode="auto">
          <a:xfrm>
            <a:off x="1026319" y="4081339"/>
            <a:ext cx="85725" cy="53975"/>
          </a:xfrm>
          <a:custGeom>
            <a:avLst/>
            <a:gdLst>
              <a:gd name="T0" fmla="*/ 6 w 27"/>
              <a:gd name="T1" fmla="*/ 17 h 17"/>
              <a:gd name="T2" fmla="*/ 0 w 27"/>
              <a:gd name="T3" fmla="*/ 13 h 17"/>
              <a:gd name="T4" fmla="*/ 5 w 27"/>
              <a:gd name="T5" fmla="*/ 9 h 17"/>
              <a:gd name="T6" fmla="*/ 19 w 27"/>
              <a:gd name="T7" fmla="*/ 3 h 17"/>
              <a:gd name="T8" fmla="*/ 25 w 27"/>
              <a:gd name="T9" fmla="*/ 2 h 17"/>
              <a:gd name="T10" fmla="*/ 25 w 27"/>
              <a:gd name="T11" fmla="*/ 9 h 17"/>
              <a:gd name="T12" fmla="*/ 6 w 27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7">
                <a:moveTo>
                  <a:pt x="6" y="17"/>
                </a:moveTo>
                <a:cubicBezTo>
                  <a:pt x="3" y="17"/>
                  <a:pt x="0" y="17"/>
                  <a:pt x="0" y="13"/>
                </a:cubicBezTo>
                <a:cubicBezTo>
                  <a:pt x="0" y="10"/>
                  <a:pt x="2" y="9"/>
                  <a:pt x="5" y="9"/>
                </a:cubicBezTo>
                <a:cubicBezTo>
                  <a:pt x="10" y="8"/>
                  <a:pt x="15" y="7"/>
                  <a:pt x="19" y="3"/>
                </a:cubicBezTo>
                <a:cubicBezTo>
                  <a:pt x="21" y="1"/>
                  <a:pt x="23" y="0"/>
                  <a:pt x="25" y="2"/>
                </a:cubicBezTo>
                <a:cubicBezTo>
                  <a:pt x="27" y="4"/>
                  <a:pt x="27" y="7"/>
                  <a:pt x="25" y="9"/>
                </a:cubicBezTo>
                <a:cubicBezTo>
                  <a:pt x="20" y="14"/>
                  <a:pt x="13" y="17"/>
                  <a:pt x="6" y="17"/>
                </a:cubicBez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0" name="Freeform 111">
            <a:extLst>
              <a:ext uri="{FF2B5EF4-FFF2-40B4-BE49-F238E27FC236}">
                <a16:creationId xmlns:a16="http://schemas.microsoft.com/office/drawing/2014/main" id="{2D2A5302-774C-4722-BCD9-A1B35220390A}"/>
              </a:ext>
            </a:extLst>
          </p:cNvPr>
          <p:cNvSpPr/>
          <p:nvPr/>
        </p:nvSpPr>
        <p:spPr bwMode="auto">
          <a:xfrm>
            <a:off x="1089819" y="4019426"/>
            <a:ext cx="42862" cy="42863"/>
          </a:xfrm>
          <a:custGeom>
            <a:avLst/>
            <a:gdLst>
              <a:gd name="T0" fmla="*/ 7 w 14"/>
              <a:gd name="T1" fmla="*/ 14 h 14"/>
              <a:gd name="T2" fmla="*/ 0 w 14"/>
              <a:gd name="T3" fmla="*/ 7 h 14"/>
              <a:gd name="T4" fmla="*/ 7 w 14"/>
              <a:gd name="T5" fmla="*/ 0 h 14"/>
              <a:gd name="T6" fmla="*/ 14 w 14"/>
              <a:gd name="T7" fmla="*/ 7 h 14"/>
              <a:gd name="T8" fmla="*/ 7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7" y="14"/>
                </a:move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4" y="3"/>
                  <a:pt x="14" y="7"/>
                </a:cubicBezTo>
                <a:cubicBezTo>
                  <a:pt x="14" y="11"/>
                  <a:pt x="11" y="14"/>
                  <a:pt x="7" y="14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1" name="Freeform 112">
            <a:extLst>
              <a:ext uri="{FF2B5EF4-FFF2-40B4-BE49-F238E27FC236}">
                <a16:creationId xmlns:a16="http://schemas.microsoft.com/office/drawing/2014/main" id="{669AC411-E786-4A18-9B0A-3CF605BCFF36}"/>
              </a:ext>
            </a:extLst>
          </p:cNvPr>
          <p:cNvSpPr/>
          <p:nvPr/>
        </p:nvSpPr>
        <p:spPr bwMode="auto">
          <a:xfrm>
            <a:off x="1129507" y="4116264"/>
            <a:ext cx="38100" cy="34925"/>
          </a:xfrm>
          <a:custGeom>
            <a:avLst/>
            <a:gdLst>
              <a:gd name="T0" fmla="*/ 6 w 12"/>
              <a:gd name="T1" fmla="*/ 11 h 11"/>
              <a:gd name="T2" fmla="*/ 1 w 12"/>
              <a:gd name="T3" fmla="*/ 5 h 11"/>
              <a:gd name="T4" fmla="*/ 6 w 12"/>
              <a:gd name="T5" fmla="*/ 0 h 11"/>
              <a:gd name="T6" fmla="*/ 12 w 12"/>
              <a:gd name="T7" fmla="*/ 6 h 11"/>
              <a:gd name="T8" fmla="*/ 6 w 12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11"/>
                </a:moveTo>
                <a:cubicBezTo>
                  <a:pt x="3" y="11"/>
                  <a:pt x="0" y="8"/>
                  <a:pt x="1" y="5"/>
                </a:cubicBezTo>
                <a:cubicBezTo>
                  <a:pt x="1" y="2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9"/>
                  <a:pt x="9" y="11"/>
                  <a:pt x="6" y="11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2" name="Freeform 113">
            <a:extLst>
              <a:ext uri="{FF2B5EF4-FFF2-40B4-BE49-F238E27FC236}">
                <a16:creationId xmlns:a16="http://schemas.microsoft.com/office/drawing/2014/main" id="{C6A1372F-7405-44BA-99AC-AFC88067365B}"/>
              </a:ext>
            </a:extLst>
          </p:cNvPr>
          <p:cNvSpPr/>
          <p:nvPr/>
        </p:nvSpPr>
        <p:spPr bwMode="auto">
          <a:xfrm>
            <a:off x="1123157" y="4249614"/>
            <a:ext cx="34925" cy="34925"/>
          </a:xfrm>
          <a:custGeom>
            <a:avLst/>
            <a:gdLst>
              <a:gd name="T0" fmla="*/ 5 w 11"/>
              <a:gd name="T1" fmla="*/ 0 h 11"/>
              <a:gd name="T2" fmla="*/ 11 w 11"/>
              <a:gd name="T3" fmla="*/ 6 h 11"/>
              <a:gd name="T4" fmla="*/ 5 w 11"/>
              <a:gd name="T5" fmla="*/ 11 h 11"/>
              <a:gd name="T6" fmla="*/ 0 w 11"/>
              <a:gd name="T7" fmla="*/ 5 h 11"/>
              <a:gd name="T8" fmla="*/ 5 w 11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5" y="0"/>
                </a:moveTo>
                <a:cubicBezTo>
                  <a:pt x="8" y="0"/>
                  <a:pt x="11" y="3"/>
                  <a:pt x="11" y="6"/>
                </a:cubicBezTo>
                <a:cubicBezTo>
                  <a:pt x="11" y="9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3" name="Freeform 114">
            <a:extLst>
              <a:ext uri="{FF2B5EF4-FFF2-40B4-BE49-F238E27FC236}">
                <a16:creationId xmlns:a16="http://schemas.microsoft.com/office/drawing/2014/main" id="{482A2535-8F11-4C54-8566-E53DD352816E}"/>
              </a:ext>
            </a:extLst>
          </p:cNvPr>
          <p:cNvSpPr/>
          <p:nvPr/>
        </p:nvSpPr>
        <p:spPr bwMode="auto">
          <a:xfrm>
            <a:off x="1253332" y="4055939"/>
            <a:ext cx="31750" cy="31750"/>
          </a:xfrm>
          <a:custGeom>
            <a:avLst/>
            <a:gdLst>
              <a:gd name="T0" fmla="*/ 10 w 10"/>
              <a:gd name="T1" fmla="*/ 5 h 10"/>
              <a:gd name="T2" fmla="*/ 5 w 10"/>
              <a:gd name="T3" fmla="*/ 10 h 10"/>
              <a:gd name="T4" fmla="*/ 0 w 10"/>
              <a:gd name="T5" fmla="*/ 5 h 10"/>
              <a:gd name="T6" fmla="*/ 5 w 10"/>
              <a:gd name="T7" fmla="*/ 0 h 10"/>
              <a:gd name="T8" fmla="*/ 10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5"/>
                </a:moveTo>
                <a:cubicBezTo>
                  <a:pt x="10" y="8"/>
                  <a:pt x="8" y="10"/>
                  <a:pt x="5" y="10"/>
                </a:cubicBezTo>
                <a:cubicBezTo>
                  <a:pt x="3" y="10"/>
                  <a:pt x="0" y="8"/>
                  <a:pt x="0" y="5"/>
                </a:cubicBezTo>
                <a:cubicBezTo>
                  <a:pt x="1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4" name="Freeform 115">
            <a:extLst>
              <a:ext uri="{FF2B5EF4-FFF2-40B4-BE49-F238E27FC236}">
                <a16:creationId xmlns:a16="http://schemas.microsoft.com/office/drawing/2014/main" id="{F9A765E3-671A-4F4E-BBBE-6F52F9C6A0E3}"/>
              </a:ext>
            </a:extLst>
          </p:cNvPr>
          <p:cNvSpPr/>
          <p:nvPr/>
        </p:nvSpPr>
        <p:spPr bwMode="auto">
          <a:xfrm>
            <a:off x="1010444" y="4065464"/>
            <a:ext cx="25400" cy="22225"/>
          </a:xfrm>
          <a:custGeom>
            <a:avLst/>
            <a:gdLst>
              <a:gd name="T0" fmla="*/ 8 w 8"/>
              <a:gd name="T1" fmla="*/ 3 h 7"/>
              <a:gd name="T2" fmla="*/ 4 w 8"/>
              <a:gd name="T3" fmla="*/ 7 h 7"/>
              <a:gd name="T4" fmla="*/ 0 w 8"/>
              <a:gd name="T5" fmla="*/ 3 h 7"/>
              <a:gd name="T6" fmla="*/ 4 w 8"/>
              <a:gd name="T7" fmla="*/ 0 h 7"/>
              <a:gd name="T8" fmla="*/ 8 w 8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8" y="3"/>
                </a:moveTo>
                <a:cubicBezTo>
                  <a:pt x="7" y="6"/>
                  <a:pt x="6" y="7"/>
                  <a:pt x="4" y="7"/>
                </a:cubicBezTo>
                <a:cubicBezTo>
                  <a:pt x="1" y="7"/>
                  <a:pt x="0" y="6"/>
                  <a:pt x="0" y="3"/>
                </a:cubicBezTo>
                <a:cubicBezTo>
                  <a:pt x="0" y="1"/>
                  <a:pt x="1" y="0"/>
                  <a:pt x="4" y="0"/>
                </a:cubicBezTo>
                <a:cubicBezTo>
                  <a:pt x="6" y="0"/>
                  <a:pt x="8" y="1"/>
                  <a:pt x="8" y="3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25" name="Freeform 116">
            <a:extLst>
              <a:ext uri="{FF2B5EF4-FFF2-40B4-BE49-F238E27FC236}">
                <a16:creationId xmlns:a16="http://schemas.microsoft.com/office/drawing/2014/main" id="{1CC21C01-5D9E-469D-9C4C-32755E2774DF}"/>
              </a:ext>
            </a:extLst>
          </p:cNvPr>
          <p:cNvSpPr/>
          <p:nvPr/>
        </p:nvSpPr>
        <p:spPr bwMode="auto">
          <a:xfrm>
            <a:off x="1189832" y="4246439"/>
            <a:ext cx="22225" cy="22225"/>
          </a:xfrm>
          <a:custGeom>
            <a:avLst/>
            <a:gdLst>
              <a:gd name="T0" fmla="*/ 4 w 7"/>
              <a:gd name="T1" fmla="*/ 7 h 7"/>
              <a:gd name="T2" fmla="*/ 0 w 7"/>
              <a:gd name="T3" fmla="*/ 4 h 7"/>
              <a:gd name="T4" fmla="*/ 4 w 7"/>
              <a:gd name="T5" fmla="*/ 0 h 7"/>
              <a:gd name="T6" fmla="*/ 7 w 7"/>
              <a:gd name="T7" fmla="*/ 3 h 7"/>
              <a:gd name="T8" fmla="*/ 4 w 7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4" y="7"/>
                </a:moveTo>
                <a:cubicBezTo>
                  <a:pt x="2" y="7"/>
                  <a:pt x="0" y="6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6" y="0"/>
                  <a:pt x="7" y="1"/>
                  <a:pt x="7" y="3"/>
                </a:cubicBezTo>
                <a:cubicBezTo>
                  <a:pt x="7" y="5"/>
                  <a:pt x="6" y="7"/>
                  <a:pt x="4" y="7"/>
                </a:cubicBezTo>
                <a:close/>
              </a:path>
            </a:pathLst>
          </a:custGeom>
          <a:solidFill>
            <a:srgbClr val="DF42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42" name="Oval 133">
            <a:extLst>
              <a:ext uri="{FF2B5EF4-FFF2-40B4-BE49-F238E27FC236}">
                <a16:creationId xmlns:a16="http://schemas.microsoft.com/office/drawing/2014/main" id="{AB81DDF9-FDD9-4C8B-B70E-062F9F4A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832" y="4013076"/>
            <a:ext cx="15875" cy="15875"/>
          </a:xfrm>
          <a:prstGeom prst="ellipse">
            <a:avLst/>
          </a:pr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43" name="Freeform 134">
            <a:extLst>
              <a:ext uri="{FF2B5EF4-FFF2-40B4-BE49-F238E27FC236}">
                <a16:creationId xmlns:a16="http://schemas.microsoft.com/office/drawing/2014/main" id="{F46504B2-AD26-42C4-9ED6-46FE7B8D731B}"/>
              </a:ext>
            </a:extLst>
          </p:cNvPr>
          <p:cNvSpPr/>
          <p:nvPr/>
        </p:nvSpPr>
        <p:spPr bwMode="auto">
          <a:xfrm>
            <a:off x="1243807" y="4195639"/>
            <a:ext cx="12700" cy="9525"/>
          </a:xfrm>
          <a:custGeom>
            <a:avLst/>
            <a:gdLst>
              <a:gd name="T0" fmla="*/ 4 w 4"/>
              <a:gd name="T1" fmla="*/ 1 h 3"/>
              <a:gd name="T2" fmla="*/ 2 w 4"/>
              <a:gd name="T3" fmla="*/ 3 h 3"/>
              <a:gd name="T4" fmla="*/ 0 w 4"/>
              <a:gd name="T5" fmla="*/ 1 h 3"/>
              <a:gd name="T6" fmla="*/ 2 w 4"/>
              <a:gd name="T7" fmla="*/ 0 h 3"/>
              <a:gd name="T8" fmla="*/ 4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4" y="1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8BD1DB51-13D3-46D8-B592-3A8CC5F2C113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166" name="Google Shape;286;p21">
              <a:extLst>
                <a:ext uri="{FF2B5EF4-FFF2-40B4-BE49-F238E27FC236}">
                  <a16:creationId xmlns:a16="http://schemas.microsoft.com/office/drawing/2014/main" id="{AF8F3D97-2CB3-4011-B25E-6B8D4076007F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" name="Rectángulo 166">
              <a:extLst>
                <a:ext uri="{FF2B5EF4-FFF2-40B4-BE49-F238E27FC236}">
                  <a16:creationId xmlns:a16="http://schemas.microsoft.com/office/drawing/2014/main" id="{8F1DC68B-D387-43BB-88DD-F7DF490F111E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DA81B435-126B-4BB4-9330-A43112F8D998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4400" dirty="0">
                <a:solidFill>
                  <a:srgbClr val="DA7565"/>
                </a:solidFill>
                <a:cs typeface="B Nazanin" panose="00000400000000000000" pitchFamily="2" charset="-78"/>
              </a:rPr>
              <a:t>در مورد بیماری</a:t>
            </a:r>
            <a:endParaRPr sz="4400" b="1" dirty="0">
              <a:solidFill>
                <a:srgbClr val="DA7565"/>
              </a:solidFill>
              <a:cs typeface="B Nazanin" panose="00000400000000000000" pitchFamily="2" charset="-78"/>
            </a:endParaRPr>
          </a:p>
        </p:txBody>
      </p:sp>
      <p:sp>
        <p:nvSpPr>
          <p:cNvPr id="483" name="Google Shape;483;p36"/>
          <p:cNvSpPr txBox="1">
            <a:spLocks noGrp="1"/>
          </p:cNvSpPr>
          <p:nvPr>
            <p:ph type="subTitle" idx="4294967295"/>
          </p:nvPr>
        </p:nvSpPr>
        <p:spPr>
          <a:xfrm>
            <a:off x="707519" y="3123714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4" name="Google Shape;484;p36"/>
          <p:cNvSpPr txBox="1">
            <a:spLocks noGrp="1"/>
          </p:cNvSpPr>
          <p:nvPr>
            <p:ph type="title" idx="4294967295"/>
          </p:nvPr>
        </p:nvSpPr>
        <p:spPr>
          <a:xfrm>
            <a:off x="6758875" y="2098861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Mercury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485" name="Google Shape;485;p36"/>
          <p:cNvSpPr txBox="1">
            <a:spLocks noGrp="1"/>
          </p:cNvSpPr>
          <p:nvPr>
            <p:ph type="subTitle" idx="4294967295"/>
          </p:nvPr>
        </p:nvSpPr>
        <p:spPr>
          <a:xfrm>
            <a:off x="6758881" y="2447188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6" name="Google Shape;486;p36"/>
          <p:cNvSpPr txBox="1">
            <a:spLocks noGrp="1"/>
          </p:cNvSpPr>
          <p:nvPr>
            <p:ph type="title" idx="4294967295"/>
          </p:nvPr>
        </p:nvSpPr>
        <p:spPr>
          <a:xfrm>
            <a:off x="707525" y="2775386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Neptune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487" name="Google Shape;487;p36"/>
          <p:cNvSpPr txBox="1">
            <a:spLocks noGrp="1"/>
          </p:cNvSpPr>
          <p:nvPr>
            <p:ph type="title" idx="4294967295"/>
          </p:nvPr>
        </p:nvSpPr>
        <p:spPr>
          <a:xfrm>
            <a:off x="707525" y="1422336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Venus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488" name="Google Shape;488;p36"/>
          <p:cNvSpPr txBox="1">
            <a:spLocks noGrp="1"/>
          </p:cNvSpPr>
          <p:nvPr>
            <p:ph type="subTitle" idx="4294967295"/>
          </p:nvPr>
        </p:nvSpPr>
        <p:spPr>
          <a:xfrm>
            <a:off x="707519" y="1770661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9" name="Google Shape;489;p36"/>
          <p:cNvSpPr txBox="1">
            <a:spLocks noGrp="1"/>
          </p:cNvSpPr>
          <p:nvPr>
            <p:ph type="title" idx="4294967295"/>
          </p:nvPr>
        </p:nvSpPr>
        <p:spPr>
          <a:xfrm>
            <a:off x="6758875" y="3451911"/>
            <a:ext cx="167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cs typeface="B Nazanin" panose="00000400000000000000" pitchFamily="2" charset="-78"/>
              </a:rPr>
              <a:t>Mars</a:t>
            </a:r>
            <a:endParaRPr sz="2400">
              <a:cs typeface="B Nazanin" panose="00000400000000000000" pitchFamily="2" charset="-78"/>
            </a:endParaRPr>
          </a:p>
        </p:txBody>
      </p:sp>
      <p:sp>
        <p:nvSpPr>
          <p:cNvPr id="490" name="Google Shape;490;p36"/>
          <p:cNvSpPr txBox="1">
            <a:spLocks noGrp="1"/>
          </p:cNvSpPr>
          <p:nvPr>
            <p:ph type="subTitle" idx="4294967295"/>
          </p:nvPr>
        </p:nvSpPr>
        <p:spPr>
          <a:xfrm>
            <a:off x="6758881" y="3800240"/>
            <a:ext cx="167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491" name="Google Shape;491;p36"/>
          <p:cNvPicPr preferRelativeResize="0"/>
          <p:nvPr/>
        </p:nvPicPr>
        <p:blipFill>
          <a:blip r:embed="rId3">
            <a:alphaModFix/>
          </a:blip>
          <a:srcRect l="17553" r="17553"/>
          <a:stretch>
            <a:fillRect/>
          </a:stretch>
        </p:blipFill>
        <p:spPr>
          <a:xfrm>
            <a:off x="3117600" y="1314225"/>
            <a:ext cx="2908800" cy="2983200"/>
          </a:xfrm>
          <a:prstGeom prst="ellipse">
            <a:avLst/>
          </a:prstGeom>
          <a:noFill/>
          <a:ln>
            <a:noFill/>
          </a:ln>
          <a:effectLst>
            <a:outerShdw dist="123825" dir="2880000" algn="bl" rotWithShape="0">
              <a:schemeClr val="lt2">
                <a:alpha val="33000"/>
              </a:schemeClr>
            </a:outerShdw>
          </a:effectLst>
        </p:spPr>
      </p:pic>
      <p:sp>
        <p:nvSpPr>
          <p:cNvPr id="492" name="Google Shape;492;p36"/>
          <p:cNvSpPr/>
          <p:nvPr/>
        </p:nvSpPr>
        <p:spPr>
          <a:xfrm>
            <a:off x="4027725" y="3401350"/>
            <a:ext cx="198300" cy="19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93" name="Google Shape;493;p36"/>
          <p:cNvCxnSpPr>
            <a:stCxn id="486" idx="3"/>
            <a:endCxn id="492" idx="2"/>
          </p:cNvCxnSpPr>
          <p:nvPr/>
        </p:nvCxnSpPr>
        <p:spPr>
          <a:xfrm>
            <a:off x="2385125" y="2958236"/>
            <a:ext cx="1642500" cy="542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36"/>
          <p:cNvSpPr/>
          <p:nvPr/>
        </p:nvSpPr>
        <p:spPr>
          <a:xfrm>
            <a:off x="5082770" y="1722313"/>
            <a:ext cx="198300" cy="19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95" name="Google Shape;495;p36"/>
          <p:cNvCxnSpPr>
            <a:stCxn id="484" idx="1"/>
            <a:endCxn id="494" idx="6"/>
          </p:cNvCxnSpPr>
          <p:nvPr/>
        </p:nvCxnSpPr>
        <p:spPr>
          <a:xfrm rot="10800000">
            <a:off x="5281075" y="1821511"/>
            <a:ext cx="1477800" cy="46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/>
          <p:nvPr/>
        </p:nvSpPr>
        <p:spPr>
          <a:xfrm>
            <a:off x="4632356" y="3302313"/>
            <a:ext cx="198300" cy="19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97" name="Google Shape;497;p36"/>
          <p:cNvCxnSpPr>
            <a:stCxn id="489" idx="1"/>
            <a:endCxn id="496" idx="6"/>
          </p:cNvCxnSpPr>
          <p:nvPr/>
        </p:nvCxnSpPr>
        <p:spPr>
          <a:xfrm rot="10800000">
            <a:off x="4830775" y="3401361"/>
            <a:ext cx="1928100" cy="233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36"/>
          <p:cNvSpPr/>
          <p:nvPr/>
        </p:nvSpPr>
        <p:spPr>
          <a:xfrm>
            <a:off x="3884500" y="1938663"/>
            <a:ext cx="198300" cy="19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99" name="Google Shape;499;p36"/>
          <p:cNvCxnSpPr>
            <a:stCxn id="487" idx="3"/>
            <a:endCxn id="498" idx="2"/>
          </p:cNvCxnSpPr>
          <p:nvPr/>
        </p:nvCxnSpPr>
        <p:spPr>
          <a:xfrm>
            <a:off x="2385125" y="1605186"/>
            <a:ext cx="1499400" cy="432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22ED1F9-03E4-40BD-A542-FD8C21B0B47A}"/>
              </a:ext>
            </a:extLst>
          </p:cNvPr>
          <p:cNvGrpSpPr/>
          <p:nvPr/>
        </p:nvGrpSpPr>
        <p:grpSpPr>
          <a:xfrm>
            <a:off x="427889" y="4751485"/>
            <a:ext cx="8483400" cy="156754"/>
            <a:chOff x="330225" y="4698275"/>
            <a:chExt cx="8483400" cy="156754"/>
          </a:xfrm>
        </p:grpSpPr>
        <p:cxnSp>
          <p:nvCxnSpPr>
            <p:cNvPr id="21" name="Google Shape;286;p21">
              <a:extLst>
                <a:ext uri="{FF2B5EF4-FFF2-40B4-BE49-F238E27FC236}">
                  <a16:creationId xmlns:a16="http://schemas.microsoft.com/office/drawing/2014/main" id="{E0ABD9F8-600D-4582-80DF-22B695D7D801}"/>
                </a:ext>
              </a:extLst>
            </p:cNvPr>
            <p:cNvCxnSpPr/>
            <p:nvPr/>
          </p:nvCxnSpPr>
          <p:spPr>
            <a:xfrm>
              <a:off x="330225" y="4782600"/>
              <a:ext cx="8483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44B5DFE-5416-415B-9162-D7767281B4B8}"/>
                </a:ext>
              </a:extLst>
            </p:cNvPr>
            <p:cNvSpPr/>
            <p:nvPr userDrawn="1"/>
          </p:nvSpPr>
          <p:spPr>
            <a:xfrm>
              <a:off x="330225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0EDE0ED1-F7D7-4CB0-A8C1-AB42AE42D057}"/>
                </a:ext>
              </a:extLst>
            </p:cNvPr>
            <p:cNvSpPr/>
            <p:nvPr userDrawn="1"/>
          </p:nvSpPr>
          <p:spPr>
            <a:xfrm>
              <a:off x="8203474" y="4698275"/>
              <a:ext cx="600892" cy="156754"/>
            </a:xfrm>
            <a:prstGeom prst="rect">
              <a:avLst/>
            </a:prstGeom>
            <a:solidFill>
              <a:srgbClr val="DA7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-835296" y="293260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4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مفاهیم و گونه شناسی</a:t>
            </a:r>
            <a:endParaRPr sz="4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title" idx="2"/>
          </p:nvPr>
        </p:nvSpPr>
        <p:spPr>
          <a:xfrm>
            <a:off x="1854076" y="1520422"/>
            <a:ext cx="38154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نوع </a:t>
            </a:r>
            <a:r>
              <a:rPr lang="en-US" dirty="0">
                <a:solidFill>
                  <a:srgbClr val="D94949"/>
                </a:solidFill>
                <a:cs typeface="B Nazanin" panose="00000400000000000000" pitchFamily="2" charset="-78"/>
              </a:rPr>
              <a:t>A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07" name="Google Shape;507;p37"/>
          <p:cNvSpPr txBox="1">
            <a:spLocks noGrp="1"/>
          </p:cNvSpPr>
          <p:nvPr>
            <p:ph type="subTitle" idx="1"/>
          </p:nvPr>
        </p:nvSpPr>
        <p:spPr>
          <a:xfrm>
            <a:off x="1854076" y="1961722"/>
            <a:ext cx="3815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18" name="Google Shape;518;p3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284392" y="3230470"/>
            <a:ext cx="323482" cy="32348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7"/>
          <p:cNvSpPr txBox="1">
            <a:spLocks noGrp="1"/>
          </p:cNvSpPr>
          <p:nvPr>
            <p:ph type="title" idx="3"/>
          </p:nvPr>
        </p:nvSpPr>
        <p:spPr>
          <a:xfrm>
            <a:off x="1906859" y="2531791"/>
            <a:ext cx="38154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نوع</a:t>
            </a:r>
            <a:r>
              <a:rPr lang="en" dirty="0">
                <a:solidFill>
                  <a:srgbClr val="D94949"/>
                </a:solidFill>
                <a:cs typeface="B Nazanin" panose="00000400000000000000" pitchFamily="2" charset="-78"/>
              </a:rPr>
              <a:t> B</a:t>
            </a:r>
            <a:endParaRPr dirty="0">
              <a:solidFill>
                <a:srgbClr val="D94949"/>
              </a:solidFill>
              <a:cs typeface="B Nazanin" panose="00000400000000000000" pitchFamily="2" charset="-78"/>
            </a:endParaRPr>
          </a:p>
        </p:txBody>
      </p:sp>
      <p:sp>
        <p:nvSpPr>
          <p:cNvPr id="521" name="Google Shape;521;p37"/>
          <p:cNvSpPr txBox="1">
            <a:spLocks noGrp="1"/>
          </p:cNvSpPr>
          <p:nvPr>
            <p:ph type="subTitle" idx="4"/>
          </p:nvPr>
        </p:nvSpPr>
        <p:spPr>
          <a:xfrm>
            <a:off x="1854076" y="2915544"/>
            <a:ext cx="3815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" name="Google Shape;521;p37">
            <a:extLst>
              <a:ext uri="{FF2B5EF4-FFF2-40B4-BE49-F238E27FC236}">
                <a16:creationId xmlns:a16="http://schemas.microsoft.com/office/drawing/2014/main" id="{073F1E26-887C-4E3B-B8F2-D4C20D89AF09}"/>
              </a:ext>
            </a:extLst>
          </p:cNvPr>
          <p:cNvSpPr txBox="1"/>
          <p:nvPr/>
        </p:nvSpPr>
        <p:spPr>
          <a:xfrm>
            <a:off x="1854076" y="3867634"/>
            <a:ext cx="38154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None/>
              <a:defRPr sz="1400" b="0" i="0" u="none" strike="noStrike" cap="non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</a:t>
            </a:r>
          </a:p>
          <a:p>
            <a:pPr marL="0" indent="0" algn="r" rtl="1"/>
            <a:r>
              <a:rPr lang="fa-IR" dirty="0">
                <a:cs typeface="B Nazanin" panose="00000400000000000000" pitchFamily="2" charset="-78"/>
              </a:rPr>
              <a:t>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4" name="Google Shape;520;p37">
            <a:extLst>
              <a:ext uri="{FF2B5EF4-FFF2-40B4-BE49-F238E27FC236}">
                <a16:creationId xmlns:a16="http://schemas.microsoft.com/office/drawing/2014/main" id="{7D795F08-E5AA-4146-B38C-EE2BFF33F70C}"/>
              </a:ext>
            </a:extLst>
          </p:cNvPr>
          <p:cNvSpPr txBox="1"/>
          <p:nvPr/>
        </p:nvSpPr>
        <p:spPr>
          <a:xfrm>
            <a:off x="1854076" y="3491381"/>
            <a:ext cx="38154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500"/>
              <a:buFont typeface="Bodoni"/>
              <a:buNone/>
              <a:defRPr sz="24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Armata"/>
              <a:buNone/>
              <a:defRPr sz="2500" b="1" i="0" u="none" strike="noStrike" cap="none">
                <a:solidFill>
                  <a:schemeClr val="lt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pPr algn="r" rtl="1"/>
            <a:r>
              <a:rPr lang="fa-IR" dirty="0">
                <a:solidFill>
                  <a:srgbClr val="D94949"/>
                </a:solidFill>
                <a:cs typeface="B Nazanin" panose="00000400000000000000" pitchFamily="2" charset="-78"/>
              </a:rPr>
              <a:t>نوع</a:t>
            </a:r>
            <a:r>
              <a:rPr lang="es-PE" dirty="0">
                <a:solidFill>
                  <a:srgbClr val="D94949"/>
                </a:solidFill>
                <a:cs typeface="B Nazanin" panose="00000400000000000000" pitchFamily="2" charset="-78"/>
              </a:rPr>
              <a:t> C</a:t>
            </a:r>
          </a:p>
        </p:txBody>
      </p:sp>
      <p:pic>
        <p:nvPicPr>
          <p:cNvPr id="25602" name="Picture 2" descr="Claves de la viruela del mono: Qué es, cómo se contagia y cómo se dio la  actual expansión - Enfoque Informativo">
            <a:extLst>
              <a:ext uri="{FF2B5EF4-FFF2-40B4-BE49-F238E27FC236}">
                <a16:creationId xmlns:a16="http://schemas.microsoft.com/office/drawing/2014/main" id="{13C1647C-3AAD-4167-B82F-B8A8682E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48" y="832766"/>
            <a:ext cx="2891720" cy="39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B79AD6E-A243-F10F-98C8-8E05D6743872}"/>
              </a:ext>
            </a:extLst>
          </p:cNvPr>
          <p:cNvSpPr>
            <a:spLocks noEditPoints="1"/>
          </p:cNvSpPr>
          <p:nvPr/>
        </p:nvSpPr>
        <p:spPr bwMode="auto">
          <a:xfrm>
            <a:off x="882650" y="1828800"/>
            <a:ext cx="747713" cy="744538"/>
          </a:xfrm>
          <a:custGeom>
            <a:avLst/>
            <a:gdLst>
              <a:gd name="T0" fmla="*/ 167 w 279"/>
              <a:gd name="T1" fmla="*/ 3 h 278"/>
              <a:gd name="T2" fmla="*/ 219 w 279"/>
              <a:gd name="T3" fmla="*/ 24 h 278"/>
              <a:gd name="T4" fmla="*/ 251 w 279"/>
              <a:gd name="T5" fmla="*/ 56 h 278"/>
              <a:gd name="T6" fmla="*/ 270 w 279"/>
              <a:gd name="T7" fmla="*/ 92 h 278"/>
              <a:gd name="T8" fmla="*/ 277 w 279"/>
              <a:gd name="T9" fmla="*/ 149 h 278"/>
              <a:gd name="T10" fmla="*/ 268 w 279"/>
              <a:gd name="T11" fmla="*/ 190 h 278"/>
              <a:gd name="T12" fmla="*/ 249 w 279"/>
              <a:gd name="T13" fmla="*/ 224 h 278"/>
              <a:gd name="T14" fmla="*/ 207 w 279"/>
              <a:gd name="T15" fmla="*/ 260 h 278"/>
              <a:gd name="T16" fmla="*/ 160 w 279"/>
              <a:gd name="T17" fmla="*/ 276 h 278"/>
              <a:gd name="T18" fmla="*/ 124 w 279"/>
              <a:gd name="T19" fmla="*/ 277 h 278"/>
              <a:gd name="T20" fmla="*/ 93 w 279"/>
              <a:gd name="T21" fmla="*/ 269 h 278"/>
              <a:gd name="T22" fmla="*/ 44 w 279"/>
              <a:gd name="T23" fmla="*/ 239 h 278"/>
              <a:gd name="T24" fmla="*/ 19 w 279"/>
              <a:gd name="T25" fmla="*/ 208 h 278"/>
              <a:gd name="T26" fmla="*/ 15 w 279"/>
              <a:gd name="T27" fmla="*/ 203 h 278"/>
              <a:gd name="T28" fmla="*/ 1 w 279"/>
              <a:gd name="T29" fmla="*/ 128 h 278"/>
              <a:gd name="T30" fmla="*/ 6 w 279"/>
              <a:gd name="T31" fmla="*/ 100 h 278"/>
              <a:gd name="T32" fmla="*/ 24 w 279"/>
              <a:gd name="T33" fmla="*/ 60 h 278"/>
              <a:gd name="T34" fmla="*/ 56 w 279"/>
              <a:gd name="T35" fmla="*/ 27 h 278"/>
              <a:gd name="T36" fmla="*/ 108 w 279"/>
              <a:gd name="T37" fmla="*/ 3 h 278"/>
              <a:gd name="T38" fmla="*/ 177 w 279"/>
              <a:gd name="T39" fmla="*/ 162 h 278"/>
              <a:gd name="T40" fmla="*/ 186 w 279"/>
              <a:gd name="T41" fmla="*/ 129 h 278"/>
              <a:gd name="T42" fmla="*/ 209 w 279"/>
              <a:gd name="T43" fmla="*/ 114 h 278"/>
              <a:gd name="T44" fmla="*/ 204 w 279"/>
              <a:gd name="T45" fmla="*/ 87 h 278"/>
              <a:gd name="T46" fmla="*/ 156 w 279"/>
              <a:gd name="T47" fmla="*/ 21 h 278"/>
              <a:gd name="T48" fmla="*/ 77 w 279"/>
              <a:gd name="T49" fmla="*/ 45 h 278"/>
              <a:gd name="T50" fmla="*/ 75 w 279"/>
              <a:gd name="T51" fmla="*/ 90 h 278"/>
              <a:gd name="T52" fmla="*/ 87 w 279"/>
              <a:gd name="T53" fmla="*/ 126 h 278"/>
              <a:gd name="T54" fmla="*/ 99 w 279"/>
              <a:gd name="T55" fmla="*/ 143 h 278"/>
              <a:gd name="T56" fmla="*/ 74 w 279"/>
              <a:gd name="T57" fmla="*/ 184 h 278"/>
              <a:gd name="T58" fmla="*/ 64 w 279"/>
              <a:gd name="T59" fmla="*/ 246 h 278"/>
              <a:gd name="T60" fmla="*/ 215 w 279"/>
              <a:gd name="T61" fmla="*/ 246 h 278"/>
              <a:gd name="T62" fmla="*/ 218 w 279"/>
              <a:gd name="T63" fmla="*/ 21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" h="278">
                <a:moveTo>
                  <a:pt x="140" y="0"/>
                </a:moveTo>
                <a:cubicBezTo>
                  <a:pt x="149" y="0"/>
                  <a:pt x="158" y="1"/>
                  <a:pt x="167" y="3"/>
                </a:cubicBezTo>
                <a:cubicBezTo>
                  <a:pt x="181" y="5"/>
                  <a:pt x="193" y="10"/>
                  <a:pt x="205" y="16"/>
                </a:cubicBezTo>
                <a:cubicBezTo>
                  <a:pt x="210" y="18"/>
                  <a:pt x="215" y="21"/>
                  <a:pt x="219" y="24"/>
                </a:cubicBezTo>
                <a:cubicBezTo>
                  <a:pt x="221" y="25"/>
                  <a:pt x="224" y="28"/>
                  <a:pt x="226" y="30"/>
                </a:cubicBezTo>
                <a:cubicBezTo>
                  <a:pt x="236" y="37"/>
                  <a:pt x="244" y="46"/>
                  <a:pt x="251" y="56"/>
                </a:cubicBezTo>
                <a:cubicBezTo>
                  <a:pt x="257" y="64"/>
                  <a:pt x="262" y="73"/>
                  <a:pt x="266" y="82"/>
                </a:cubicBezTo>
                <a:cubicBezTo>
                  <a:pt x="268" y="85"/>
                  <a:pt x="268" y="89"/>
                  <a:pt x="270" y="92"/>
                </a:cubicBezTo>
                <a:cubicBezTo>
                  <a:pt x="273" y="98"/>
                  <a:pt x="273" y="104"/>
                  <a:pt x="275" y="110"/>
                </a:cubicBezTo>
                <a:cubicBezTo>
                  <a:pt x="279" y="123"/>
                  <a:pt x="278" y="136"/>
                  <a:pt x="277" y="149"/>
                </a:cubicBezTo>
                <a:cubicBezTo>
                  <a:pt x="277" y="157"/>
                  <a:pt x="276" y="165"/>
                  <a:pt x="274" y="172"/>
                </a:cubicBezTo>
                <a:cubicBezTo>
                  <a:pt x="272" y="178"/>
                  <a:pt x="270" y="184"/>
                  <a:pt x="268" y="190"/>
                </a:cubicBezTo>
                <a:cubicBezTo>
                  <a:pt x="267" y="195"/>
                  <a:pt x="264" y="200"/>
                  <a:pt x="261" y="204"/>
                </a:cubicBezTo>
                <a:cubicBezTo>
                  <a:pt x="257" y="211"/>
                  <a:pt x="254" y="218"/>
                  <a:pt x="249" y="224"/>
                </a:cubicBezTo>
                <a:cubicBezTo>
                  <a:pt x="242" y="232"/>
                  <a:pt x="234" y="240"/>
                  <a:pt x="226" y="247"/>
                </a:cubicBezTo>
                <a:cubicBezTo>
                  <a:pt x="220" y="252"/>
                  <a:pt x="213" y="256"/>
                  <a:pt x="207" y="260"/>
                </a:cubicBezTo>
                <a:cubicBezTo>
                  <a:pt x="200" y="264"/>
                  <a:pt x="192" y="267"/>
                  <a:pt x="184" y="269"/>
                </a:cubicBezTo>
                <a:cubicBezTo>
                  <a:pt x="176" y="272"/>
                  <a:pt x="168" y="274"/>
                  <a:pt x="160" y="276"/>
                </a:cubicBezTo>
                <a:cubicBezTo>
                  <a:pt x="155" y="277"/>
                  <a:pt x="150" y="277"/>
                  <a:pt x="145" y="277"/>
                </a:cubicBezTo>
                <a:cubicBezTo>
                  <a:pt x="138" y="278"/>
                  <a:pt x="131" y="278"/>
                  <a:pt x="124" y="277"/>
                </a:cubicBezTo>
                <a:cubicBezTo>
                  <a:pt x="116" y="275"/>
                  <a:pt x="108" y="275"/>
                  <a:pt x="101" y="272"/>
                </a:cubicBezTo>
                <a:cubicBezTo>
                  <a:pt x="98" y="271"/>
                  <a:pt x="95" y="270"/>
                  <a:pt x="93" y="269"/>
                </a:cubicBezTo>
                <a:cubicBezTo>
                  <a:pt x="83" y="265"/>
                  <a:pt x="73" y="262"/>
                  <a:pt x="64" y="256"/>
                </a:cubicBezTo>
                <a:cubicBezTo>
                  <a:pt x="57" y="250"/>
                  <a:pt x="50" y="245"/>
                  <a:pt x="44" y="239"/>
                </a:cubicBezTo>
                <a:cubicBezTo>
                  <a:pt x="38" y="233"/>
                  <a:pt x="32" y="228"/>
                  <a:pt x="29" y="222"/>
                </a:cubicBezTo>
                <a:cubicBezTo>
                  <a:pt x="25" y="217"/>
                  <a:pt x="21" y="213"/>
                  <a:pt x="19" y="208"/>
                </a:cubicBezTo>
                <a:cubicBezTo>
                  <a:pt x="18" y="206"/>
                  <a:pt x="18" y="205"/>
                  <a:pt x="16" y="205"/>
                </a:cubicBezTo>
                <a:cubicBezTo>
                  <a:pt x="16" y="204"/>
                  <a:pt x="15" y="204"/>
                  <a:pt x="15" y="203"/>
                </a:cubicBezTo>
                <a:cubicBezTo>
                  <a:pt x="13" y="194"/>
                  <a:pt x="8" y="186"/>
                  <a:pt x="6" y="177"/>
                </a:cubicBezTo>
                <a:cubicBezTo>
                  <a:pt x="1" y="161"/>
                  <a:pt x="0" y="144"/>
                  <a:pt x="1" y="128"/>
                </a:cubicBezTo>
                <a:cubicBezTo>
                  <a:pt x="1" y="121"/>
                  <a:pt x="3" y="115"/>
                  <a:pt x="3" y="108"/>
                </a:cubicBezTo>
                <a:cubicBezTo>
                  <a:pt x="3" y="106"/>
                  <a:pt x="6" y="103"/>
                  <a:pt x="6" y="100"/>
                </a:cubicBezTo>
                <a:cubicBezTo>
                  <a:pt x="6" y="93"/>
                  <a:pt x="10" y="88"/>
                  <a:pt x="12" y="82"/>
                </a:cubicBezTo>
                <a:cubicBezTo>
                  <a:pt x="15" y="74"/>
                  <a:pt x="19" y="67"/>
                  <a:pt x="24" y="60"/>
                </a:cubicBezTo>
                <a:cubicBezTo>
                  <a:pt x="28" y="55"/>
                  <a:pt x="31" y="50"/>
                  <a:pt x="36" y="46"/>
                </a:cubicBezTo>
                <a:cubicBezTo>
                  <a:pt x="42" y="40"/>
                  <a:pt x="48" y="33"/>
                  <a:pt x="56" y="27"/>
                </a:cubicBezTo>
                <a:cubicBezTo>
                  <a:pt x="62" y="23"/>
                  <a:pt x="68" y="19"/>
                  <a:pt x="74" y="16"/>
                </a:cubicBezTo>
                <a:cubicBezTo>
                  <a:pt x="85" y="10"/>
                  <a:pt x="96" y="6"/>
                  <a:pt x="108" y="3"/>
                </a:cubicBezTo>
                <a:cubicBezTo>
                  <a:pt x="118" y="1"/>
                  <a:pt x="129" y="0"/>
                  <a:pt x="140" y="0"/>
                </a:cubicBezTo>
                <a:close/>
                <a:moveTo>
                  <a:pt x="177" y="162"/>
                </a:moveTo>
                <a:cubicBezTo>
                  <a:pt x="180" y="156"/>
                  <a:pt x="180" y="149"/>
                  <a:pt x="179" y="143"/>
                </a:cubicBezTo>
                <a:cubicBezTo>
                  <a:pt x="182" y="139"/>
                  <a:pt x="185" y="134"/>
                  <a:pt x="186" y="129"/>
                </a:cubicBezTo>
                <a:cubicBezTo>
                  <a:pt x="187" y="127"/>
                  <a:pt x="188" y="126"/>
                  <a:pt x="191" y="126"/>
                </a:cubicBezTo>
                <a:cubicBezTo>
                  <a:pt x="199" y="126"/>
                  <a:pt x="206" y="122"/>
                  <a:pt x="209" y="114"/>
                </a:cubicBezTo>
                <a:cubicBezTo>
                  <a:pt x="213" y="106"/>
                  <a:pt x="211" y="98"/>
                  <a:pt x="205" y="92"/>
                </a:cubicBezTo>
                <a:cubicBezTo>
                  <a:pt x="204" y="90"/>
                  <a:pt x="204" y="89"/>
                  <a:pt x="204" y="87"/>
                </a:cubicBezTo>
                <a:cubicBezTo>
                  <a:pt x="207" y="77"/>
                  <a:pt x="208" y="66"/>
                  <a:pt x="207" y="55"/>
                </a:cubicBezTo>
                <a:cubicBezTo>
                  <a:pt x="203" y="29"/>
                  <a:pt x="181" y="14"/>
                  <a:pt x="156" y="21"/>
                </a:cubicBezTo>
                <a:cubicBezTo>
                  <a:pt x="154" y="21"/>
                  <a:pt x="153" y="20"/>
                  <a:pt x="151" y="20"/>
                </a:cubicBezTo>
                <a:cubicBezTo>
                  <a:pt x="123" y="4"/>
                  <a:pt x="89" y="16"/>
                  <a:pt x="77" y="45"/>
                </a:cubicBezTo>
                <a:cubicBezTo>
                  <a:pt x="72" y="58"/>
                  <a:pt x="72" y="72"/>
                  <a:pt x="76" y="86"/>
                </a:cubicBezTo>
                <a:cubicBezTo>
                  <a:pt x="77" y="88"/>
                  <a:pt x="77" y="89"/>
                  <a:pt x="75" y="90"/>
                </a:cubicBezTo>
                <a:cubicBezTo>
                  <a:pt x="68" y="96"/>
                  <a:pt x="66" y="105"/>
                  <a:pt x="68" y="113"/>
                </a:cubicBezTo>
                <a:cubicBezTo>
                  <a:pt x="71" y="121"/>
                  <a:pt x="78" y="126"/>
                  <a:pt x="87" y="126"/>
                </a:cubicBezTo>
                <a:cubicBezTo>
                  <a:pt x="90" y="126"/>
                  <a:pt x="91" y="127"/>
                  <a:pt x="92" y="130"/>
                </a:cubicBezTo>
                <a:cubicBezTo>
                  <a:pt x="94" y="135"/>
                  <a:pt x="96" y="139"/>
                  <a:pt x="99" y="143"/>
                </a:cubicBezTo>
                <a:cubicBezTo>
                  <a:pt x="97" y="149"/>
                  <a:pt x="98" y="156"/>
                  <a:pt x="101" y="162"/>
                </a:cubicBezTo>
                <a:cubicBezTo>
                  <a:pt x="90" y="167"/>
                  <a:pt x="82" y="175"/>
                  <a:pt x="74" y="184"/>
                </a:cubicBezTo>
                <a:cubicBezTo>
                  <a:pt x="62" y="201"/>
                  <a:pt x="57" y="219"/>
                  <a:pt x="58" y="240"/>
                </a:cubicBezTo>
                <a:cubicBezTo>
                  <a:pt x="58" y="245"/>
                  <a:pt x="59" y="246"/>
                  <a:pt x="64" y="246"/>
                </a:cubicBezTo>
                <a:cubicBezTo>
                  <a:pt x="100" y="246"/>
                  <a:pt x="137" y="246"/>
                  <a:pt x="174" y="246"/>
                </a:cubicBezTo>
                <a:cubicBezTo>
                  <a:pt x="187" y="246"/>
                  <a:pt x="201" y="246"/>
                  <a:pt x="215" y="246"/>
                </a:cubicBezTo>
                <a:cubicBezTo>
                  <a:pt x="218" y="246"/>
                  <a:pt x="220" y="245"/>
                  <a:pt x="220" y="242"/>
                </a:cubicBezTo>
                <a:cubicBezTo>
                  <a:pt x="221" y="233"/>
                  <a:pt x="221" y="224"/>
                  <a:pt x="218" y="215"/>
                </a:cubicBezTo>
                <a:cubicBezTo>
                  <a:pt x="212" y="191"/>
                  <a:pt x="198" y="174"/>
                  <a:pt x="177" y="162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0677ED2-7440-6BD8-4762-FC7F94F77311}"/>
              </a:ext>
            </a:extLst>
          </p:cNvPr>
          <p:cNvSpPr/>
          <p:nvPr/>
        </p:nvSpPr>
        <p:spPr bwMode="auto">
          <a:xfrm>
            <a:off x="384290" y="2350087"/>
            <a:ext cx="115888" cy="184150"/>
          </a:xfrm>
          <a:custGeom>
            <a:avLst/>
            <a:gdLst>
              <a:gd name="T0" fmla="*/ 40 w 43"/>
              <a:gd name="T1" fmla="*/ 0 h 69"/>
              <a:gd name="T2" fmla="*/ 43 w 43"/>
              <a:gd name="T3" fmla="*/ 3 h 69"/>
              <a:gd name="T4" fmla="*/ 35 w 43"/>
              <a:gd name="T5" fmla="*/ 11 h 69"/>
              <a:gd name="T6" fmla="*/ 31 w 43"/>
              <a:gd name="T7" fmla="*/ 17 h 69"/>
              <a:gd name="T8" fmla="*/ 37 w 43"/>
              <a:gd name="T9" fmla="*/ 19 h 69"/>
              <a:gd name="T10" fmla="*/ 42 w 43"/>
              <a:gd name="T11" fmla="*/ 20 h 69"/>
              <a:gd name="T12" fmla="*/ 43 w 43"/>
              <a:gd name="T13" fmla="*/ 27 h 69"/>
              <a:gd name="T14" fmla="*/ 38 w 43"/>
              <a:gd name="T15" fmla="*/ 32 h 69"/>
              <a:gd name="T16" fmla="*/ 30 w 43"/>
              <a:gd name="T17" fmla="*/ 38 h 69"/>
              <a:gd name="T18" fmla="*/ 27 w 43"/>
              <a:gd name="T19" fmla="*/ 38 h 69"/>
              <a:gd name="T20" fmla="*/ 16 w 43"/>
              <a:gd name="T21" fmla="*/ 32 h 69"/>
              <a:gd name="T22" fmla="*/ 10 w 43"/>
              <a:gd name="T23" fmla="*/ 36 h 69"/>
              <a:gd name="T24" fmla="*/ 15 w 43"/>
              <a:gd name="T25" fmla="*/ 41 h 69"/>
              <a:gd name="T26" fmla="*/ 22 w 43"/>
              <a:gd name="T27" fmla="*/ 48 h 69"/>
              <a:gd name="T28" fmla="*/ 15 w 43"/>
              <a:gd name="T29" fmla="*/ 69 h 69"/>
              <a:gd name="T30" fmla="*/ 3 w 43"/>
              <a:gd name="T31" fmla="*/ 69 h 69"/>
              <a:gd name="T32" fmla="*/ 0 w 43"/>
              <a:gd name="T33" fmla="*/ 66 h 69"/>
              <a:gd name="T34" fmla="*/ 37 w 43"/>
              <a:gd name="T35" fmla="*/ 3 h 69"/>
              <a:gd name="T36" fmla="*/ 40 w 43"/>
              <a:gd name="T3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69">
                <a:moveTo>
                  <a:pt x="40" y="0"/>
                </a:moveTo>
                <a:cubicBezTo>
                  <a:pt x="41" y="1"/>
                  <a:pt x="42" y="1"/>
                  <a:pt x="43" y="3"/>
                </a:cubicBezTo>
                <a:cubicBezTo>
                  <a:pt x="42" y="7"/>
                  <a:pt x="39" y="10"/>
                  <a:pt x="35" y="11"/>
                </a:cubicBezTo>
                <a:cubicBezTo>
                  <a:pt x="32" y="12"/>
                  <a:pt x="30" y="14"/>
                  <a:pt x="31" y="17"/>
                </a:cubicBezTo>
                <a:cubicBezTo>
                  <a:pt x="32" y="19"/>
                  <a:pt x="34" y="20"/>
                  <a:pt x="37" y="19"/>
                </a:cubicBezTo>
                <a:cubicBezTo>
                  <a:pt x="38" y="19"/>
                  <a:pt x="41" y="17"/>
                  <a:pt x="42" y="20"/>
                </a:cubicBezTo>
                <a:cubicBezTo>
                  <a:pt x="42" y="22"/>
                  <a:pt x="43" y="24"/>
                  <a:pt x="43" y="27"/>
                </a:cubicBezTo>
                <a:cubicBezTo>
                  <a:pt x="42" y="29"/>
                  <a:pt x="41" y="31"/>
                  <a:pt x="38" y="32"/>
                </a:cubicBezTo>
                <a:cubicBezTo>
                  <a:pt x="36" y="34"/>
                  <a:pt x="33" y="36"/>
                  <a:pt x="30" y="38"/>
                </a:cubicBezTo>
                <a:cubicBezTo>
                  <a:pt x="29" y="39"/>
                  <a:pt x="28" y="39"/>
                  <a:pt x="27" y="38"/>
                </a:cubicBezTo>
                <a:cubicBezTo>
                  <a:pt x="24" y="34"/>
                  <a:pt x="20" y="33"/>
                  <a:pt x="16" y="32"/>
                </a:cubicBezTo>
                <a:cubicBezTo>
                  <a:pt x="13" y="32"/>
                  <a:pt x="11" y="33"/>
                  <a:pt x="10" y="36"/>
                </a:cubicBezTo>
                <a:cubicBezTo>
                  <a:pt x="10" y="39"/>
                  <a:pt x="12" y="41"/>
                  <a:pt x="15" y="41"/>
                </a:cubicBezTo>
                <a:cubicBezTo>
                  <a:pt x="20" y="42"/>
                  <a:pt x="21" y="43"/>
                  <a:pt x="22" y="48"/>
                </a:cubicBezTo>
                <a:cubicBezTo>
                  <a:pt x="17" y="54"/>
                  <a:pt x="14" y="61"/>
                  <a:pt x="15" y="69"/>
                </a:cubicBezTo>
                <a:cubicBezTo>
                  <a:pt x="11" y="69"/>
                  <a:pt x="7" y="69"/>
                  <a:pt x="3" y="69"/>
                </a:cubicBezTo>
                <a:cubicBezTo>
                  <a:pt x="1" y="69"/>
                  <a:pt x="0" y="69"/>
                  <a:pt x="0" y="66"/>
                </a:cubicBezTo>
                <a:cubicBezTo>
                  <a:pt x="1" y="39"/>
                  <a:pt x="13" y="17"/>
                  <a:pt x="37" y="3"/>
                </a:cubicBezTo>
                <a:cubicBezTo>
                  <a:pt x="38" y="2"/>
                  <a:pt x="39" y="1"/>
                  <a:pt x="40" y="0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985C64D-7D1B-09C2-5FAD-492B1FC1F094}"/>
              </a:ext>
            </a:extLst>
          </p:cNvPr>
          <p:cNvGrpSpPr/>
          <p:nvPr/>
        </p:nvGrpSpPr>
        <p:grpSpPr>
          <a:xfrm>
            <a:off x="1035050" y="1839913"/>
            <a:ext cx="439738" cy="647700"/>
            <a:chOff x="1035050" y="1839913"/>
            <a:chExt cx="439738" cy="6477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6E23C41-7209-5052-B8C6-868266B70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1839913"/>
              <a:ext cx="395288" cy="371475"/>
            </a:xfrm>
            <a:custGeom>
              <a:avLst/>
              <a:gdLst>
                <a:gd name="T0" fmla="*/ 33 w 147"/>
                <a:gd name="T1" fmla="*/ 139 h 139"/>
                <a:gd name="T2" fmla="*/ 26 w 147"/>
                <a:gd name="T3" fmla="*/ 126 h 139"/>
                <a:gd name="T4" fmla="*/ 21 w 147"/>
                <a:gd name="T5" fmla="*/ 122 h 139"/>
                <a:gd name="T6" fmla="*/ 2 w 147"/>
                <a:gd name="T7" fmla="*/ 109 h 139"/>
                <a:gd name="T8" fmla="*/ 9 w 147"/>
                <a:gd name="T9" fmla="*/ 86 h 139"/>
                <a:gd name="T10" fmla="*/ 10 w 147"/>
                <a:gd name="T11" fmla="*/ 82 h 139"/>
                <a:gd name="T12" fmla="*/ 11 w 147"/>
                <a:gd name="T13" fmla="*/ 41 h 139"/>
                <a:gd name="T14" fmla="*/ 85 w 147"/>
                <a:gd name="T15" fmla="*/ 16 h 139"/>
                <a:gd name="T16" fmla="*/ 90 w 147"/>
                <a:gd name="T17" fmla="*/ 17 h 139"/>
                <a:gd name="T18" fmla="*/ 141 w 147"/>
                <a:gd name="T19" fmla="*/ 51 h 139"/>
                <a:gd name="T20" fmla="*/ 138 w 147"/>
                <a:gd name="T21" fmla="*/ 83 h 139"/>
                <a:gd name="T22" fmla="*/ 139 w 147"/>
                <a:gd name="T23" fmla="*/ 88 h 139"/>
                <a:gd name="T24" fmla="*/ 143 w 147"/>
                <a:gd name="T25" fmla="*/ 110 h 139"/>
                <a:gd name="T26" fmla="*/ 125 w 147"/>
                <a:gd name="T27" fmla="*/ 122 h 139"/>
                <a:gd name="T28" fmla="*/ 120 w 147"/>
                <a:gd name="T29" fmla="*/ 125 h 139"/>
                <a:gd name="T30" fmla="*/ 113 w 147"/>
                <a:gd name="T31" fmla="*/ 139 h 139"/>
                <a:gd name="T32" fmla="*/ 107 w 147"/>
                <a:gd name="T33" fmla="*/ 133 h 139"/>
                <a:gd name="T34" fmla="*/ 114 w 147"/>
                <a:gd name="T35" fmla="*/ 116 h 139"/>
                <a:gd name="T36" fmla="*/ 115 w 147"/>
                <a:gd name="T37" fmla="*/ 87 h 139"/>
                <a:gd name="T38" fmla="*/ 113 w 147"/>
                <a:gd name="T39" fmla="*/ 83 h 139"/>
                <a:gd name="T40" fmla="*/ 86 w 147"/>
                <a:gd name="T41" fmla="*/ 57 h 139"/>
                <a:gd name="T42" fmla="*/ 83 w 147"/>
                <a:gd name="T43" fmla="*/ 56 h 139"/>
                <a:gd name="T44" fmla="*/ 35 w 147"/>
                <a:gd name="T45" fmla="*/ 84 h 139"/>
                <a:gd name="T46" fmla="*/ 31 w 147"/>
                <a:gd name="T47" fmla="*/ 90 h 139"/>
                <a:gd name="T48" fmla="*/ 31 w 147"/>
                <a:gd name="T49" fmla="*/ 106 h 139"/>
                <a:gd name="T50" fmla="*/ 40 w 147"/>
                <a:gd name="T51" fmla="*/ 133 h 139"/>
                <a:gd name="T52" fmla="*/ 33 w 147"/>
                <a:gd name="T53" fmla="*/ 139 h 139"/>
                <a:gd name="T54" fmla="*/ 133 w 147"/>
                <a:gd name="T55" fmla="*/ 62 h 139"/>
                <a:gd name="T56" fmla="*/ 132 w 147"/>
                <a:gd name="T57" fmla="*/ 49 h 139"/>
                <a:gd name="T58" fmla="*/ 92 w 147"/>
                <a:gd name="T59" fmla="*/ 25 h 139"/>
                <a:gd name="T60" fmla="*/ 82 w 147"/>
                <a:gd name="T61" fmla="*/ 24 h 139"/>
                <a:gd name="T62" fmla="*/ 21 w 147"/>
                <a:gd name="T63" fmla="*/ 40 h 139"/>
                <a:gd name="T64" fmla="*/ 18 w 147"/>
                <a:gd name="T65" fmla="*/ 78 h 139"/>
                <a:gd name="T66" fmla="*/ 26 w 147"/>
                <a:gd name="T67" fmla="*/ 80 h 139"/>
                <a:gd name="T68" fmla="*/ 33 w 147"/>
                <a:gd name="T69" fmla="*/ 75 h 139"/>
                <a:gd name="T70" fmla="*/ 82 w 147"/>
                <a:gd name="T71" fmla="*/ 46 h 139"/>
                <a:gd name="T72" fmla="*/ 90 w 147"/>
                <a:gd name="T73" fmla="*/ 47 h 139"/>
                <a:gd name="T74" fmla="*/ 102 w 147"/>
                <a:gd name="T75" fmla="*/ 62 h 139"/>
                <a:gd name="T76" fmla="*/ 118 w 147"/>
                <a:gd name="T77" fmla="*/ 76 h 139"/>
                <a:gd name="T78" fmla="*/ 127 w 147"/>
                <a:gd name="T79" fmla="*/ 82 h 139"/>
                <a:gd name="T80" fmla="*/ 130 w 147"/>
                <a:gd name="T81" fmla="*/ 80 h 139"/>
                <a:gd name="T82" fmla="*/ 133 w 147"/>
                <a:gd name="T83" fmla="*/ 62 h 139"/>
                <a:gd name="T84" fmla="*/ 123 w 147"/>
                <a:gd name="T85" fmla="*/ 102 h 139"/>
                <a:gd name="T86" fmla="*/ 123 w 147"/>
                <a:gd name="T87" fmla="*/ 112 h 139"/>
                <a:gd name="T88" fmla="*/ 126 w 147"/>
                <a:gd name="T89" fmla="*/ 114 h 139"/>
                <a:gd name="T90" fmla="*/ 136 w 147"/>
                <a:gd name="T91" fmla="*/ 103 h 139"/>
                <a:gd name="T92" fmla="*/ 127 w 147"/>
                <a:gd name="T93" fmla="*/ 90 h 139"/>
                <a:gd name="T94" fmla="*/ 123 w 147"/>
                <a:gd name="T95" fmla="*/ 93 h 139"/>
                <a:gd name="T96" fmla="*/ 123 w 147"/>
                <a:gd name="T97" fmla="*/ 102 h 139"/>
                <a:gd name="T98" fmla="*/ 23 w 147"/>
                <a:gd name="T99" fmla="*/ 102 h 139"/>
                <a:gd name="T100" fmla="*/ 23 w 147"/>
                <a:gd name="T101" fmla="*/ 93 h 139"/>
                <a:gd name="T102" fmla="*/ 20 w 147"/>
                <a:gd name="T103" fmla="*/ 90 h 139"/>
                <a:gd name="T104" fmla="*/ 10 w 147"/>
                <a:gd name="T105" fmla="*/ 102 h 139"/>
                <a:gd name="T106" fmla="*/ 20 w 147"/>
                <a:gd name="T107" fmla="*/ 114 h 139"/>
                <a:gd name="T108" fmla="*/ 23 w 147"/>
                <a:gd name="T109" fmla="*/ 112 h 139"/>
                <a:gd name="T110" fmla="*/ 23 w 147"/>
                <a:gd name="T111" fmla="*/ 10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" h="139">
                  <a:moveTo>
                    <a:pt x="33" y="139"/>
                  </a:moveTo>
                  <a:cubicBezTo>
                    <a:pt x="30" y="135"/>
                    <a:pt x="28" y="131"/>
                    <a:pt x="26" y="126"/>
                  </a:cubicBezTo>
                  <a:cubicBezTo>
                    <a:pt x="25" y="123"/>
                    <a:pt x="24" y="122"/>
                    <a:pt x="21" y="122"/>
                  </a:cubicBezTo>
                  <a:cubicBezTo>
                    <a:pt x="12" y="122"/>
                    <a:pt x="5" y="117"/>
                    <a:pt x="2" y="109"/>
                  </a:cubicBezTo>
                  <a:cubicBezTo>
                    <a:pt x="0" y="101"/>
                    <a:pt x="2" y="92"/>
                    <a:pt x="9" y="86"/>
                  </a:cubicBezTo>
                  <a:cubicBezTo>
                    <a:pt x="11" y="85"/>
                    <a:pt x="11" y="84"/>
                    <a:pt x="10" y="82"/>
                  </a:cubicBezTo>
                  <a:cubicBezTo>
                    <a:pt x="6" y="68"/>
                    <a:pt x="6" y="54"/>
                    <a:pt x="11" y="41"/>
                  </a:cubicBezTo>
                  <a:cubicBezTo>
                    <a:pt x="23" y="12"/>
                    <a:pt x="57" y="0"/>
                    <a:pt x="85" y="16"/>
                  </a:cubicBezTo>
                  <a:cubicBezTo>
                    <a:pt x="87" y="16"/>
                    <a:pt x="88" y="17"/>
                    <a:pt x="90" y="17"/>
                  </a:cubicBezTo>
                  <a:cubicBezTo>
                    <a:pt x="115" y="10"/>
                    <a:pt x="137" y="25"/>
                    <a:pt x="141" y="51"/>
                  </a:cubicBezTo>
                  <a:cubicBezTo>
                    <a:pt x="142" y="62"/>
                    <a:pt x="141" y="73"/>
                    <a:pt x="138" y="83"/>
                  </a:cubicBezTo>
                  <a:cubicBezTo>
                    <a:pt x="138" y="85"/>
                    <a:pt x="138" y="86"/>
                    <a:pt x="139" y="88"/>
                  </a:cubicBezTo>
                  <a:cubicBezTo>
                    <a:pt x="145" y="94"/>
                    <a:pt x="147" y="102"/>
                    <a:pt x="143" y="110"/>
                  </a:cubicBezTo>
                  <a:cubicBezTo>
                    <a:pt x="140" y="118"/>
                    <a:pt x="133" y="122"/>
                    <a:pt x="125" y="122"/>
                  </a:cubicBezTo>
                  <a:cubicBezTo>
                    <a:pt x="122" y="122"/>
                    <a:pt x="121" y="123"/>
                    <a:pt x="120" y="125"/>
                  </a:cubicBezTo>
                  <a:cubicBezTo>
                    <a:pt x="119" y="130"/>
                    <a:pt x="116" y="135"/>
                    <a:pt x="113" y="139"/>
                  </a:cubicBezTo>
                  <a:cubicBezTo>
                    <a:pt x="111" y="137"/>
                    <a:pt x="109" y="135"/>
                    <a:pt x="107" y="133"/>
                  </a:cubicBezTo>
                  <a:cubicBezTo>
                    <a:pt x="110" y="128"/>
                    <a:pt x="113" y="122"/>
                    <a:pt x="114" y="116"/>
                  </a:cubicBezTo>
                  <a:cubicBezTo>
                    <a:pt x="116" y="107"/>
                    <a:pt x="115" y="97"/>
                    <a:pt x="115" y="87"/>
                  </a:cubicBezTo>
                  <a:cubicBezTo>
                    <a:pt x="115" y="86"/>
                    <a:pt x="114" y="84"/>
                    <a:pt x="113" y="83"/>
                  </a:cubicBezTo>
                  <a:cubicBezTo>
                    <a:pt x="102" y="76"/>
                    <a:pt x="94" y="67"/>
                    <a:pt x="86" y="57"/>
                  </a:cubicBezTo>
                  <a:cubicBezTo>
                    <a:pt x="85" y="55"/>
                    <a:pt x="85" y="55"/>
                    <a:pt x="83" y="56"/>
                  </a:cubicBezTo>
                  <a:cubicBezTo>
                    <a:pt x="69" y="68"/>
                    <a:pt x="53" y="77"/>
                    <a:pt x="35" y="84"/>
                  </a:cubicBezTo>
                  <a:cubicBezTo>
                    <a:pt x="32" y="85"/>
                    <a:pt x="31" y="87"/>
                    <a:pt x="31" y="90"/>
                  </a:cubicBezTo>
                  <a:cubicBezTo>
                    <a:pt x="31" y="95"/>
                    <a:pt x="31" y="101"/>
                    <a:pt x="31" y="106"/>
                  </a:cubicBezTo>
                  <a:cubicBezTo>
                    <a:pt x="31" y="116"/>
                    <a:pt x="34" y="125"/>
                    <a:pt x="40" y="133"/>
                  </a:cubicBezTo>
                  <a:cubicBezTo>
                    <a:pt x="37" y="135"/>
                    <a:pt x="35" y="137"/>
                    <a:pt x="33" y="139"/>
                  </a:cubicBezTo>
                  <a:close/>
                  <a:moveTo>
                    <a:pt x="133" y="62"/>
                  </a:moveTo>
                  <a:cubicBezTo>
                    <a:pt x="133" y="57"/>
                    <a:pt x="133" y="53"/>
                    <a:pt x="132" y="49"/>
                  </a:cubicBezTo>
                  <a:cubicBezTo>
                    <a:pt x="127" y="30"/>
                    <a:pt x="110" y="19"/>
                    <a:pt x="92" y="25"/>
                  </a:cubicBezTo>
                  <a:cubicBezTo>
                    <a:pt x="88" y="26"/>
                    <a:pt x="85" y="26"/>
                    <a:pt x="82" y="24"/>
                  </a:cubicBezTo>
                  <a:cubicBezTo>
                    <a:pt x="60" y="11"/>
                    <a:pt x="32" y="18"/>
                    <a:pt x="21" y="40"/>
                  </a:cubicBezTo>
                  <a:cubicBezTo>
                    <a:pt x="14" y="52"/>
                    <a:pt x="14" y="65"/>
                    <a:pt x="18" y="78"/>
                  </a:cubicBezTo>
                  <a:cubicBezTo>
                    <a:pt x="19" y="82"/>
                    <a:pt x="23" y="83"/>
                    <a:pt x="26" y="80"/>
                  </a:cubicBezTo>
                  <a:cubicBezTo>
                    <a:pt x="28" y="78"/>
                    <a:pt x="30" y="76"/>
                    <a:pt x="33" y="75"/>
                  </a:cubicBezTo>
                  <a:cubicBezTo>
                    <a:pt x="51" y="68"/>
                    <a:pt x="68" y="59"/>
                    <a:pt x="82" y="46"/>
                  </a:cubicBezTo>
                  <a:cubicBezTo>
                    <a:pt x="85" y="43"/>
                    <a:pt x="88" y="43"/>
                    <a:pt x="90" y="47"/>
                  </a:cubicBezTo>
                  <a:cubicBezTo>
                    <a:pt x="94" y="52"/>
                    <a:pt x="97" y="57"/>
                    <a:pt x="102" y="62"/>
                  </a:cubicBezTo>
                  <a:cubicBezTo>
                    <a:pt x="106" y="67"/>
                    <a:pt x="111" y="72"/>
                    <a:pt x="118" y="76"/>
                  </a:cubicBezTo>
                  <a:cubicBezTo>
                    <a:pt x="121" y="78"/>
                    <a:pt x="122" y="83"/>
                    <a:pt x="127" y="82"/>
                  </a:cubicBezTo>
                  <a:cubicBezTo>
                    <a:pt x="129" y="82"/>
                    <a:pt x="130" y="82"/>
                    <a:pt x="130" y="80"/>
                  </a:cubicBezTo>
                  <a:cubicBezTo>
                    <a:pt x="132" y="74"/>
                    <a:pt x="133" y="68"/>
                    <a:pt x="133" y="62"/>
                  </a:cubicBezTo>
                  <a:close/>
                  <a:moveTo>
                    <a:pt x="123" y="102"/>
                  </a:moveTo>
                  <a:cubicBezTo>
                    <a:pt x="123" y="105"/>
                    <a:pt x="123" y="108"/>
                    <a:pt x="123" y="112"/>
                  </a:cubicBezTo>
                  <a:cubicBezTo>
                    <a:pt x="123" y="113"/>
                    <a:pt x="124" y="114"/>
                    <a:pt x="126" y="114"/>
                  </a:cubicBezTo>
                  <a:cubicBezTo>
                    <a:pt x="131" y="113"/>
                    <a:pt x="136" y="108"/>
                    <a:pt x="136" y="103"/>
                  </a:cubicBezTo>
                  <a:cubicBezTo>
                    <a:pt x="137" y="97"/>
                    <a:pt x="132" y="91"/>
                    <a:pt x="127" y="90"/>
                  </a:cubicBezTo>
                  <a:cubicBezTo>
                    <a:pt x="124" y="90"/>
                    <a:pt x="123" y="90"/>
                    <a:pt x="123" y="93"/>
                  </a:cubicBezTo>
                  <a:cubicBezTo>
                    <a:pt x="124" y="96"/>
                    <a:pt x="123" y="99"/>
                    <a:pt x="123" y="102"/>
                  </a:cubicBezTo>
                  <a:close/>
                  <a:moveTo>
                    <a:pt x="23" y="102"/>
                  </a:moveTo>
                  <a:cubicBezTo>
                    <a:pt x="23" y="99"/>
                    <a:pt x="23" y="96"/>
                    <a:pt x="23" y="93"/>
                  </a:cubicBezTo>
                  <a:cubicBezTo>
                    <a:pt x="23" y="90"/>
                    <a:pt x="22" y="90"/>
                    <a:pt x="20" y="90"/>
                  </a:cubicBezTo>
                  <a:cubicBezTo>
                    <a:pt x="14" y="91"/>
                    <a:pt x="10" y="96"/>
                    <a:pt x="10" y="102"/>
                  </a:cubicBezTo>
                  <a:cubicBezTo>
                    <a:pt x="10" y="108"/>
                    <a:pt x="15" y="113"/>
                    <a:pt x="20" y="114"/>
                  </a:cubicBezTo>
                  <a:cubicBezTo>
                    <a:pt x="22" y="114"/>
                    <a:pt x="23" y="113"/>
                    <a:pt x="23" y="112"/>
                  </a:cubicBezTo>
                  <a:cubicBezTo>
                    <a:pt x="23" y="108"/>
                    <a:pt x="23" y="105"/>
                    <a:pt x="23" y="102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1A37125-20D6-2996-DA8A-30080ADDE59F}"/>
                </a:ext>
              </a:extLst>
            </p:cNvPr>
            <p:cNvSpPr/>
            <p:nvPr/>
          </p:nvSpPr>
          <p:spPr bwMode="auto">
            <a:xfrm>
              <a:off x="1035050" y="2263775"/>
              <a:ext cx="439738" cy="223838"/>
            </a:xfrm>
            <a:custGeom>
              <a:avLst/>
              <a:gdLst>
                <a:gd name="T0" fmla="*/ 120 w 164"/>
                <a:gd name="T1" fmla="*/ 0 h 84"/>
                <a:gd name="T2" fmla="*/ 161 w 164"/>
                <a:gd name="T3" fmla="*/ 53 h 84"/>
                <a:gd name="T4" fmla="*/ 163 w 164"/>
                <a:gd name="T5" fmla="*/ 80 h 84"/>
                <a:gd name="T6" fmla="*/ 158 w 164"/>
                <a:gd name="T7" fmla="*/ 84 h 84"/>
                <a:gd name="T8" fmla="*/ 117 w 164"/>
                <a:gd name="T9" fmla="*/ 84 h 84"/>
                <a:gd name="T10" fmla="*/ 7 w 164"/>
                <a:gd name="T11" fmla="*/ 84 h 84"/>
                <a:gd name="T12" fmla="*/ 1 w 164"/>
                <a:gd name="T13" fmla="*/ 78 h 84"/>
                <a:gd name="T14" fmla="*/ 17 w 164"/>
                <a:gd name="T15" fmla="*/ 22 h 84"/>
                <a:gd name="T16" fmla="*/ 44 w 164"/>
                <a:gd name="T17" fmla="*/ 0 h 84"/>
                <a:gd name="T18" fmla="*/ 49 w 164"/>
                <a:gd name="T19" fmla="*/ 6 h 84"/>
                <a:gd name="T20" fmla="*/ 46 w 164"/>
                <a:gd name="T21" fmla="*/ 9 h 84"/>
                <a:gd name="T22" fmla="*/ 9 w 164"/>
                <a:gd name="T23" fmla="*/ 72 h 84"/>
                <a:gd name="T24" fmla="*/ 12 w 164"/>
                <a:gd name="T25" fmla="*/ 75 h 84"/>
                <a:gd name="T26" fmla="*/ 24 w 164"/>
                <a:gd name="T27" fmla="*/ 75 h 84"/>
                <a:gd name="T28" fmla="*/ 42 w 164"/>
                <a:gd name="T29" fmla="*/ 79 h 84"/>
                <a:gd name="T30" fmla="*/ 47 w 164"/>
                <a:gd name="T31" fmla="*/ 75 h 84"/>
                <a:gd name="T32" fmla="*/ 116 w 164"/>
                <a:gd name="T33" fmla="*/ 75 h 84"/>
                <a:gd name="T34" fmla="*/ 119 w 164"/>
                <a:gd name="T35" fmla="*/ 77 h 84"/>
                <a:gd name="T36" fmla="*/ 138 w 164"/>
                <a:gd name="T37" fmla="*/ 75 h 84"/>
                <a:gd name="T38" fmla="*/ 152 w 164"/>
                <a:gd name="T39" fmla="*/ 75 h 84"/>
                <a:gd name="T40" fmla="*/ 155 w 164"/>
                <a:gd name="T41" fmla="*/ 72 h 84"/>
                <a:gd name="T42" fmla="*/ 153 w 164"/>
                <a:gd name="T43" fmla="*/ 57 h 84"/>
                <a:gd name="T44" fmla="*/ 115 w 164"/>
                <a:gd name="T45" fmla="*/ 7 h 84"/>
                <a:gd name="T46" fmla="*/ 120 w 164"/>
                <a:gd name="T4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84">
                  <a:moveTo>
                    <a:pt x="120" y="0"/>
                  </a:moveTo>
                  <a:cubicBezTo>
                    <a:pt x="141" y="12"/>
                    <a:pt x="155" y="29"/>
                    <a:pt x="161" y="53"/>
                  </a:cubicBezTo>
                  <a:cubicBezTo>
                    <a:pt x="164" y="62"/>
                    <a:pt x="164" y="71"/>
                    <a:pt x="163" y="80"/>
                  </a:cubicBezTo>
                  <a:cubicBezTo>
                    <a:pt x="163" y="83"/>
                    <a:pt x="161" y="84"/>
                    <a:pt x="158" y="84"/>
                  </a:cubicBezTo>
                  <a:cubicBezTo>
                    <a:pt x="144" y="84"/>
                    <a:pt x="130" y="84"/>
                    <a:pt x="117" y="84"/>
                  </a:cubicBezTo>
                  <a:cubicBezTo>
                    <a:pt x="80" y="84"/>
                    <a:pt x="43" y="84"/>
                    <a:pt x="7" y="84"/>
                  </a:cubicBezTo>
                  <a:cubicBezTo>
                    <a:pt x="2" y="84"/>
                    <a:pt x="1" y="83"/>
                    <a:pt x="1" y="78"/>
                  </a:cubicBezTo>
                  <a:cubicBezTo>
                    <a:pt x="0" y="57"/>
                    <a:pt x="5" y="39"/>
                    <a:pt x="17" y="22"/>
                  </a:cubicBezTo>
                  <a:cubicBezTo>
                    <a:pt x="25" y="13"/>
                    <a:pt x="33" y="5"/>
                    <a:pt x="44" y="0"/>
                  </a:cubicBezTo>
                  <a:cubicBezTo>
                    <a:pt x="45" y="2"/>
                    <a:pt x="47" y="4"/>
                    <a:pt x="49" y="6"/>
                  </a:cubicBezTo>
                  <a:cubicBezTo>
                    <a:pt x="48" y="7"/>
                    <a:pt x="47" y="8"/>
                    <a:pt x="46" y="9"/>
                  </a:cubicBezTo>
                  <a:cubicBezTo>
                    <a:pt x="22" y="23"/>
                    <a:pt x="10" y="45"/>
                    <a:pt x="9" y="72"/>
                  </a:cubicBezTo>
                  <a:cubicBezTo>
                    <a:pt x="9" y="75"/>
                    <a:pt x="10" y="75"/>
                    <a:pt x="12" y="75"/>
                  </a:cubicBezTo>
                  <a:cubicBezTo>
                    <a:pt x="16" y="75"/>
                    <a:pt x="20" y="75"/>
                    <a:pt x="24" y="75"/>
                  </a:cubicBezTo>
                  <a:cubicBezTo>
                    <a:pt x="31" y="82"/>
                    <a:pt x="36" y="83"/>
                    <a:pt x="42" y="79"/>
                  </a:cubicBezTo>
                  <a:cubicBezTo>
                    <a:pt x="44" y="78"/>
                    <a:pt x="46" y="76"/>
                    <a:pt x="47" y="75"/>
                  </a:cubicBezTo>
                  <a:cubicBezTo>
                    <a:pt x="70" y="75"/>
                    <a:pt x="93" y="75"/>
                    <a:pt x="116" y="75"/>
                  </a:cubicBezTo>
                  <a:cubicBezTo>
                    <a:pt x="117" y="76"/>
                    <a:pt x="118" y="76"/>
                    <a:pt x="119" y="77"/>
                  </a:cubicBezTo>
                  <a:cubicBezTo>
                    <a:pt x="126" y="83"/>
                    <a:pt x="132" y="83"/>
                    <a:pt x="138" y="75"/>
                  </a:cubicBezTo>
                  <a:cubicBezTo>
                    <a:pt x="143" y="75"/>
                    <a:pt x="147" y="75"/>
                    <a:pt x="152" y="75"/>
                  </a:cubicBezTo>
                  <a:cubicBezTo>
                    <a:pt x="154" y="75"/>
                    <a:pt x="155" y="75"/>
                    <a:pt x="155" y="72"/>
                  </a:cubicBezTo>
                  <a:cubicBezTo>
                    <a:pt x="155" y="67"/>
                    <a:pt x="155" y="62"/>
                    <a:pt x="153" y="57"/>
                  </a:cubicBezTo>
                  <a:cubicBezTo>
                    <a:pt x="148" y="35"/>
                    <a:pt x="136" y="18"/>
                    <a:pt x="115" y="7"/>
                  </a:cubicBezTo>
                  <a:cubicBezTo>
                    <a:pt x="117" y="4"/>
                    <a:pt x="118" y="2"/>
                    <a:pt x="120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3600766-918C-626C-D1EA-8AD88137C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2225" y="2195513"/>
              <a:ext cx="73025" cy="93663"/>
            </a:xfrm>
            <a:custGeom>
              <a:avLst/>
              <a:gdLst>
                <a:gd name="T0" fmla="*/ 24 w 27"/>
                <a:gd name="T1" fmla="*/ 25 h 35"/>
                <a:gd name="T2" fmla="*/ 19 w 27"/>
                <a:gd name="T3" fmla="*/ 32 h 35"/>
                <a:gd name="T4" fmla="*/ 16 w 27"/>
                <a:gd name="T5" fmla="*/ 33 h 35"/>
                <a:gd name="T6" fmla="*/ 11 w 27"/>
                <a:gd name="T7" fmla="*/ 34 h 35"/>
                <a:gd name="T8" fmla="*/ 7 w 27"/>
                <a:gd name="T9" fmla="*/ 35 h 35"/>
                <a:gd name="T10" fmla="*/ 6 w 27"/>
                <a:gd name="T11" fmla="*/ 33 h 35"/>
                <a:gd name="T12" fmla="*/ 0 w 27"/>
                <a:gd name="T13" fmla="*/ 22 h 35"/>
                <a:gd name="T14" fmla="*/ 4 w 27"/>
                <a:gd name="T15" fmla="*/ 7 h 35"/>
                <a:gd name="T16" fmla="*/ 16 w 27"/>
                <a:gd name="T17" fmla="*/ 0 h 35"/>
                <a:gd name="T18" fmla="*/ 20 w 27"/>
                <a:gd name="T19" fmla="*/ 0 h 35"/>
                <a:gd name="T20" fmla="*/ 26 w 27"/>
                <a:gd name="T21" fmla="*/ 6 h 35"/>
                <a:gd name="T22" fmla="*/ 24 w 27"/>
                <a:gd name="T23" fmla="*/ 25 h 35"/>
                <a:gd name="T24" fmla="*/ 18 w 27"/>
                <a:gd name="T25" fmla="*/ 14 h 35"/>
                <a:gd name="T26" fmla="*/ 16 w 27"/>
                <a:gd name="T27" fmla="*/ 8 h 35"/>
                <a:gd name="T28" fmla="*/ 12 w 27"/>
                <a:gd name="T29" fmla="*/ 12 h 35"/>
                <a:gd name="T30" fmla="*/ 9 w 27"/>
                <a:gd name="T31" fmla="*/ 23 h 35"/>
                <a:gd name="T32" fmla="*/ 14 w 27"/>
                <a:gd name="T33" fmla="*/ 24 h 35"/>
                <a:gd name="T34" fmla="*/ 18 w 27"/>
                <a:gd name="T3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5">
                  <a:moveTo>
                    <a:pt x="24" y="25"/>
                  </a:moveTo>
                  <a:cubicBezTo>
                    <a:pt x="22" y="27"/>
                    <a:pt x="21" y="29"/>
                    <a:pt x="19" y="32"/>
                  </a:cubicBezTo>
                  <a:cubicBezTo>
                    <a:pt x="18" y="32"/>
                    <a:pt x="17" y="33"/>
                    <a:pt x="16" y="33"/>
                  </a:cubicBezTo>
                  <a:cubicBezTo>
                    <a:pt x="14" y="33"/>
                    <a:pt x="13" y="34"/>
                    <a:pt x="11" y="34"/>
                  </a:cubicBezTo>
                  <a:cubicBezTo>
                    <a:pt x="10" y="34"/>
                    <a:pt x="8" y="33"/>
                    <a:pt x="7" y="35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2" y="30"/>
                    <a:pt x="1" y="26"/>
                    <a:pt x="0" y="22"/>
                  </a:cubicBezTo>
                  <a:cubicBezTo>
                    <a:pt x="0" y="17"/>
                    <a:pt x="2" y="12"/>
                    <a:pt x="4" y="7"/>
                  </a:cubicBezTo>
                  <a:cubicBezTo>
                    <a:pt x="7" y="4"/>
                    <a:pt x="10" y="0"/>
                    <a:pt x="16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2"/>
                    <a:pt x="24" y="4"/>
                    <a:pt x="26" y="6"/>
                  </a:cubicBezTo>
                  <a:cubicBezTo>
                    <a:pt x="27" y="12"/>
                    <a:pt x="27" y="19"/>
                    <a:pt x="24" y="25"/>
                  </a:cubicBezTo>
                  <a:close/>
                  <a:moveTo>
                    <a:pt x="18" y="14"/>
                  </a:moveTo>
                  <a:cubicBezTo>
                    <a:pt x="18" y="12"/>
                    <a:pt x="18" y="9"/>
                    <a:pt x="16" y="8"/>
                  </a:cubicBezTo>
                  <a:cubicBezTo>
                    <a:pt x="14" y="8"/>
                    <a:pt x="13" y="10"/>
                    <a:pt x="12" y="12"/>
                  </a:cubicBezTo>
                  <a:cubicBezTo>
                    <a:pt x="9" y="15"/>
                    <a:pt x="8" y="19"/>
                    <a:pt x="9" y="23"/>
                  </a:cubicBezTo>
                  <a:cubicBezTo>
                    <a:pt x="10" y="26"/>
                    <a:pt x="12" y="26"/>
                    <a:pt x="14" y="24"/>
                  </a:cubicBezTo>
                  <a:cubicBezTo>
                    <a:pt x="17" y="21"/>
                    <a:pt x="18" y="18"/>
                    <a:pt x="18" y="1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5D3F95-19C2-A890-B629-3E035E5CE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000" y="2195513"/>
              <a:ext cx="77788" cy="92075"/>
            </a:xfrm>
            <a:custGeom>
              <a:avLst/>
              <a:gdLst>
                <a:gd name="T0" fmla="*/ 9 w 29"/>
                <a:gd name="T1" fmla="*/ 31 h 34"/>
                <a:gd name="T2" fmla="*/ 4 w 29"/>
                <a:gd name="T3" fmla="*/ 25 h 34"/>
                <a:gd name="T4" fmla="*/ 2 w 29"/>
                <a:gd name="T5" fmla="*/ 6 h 34"/>
                <a:gd name="T6" fmla="*/ 9 w 29"/>
                <a:gd name="T7" fmla="*/ 0 h 34"/>
                <a:gd name="T8" fmla="*/ 12 w 29"/>
                <a:gd name="T9" fmla="*/ 0 h 34"/>
                <a:gd name="T10" fmla="*/ 24 w 29"/>
                <a:gd name="T11" fmla="*/ 7 h 34"/>
                <a:gd name="T12" fmla="*/ 26 w 29"/>
                <a:gd name="T13" fmla="*/ 12 h 34"/>
                <a:gd name="T14" fmla="*/ 21 w 29"/>
                <a:gd name="T15" fmla="*/ 34 h 34"/>
                <a:gd name="T16" fmla="*/ 12 w 29"/>
                <a:gd name="T17" fmla="*/ 34 h 34"/>
                <a:gd name="T18" fmla="*/ 9 w 29"/>
                <a:gd name="T19" fmla="*/ 31 h 34"/>
                <a:gd name="T20" fmla="*/ 19 w 29"/>
                <a:gd name="T21" fmla="*/ 21 h 34"/>
                <a:gd name="T22" fmla="*/ 15 w 29"/>
                <a:gd name="T23" fmla="*/ 10 h 34"/>
                <a:gd name="T24" fmla="*/ 10 w 29"/>
                <a:gd name="T25" fmla="*/ 11 h 34"/>
                <a:gd name="T26" fmla="*/ 13 w 29"/>
                <a:gd name="T27" fmla="*/ 22 h 34"/>
                <a:gd name="T28" fmla="*/ 17 w 29"/>
                <a:gd name="T29" fmla="*/ 25 h 34"/>
                <a:gd name="T30" fmla="*/ 19 w 29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9" y="31"/>
                  </a:moveTo>
                  <a:cubicBezTo>
                    <a:pt x="7" y="29"/>
                    <a:pt x="5" y="27"/>
                    <a:pt x="4" y="25"/>
                  </a:cubicBezTo>
                  <a:cubicBezTo>
                    <a:pt x="1" y="19"/>
                    <a:pt x="0" y="12"/>
                    <a:pt x="2" y="6"/>
                  </a:cubicBezTo>
                  <a:cubicBezTo>
                    <a:pt x="4" y="4"/>
                    <a:pt x="6" y="2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7" y="0"/>
                    <a:pt x="21" y="4"/>
                    <a:pt x="24" y="7"/>
                  </a:cubicBezTo>
                  <a:cubicBezTo>
                    <a:pt x="25" y="9"/>
                    <a:pt x="25" y="10"/>
                    <a:pt x="26" y="12"/>
                  </a:cubicBezTo>
                  <a:cubicBezTo>
                    <a:pt x="29" y="20"/>
                    <a:pt x="28" y="28"/>
                    <a:pt x="21" y="34"/>
                  </a:cubicBezTo>
                  <a:cubicBezTo>
                    <a:pt x="18" y="34"/>
                    <a:pt x="15" y="34"/>
                    <a:pt x="12" y="34"/>
                  </a:cubicBezTo>
                  <a:cubicBezTo>
                    <a:pt x="11" y="32"/>
                    <a:pt x="10" y="32"/>
                    <a:pt x="9" y="31"/>
                  </a:cubicBezTo>
                  <a:close/>
                  <a:moveTo>
                    <a:pt x="19" y="21"/>
                  </a:moveTo>
                  <a:cubicBezTo>
                    <a:pt x="19" y="16"/>
                    <a:pt x="17" y="12"/>
                    <a:pt x="15" y="10"/>
                  </a:cubicBezTo>
                  <a:cubicBezTo>
                    <a:pt x="12" y="8"/>
                    <a:pt x="11" y="8"/>
                    <a:pt x="10" y="11"/>
                  </a:cubicBezTo>
                  <a:cubicBezTo>
                    <a:pt x="9" y="15"/>
                    <a:pt x="10" y="19"/>
                    <a:pt x="13" y="22"/>
                  </a:cubicBezTo>
                  <a:cubicBezTo>
                    <a:pt x="14" y="24"/>
                    <a:pt x="15" y="26"/>
                    <a:pt x="17" y="25"/>
                  </a:cubicBezTo>
                  <a:cubicBezTo>
                    <a:pt x="19" y="25"/>
                    <a:pt x="19" y="22"/>
                    <a:pt x="19" y="21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83D4E50-16CA-1D5B-0121-66D166FA9C73}"/>
                </a:ext>
              </a:extLst>
            </p:cNvPr>
            <p:cNvSpPr/>
            <p:nvPr/>
          </p:nvSpPr>
          <p:spPr bwMode="auto">
            <a:xfrm>
              <a:off x="1389063" y="2081213"/>
              <a:ext cx="38100" cy="63500"/>
            </a:xfrm>
            <a:custGeom>
              <a:avLst/>
              <a:gdLst>
                <a:gd name="T0" fmla="*/ 0 w 14"/>
                <a:gd name="T1" fmla="*/ 12 h 24"/>
                <a:gd name="T2" fmla="*/ 0 w 14"/>
                <a:gd name="T3" fmla="*/ 3 h 24"/>
                <a:gd name="T4" fmla="*/ 4 w 14"/>
                <a:gd name="T5" fmla="*/ 0 h 24"/>
                <a:gd name="T6" fmla="*/ 13 w 14"/>
                <a:gd name="T7" fmla="*/ 13 h 24"/>
                <a:gd name="T8" fmla="*/ 3 w 14"/>
                <a:gd name="T9" fmla="*/ 24 h 24"/>
                <a:gd name="T10" fmla="*/ 0 w 14"/>
                <a:gd name="T11" fmla="*/ 22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0" y="12"/>
                  </a:moveTo>
                  <a:cubicBezTo>
                    <a:pt x="0" y="9"/>
                    <a:pt x="1" y="6"/>
                    <a:pt x="0" y="3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9" y="1"/>
                    <a:pt x="14" y="7"/>
                    <a:pt x="13" y="13"/>
                  </a:cubicBezTo>
                  <a:cubicBezTo>
                    <a:pt x="13" y="18"/>
                    <a:pt x="8" y="23"/>
                    <a:pt x="3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8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97B7D05-FC6E-CD14-33FF-DC82F1842C71}"/>
                </a:ext>
              </a:extLst>
            </p:cNvPr>
            <p:cNvSpPr/>
            <p:nvPr/>
          </p:nvSpPr>
          <p:spPr bwMode="auto">
            <a:xfrm>
              <a:off x="1085850" y="2081213"/>
              <a:ext cx="34925" cy="63500"/>
            </a:xfrm>
            <a:custGeom>
              <a:avLst/>
              <a:gdLst>
                <a:gd name="T0" fmla="*/ 13 w 13"/>
                <a:gd name="T1" fmla="*/ 12 h 24"/>
                <a:gd name="T2" fmla="*/ 13 w 13"/>
                <a:gd name="T3" fmla="*/ 22 h 24"/>
                <a:gd name="T4" fmla="*/ 10 w 13"/>
                <a:gd name="T5" fmla="*/ 24 h 24"/>
                <a:gd name="T6" fmla="*/ 0 w 13"/>
                <a:gd name="T7" fmla="*/ 12 h 24"/>
                <a:gd name="T8" fmla="*/ 10 w 13"/>
                <a:gd name="T9" fmla="*/ 0 h 24"/>
                <a:gd name="T10" fmla="*/ 13 w 13"/>
                <a:gd name="T11" fmla="*/ 3 h 24"/>
                <a:gd name="T12" fmla="*/ 13 w 13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12"/>
                  </a:moveTo>
                  <a:cubicBezTo>
                    <a:pt x="13" y="15"/>
                    <a:pt x="13" y="18"/>
                    <a:pt x="13" y="22"/>
                  </a:cubicBezTo>
                  <a:cubicBezTo>
                    <a:pt x="13" y="23"/>
                    <a:pt x="12" y="24"/>
                    <a:pt x="10" y="24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2" y="0"/>
                    <a:pt x="13" y="0"/>
                    <a:pt x="13" y="3"/>
                  </a:cubicBezTo>
                  <a:cubicBezTo>
                    <a:pt x="13" y="6"/>
                    <a:pt x="13" y="9"/>
                    <a:pt x="13" y="12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78904FE-0F7D-42D9-29F3-730A34517C51}"/>
                </a:ext>
              </a:extLst>
            </p:cNvPr>
            <p:cNvSpPr/>
            <p:nvPr/>
          </p:nvSpPr>
          <p:spPr bwMode="auto">
            <a:xfrm>
              <a:off x="1330325" y="2281238"/>
              <a:ext cx="120650" cy="182563"/>
            </a:xfrm>
            <a:custGeom>
              <a:avLst/>
              <a:gdLst>
                <a:gd name="T0" fmla="*/ 2 w 45"/>
                <a:gd name="T1" fmla="*/ 1 h 68"/>
                <a:gd name="T2" fmla="*/ 5 w 45"/>
                <a:gd name="T3" fmla="*/ 0 h 68"/>
                <a:gd name="T4" fmla="*/ 43 w 45"/>
                <a:gd name="T5" fmla="*/ 50 h 68"/>
                <a:gd name="T6" fmla="*/ 45 w 45"/>
                <a:gd name="T7" fmla="*/ 65 h 68"/>
                <a:gd name="T8" fmla="*/ 42 w 45"/>
                <a:gd name="T9" fmla="*/ 68 h 68"/>
                <a:gd name="T10" fmla="*/ 28 w 45"/>
                <a:gd name="T11" fmla="*/ 68 h 68"/>
                <a:gd name="T12" fmla="*/ 29 w 45"/>
                <a:gd name="T13" fmla="*/ 60 h 68"/>
                <a:gd name="T14" fmla="*/ 23 w 45"/>
                <a:gd name="T15" fmla="*/ 48 h 68"/>
                <a:gd name="T16" fmla="*/ 32 w 45"/>
                <a:gd name="T17" fmla="*/ 40 h 68"/>
                <a:gd name="T18" fmla="*/ 35 w 45"/>
                <a:gd name="T19" fmla="*/ 35 h 68"/>
                <a:gd name="T20" fmla="*/ 31 w 45"/>
                <a:gd name="T21" fmla="*/ 31 h 68"/>
                <a:gd name="T22" fmla="*/ 18 w 45"/>
                <a:gd name="T23" fmla="*/ 37 h 68"/>
                <a:gd name="T24" fmla="*/ 16 w 45"/>
                <a:gd name="T25" fmla="*/ 39 h 68"/>
                <a:gd name="T26" fmla="*/ 2 w 45"/>
                <a:gd name="T27" fmla="*/ 28 h 68"/>
                <a:gd name="T28" fmla="*/ 3 w 45"/>
                <a:gd name="T29" fmla="*/ 19 h 68"/>
                <a:gd name="T30" fmla="*/ 8 w 45"/>
                <a:gd name="T31" fmla="*/ 18 h 68"/>
                <a:gd name="T32" fmla="*/ 14 w 45"/>
                <a:gd name="T33" fmla="*/ 16 h 68"/>
                <a:gd name="T34" fmla="*/ 10 w 45"/>
                <a:gd name="T35" fmla="*/ 10 h 68"/>
                <a:gd name="T36" fmla="*/ 2 w 45"/>
                <a:gd name="T37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68">
                  <a:moveTo>
                    <a:pt x="2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26" y="11"/>
                    <a:pt x="38" y="28"/>
                    <a:pt x="43" y="50"/>
                  </a:cubicBezTo>
                  <a:cubicBezTo>
                    <a:pt x="45" y="55"/>
                    <a:pt x="45" y="60"/>
                    <a:pt x="45" y="65"/>
                  </a:cubicBezTo>
                  <a:cubicBezTo>
                    <a:pt x="45" y="68"/>
                    <a:pt x="44" y="68"/>
                    <a:pt x="42" y="68"/>
                  </a:cubicBezTo>
                  <a:cubicBezTo>
                    <a:pt x="37" y="68"/>
                    <a:pt x="33" y="68"/>
                    <a:pt x="28" y="68"/>
                  </a:cubicBezTo>
                  <a:cubicBezTo>
                    <a:pt x="29" y="65"/>
                    <a:pt x="29" y="62"/>
                    <a:pt x="29" y="60"/>
                  </a:cubicBezTo>
                  <a:cubicBezTo>
                    <a:pt x="28" y="55"/>
                    <a:pt x="25" y="52"/>
                    <a:pt x="23" y="48"/>
                  </a:cubicBezTo>
                  <a:cubicBezTo>
                    <a:pt x="24" y="43"/>
                    <a:pt x="26" y="40"/>
                    <a:pt x="32" y="40"/>
                  </a:cubicBezTo>
                  <a:cubicBezTo>
                    <a:pt x="34" y="40"/>
                    <a:pt x="35" y="38"/>
                    <a:pt x="35" y="35"/>
                  </a:cubicBezTo>
                  <a:cubicBezTo>
                    <a:pt x="35" y="33"/>
                    <a:pt x="33" y="31"/>
                    <a:pt x="31" y="31"/>
                  </a:cubicBezTo>
                  <a:cubicBezTo>
                    <a:pt x="26" y="31"/>
                    <a:pt x="21" y="33"/>
                    <a:pt x="18" y="37"/>
                  </a:cubicBezTo>
                  <a:cubicBezTo>
                    <a:pt x="18" y="38"/>
                    <a:pt x="17" y="40"/>
                    <a:pt x="16" y="39"/>
                  </a:cubicBezTo>
                  <a:cubicBezTo>
                    <a:pt x="12" y="35"/>
                    <a:pt x="6" y="33"/>
                    <a:pt x="2" y="28"/>
                  </a:cubicBezTo>
                  <a:cubicBezTo>
                    <a:pt x="0" y="25"/>
                    <a:pt x="1" y="22"/>
                    <a:pt x="3" y="19"/>
                  </a:cubicBezTo>
                  <a:cubicBezTo>
                    <a:pt x="4" y="16"/>
                    <a:pt x="6" y="18"/>
                    <a:pt x="8" y="18"/>
                  </a:cubicBezTo>
                  <a:cubicBezTo>
                    <a:pt x="11" y="19"/>
                    <a:pt x="13" y="19"/>
                    <a:pt x="14" y="16"/>
                  </a:cubicBezTo>
                  <a:cubicBezTo>
                    <a:pt x="15" y="12"/>
                    <a:pt x="13" y="11"/>
                    <a:pt x="10" y="10"/>
                  </a:cubicBezTo>
                  <a:cubicBezTo>
                    <a:pt x="5" y="9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DC102A2-636A-3D5C-0C4C-A438DB4E5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563" y="2392363"/>
              <a:ext cx="82550" cy="93663"/>
            </a:xfrm>
            <a:custGeom>
              <a:avLst/>
              <a:gdLst>
                <a:gd name="T0" fmla="*/ 25 w 31"/>
                <a:gd name="T1" fmla="*/ 7 h 35"/>
                <a:gd name="T2" fmla="*/ 31 w 31"/>
                <a:gd name="T3" fmla="*/ 19 h 35"/>
                <a:gd name="T4" fmla="*/ 30 w 31"/>
                <a:gd name="T5" fmla="*/ 27 h 35"/>
                <a:gd name="T6" fmla="*/ 11 w 31"/>
                <a:gd name="T7" fmla="*/ 29 h 35"/>
                <a:gd name="T8" fmla="*/ 8 w 31"/>
                <a:gd name="T9" fmla="*/ 27 h 35"/>
                <a:gd name="T10" fmla="*/ 1 w 31"/>
                <a:gd name="T11" fmla="*/ 15 h 35"/>
                <a:gd name="T12" fmla="*/ 7 w 31"/>
                <a:gd name="T13" fmla="*/ 1 h 35"/>
                <a:gd name="T14" fmla="*/ 21 w 31"/>
                <a:gd name="T15" fmla="*/ 4 h 35"/>
                <a:gd name="T16" fmla="*/ 25 w 31"/>
                <a:gd name="T17" fmla="*/ 7 h 35"/>
                <a:gd name="T18" fmla="*/ 22 w 31"/>
                <a:gd name="T19" fmla="*/ 22 h 35"/>
                <a:gd name="T20" fmla="*/ 13 w 31"/>
                <a:gd name="T21" fmla="*/ 9 h 35"/>
                <a:gd name="T22" fmla="*/ 10 w 31"/>
                <a:gd name="T23" fmla="*/ 12 h 35"/>
                <a:gd name="T24" fmla="*/ 19 w 31"/>
                <a:gd name="T25" fmla="*/ 25 h 35"/>
                <a:gd name="T26" fmla="*/ 22 w 31"/>
                <a:gd name="T2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5">
                  <a:moveTo>
                    <a:pt x="25" y="7"/>
                  </a:moveTo>
                  <a:cubicBezTo>
                    <a:pt x="27" y="11"/>
                    <a:pt x="30" y="14"/>
                    <a:pt x="31" y="19"/>
                  </a:cubicBezTo>
                  <a:cubicBezTo>
                    <a:pt x="31" y="21"/>
                    <a:pt x="31" y="24"/>
                    <a:pt x="30" y="27"/>
                  </a:cubicBezTo>
                  <a:cubicBezTo>
                    <a:pt x="24" y="35"/>
                    <a:pt x="18" y="35"/>
                    <a:pt x="11" y="29"/>
                  </a:cubicBezTo>
                  <a:cubicBezTo>
                    <a:pt x="10" y="28"/>
                    <a:pt x="9" y="28"/>
                    <a:pt x="8" y="27"/>
                  </a:cubicBezTo>
                  <a:cubicBezTo>
                    <a:pt x="5" y="23"/>
                    <a:pt x="2" y="20"/>
                    <a:pt x="1" y="15"/>
                  </a:cubicBezTo>
                  <a:cubicBezTo>
                    <a:pt x="0" y="9"/>
                    <a:pt x="2" y="4"/>
                    <a:pt x="7" y="1"/>
                  </a:cubicBezTo>
                  <a:cubicBezTo>
                    <a:pt x="12" y="0"/>
                    <a:pt x="17" y="0"/>
                    <a:pt x="21" y="4"/>
                  </a:cubicBezTo>
                  <a:cubicBezTo>
                    <a:pt x="22" y="5"/>
                    <a:pt x="24" y="6"/>
                    <a:pt x="25" y="7"/>
                  </a:cubicBezTo>
                  <a:close/>
                  <a:moveTo>
                    <a:pt x="22" y="22"/>
                  </a:moveTo>
                  <a:cubicBezTo>
                    <a:pt x="22" y="17"/>
                    <a:pt x="18" y="11"/>
                    <a:pt x="13" y="9"/>
                  </a:cubicBezTo>
                  <a:cubicBezTo>
                    <a:pt x="11" y="8"/>
                    <a:pt x="10" y="9"/>
                    <a:pt x="10" y="12"/>
                  </a:cubicBezTo>
                  <a:cubicBezTo>
                    <a:pt x="10" y="16"/>
                    <a:pt x="15" y="23"/>
                    <a:pt x="19" y="25"/>
                  </a:cubicBezTo>
                  <a:cubicBezTo>
                    <a:pt x="22" y="25"/>
                    <a:pt x="22" y="24"/>
                    <a:pt x="22" y="22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7915A6D-1621-1C0A-F3DA-AFF6EDAFA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963" y="2389188"/>
              <a:ext cx="88900" cy="96838"/>
            </a:xfrm>
            <a:custGeom>
              <a:avLst/>
              <a:gdLst>
                <a:gd name="T0" fmla="*/ 1 w 33"/>
                <a:gd name="T1" fmla="*/ 28 h 36"/>
                <a:gd name="T2" fmla="*/ 8 w 33"/>
                <a:gd name="T3" fmla="*/ 7 h 36"/>
                <a:gd name="T4" fmla="*/ 9 w 33"/>
                <a:gd name="T5" fmla="*/ 6 h 36"/>
                <a:gd name="T6" fmla="*/ 25 w 33"/>
                <a:gd name="T7" fmla="*/ 2 h 36"/>
                <a:gd name="T8" fmla="*/ 29 w 33"/>
                <a:gd name="T9" fmla="*/ 21 h 36"/>
                <a:gd name="T10" fmla="*/ 24 w 33"/>
                <a:gd name="T11" fmla="*/ 28 h 36"/>
                <a:gd name="T12" fmla="*/ 19 w 33"/>
                <a:gd name="T13" fmla="*/ 32 h 36"/>
                <a:gd name="T14" fmla="*/ 1 w 33"/>
                <a:gd name="T15" fmla="*/ 28 h 36"/>
                <a:gd name="T16" fmla="*/ 10 w 33"/>
                <a:gd name="T17" fmla="*/ 23 h 36"/>
                <a:gd name="T18" fmla="*/ 13 w 33"/>
                <a:gd name="T19" fmla="*/ 26 h 36"/>
                <a:gd name="T20" fmla="*/ 22 w 33"/>
                <a:gd name="T21" fmla="*/ 12 h 36"/>
                <a:gd name="T22" fmla="*/ 19 w 33"/>
                <a:gd name="T23" fmla="*/ 10 h 36"/>
                <a:gd name="T24" fmla="*/ 10 w 33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6">
                  <a:moveTo>
                    <a:pt x="1" y="28"/>
                  </a:moveTo>
                  <a:cubicBezTo>
                    <a:pt x="0" y="20"/>
                    <a:pt x="3" y="13"/>
                    <a:pt x="8" y="7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4" y="2"/>
                    <a:pt x="19" y="0"/>
                    <a:pt x="25" y="2"/>
                  </a:cubicBezTo>
                  <a:cubicBezTo>
                    <a:pt x="31" y="6"/>
                    <a:pt x="33" y="13"/>
                    <a:pt x="29" y="21"/>
                  </a:cubicBezTo>
                  <a:cubicBezTo>
                    <a:pt x="28" y="23"/>
                    <a:pt x="26" y="26"/>
                    <a:pt x="24" y="28"/>
                  </a:cubicBezTo>
                  <a:cubicBezTo>
                    <a:pt x="23" y="29"/>
                    <a:pt x="21" y="31"/>
                    <a:pt x="19" y="32"/>
                  </a:cubicBezTo>
                  <a:cubicBezTo>
                    <a:pt x="13" y="36"/>
                    <a:pt x="8" y="35"/>
                    <a:pt x="1" y="28"/>
                  </a:cubicBezTo>
                  <a:close/>
                  <a:moveTo>
                    <a:pt x="10" y="23"/>
                  </a:moveTo>
                  <a:cubicBezTo>
                    <a:pt x="10" y="25"/>
                    <a:pt x="10" y="26"/>
                    <a:pt x="13" y="26"/>
                  </a:cubicBezTo>
                  <a:cubicBezTo>
                    <a:pt x="17" y="24"/>
                    <a:pt x="23" y="17"/>
                    <a:pt x="22" y="12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5" y="11"/>
                    <a:pt x="10" y="18"/>
                    <a:pt x="10" y="23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FBB4A4C-C21B-E96D-F0BA-614C06587BCF}"/>
                </a:ext>
              </a:extLst>
            </p:cNvPr>
            <p:cNvSpPr/>
            <p:nvPr/>
          </p:nvSpPr>
          <p:spPr bwMode="auto">
            <a:xfrm>
              <a:off x="1313623" y="2293489"/>
              <a:ext cx="120650" cy="125413"/>
            </a:xfrm>
            <a:custGeom>
              <a:avLst/>
              <a:gdLst>
                <a:gd name="T0" fmla="*/ 33 w 45"/>
                <a:gd name="T1" fmla="*/ 47 h 47"/>
                <a:gd name="T2" fmla="*/ 29 w 45"/>
                <a:gd name="T3" fmla="*/ 44 h 47"/>
                <a:gd name="T4" fmla="*/ 15 w 45"/>
                <a:gd name="T5" fmla="*/ 41 h 47"/>
                <a:gd name="T6" fmla="*/ 8 w 45"/>
                <a:gd name="T7" fmla="*/ 35 h 47"/>
                <a:gd name="T8" fmla="*/ 5 w 45"/>
                <a:gd name="T9" fmla="*/ 14 h 47"/>
                <a:gd name="T10" fmla="*/ 5 w 45"/>
                <a:gd name="T11" fmla="*/ 7 h 47"/>
                <a:gd name="T12" fmla="*/ 3 w 45"/>
                <a:gd name="T13" fmla="*/ 2 h 47"/>
                <a:gd name="T14" fmla="*/ 7 w 45"/>
                <a:gd name="T15" fmla="*/ 1 h 47"/>
                <a:gd name="T16" fmla="*/ 12 w 45"/>
                <a:gd name="T17" fmla="*/ 0 h 47"/>
                <a:gd name="T18" fmla="*/ 20 w 45"/>
                <a:gd name="T19" fmla="*/ 9 h 47"/>
                <a:gd name="T20" fmla="*/ 24 w 45"/>
                <a:gd name="T21" fmla="*/ 15 h 47"/>
                <a:gd name="T22" fmla="*/ 18 w 45"/>
                <a:gd name="T23" fmla="*/ 17 h 47"/>
                <a:gd name="T24" fmla="*/ 13 w 45"/>
                <a:gd name="T25" fmla="*/ 18 h 47"/>
                <a:gd name="T26" fmla="*/ 12 w 45"/>
                <a:gd name="T27" fmla="*/ 27 h 47"/>
                <a:gd name="T28" fmla="*/ 26 w 45"/>
                <a:gd name="T29" fmla="*/ 38 h 47"/>
                <a:gd name="T30" fmla="*/ 28 w 45"/>
                <a:gd name="T31" fmla="*/ 36 h 47"/>
                <a:gd name="T32" fmla="*/ 41 w 45"/>
                <a:gd name="T33" fmla="*/ 30 h 47"/>
                <a:gd name="T34" fmla="*/ 45 w 45"/>
                <a:gd name="T35" fmla="*/ 34 h 47"/>
                <a:gd name="T36" fmla="*/ 42 w 45"/>
                <a:gd name="T37" fmla="*/ 39 h 47"/>
                <a:gd name="T38" fmla="*/ 33 w 45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7">
                  <a:moveTo>
                    <a:pt x="33" y="47"/>
                  </a:moveTo>
                  <a:cubicBezTo>
                    <a:pt x="32" y="46"/>
                    <a:pt x="30" y="45"/>
                    <a:pt x="29" y="44"/>
                  </a:cubicBezTo>
                  <a:cubicBezTo>
                    <a:pt x="25" y="40"/>
                    <a:pt x="20" y="40"/>
                    <a:pt x="15" y="41"/>
                  </a:cubicBezTo>
                  <a:cubicBezTo>
                    <a:pt x="13" y="39"/>
                    <a:pt x="10" y="37"/>
                    <a:pt x="8" y="35"/>
                  </a:cubicBezTo>
                  <a:cubicBezTo>
                    <a:pt x="2" y="29"/>
                    <a:pt x="0" y="22"/>
                    <a:pt x="5" y="14"/>
                  </a:cubicBezTo>
                  <a:cubicBezTo>
                    <a:pt x="6" y="11"/>
                    <a:pt x="7" y="9"/>
                    <a:pt x="5" y="7"/>
                  </a:cubicBezTo>
                  <a:cubicBezTo>
                    <a:pt x="4" y="5"/>
                    <a:pt x="4" y="4"/>
                    <a:pt x="3" y="2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5"/>
                    <a:pt x="15" y="8"/>
                    <a:pt x="20" y="9"/>
                  </a:cubicBezTo>
                  <a:cubicBezTo>
                    <a:pt x="23" y="10"/>
                    <a:pt x="25" y="11"/>
                    <a:pt x="24" y="15"/>
                  </a:cubicBezTo>
                  <a:cubicBezTo>
                    <a:pt x="23" y="18"/>
                    <a:pt x="21" y="18"/>
                    <a:pt x="18" y="17"/>
                  </a:cubicBezTo>
                  <a:cubicBezTo>
                    <a:pt x="16" y="17"/>
                    <a:pt x="14" y="15"/>
                    <a:pt x="13" y="18"/>
                  </a:cubicBezTo>
                  <a:cubicBezTo>
                    <a:pt x="11" y="21"/>
                    <a:pt x="10" y="24"/>
                    <a:pt x="12" y="27"/>
                  </a:cubicBezTo>
                  <a:cubicBezTo>
                    <a:pt x="16" y="32"/>
                    <a:pt x="22" y="34"/>
                    <a:pt x="26" y="38"/>
                  </a:cubicBezTo>
                  <a:cubicBezTo>
                    <a:pt x="27" y="39"/>
                    <a:pt x="28" y="37"/>
                    <a:pt x="28" y="36"/>
                  </a:cubicBezTo>
                  <a:cubicBezTo>
                    <a:pt x="31" y="32"/>
                    <a:pt x="36" y="30"/>
                    <a:pt x="41" y="30"/>
                  </a:cubicBezTo>
                  <a:cubicBezTo>
                    <a:pt x="43" y="30"/>
                    <a:pt x="45" y="32"/>
                    <a:pt x="45" y="34"/>
                  </a:cubicBezTo>
                  <a:cubicBezTo>
                    <a:pt x="45" y="37"/>
                    <a:pt x="44" y="39"/>
                    <a:pt x="42" y="39"/>
                  </a:cubicBezTo>
                  <a:cubicBezTo>
                    <a:pt x="36" y="39"/>
                    <a:pt x="34" y="42"/>
                    <a:pt x="33" y="47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3985A8B-BB24-ED74-4122-BC238217A22D}"/>
                </a:ext>
              </a:extLst>
            </p:cNvPr>
            <p:cNvSpPr/>
            <p:nvPr/>
          </p:nvSpPr>
          <p:spPr bwMode="auto">
            <a:xfrm>
              <a:off x="1265238" y="2143125"/>
              <a:ext cx="85725" cy="71438"/>
            </a:xfrm>
            <a:custGeom>
              <a:avLst/>
              <a:gdLst>
                <a:gd name="T0" fmla="*/ 14 w 32"/>
                <a:gd name="T1" fmla="*/ 27 h 27"/>
                <a:gd name="T2" fmla="*/ 5 w 32"/>
                <a:gd name="T3" fmla="*/ 21 h 27"/>
                <a:gd name="T4" fmla="*/ 0 w 32"/>
                <a:gd name="T5" fmla="*/ 17 h 27"/>
                <a:gd name="T6" fmla="*/ 4 w 32"/>
                <a:gd name="T7" fmla="*/ 13 h 27"/>
                <a:gd name="T8" fmla="*/ 17 w 32"/>
                <a:gd name="T9" fmla="*/ 16 h 27"/>
                <a:gd name="T10" fmla="*/ 22 w 32"/>
                <a:gd name="T11" fmla="*/ 3 h 27"/>
                <a:gd name="T12" fmla="*/ 29 w 32"/>
                <a:gd name="T13" fmla="*/ 2 h 27"/>
                <a:gd name="T14" fmla="*/ 29 w 32"/>
                <a:gd name="T15" fmla="*/ 9 h 27"/>
                <a:gd name="T16" fmla="*/ 26 w 32"/>
                <a:gd name="T17" fmla="*/ 20 h 27"/>
                <a:gd name="T18" fmla="*/ 14 w 32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7">
                  <a:moveTo>
                    <a:pt x="14" y="27"/>
                  </a:moveTo>
                  <a:cubicBezTo>
                    <a:pt x="12" y="23"/>
                    <a:pt x="10" y="21"/>
                    <a:pt x="5" y="21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5"/>
                    <a:pt x="1" y="14"/>
                    <a:pt x="4" y="13"/>
                  </a:cubicBezTo>
                  <a:cubicBezTo>
                    <a:pt x="7" y="12"/>
                    <a:pt x="12" y="13"/>
                    <a:pt x="17" y="16"/>
                  </a:cubicBezTo>
                  <a:cubicBezTo>
                    <a:pt x="18" y="11"/>
                    <a:pt x="19" y="7"/>
                    <a:pt x="22" y="3"/>
                  </a:cubicBezTo>
                  <a:cubicBezTo>
                    <a:pt x="24" y="1"/>
                    <a:pt x="27" y="0"/>
                    <a:pt x="29" y="2"/>
                  </a:cubicBezTo>
                  <a:cubicBezTo>
                    <a:pt x="32" y="4"/>
                    <a:pt x="31" y="6"/>
                    <a:pt x="29" y="9"/>
                  </a:cubicBezTo>
                  <a:cubicBezTo>
                    <a:pt x="26" y="12"/>
                    <a:pt x="26" y="16"/>
                    <a:pt x="26" y="20"/>
                  </a:cubicBezTo>
                  <a:cubicBezTo>
                    <a:pt x="20" y="20"/>
                    <a:pt x="17" y="24"/>
                    <a:pt x="14" y="27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81A8F38-44DF-F938-E227-270217568950}"/>
                </a:ext>
              </a:extLst>
            </p:cNvPr>
            <p:cNvSpPr/>
            <p:nvPr/>
          </p:nvSpPr>
          <p:spPr bwMode="auto">
            <a:xfrm>
              <a:off x="1314450" y="2217738"/>
              <a:ext cx="26988" cy="47625"/>
            </a:xfrm>
            <a:custGeom>
              <a:avLst/>
              <a:gdLst>
                <a:gd name="T0" fmla="*/ 10 w 10"/>
                <a:gd name="T1" fmla="*/ 6 h 18"/>
                <a:gd name="T2" fmla="*/ 6 w 10"/>
                <a:gd name="T3" fmla="*/ 16 h 18"/>
                <a:gd name="T4" fmla="*/ 1 w 10"/>
                <a:gd name="T5" fmla="*/ 15 h 18"/>
                <a:gd name="T6" fmla="*/ 4 w 10"/>
                <a:gd name="T7" fmla="*/ 4 h 18"/>
                <a:gd name="T8" fmla="*/ 8 w 10"/>
                <a:gd name="T9" fmla="*/ 0 h 18"/>
                <a:gd name="T10" fmla="*/ 10 w 10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cubicBezTo>
                    <a:pt x="10" y="10"/>
                    <a:pt x="9" y="13"/>
                    <a:pt x="6" y="16"/>
                  </a:cubicBezTo>
                  <a:cubicBezTo>
                    <a:pt x="4" y="18"/>
                    <a:pt x="2" y="18"/>
                    <a:pt x="1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10" y="1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E5530E2-51B8-448D-F20D-92DB5330FED3}"/>
                </a:ext>
              </a:extLst>
            </p:cNvPr>
            <p:cNvSpPr/>
            <p:nvPr/>
          </p:nvSpPr>
          <p:spPr bwMode="auto">
            <a:xfrm>
              <a:off x="1085850" y="2287588"/>
              <a:ext cx="119063" cy="120650"/>
            </a:xfrm>
            <a:custGeom>
              <a:avLst/>
              <a:gdLst>
                <a:gd name="T0" fmla="*/ 29 w 44"/>
                <a:gd name="T1" fmla="*/ 40 h 45"/>
                <a:gd name="T2" fmla="*/ 13 w 44"/>
                <a:gd name="T3" fmla="*/ 44 h 45"/>
                <a:gd name="T4" fmla="*/ 12 w 44"/>
                <a:gd name="T5" fmla="*/ 45 h 45"/>
                <a:gd name="T6" fmla="*/ 5 w 44"/>
                <a:gd name="T7" fmla="*/ 38 h 45"/>
                <a:gd name="T8" fmla="*/ 0 w 44"/>
                <a:gd name="T9" fmla="*/ 33 h 45"/>
                <a:gd name="T10" fmla="*/ 6 w 44"/>
                <a:gd name="T11" fmla="*/ 29 h 45"/>
                <a:gd name="T12" fmla="*/ 17 w 44"/>
                <a:gd name="T13" fmla="*/ 35 h 45"/>
                <a:gd name="T14" fmla="*/ 20 w 44"/>
                <a:gd name="T15" fmla="*/ 35 h 45"/>
                <a:gd name="T16" fmla="*/ 28 w 44"/>
                <a:gd name="T17" fmla="*/ 29 h 45"/>
                <a:gd name="T18" fmla="*/ 33 w 44"/>
                <a:gd name="T19" fmla="*/ 24 h 45"/>
                <a:gd name="T20" fmla="*/ 32 w 44"/>
                <a:gd name="T21" fmla="*/ 17 h 45"/>
                <a:gd name="T22" fmla="*/ 27 w 44"/>
                <a:gd name="T23" fmla="*/ 16 h 45"/>
                <a:gd name="T24" fmla="*/ 21 w 44"/>
                <a:gd name="T25" fmla="*/ 14 h 45"/>
                <a:gd name="T26" fmla="*/ 25 w 44"/>
                <a:gd name="T27" fmla="*/ 8 h 45"/>
                <a:gd name="T28" fmla="*/ 33 w 44"/>
                <a:gd name="T29" fmla="*/ 0 h 45"/>
                <a:gd name="T30" fmla="*/ 42 w 44"/>
                <a:gd name="T31" fmla="*/ 0 h 45"/>
                <a:gd name="T32" fmla="*/ 40 w 44"/>
                <a:gd name="T33" fmla="*/ 6 h 45"/>
                <a:gd name="T34" fmla="*/ 40 w 44"/>
                <a:gd name="T35" fmla="*/ 15 h 45"/>
                <a:gd name="T36" fmla="*/ 35 w 44"/>
                <a:gd name="T37" fmla="*/ 35 h 45"/>
                <a:gd name="T38" fmla="*/ 29 w 44"/>
                <a:gd name="T3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5">
                  <a:moveTo>
                    <a:pt x="29" y="40"/>
                  </a:moveTo>
                  <a:cubicBezTo>
                    <a:pt x="23" y="38"/>
                    <a:pt x="18" y="40"/>
                    <a:pt x="13" y="44"/>
                  </a:cubicBezTo>
                  <a:cubicBezTo>
                    <a:pt x="13" y="45"/>
                    <a:pt x="12" y="45"/>
                    <a:pt x="12" y="45"/>
                  </a:cubicBezTo>
                  <a:cubicBezTo>
                    <a:pt x="11" y="40"/>
                    <a:pt x="10" y="39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1" y="30"/>
                    <a:pt x="3" y="29"/>
                    <a:pt x="6" y="29"/>
                  </a:cubicBezTo>
                  <a:cubicBezTo>
                    <a:pt x="10" y="30"/>
                    <a:pt x="14" y="31"/>
                    <a:pt x="17" y="35"/>
                  </a:cubicBezTo>
                  <a:cubicBezTo>
                    <a:pt x="18" y="36"/>
                    <a:pt x="19" y="36"/>
                    <a:pt x="20" y="35"/>
                  </a:cubicBezTo>
                  <a:cubicBezTo>
                    <a:pt x="23" y="33"/>
                    <a:pt x="26" y="31"/>
                    <a:pt x="28" y="29"/>
                  </a:cubicBezTo>
                  <a:cubicBezTo>
                    <a:pt x="31" y="28"/>
                    <a:pt x="32" y="26"/>
                    <a:pt x="33" y="24"/>
                  </a:cubicBezTo>
                  <a:cubicBezTo>
                    <a:pt x="33" y="21"/>
                    <a:pt x="32" y="19"/>
                    <a:pt x="32" y="17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4" y="17"/>
                    <a:pt x="22" y="16"/>
                    <a:pt x="21" y="14"/>
                  </a:cubicBezTo>
                  <a:cubicBezTo>
                    <a:pt x="20" y="11"/>
                    <a:pt x="22" y="9"/>
                    <a:pt x="25" y="8"/>
                  </a:cubicBezTo>
                  <a:cubicBezTo>
                    <a:pt x="29" y="7"/>
                    <a:pt x="32" y="4"/>
                    <a:pt x="33" y="0"/>
                  </a:cubicBezTo>
                  <a:cubicBezTo>
                    <a:pt x="36" y="0"/>
                    <a:pt x="39" y="0"/>
                    <a:pt x="42" y="0"/>
                  </a:cubicBezTo>
                  <a:cubicBezTo>
                    <a:pt x="42" y="2"/>
                    <a:pt x="41" y="4"/>
                    <a:pt x="40" y="6"/>
                  </a:cubicBezTo>
                  <a:cubicBezTo>
                    <a:pt x="38" y="9"/>
                    <a:pt x="38" y="11"/>
                    <a:pt x="40" y="15"/>
                  </a:cubicBezTo>
                  <a:cubicBezTo>
                    <a:pt x="44" y="22"/>
                    <a:pt x="42" y="30"/>
                    <a:pt x="35" y="35"/>
                  </a:cubicBezTo>
                  <a:cubicBezTo>
                    <a:pt x="33" y="37"/>
                    <a:pt x="31" y="38"/>
                    <a:pt x="29" y="4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6DC1DA63-F1D9-C9FC-7CB6-3DBD334210F8}"/>
                </a:ext>
              </a:extLst>
            </p:cNvPr>
            <p:cNvSpPr/>
            <p:nvPr/>
          </p:nvSpPr>
          <p:spPr bwMode="auto">
            <a:xfrm>
              <a:off x="1162050" y="2143125"/>
              <a:ext cx="82550" cy="71438"/>
            </a:xfrm>
            <a:custGeom>
              <a:avLst/>
              <a:gdLst>
                <a:gd name="T0" fmla="*/ 5 w 31"/>
                <a:gd name="T1" fmla="*/ 20 h 27"/>
                <a:gd name="T2" fmla="*/ 2 w 31"/>
                <a:gd name="T3" fmla="*/ 8 h 27"/>
                <a:gd name="T4" fmla="*/ 2 w 31"/>
                <a:gd name="T5" fmla="*/ 2 h 27"/>
                <a:gd name="T6" fmla="*/ 8 w 31"/>
                <a:gd name="T7" fmla="*/ 2 h 27"/>
                <a:gd name="T8" fmla="*/ 14 w 31"/>
                <a:gd name="T9" fmla="*/ 16 h 27"/>
                <a:gd name="T10" fmla="*/ 23 w 31"/>
                <a:gd name="T11" fmla="*/ 13 h 27"/>
                <a:gd name="T12" fmla="*/ 28 w 31"/>
                <a:gd name="T13" fmla="*/ 13 h 27"/>
                <a:gd name="T14" fmla="*/ 31 w 31"/>
                <a:gd name="T15" fmla="*/ 18 h 27"/>
                <a:gd name="T16" fmla="*/ 26 w 31"/>
                <a:gd name="T17" fmla="*/ 21 h 27"/>
                <a:gd name="T18" fmla="*/ 17 w 31"/>
                <a:gd name="T19" fmla="*/ 27 h 27"/>
                <a:gd name="T20" fmla="*/ 5 w 31"/>
                <a:gd name="T2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7">
                  <a:moveTo>
                    <a:pt x="5" y="20"/>
                  </a:moveTo>
                  <a:cubicBezTo>
                    <a:pt x="5" y="15"/>
                    <a:pt x="5" y="11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2" y="6"/>
                    <a:pt x="13" y="11"/>
                    <a:pt x="14" y="16"/>
                  </a:cubicBezTo>
                  <a:cubicBezTo>
                    <a:pt x="17" y="15"/>
                    <a:pt x="19" y="13"/>
                    <a:pt x="23" y="13"/>
                  </a:cubicBezTo>
                  <a:cubicBezTo>
                    <a:pt x="24" y="13"/>
                    <a:pt x="26" y="13"/>
                    <a:pt x="28" y="13"/>
                  </a:cubicBezTo>
                  <a:cubicBezTo>
                    <a:pt x="30" y="14"/>
                    <a:pt x="31" y="15"/>
                    <a:pt x="31" y="18"/>
                  </a:cubicBezTo>
                  <a:cubicBezTo>
                    <a:pt x="30" y="20"/>
                    <a:pt x="29" y="22"/>
                    <a:pt x="26" y="21"/>
                  </a:cubicBezTo>
                  <a:cubicBezTo>
                    <a:pt x="22" y="21"/>
                    <a:pt x="19" y="23"/>
                    <a:pt x="17" y="27"/>
                  </a:cubicBezTo>
                  <a:cubicBezTo>
                    <a:pt x="14" y="24"/>
                    <a:pt x="10" y="20"/>
                    <a:pt x="5" y="2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B9B19CD2-5753-17FD-C6DC-61C1254016FF}"/>
                </a:ext>
              </a:extLst>
            </p:cNvPr>
            <p:cNvSpPr/>
            <p:nvPr/>
          </p:nvSpPr>
          <p:spPr bwMode="auto">
            <a:xfrm>
              <a:off x="1166813" y="2217738"/>
              <a:ext cx="26988" cy="47625"/>
            </a:xfrm>
            <a:custGeom>
              <a:avLst/>
              <a:gdLst>
                <a:gd name="T0" fmla="*/ 10 w 10"/>
                <a:gd name="T1" fmla="*/ 13 h 18"/>
                <a:gd name="T2" fmla="*/ 8 w 10"/>
                <a:gd name="T3" fmla="*/ 17 h 18"/>
                <a:gd name="T4" fmla="*/ 4 w 10"/>
                <a:gd name="T5" fmla="*/ 14 h 18"/>
                <a:gd name="T6" fmla="*/ 1 w 10"/>
                <a:gd name="T7" fmla="*/ 3 h 18"/>
                <a:gd name="T8" fmla="*/ 6 w 10"/>
                <a:gd name="T9" fmla="*/ 2 h 18"/>
                <a:gd name="T10" fmla="*/ 10 w 10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13"/>
                  </a:moveTo>
                  <a:cubicBezTo>
                    <a:pt x="10" y="14"/>
                    <a:pt x="10" y="17"/>
                    <a:pt x="8" y="17"/>
                  </a:cubicBezTo>
                  <a:cubicBezTo>
                    <a:pt x="6" y="18"/>
                    <a:pt x="5" y="16"/>
                    <a:pt x="4" y="14"/>
                  </a:cubicBezTo>
                  <a:cubicBezTo>
                    <a:pt x="1" y="11"/>
                    <a:pt x="0" y="7"/>
                    <a:pt x="1" y="3"/>
                  </a:cubicBezTo>
                  <a:cubicBezTo>
                    <a:pt x="2" y="0"/>
                    <a:pt x="3" y="0"/>
                    <a:pt x="6" y="2"/>
                  </a:cubicBezTo>
                  <a:cubicBezTo>
                    <a:pt x="8" y="4"/>
                    <a:pt x="10" y="8"/>
                    <a:pt x="10" y="1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D1EDDF3-EEEE-AB0B-6209-C5131C6D0665}"/>
                </a:ext>
              </a:extLst>
            </p:cNvPr>
            <p:cNvSpPr/>
            <p:nvPr/>
          </p:nvSpPr>
          <p:spPr bwMode="auto">
            <a:xfrm>
              <a:off x="1350963" y="2413000"/>
              <a:ext cx="33338" cy="46038"/>
            </a:xfrm>
            <a:custGeom>
              <a:avLst/>
              <a:gdLst>
                <a:gd name="T0" fmla="*/ 12 w 12"/>
                <a:gd name="T1" fmla="*/ 14 h 17"/>
                <a:gd name="T2" fmla="*/ 9 w 12"/>
                <a:gd name="T3" fmla="*/ 17 h 17"/>
                <a:gd name="T4" fmla="*/ 0 w 12"/>
                <a:gd name="T5" fmla="*/ 4 h 17"/>
                <a:gd name="T6" fmla="*/ 3 w 12"/>
                <a:gd name="T7" fmla="*/ 1 h 17"/>
                <a:gd name="T8" fmla="*/ 12 w 12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6"/>
                    <a:pt x="12" y="17"/>
                    <a:pt x="9" y="17"/>
                  </a:cubicBezTo>
                  <a:cubicBezTo>
                    <a:pt x="5" y="15"/>
                    <a:pt x="0" y="8"/>
                    <a:pt x="0" y="4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8" y="3"/>
                    <a:pt x="12" y="9"/>
                    <a:pt x="12" y="14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998C476-3B98-8BEE-ECEE-18436B318F6F}"/>
                </a:ext>
              </a:extLst>
            </p:cNvPr>
            <p:cNvSpPr/>
            <p:nvPr/>
          </p:nvSpPr>
          <p:spPr bwMode="auto">
            <a:xfrm>
              <a:off x="1123950" y="2413000"/>
              <a:ext cx="34925" cy="46038"/>
            </a:xfrm>
            <a:custGeom>
              <a:avLst/>
              <a:gdLst>
                <a:gd name="T0" fmla="*/ 0 w 13"/>
                <a:gd name="T1" fmla="*/ 14 h 17"/>
                <a:gd name="T2" fmla="*/ 9 w 13"/>
                <a:gd name="T3" fmla="*/ 1 h 17"/>
                <a:gd name="T4" fmla="*/ 12 w 13"/>
                <a:gd name="T5" fmla="*/ 3 h 17"/>
                <a:gd name="T6" fmla="*/ 3 w 13"/>
                <a:gd name="T7" fmla="*/ 17 h 17"/>
                <a:gd name="T8" fmla="*/ 0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4"/>
                  </a:moveTo>
                  <a:cubicBezTo>
                    <a:pt x="0" y="9"/>
                    <a:pt x="5" y="2"/>
                    <a:pt x="9" y="1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3" y="8"/>
                    <a:pt x="7" y="15"/>
                    <a:pt x="3" y="17"/>
                  </a:cubicBezTo>
                  <a:cubicBezTo>
                    <a:pt x="0" y="17"/>
                    <a:pt x="0" y="16"/>
                    <a:pt x="0" y="14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33" name="Freeform 29">
            <a:extLst>
              <a:ext uri="{FF2B5EF4-FFF2-40B4-BE49-F238E27FC236}">
                <a16:creationId xmlns:a16="http://schemas.microsoft.com/office/drawing/2014/main" id="{ACB72BC9-4DB1-1D00-8D8E-BFF8A96CFC12}"/>
              </a:ext>
            </a:extLst>
          </p:cNvPr>
          <p:cNvSpPr>
            <a:spLocks noEditPoints="1"/>
          </p:cNvSpPr>
          <p:nvPr/>
        </p:nvSpPr>
        <p:spPr bwMode="auto">
          <a:xfrm>
            <a:off x="828675" y="2789238"/>
            <a:ext cx="747713" cy="747713"/>
          </a:xfrm>
          <a:custGeom>
            <a:avLst/>
            <a:gdLst>
              <a:gd name="T0" fmla="*/ 256 w 279"/>
              <a:gd name="T1" fmla="*/ 69 h 279"/>
              <a:gd name="T2" fmla="*/ 259 w 279"/>
              <a:gd name="T3" fmla="*/ 69 h 279"/>
              <a:gd name="T4" fmla="*/ 272 w 279"/>
              <a:gd name="T5" fmla="*/ 99 h 279"/>
              <a:gd name="T6" fmla="*/ 278 w 279"/>
              <a:gd name="T7" fmla="*/ 147 h 279"/>
              <a:gd name="T8" fmla="*/ 264 w 279"/>
              <a:gd name="T9" fmla="*/ 200 h 279"/>
              <a:gd name="T10" fmla="*/ 251 w 279"/>
              <a:gd name="T11" fmla="*/ 222 h 279"/>
              <a:gd name="T12" fmla="*/ 221 w 279"/>
              <a:gd name="T13" fmla="*/ 252 h 279"/>
              <a:gd name="T14" fmla="*/ 162 w 279"/>
              <a:gd name="T15" fmla="*/ 276 h 279"/>
              <a:gd name="T16" fmla="*/ 103 w 279"/>
              <a:gd name="T17" fmla="*/ 273 h 279"/>
              <a:gd name="T18" fmla="*/ 72 w 279"/>
              <a:gd name="T19" fmla="*/ 261 h 279"/>
              <a:gd name="T20" fmla="*/ 39 w 279"/>
              <a:gd name="T21" fmla="*/ 236 h 279"/>
              <a:gd name="T22" fmla="*/ 14 w 279"/>
              <a:gd name="T23" fmla="*/ 199 h 279"/>
              <a:gd name="T24" fmla="*/ 1 w 279"/>
              <a:gd name="T25" fmla="*/ 130 h 279"/>
              <a:gd name="T26" fmla="*/ 10 w 279"/>
              <a:gd name="T27" fmla="*/ 87 h 279"/>
              <a:gd name="T28" fmla="*/ 26 w 279"/>
              <a:gd name="T29" fmla="*/ 58 h 279"/>
              <a:gd name="T30" fmla="*/ 55 w 279"/>
              <a:gd name="T31" fmla="*/ 28 h 279"/>
              <a:gd name="T32" fmla="*/ 91 w 279"/>
              <a:gd name="T33" fmla="*/ 9 h 279"/>
              <a:gd name="T34" fmla="*/ 150 w 279"/>
              <a:gd name="T35" fmla="*/ 1 h 279"/>
              <a:gd name="T36" fmla="*/ 186 w 279"/>
              <a:gd name="T37" fmla="*/ 9 h 279"/>
              <a:gd name="T38" fmla="*/ 229 w 279"/>
              <a:gd name="T39" fmla="*/ 33 h 279"/>
              <a:gd name="T40" fmla="*/ 227 w 279"/>
              <a:gd name="T41" fmla="*/ 49 h 279"/>
              <a:gd name="T42" fmla="*/ 227 w 279"/>
              <a:gd name="T43" fmla="*/ 101 h 279"/>
              <a:gd name="T44" fmla="*/ 228 w 279"/>
              <a:gd name="T45" fmla="*/ 133 h 279"/>
              <a:gd name="T46" fmla="*/ 256 w 279"/>
              <a:gd name="T47" fmla="*/ 107 h 279"/>
              <a:gd name="T48" fmla="*/ 254 w 279"/>
              <a:gd name="T49" fmla="*/ 71 h 279"/>
              <a:gd name="T50" fmla="*/ 138 w 279"/>
              <a:gd name="T51" fmla="*/ 245 h 279"/>
              <a:gd name="T52" fmla="*/ 190 w 279"/>
              <a:gd name="T53" fmla="*/ 245 h 279"/>
              <a:gd name="T54" fmla="*/ 220 w 279"/>
              <a:gd name="T55" fmla="*/ 239 h 279"/>
              <a:gd name="T56" fmla="*/ 173 w 279"/>
              <a:gd name="T57" fmla="*/ 159 h 279"/>
              <a:gd name="T58" fmla="*/ 185 w 279"/>
              <a:gd name="T59" fmla="*/ 130 h 279"/>
              <a:gd name="T60" fmla="*/ 208 w 279"/>
              <a:gd name="T61" fmla="*/ 113 h 279"/>
              <a:gd name="T62" fmla="*/ 203 w 279"/>
              <a:gd name="T63" fmla="*/ 86 h 279"/>
              <a:gd name="T64" fmla="*/ 161 w 279"/>
              <a:gd name="T65" fmla="*/ 19 h 279"/>
              <a:gd name="T66" fmla="*/ 79 w 279"/>
              <a:gd name="T67" fmla="*/ 37 h 279"/>
              <a:gd name="T68" fmla="*/ 74 w 279"/>
              <a:gd name="T69" fmla="*/ 89 h 279"/>
              <a:gd name="T70" fmla="*/ 86 w 279"/>
              <a:gd name="T71" fmla="*/ 125 h 279"/>
              <a:gd name="T72" fmla="*/ 105 w 279"/>
              <a:gd name="T73" fmla="*/ 149 h 279"/>
              <a:gd name="T74" fmla="*/ 86 w 279"/>
              <a:gd name="T75" fmla="*/ 170 h 279"/>
              <a:gd name="T76" fmla="*/ 64 w 279"/>
              <a:gd name="T77" fmla="*/ 245 h 279"/>
              <a:gd name="T78" fmla="*/ 205 w 279"/>
              <a:gd name="T79" fmla="*/ 167 h 279"/>
              <a:gd name="T80" fmla="*/ 212 w 279"/>
              <a:gd name="T81" fmla="*/ 181 h 279"/>
              <a:gd name="T82" fmla="*/ 216 w 279"/>
              <a:gd name="T83" fmla="*/ 157 h 279"/>
              <a:gd name="T84" fmla="*/ 212 w 279"/>
              <a:gd name="T85" fmla="*/ 135 h 279"/>
              <a:gd name="T86" fmla="*/ 208 w 279"/>
              <a:gd name="T87" fmla="*/ 154 h 279"/>
              <a:gd name="T88" fmla="*/ 61 w 279"/>
              <a:gd name="T89" fmla="*/ 176 h 279"/>
              <a:gd name="T90" fmla="*/ 70 w 279"/>
              <a:gd name="T91" fmla="*/ 176 h 279"/>
              <a:gd name="T92" fmla="*/ 66 w 279"/>
              <a:gd name="T93" fmla="*/ 140 h 279"/>
              <a:gd name="T94" fmla="*/ 58 w 279"/>
              <a:gd name="T95" fmla="*/ 137 h 279"/>
              <a:gd name="T96" fmla="*/ 61 w 279"/>
              <a:gd name="T97" fmla="*/ 175 h 279"/>
              <a:gd name="T98" fmla="*/ 203 w 279"/>
              <a:gd name="T99" fmla="*/ 144 h 279"/>
              <a:gd name="T100" fmla="*/ 196 w 279"/>
              <a:gd name="T101" fmla="*/ 133 h 279"/>
              <a:gd name="T102" fmla="*/ 193 w 279"/>
              <a:gd name="T103" fmla="*/ 150 h 279"/>
              <a:gd name="T104" fmla="*/ 192 w 279"/>
              <a:gd name="T105" fmla="*/ 161 h 279"/>
              <a:gd name="T106" fmla="*/ 203 w 279"/>
              <a:gd name="T107" fmla="*/ 144 h 279"/>
              <a:gd name="T108" fmla="*/ 80 w 279"/>
              <a:gd name="T109" fmla="*/ 132 h 279"/>
              <a:gd name="T110" fmla="*/ 78 w 279"/>
              <a:gd name="T111" fmla="*/ 159 h 279"/>
              <a:gd name="T112" fmla="*/ 86 w 279"/>
              <a:gd name="T113" fmla="*/ 155 h 279"/>
              <a:gd name="T114" fmla="*/ 82 w 279"/>
              <a:gd name="T115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9" h="279">
                <a:moveTo>
                  <a:pt x="255" y="70"/>
                </a:moveTo>
                <a:cubicBezTo>
                  <a:pt x="255" y="70"/>
                  <a:pt x="256" y="69"/>
                  <a:pt x="256" y="69"/>
                </a:cubicBezTo>
                <a:cubicBezTo>
                  <a:pt x="256" y="68"/>
                  <a:pt x="255" y="66"/>
                  <a:pt x="257" y="66"/>
                </a:cubicBezTo>
                <a:cubicBezTo>
                  <a:pt x="258" y="66"/>
                  <a:pt x="258" y="67"/>
                  <a:pt x="259" y="69"/>
                </a:cubicBezTo>
                <a:cubicBezTo>
                  <a:pt x="261" y="72"/>
                  <a:pt x="263" y="76"/>
                  <a:pt x="264" y="79"/>
                </a:cubicBezTo>
                <a:cubicBezTo>
                  <a:pt x="267" y="86"/>
                  <a:pt x="270" y="92"/>
                  <a:pt x="272" y="99"/>
                </a:cubicBezTo>
                <a:cubicBezTo>
                  <a:pt x="274" y="105"/>
                  <a:pt x="275" y="112"/>
                  <a:pt x="277" y="119"/>
                </a:cubicBezTo>
                <a:cubicBezTo>
                  <a:pt x="279" y="129"/>
                  <a:pt x="277" y="138"/>
                  <a:pt x="278" y="147"/>
                </a:cubicBezTo>
                <a:cubicBezTo>
                  <a:pt x="278" y="158"/>
                  <a:pt x="276" y="168"/>
                  <a:pt x="273" y="178"/>
                </a:cubicBezTo>
                <a:cubicBezTo>
                  <a:pt x="270" y="186"/>
                  <a:pt x="267" y="193"/>
                  <a:pt x="264" y="200"/>
                </a:cubicBezTo>
                <a:cubicBezTo>
                  <a:pt x="261" y="207"/>
                  <a:pt x="257" y="213"/>
                  <a:pt x="252" y="219"/>
                </a:cubicBezTo>
                <a:cubicBezTo>
                  <a:pt x="251" y="220"/>
                  <a:pt x="251" y="221"/>
                  <a:pt x="251" y="222"/>
                </a:cubicBezTo>
                <a:cubicBezTo>
                  <a:pt x="244" y="231"/>
                  <a:pt x="238" y="239"/>
                  <a:pt x="228" y="245"/>
                </a:cubicBezTo>
                <a:cubicBezTo>
                  <a:pt x="226" y="247"/>
                  <a:pt x="223" y="250"/>
                  <a:pt x="221" y="252"/>
                </a:cubicBezTo>
                <a:cubicBezTo>
                  <a:pt x="212" y="259"/>
                  <a:pt x="203" y="263"/>
                  <a:pt x="193" y="268"/>
                </a:cubicBezTo>
                <a:cubicBezTo>
                  <a:pt x="183" y="272"/>
                  <a:pt x="173" y="274"/>
                  <a:pt x="162" y="276"/>
                </a:cubicBezTo>
                <a:cubicBezTo>
                  <a:pt x="151" y="279"/>
                  <a:pt x="140" y="278"/>
                  <a:pt x="129" y="278"/>
                </a:cubicBezTo>
                <a:cubicBezTo>
                  <a:pt x="120" y="277"/>
                  <a:pt x="111" y="275"/>
                  <a:pt x="103" y="273"/>
                </a:cubicBezTo>
                <a:cubicBezTo>
                  <a:pt x="98" y="272"/>
                  <a:pt x="92" y="271"/>
                  <a:pt x="87" y="268"/>
                </a:cubicBezTo>
                <a:cubicBezTo>
                  <a:pt x="82" y="266"/>
                  <a:pt x="78" y="263"/>
                  <a:pt x="72" y="261"/>
                </a:cubicBezTo>
                <a:cubicBezTo>
                  <a:pt x="69" y="260"/>
                  <a:pt x="67" y="259"/>
                  <a:pt x="64" y="257"/>
                </a:cubicBezTo>
                <a:cubicBezTo>
                  <a:pt x="55" y="250"/>
                  <a:pt x="46" y="244"/>
                  <a:pt x="39" y="236"/>
                </a:cubicBezTo>
                <a:cubicBezTo>
                  <a:pt x="34" y="230"/>
                  <a:pt x="29" y="225"/>
                  <a:pt x="25" y="218"/>
                </a:cubicBezTo>
                <a:cubicBezTo>
                  <a:pt x="21" y="212"/>
                  <a:pt x="17" y="206"/>
                  <a:pt x="14" y="199"/>
                </a:cubicBezTo>
                <a:cubicBezTo>
                  <a:pt x="11" y="195"/>
                  <a:pt x="9" y="189"/>
                  <a:pt x="7" y="184"/>
                </a:cubicBezTo>
                <a:cubicBezTo>
                  <a:pt x="1" y="166"/>
                  <a:pt x="0" y="148"/>
                  <a:pt x="1" y="130"/>
                </a:cubicBezTo>
                <a:cubicBezTo>
                  <a:pt x="1" y="122"/>
                  <a:pt x="2" y="114"/>
                  <a:pt x="4" y="107"/>
                </a:cubicBezTo>
                <a:cubicBezTo>
                  <a:pt x="6" y="100"/>
                  <a:pt x="7" y="93"/>
                  <a:pt x="10" y="87"/>
                </a:cubicBezTo>
                <a:cubicBezTo>
                  <a:pt x="12" y="82"/>
                  <a:pt x="15" y="77"/>
                  <a:pt x="17" y="73"/>
                </a:cubicBezTo>
                <a:cubicBezTo>
                  <a:pt x="20" y="68"/>
                  <a:pt x="23" y="63"/>
                  <a:pt x="26" y="58"/>
                </a:cubicBezTo>
                <a:cubicBezTo>
                  <a:pt x="27" y="57"/>
                  <a:pt x="28" y="55"/>
                  <a:pt x="30" y="53"/>
                </a:cubicBezTo>
                <a:cubicBezTo>
                  <a:pt x="38" y="44"/>
                  <a:pt x="46" y="36"/>
                  <a:pt x="55" y="28"/>
                </a:cubicBezTo>
                <a:cubicBezTo>
                  <a:pt x="60" y="25"/>
                  <a:pt x="64" y="23"/>
                  <a:pt x="68" y="20"/>
                </a:cubicBezTo>
                <a:cubicBezTo>
                  <a:pt x="75" y="15"/>
                  <a:pt x="83" y="12"/>
                  <a:pt x="91" y="9"/>
                </a:cubicBezTo>
                <a:cubicBezTo>
                  <a:pt x="98" y="6"/>
                  <a:pt x="106" y="5"/>
                  <a:pt x="114" y="3"/>
                </a:cubicBezTo>
                <a:cubicBezTo>
                  <a:pt x="126" y="0"/>
                  <a:pt x="138" y="1"/>
                  <a:pt x="150" y="1"/>
                </a:cubicBezTo>
                <a:cubicBezTo>
                  <a:pt x="156" y="1"/>
                  <a:pt x="162" y="3"/>
                  <a:pt x="168" y="4"/>
                </a:cubicBezTo>
                <a:cubicBezTo>
                  <a:pt x="174" y="5"/>
                  <a:pt x="180" y="6"/>
                  <a:pt x="186" y="9"/>
                </a:cubicBezTo>
                <a:cubicBezTo>
                  <a:pt x="196" y="13"/>
                  <a:pt x="206" y="16"/>
                  <a:pt x="215" y="23"/>
                </a:cubicBezTo>
                <a:cubicBezTo>
                  <a:pt x="220" y="27"/>
                  <a:pt x="224" y="30"/>
                  <a:pt x="229" y="33"/>
                </a:cubicBezTo>
                <a:cubicBezTo>
                  <a:pt x="231" y="34"/>
                  <a:pt x="232" y="36"/>
                  <a:pt x="232" y="38"/>
                </a:cubicBezTo>
                <a:cubicBezTo>
                  <a:pt x="228" y="41"/>
                  <a:pt x="227" y="45"/>
                  <a:pt x="227" y="49"/>
                </a:cubicBezTo>
                <a:cubicBezTo>
                  <a:pt x="227" y="57"/>
                  <a:pt x="227" y="64"/>
                  <a:pt x="227" y="71"/>
                </a:cubicBezTo>
                <a:cubicBezTo>
                  <a:pt x="227" y="81"/>
                  <a:pt x="227" y="91"/>
                  <a:pt x="227" y="101"/>
                </a:cubicBezTo>
                <a:cubicBezTo>
                  <a:pt x="227" y="104"/>
                  <a:pt x="226" y="105"/>
                  <a:pt x="225" y="107"/>
                </a:cubicBezTo>
                <a:cubicBezTo>
                  <a:pt x="219" y="116"/>
                  <a:pt x="220" y="127"/>
                  <a:pt x="228" y="133"/>
                </a:cubicBezTo>
                <a:cubicBezTo>
                  <a:pt x="235" y="140"/>
                  <a:pt x="246" y="140"/>
                  <a:pt x="254" y="133"/>
                </a:cubicBezTo>
                <a:cubicBezTo>
                  <a:pt x="261" y="127"/>
                  <a:pt x="262" y="115"/>
                  <a:pt x="256" y="107"/>
                </a:cubicBezTo>
                <a:cubicBezTo>
                  <a:pt x="255" y="105"/>
                  <a:pt x="254" y="103"/>
                  <a:pt x="254" y="101"/>
                </a:cubicBezTo>
                <a:cubicBezTo>
                  <a:pt x="254" y="91"/>
                  <a:pt x="254" y="81"/>
                  <a:pt x="254" y="71"/>
                </a:cubicBezTo>
                <a:cubicBezTo>
                  <a:pt x="254" y="71"/>
                  <a:pt x="254" y="70"/>
                  <a:pt x="255" y="70"/>
                </a:cubicBezTo>
                <a:close/>
                <a:moveTo>
                  <a:pt x="138" y="245"/>
                </a:moveTo>
                <a:cubicBezTo>
                  <a:pt x="138" y="245"/>
                  <a:pt x="138" y="245"/>
                  <a:pt x="138" y="245"/>
                </a:cubicBezTo>
                <a:cubicBezTo>
                  <a:pt x="155" y="245"/>
                  <a:pt x="173" y="245"/>
                  <a:pt x="190" y="245"/>
                </a:cubicBezTo>
                <a:cubicBezTo>
                  <a:pt x="198" y="245"/>
                  <a:pt x="206" y="245"/>
                  <a:pt x="214" y="245"/>
                </a:cubicBezTo>
                <a:cubicBezTo>
                  <a:pt x="218" y="245"/>
                  <a:pt x="220" y="243"/>
                  <a:pt x="220" y="239"/>
                </a:cubicBezTo>
                <a:cubicBezTo>
                  <a:pt x="220" y="237"/>
                  <a:pt x="220" y="235"/>
                  <a:pt x="220" y="232"/>
                </a:cubicBezTo>
                <a:cubicBezTo>
                  <a:pt x="219" y="199"/>
                  <a:pt x="203" y="175"/>
                  <a:pt x="173" y="159"/>
                </a:cubicBezTo>
                <a:cubicBezTo>
                  <a:pt x="169" y="157"/>
                  <a:pt x="168" y="152"/>
                  <a:pt x="172" y="148"/>
                </a:cubicBezTo>
                <a:cubicBezTo>
                  <a:pt x="178" y="143"/>
                  <a:pt x="182" y="137"/>
                  <a:pt x="185" y="130"/>
                </a:cubicBezTo>
                <a:cubicBezTo>
                  <a:pt x="186" y="126"/>
                  <a:pt x="187" y="125"/>
                  <a:pt x="191" y="125"/>
                </a:cubicBezTo>
                <a:cubicBezTo>
                  <a:pt x="199" y="125"/>
                  <a:pt x="205" y="120"/>
                  <a:pt x="208" y="113"/>
                </a:cubicBezTo>
                <a:cubicBezTo>
                  <a:pt x="212" y="105"/>
                  <a:pt x="210" y="97"/>
                  <a:pt x="205" y="91"/>
                </a:cubicBezTo>
                <a:cubicBezTo>
                  <a:pt x="203" y="89"/>
                  <a:pt x="203" y="88"/>
                  <a:pt x="203" y="86"/>
                </a:cubicBezTo>
                <a:cubicBezTo>
                  <a:pt x="206" y="74"/>
                  <a:pt x="208" y="62"/>
                  <a:pt x="205" y="50"/>
                </a:cubicBezTo>
                <a:cubicBezTo>
                  <a:pt x="201" y="29"/>
                  <a:pt x="183" y="15"/>
                  <a:pt x="161" y="19"/>
                </a:cubicBezTo>
                <a:cubicBezTo>
                  <a:pt x="154" y="20"/>
                  <a:pt x="150" y="18"/>
                  <a:pt x="144" y="16"/>
                </a:cubicBezTo>
                <a:cubicBezTo>
                  <a:pt x="120" y="5"/>
                  <a:pt x="93" y="14"/>
                  <a:pt x="79" y="37"/>
                </a:cubicBezTo>
                <a:cubicBezTo>
                  <a:pt x="71" y="52"/>
                  <a:pt x="70" y="68"/>
                  <a:pt x="75" y="84"/>
                </a:cubicBezTo>
                <a:cubicBezTo>
                  <a:pt x="76" y="86"/>
                  <a:pt x="76" y="88"/>
                  <a:pt x="74" y="89"/>
                </a:cubicBezTo>
                <a:cubicBezTo>
                  <a:pt x="68" y="94"/>
                  <a:pt x="65" y="100"/>
                  <a:pt x="67" y="108"/>
                </a:cubicBezTo>
                <a:cubicBezTo>
                  <a:pt x="68" y="118"/>
                  <a:pt x="76" y="125"/>
                  <a:pt x="86" y="125"/>
                </a:cubicBezTo>
                <a:cubicBezTo>
                  <a:pt x="88" y="125"/>
                  <a:pt x="90" y="124"/>
                  <a:pt x="90" y="127"/>
                </a:cubicBezTo>
                <a:cubicBezTo>
                  <a:pt x="93" y="136"/>
                  <a:pt x="98" y="143"/>
                  <a:pt x="105" y="149"/>
                </a:cubicBezTo>
                <a:cubicBezTo>
                  <a:pt x="108" y="151"/>
                  <a:pt x="107" y="157"/>
                  <a:pt x="103" y="159"/>
                </a:cubicBezTo>
                <a:cubicBezTo>
                  <a:pt x="97" y="162"/>
                  <a:pt x="92" y="165"/>
                  <a:pt x="86" y="170"/>
                </a:cubicBezTo>
                <a:cubicBezTo>
                  <a:pt x="65" y="188"/>
                  <a:pt x="56" y="211"/>
                  <a:pt x="57" y="238"/>
                </a:cubicBezTo>
                <a:cubicBezTo>
                  <a:pt x="57" y="244"/>
                  <a:pt x="58" y="245"/>
                  <a:pt x="64" y="245"/>
                </a:cubicBezTo>
                <a:cubicBezTo>
                  <a:pt x="88" y="245"/>
                  <a:pt x="113" y="245"/>
                  <a:pt x="138" y="245"/>
                </a:cubicBezTo>
                <a:close/>
                <a:moveTo>
                  <a:pt x="205" y="167"/>
                </a:moveTo>
                <a:cubicBezTo>
                  <a:pt x="205" y="170"/>
                  <a:pt x="205" y="174"/>
                  <a:pt x="206" y="177"/>
                </a:cubicBezTo>
                <a:cubicBezTo>
                  <a:pt x="207" y="180"/>
                  <a:pt x="208" y="182"/>
                  <a:pt x="212" y="181"/>
                </a:cubicBezTo>
                <a:cubicBezTo>
                  <a:pt x="215" y="180"/>
                  <a:pt x="215" y="177"/>
                  <a:pt x="214" y="175"/>
                </a:cubicBezTo>
                <a:cubicBezTo>
                  <a:pt x="213" y="168"/>
                  <a:pt x="213" y="163"/>
                  <a:pt x="216" y="157"/>
                </a:cubicBezTo>
                <a:cubicBezTo>
                  <a:pt x="220" y="151"/>
                  <a:pt x="221" y="145"/>
                  <a:pt x="218" y="138"/>
                </a:cubicBezTo>
                <a:cubicBezTo>
                  <a:pt x="217" y="136"/>
                  <a:pt x="215" y="134"/>
                  <a:pt x="212" y="135"/>
                </a:cubicBezTo>
                <a:cubicBezTo>
                  <a:pt x="209" y="136"/>
                  <a:pt x="209" y="139"/>
                  <a:pt x="210" y="141"/>
                </a:cubicBezTo>
                <a:cubicBezTo>
                  <a:pt x="212" y="146"/>
                  <a:pt x="210" y="150"/>
                  <a:pt x="208" y="154"/>
                </a:cubicBezTo>
                <a:cubicBezTo>
                  <a:pt x="206" y="158"/>
                  <a:pt x="204" y="162"/>
                  <a:pt x="205" y="167"/>
                </a:cubicBezTo>
                <a:close/>
                <a:moveTo>
                  <a:pt x="61" y="176"/>
                </a:moveTo>
                <a:cubicBezTo>
                  <a:pt x="61" y="178"/>
                  <a:pt x="62" y="180"/>
                  <a:pt x="65" y="180"/>
                </a:cubicBezTo>
                <a:cubicBezTo>
                  <a:pt x="67" y="180"/>
                  <a:pt x="69" y="179"/>
                  <a:pt x="70" y="176"/>
                </a:cubicBezTo>
                <a:cubicBezTo>
                  <a:pt x="72" y="169"/>
                  <a:pt x="72" y="161"/>
                  <a:pt x="68" y="154"/>
                </a:cubicBezTo>
                <a:cubicBezTo>
                  <a:pt x="65" y="149"/>
                  <a:pt x="64" y="145"/>
                  <a:pt x="66" y="140"/>
                </a:cubicBezTo>
                <a:cubicBezTo>
                  <a:pt x="67" y="137"/>
                  <a:pt x="66" y="135"/>
                  <a:pt x="64" y="134"/>
                </a:cubicBezTo>
                <a:cubicBezTo>
                  <a:pt x="61" y="134"/>
                  <a:pt x="59" y="135"/>
                  <a:pt x="58" y="137"/>
                </a:cubicBezTo>
                <a:cubicBezTo>
                  <a:pt x="56" y="142"/>
                  <a:pt x="56" y="147"/>
                  <a:pt x="58" y="152"/>
                </a:cubicBezTo>
                <a:cubicBezTo>
                  <a:pt x="61" y="160"/>
                  <a:pt x="64" y="167"/>
                  <a:pt x="61" y="175"/>
                </a:cubicBezTo>
                <a:cubicBezTo>
                  <a:pt x="61" y="176"/>
                  <a:pt x="61" y="176"/>
                  <a:pt x="61" y="176"/>
                </a:cubicBezTo>
                <a:close/>
                <a:moveTo>
                  <a:pt x="203" y="144"/>
                </a:moveTo>
                <a:cubicBezTo>
                  <a:pt x="203" y="142"/>
                  <a:pt x="203" y="139"/>
                  <a:pt x="202" y="137"/>
                </a:cubicBezTo>
                <a:cubicBezTo>
                  <a:pt x="200" y="134"/>
                  <a:pt x="198" y="132"/>
                  <a:pt x="196" y="133"/>
                </a:cubicBezTo>
                <a:cubicBezTo>
                  <a:pt x="193" y="135"/>
                  <a:pt x="192" y="137"/>
                  <a:pt x="193" y="139"/>
                </a:cubicBezTo>
                <a:cubicBezTo>
                  <a:pt x="195" y="143"/>
                  <a:pt x="194" y="147"/>
                  <a:pt x="193" y="150"/>
                </a:cubicBezTo>
                <a:cubicBezTo>
                  <a:pt x="192" y="152"/>
                  <a:pt x="191" y="153"/>
                  <a:pt x="191" y="155"/>
                </a:cubicBezTo>
                <a:cubicBezTo>
                  <a:pt x="190" y="157"/>
                  <a:pt x="190" y="160"/>
                  <a:pt x="192" y="161"/>
                </a:cubicBezTo>
                <a:cubicBezTo>
                  <a:pt x="195" y="162"/>
                  <a:pt x="197" y="161"/>
                  <a:pt x="198" y="159"/>
                </a:cubicBezTo>
                <a:cubicBezTo>
                  <a:pt x="201" y="154"/>
                  <a:pt x="203" y="150"/>
                  <a:pt x="203" y="144"/>
                </a:cubicBezTo>
                <a:close/>
                <a:moveTo>
                  <a:pt x="83" y="137"/>
                </a:moveTo>
                <a:cubicBezTo>
                  <a:pt x="83" y="134"/>
                  <a:pt x="82" y="133"/>
                  <a:pt x="80" y="132"/>
                </a:cubicBezTo>
                <a:cubicBezTo>
                  <a:pt x="77" y="132"/>
                  <a:pt x="76" y="133"/>
                  <a:pt x="75" y="135"/>
                </a:cubicBezTo>
                <a:cubicBezTo>
                  <a:pt x="71" y="141"/>
                  <a:pt x="73" y="153"/>
                  <a:pt x="78" y="159"/>
                </a:cubicBezTo>
                <a:cubicBezTo>
                  <a:pt x="80" y="160"/>
                  <a:pt x="82" y="161"/>
                  <a:pt x="84" y="160"/>
                </a:cubicBezTo>
                <a:cubicBezTo>
                  <a:pt x="85" y="159"/>
                  <a:pt x="86" y="157"/>
                  <a:pt x="86" y="155"/>
                </a:cubicBezTo>
                <a:cubicBezTo>
                  <a:pt x="85" y="153"/>
                  <a:pt x="84" y="151"/>
                  <a:pt x="83" y="149"/>
                </a:cubicBezTo>
                <a:cubicBezTo>
                  <a:pt x="82" y="146"/>
                  <a:pt x="81" y="142"/>
                  <a:pt x="82" y="139"/>
                </a:cubicBezTo>
                <a:cubicBezTo>
                  <a:pt x="83" y="138"/>
                  <a:pt x="83" y="137"/>
                  <a:pt x="83" y="137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58148FD-57A4-9485-7122-D1D457A755AF}"/>
              </a:ext>
            </a:extLst>
          </p:cNvPr>
          <p:cNvGrpSpPr/>
          <p:nvPr/>
        </p:nvGrpSpPr>
        <p:grpSpPr>
          <a:xfrm>
            <a:off x="979488" y="2803526"/>
            <a:ext cx="550862" cy="642938"/>
            <a:chOff x="979488" y="2803526"/>
            <a:chExt cx="550862" cy="642938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A73E28B7-0D8D-84F8-E0A5-E83A07DAD73A}"/>
                </a:ext>
              </a:extLst>
            </p:cNvPr>
            <p:cNvSpPr/>
            <p:nvPr/>
          </p:nvSpPr>
          <p:spPr bwMode="auto">
            <a:xfrm>
              <a:off x="1436688" y="2874963"/>
              <a:ext cx="76200" cy="104775"/>
            </a:xfrm>
            <a:custGeom>
              <a:avLst/>
              <a:gdLst>
                <a:gd name="T0" fmla="*/ 0 w 28"/>
                <a:gd name="T1" fmla="*/ 39 h 39"/>
                <a:gd name="T2" fmla="*/ 0 w 28"/>
                <a:gd name="T3" fmla="*/ 17 h 39"/>
                <a:gd name="T4" fmla="*/ 5 w 28"/>
                <a:gd name="T5" fmla="*/ 6 h 39"/>
                <a:gd name="T6" fmla="*/ 27 w 28"/>
                <a:gd name="T7" fmla="*/ 14 h 39"/>
                <a:gd name="T8" fmla="*/ 28 w 28"/>
                <a:gd name="T9" fmla="*/ 36 h 39"/>
                <a:gd name="T10" fmla="*/ 28 w 28"/>
                <a:gd name="T11" fmla="*/ 38 h 39"/>
                <a:gd name="T12" fmla="*/ 27 w 28"/>
                <a:gd name="T13" fmla="*/ 39 h 39"/>
                <a:gd name="T14" fmla="*/ 19 w 28"/>
                <a:gd name="T15" fmla="*/ 37 h 39"/>
                <a:gd name="T16" fmla="*/ 19 w 28"/>
                <a:gd name="T17" fmla="*/ 18 h 39"/>
                <a:gd name="T18" fmla="*/ 13 w 28"/>
                <a:gd name="T19" fmla="*/ 11 h 39"/>
                <a:gd name="T20" fmla="*/ 8 w 28"/>
                <a:gd name="T21" fmla="*/ 18 h 39"/>
                <a:gd name="T22" fmla="*/ 8 w 28"/>
                <a:gd name="T23" fmla="*/ 37 h 39"/>
                <a:gd name="T24" fmla="*/ 0 w 28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9">
                  <a:moveTo>
                    <a:pt x="0" y="39"/>
                  </a:moveTo>
                  <a:cubicBezTo>
                    <a:pt x="0" y="32"/>
                    <a:pt x="0" y="25"/>
                    <a:pt x="0" y="17"/>
                  </a:cubicBezTo>
                  <a:cubicBezTo>
                    <a:pt x="0" y="13"/>
                    <a:pt x="1" y="9"/>
                    <a:pt x="5" y="6"/>
                  </a:cubicBezTo>
                  <a:cubicBezTo>
                    <a:pt x="15" y="0"/>
                    <a:pt x="24" y="3"/>
                    <a:pt x="27" y="14"/>
                  </a:cubicBezTo>
                  <a:cubicBezTo>
                    <a:pt x="28" y="22"/>
                    <a:pt x="28" y="29"/>
                    <a:pt x="28" y="36"/>
                  </a:cubicBezTo>
                  <a:cubicBezTo>
                    <a:pt x="28" y="37"/>
                    <a:pt x="28" y="37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5" y="37"/>
                    <a:pt x="22" y="38"/>
                    <a:pt x="19" y="37"/>
                  </a:cubicBezTo>
                  <a:cubicBezTo>
                    <a:pt x="19" y="30"/>
                    <a:pt x="19" y="24"/>
                    <a:pt x="19" y="18"/>
                  </a:cubicBezTo>
                  <a:cubicBezTo>
                    <a:pt x="19" y="14"/>
                    <a:pt x="17" y="11"/>
                    <a:pt x="13" y="11"/>
                  </a:cubicBezTo>
                  <a:cubicBezTo>
                    <a:pt x="10" y="11"/>
                    <a:pt x="8" y="14"/>
                    <a:pt x="8" y="18"/>
                  </a:cubicBezTo>
                  <a:cubicBezTo>
                    <a:pt x="8" y="24"/>
                    <a:pt x="8" y="31"/>
                    <a:pt x="8" y="37"/>
                  </a:cubicBezTo>
                  <a:cubicBezTo>
                    <a:pt x="5" y="37"/>
                    <a:pt x="2" y="37"/>
                    <a:pt x="0" y="39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0449E53-1F43-9E41-5D10-8C3D1559B18F}"/>
                </a:ext>
              </a:extLst>
            </p:cNvPr>
            <p:cNvSpPr/>
            <p:nvPr/>
          </p:nvSpPr>
          <p:spPr bwMode="auto">
            <a:xfrm>
              <a:off x="1509713" y="2913063"/>
              <a:ext cx="3175" cy="58738"/>
            </a:xfrm>
            <a:custGeom>
              <a:avLst/>
              <a:gdLst>
                <a:gd name="T0" fmla="*/ 1 w 1"/>
                <a:gd name="T1" fmla="*/ 22 h 22"/>
                <a:gd name="T2" fmla="*/ 0 w 1"/>
                <a:gd name="T3" fmla="*/ 0 h 22"/>
                <a:gd name="T4" fmla="*/ 1 w 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2">
                  <a:moveTo>
                    <a:pt x="1" y="22"/>
                  </a:moveTo>
                  <a:cubicBezTo>
                    <a:pt x="1" y="15"/>
                    <a:pt x="1" y="8"/>
                    <a:pt x="0" y="0"/>
                  </a:cubicBez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AEE959BD-D0F1-1CF3-015A-67638ED43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488" y="2803526"/>
              <a:ext cx="438150" cy="642938"/>
            </a:xfrm>
            <a:custGeom>
              <a:avLst/>
              <a:gdLst>
                <a:gd name="T0" fmla="*/ 8 w 164"/>
                <a:gd name="T1" fmla="*/ 240 h 240"/>
                <a:gd name="T2" fmla="*/ 30 w 164"/>
                <a:gd name="T3" fmla="*/ 165 h 240"/>
                <a:gd name="T4" fmla="*/ 49 w 164"/>
                <a:gd name="T5" fmla="*/ 144 h 240"/>
                <a:gd name="T6" fmla="*/ 30 w 164"/>
                <a:gd name="T7" fmla="*/ 120 h 240"/>
                <a:gd name="T8" fmla="*/ 18 w 164"/>
                <a:gd name="T9" fmla="*/ 84 h 240"/>
                <a:gd name="T10" fmla="*/ 23 w 164"/>
                <a:gd name="T11" fmla="*/ 32 h 240"/>
                <a:gd name="T12" fmla="*/ 105 w 164"/>
                <a:gd name="T13" fmla="*/ 14 h 240"/>
                <a:gd name="T14" fmla="*/ 147 w 164"/>
                <a:gd name="T15" fmla="*/ 81 h 240"/>
                <a:gd name="T16" fmla="*/ 152 w 164"/>
                <a:gd name="T17" fmla="*/ 108 h 240"/>
                <a:gd name="T18" fmla="*/ 129 w 164"/>
                <a:gd name="T19" fmla="*/ 125 h 240"/>
                <a:gd name="T20" fmla="*/ 117 w 164"/>
                <a:gd name="T21" fmla="*/ 154 h 240"/>
                <a:gd name="T22" fmla="*/ 164 w 164"/>
                <a:gd name="T23" fmla="*/ 234 h 240"/>
                <a:gd name="T24" fmla="*/ 134 w 164"/>
                <a:gd name="T25" fmla="*/ 240 h 240"/>
                <a:gd name="T26" fmla="*/ 82 w 164"/>
                <a:gd name="T27" fmla="*/ 240 h 240"/>
                <a:gd name="T28" fmla="*/ 82 w 164"/>
                <a:gd name="T29" fmla="*/ 231 h 240"/>
                <a:gd name="T30" fmla="*/ 118 w 164"/>
                <a:gd name="T31" fmla="*/ 228 h 240"/>
                <a:gd name="T32" fmla="*/ 122 w 164"/>
                <a:gd name="T33" fmla="*/ 211 h 240"/>
                <a:gd name="T34" fmla="*/ 127 w 164"/>
                <a:gd name="T35" fmla="*/ 229 h 240"/>
                <a:gd name="T36" fmla="*/ 153 w 164"/>
                <a:gd name="T37" fmla="*/ 231 h 240"/>
                <a:gd name="T38" fmla="*/ 116 w 164"/>
                <a:gd name="T39" fmla="*/ 163 h 240"/>
                <a:gd name="T40" fmla="*/ 82 w 164"/>
                <a:gd name="T41" fmla="*/ 187 h 240"/>
                <a:gd name="T42" fmla="*/ 49 w 164"/>
                <a:gd name="T43" fmla="*/ 163 h 240"/>
                <a:gd name="T44" fmla="*/ 12 w 164"/>
                <a:gd name="T45" fmla="*/ 231 h 240"/>
                <a:gd name="T46" fmla="*/ 38 w 164"/>
                <a:gd name="T47" fmla="*/ 229 h 240"/>
                <a:gd name="T48" fmla="*/ 42 w 164"/>
                <a:gd name="T49" fmla="*/ 211 h 240"/>
                <a:gd name="T50" fmla="*/ 46 w 164"/>
                <a:gd name="T51" fmla="*/ 228 h 240"/>
                <a:gd name="T52" fmla="*/ 82 w 164"/>
                <a:gd name="T53" fmla="*/ 231 h 240"/>
                <a:gd name="T54" fmla="*/ 115 w 164"/>
                <a:gd name="T55" fmla="*/ 86 h 240"/>
                <a:gd name="T56" fmla="*/ 45 w 164"/>
                <a:gd name="T57" fmla="*/ 84 h 240"/>
                <a:gd name="T58" fmla="*/ 40 w 164"/>
                <a:gd name="T59" fmla="*/ 87 h 240"/>
                <a:gd name="T60" fmla="*/ 80 w 164"/>
                <a:gd name="T61" fmla="*/ 148 h 240"/>
                <a:gd name="T62" fmla="*/ 124 w 164"/>
                <a:gd name="T63" fmla="*/ 85 h 240"/>
                <a:gd name="T64" fmla="*/ 82 w 164"/>
                <a:gd name="T65" fmla="*/ 42 h 240"/>
                <a:gd name="T66" fmla="*/ 120 w 164"/>
                <a:gd name="T67" fmla="*/ 47 h 240"/>
                <a:gd name="T68" fmla="*/ 123 w 164"/>
                <a:gd name="T69" fmla="*/ 72 h 240"/>
                <a:gd name="T70" fmla="*/ 138 w 164"/>
                <a:gd name="T71" fmla="*/ 80 h 240"/>
                <a:gd name="T72" fmla="*/ 142 w 164"/>
                <a:gd name="T73" fmla="*/ 53 h 240"/>
                <a:gd name="T74" fmla="*/ 92 w 164"/>
                <a:gd name="T75" fmla="*/ 23 h 240"/>
                <a:gd name="T76" fmla="*/ 27 w 164"/>
                <a:gd name="T77" fmla="*/ 76 h 240"/>
                <a:gd name="T78" fmla="*/ 42 w 164"/>
                <a:gd name="T79" fmla="*/ 73 h 240"/>
                <a:gd name="T80" fmla="*/ 44 w 164"/>
                <a:gd name="T81" fmla="*/ 48 h 240"/>
                <a:gd name="T82" fmla="*/ 82 w 164"/>
                <a:gd name="T83" fmla="*/ 42 h 240"/>
                <a:gd name="T84" fmla="*/ 82 w 164"/>
                <a:gd name="T85" fmla="*/ 51 h 240"/>
                <a:gd name="T86" fmla="*/ 53 w 164"/>
                <a:gd name="T87" fmla="*/ 53 h 240"/>
                <a:gd name="T88" fmla="*/ 56 w 164"/>
                <a:gd name="T89" fmla="*/ 77 h 240"/>
                <a:gd name="T90" fmla="*/ 111 w 164"/>
                <a:gd name="T91" fmla="*/ 75 h 240"/>
                <a:gd name="T92" fmla="*/ 108 w 164"/>
                <a:gd name="T93" fmla="*/ 50 h 240"/>
                <a:gd name="T94" fmla="*/ 59 w 164"/>
                <a:gd name="T95" fmla="*/ 151 h 240"/>
                <a:gd name="T96" fmla="*/ 96 w 164"/>
                <a:gd name="T97" fmla="*/ 173 h 240"/>
                <a:gd name="T98" fmla="*/ 59 w 164"/>
                <a:gd name="T99" fmla="*/ 151 h 240"/>
                <a:gd name="T100" fmla="*/ 32 w 164"/>
                <a:gd name="T101" fmla="*/ 90 h 240"/>
                <a:gd name="T102" fmla="*/ 19 w 164"/>
                <a:gd name="T103" fmla="*/ 100 h 240"/>
                <a:gd name="T104" fmla="*/ 32 w 164"/>
                <a:gd name="T105" fmla="*/ 110 h 240"/>
                <a:gd name="T106" fmla="*/ 133 w 164"/>
                <a:gd name="T107" fmla="*/ 100 h 240"/>
                <a:gd name="T108" fmla="*/ 135 w 164"/>
                <a:gd name="T109" fmla="*/ 112 h 240"/>
                <a:gd name="T110" fmla="*/ 135 w 164"/>
                <a:gd name="T111" fmla="*/ 88 h 240"/>
                <a:gd name="T112" fmla="*/ 133 w 164"/>
                <a:gd name="T11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" h="240">
                  <a:moveTo>
                    <a:pt x="82" y="240"/>
                  </a:moveTo>
                  <a:cubicBezTo>
                    <a:pt x="57" y="240"/>
                    <a:pt x="32" y="240"/>
                    <a:pt x="8" y="240"/>
                  </a:cubicBezTo>
                  <a:cubicBezTo>
                    <a:pt x="2" y="240"/>
                    <a:pt x="1" y="239"/>
                    <a:pt x="1" y="233"/>
                  </a:cubicBezTo>
                  <a:cubicBezTo>
                    <a:pt x="0" y="206"/>
                    <a:pt x="9" y="183"/>
                    <a:pt x="30" y="165"/>
                  </a:cubicBezTo>
                  <a:cubicBezTo>
                    <a:pt x="36" y="160"/>
                    <a:pt x="41" y="157"/>
                    <a:pt x="47" y="154"/>
                  </a:cubicBezTo>
                  <a:cubicBezTo>
                    <a:pt x="51" y="152"/>
                    <a:pt x="52" y="146"/>
                    <a:pt x="49" y="144"/>
                  </a:cubicBezTo>
                  <a:cubicBezTo>
                    <a:pt x="42" y="138"/>
                    <a:pt x="37" y="131"/>
                    <a:pt x="34" y="122"/>
                  </a:cubicBezTo>
                  <a:cubicBezTo>
                    <a:pt x="34" y="119"/>
                    <a:pt x="32" y="120"/>
                    <a:pt x="30" y="120"/>
                  </a:cubicBezTo>
                  <a:cubicBezTo>
                    <a:pt x="20" y="120"/>
                    <a:pt x="12" y="113"/>
                    <a:pt x="11" y="103"/>
                  </a:cubicBezTo>
                  <a:cubicBezTo>
                    <a:pt x="9" y="95"/>
                    <a:pt x="12" y="89"/>
                    <a:pt x="18" y="84"/>
                  </a:cubicBezTo>
                  <a:cubicBezTo>
                    <a:pt x="20" y="83"/>
                    <a:pt x="20" y="81"/>
                    <a:pt x="19" y="79"/>
                  </a:cubicBezTo>
                  <a:cubicBezTo>
                    <a:pt x="14" y="63"/>
                    <a:pt x="15" y="47"/>
                    <a:pt x="23" y="32"/>
                  </a:cubicBezTo>
                  <a:cubicBezTo>
                    <a:pt x="37" y="9"/>
                    <a:pt x="64" y="0"/>
                    <a:pt x="88" y="11"/>
                  </a:cubicBezTo>
                  <a:cubicBezTo>
                    <a:pt x="94" y="13"/>
                    <a:pt x="98" y="15"/>
                    <a:pt x="105" y="14"/>
                  </a:cubicBezTo>
                  <a:cubicBezTo>
                    <a:pt x="127" y="10"/>
                    <a:pt x="145" y="24"/>
                    <a:pt x="149" y="45"/>
                  </a:cubicBezTo>
                  <a:cubicBezTo>
                    <a:pt x="152" y="57"/>
                    <a:pt x="150" y="69"/>
                    <a:pt x="147" y="81"/>
                  </a:cubicBezTo>
                  <a:cubicBezTo>
                    <a:pt x="147" y="83"/>
                    <a:pt x="147" y="84"/>
                    <a:pt x="149" y="86"/>
                  </a:cubicBezTo>
                  <a:cubicBezTo>
                    <a:pt x="154" y="92"/>
                    <a:pt x="156" y="100"/>
                    <a:pt x="152" y="108"/>
                  </a:cubicBezTo>
                  <a:cubicBezTo>
                    <a:pt x="149" y="115"/>
                    <a:pt x="143" y="120"/>
                    <a:pt x="135" y="120"/>
                  </a:cubicBezTo>
                  <a:cubicBezTo>
                    <a:pt x="131" y="120"/>
                    <a:pt x="130" y="121"/>
                    <a:pt x="129" y="125"/>
                  </a:cubicBezTo>
                  <a:cubicBezTo>
                    <a:pt x="126" y="132"/>
                    <a:pt x="122" y="138"/>
                    <a:pt x="116" y="143"/>
                  </a:cubicBezTo>
                  <a:cubicBezTo>
                    <a:pt x="112" y="147"/>
                    <a:pt x="113" y="152"/>
                    <a:pt x="117" y="154"/>
                  </a:cubicBezTo>
                  <a:cubicBezTo>
                    <a:pt x="147" y="170"/>
                    <a:pt x="163" y="194"/>
                    <a:pt x="164" y="227"/>
                  </a:cubicBezTo>
                  <a:cubicBezTo>
                    <a:pt x="164" y="230"/>
                    <a:pt x="164" y="232"/>
                    <a:pt x="164" y="234"/>
                  </a:cubicBezTo>
                  <a:cubicBezTo>
                    <a:pt x="164" y="238"/>
                    <a:pt x="162" y="240"/>
                    <a:pt x="158" y="240"/>
                  </a:cubicBezTo>
                  <a:cubicBezTo>
                    <a:pt x="150" y="240"/>
                    <a:pt x="142" y="240"/>
                    <a:pt x="134" y="240"/>
                  </a:cubicBezTo>
                  <a:cubicBezTo>
                    <a:pt x="117" y="240"/>
                    <a:pt x="99" y="240"/>
                    <a:pt x="82" y="240"/>
                  </a:cubicBezTo>
                  <a:cubicBezTo>
                    <a:pt x="82" y="240"/>
                    <a:pt x="82" y="240"/>
                    <a:pt x="82" y="240"/>
                  </a:cubicBezTo>
                  <a:close/>
                  <a:moveTo>
                    <a:pt x="82" y="231"/>
                  </a:moveTo>
                  <a:cubicBezTo>
                    <a:pt x="82" y="231"/>
                    <a:pt x="82" y="231"/>
                    <a:pt x="82" y="231"/>
                  </a:cubicBezTo>
                  <a:cubicBezTo>
                    <a:pt x="93" y="231"/>
                    <a:pt x="104" y="231"/>
                    <a:pt x="115" y="231"/>
                  </a:cubicBezTo>
                  <a:cubicBezTo>
                    <a:pt x="118" y="231"/>
                    <a:pt x="118" y="230"/>
                    <a:pt x="118" y="228"/>
                  </a:cubicBezTo>
                  <a:cubicBezTo>
                    <a:pt x="118" y="224"/>
                    <a:pt x="118" y="221"/>
                    <a:pt x="118" y="217"/>
                  </a:cubicBezTo>
                  <a:cubicBezTo>
                    <a:pt x="118" y="214"/>
                    <a:pt x="119" y="211"/>
                    <a:pt x="122" y="211"/>
                  </a:cubicBezTo>
                  <a:cubicBezTo>
                    <a:pt x="125" y="211"/>
                    <a:pt x="127" y="213"/>
                    <a:pt x="127" y="217"/>
                  </a:cubicBezTo>
                  <a:cubicBezTo>
                    <a:pt x="127" y="221"/>
                    <a:pt x="127" y="225"/>
                    <a:pt x="127" y="229"/>
                  </a:cubicBezTo>
                  <a:cubicBezTo>
                    <a:pt x="127" y="231"/>
                    <a:pt x="127" y="231"/>
                    <a:pt x="129" y="231"/>
                  </a:cubicBezTo>
                  <a:cubicBezTo>
                    <a:pt x="137" y="231"/>
                    <a:pt x="145" y="231"/>
                    <a:pt x="153" y="231"/>
                  </a:cubicBezTo>
                  <a:cubicBezTo>
                    <a:pt x="155" y="231"/>
                    <a:pt x="155" y="230"/>
                    <a:pt x="155" y="228"/>
                  </a:cubicBezTo>
                  <a:cubicBezTo>
                    <a:pt x="154" y="199"/>
                    <a:pt x="141" y="177"/>
                    <a:pt x="116" y="163"/>
                  </a:cubicBezTo>
                  <a:cubicBezTo>
                    <a:pt x="114" y="162"/>
                    <a:pt x="113" y="162"/>
                    <a:pt x="113" y="164"/>
                  </a:cubicBezTo>
                  <a:cubicBezTo>
                    <a:pt x="108" y="178"/>
                    <a:pt x="96" y="187"/>
                    <a:pt x="82" y="187"/>
                  </a:cubicBezTo>
                  <a:cubicBezTo>
                    <a:pt x="68" y="187"/>
                    <a:pt x="56" y="178"/>
                    <a:pt x="52" y="164"/>
                  </a:cubicBezTo>
                  <a:cubicBezTo>
                    <a:pt x="51" y="162"/>
                    <a:pt x="50" y="162"/>
                    <a:pt x="49" y="163"/>
                  </a:cubicBezTo>
                  <a:cubicBezTo>
                    <a:pt x="25" y="174"/>
                    <a:pt x="8" y="203"/>
                    <a:pt x="9" y="229"/>
                  </a:cubicBezTo>
                  <a:cubicBezTo>
                    <a:pt x="9" y="231"/>
                    <a:pt x="10" y="231"/>
                    <a:pt x="12" y="231"/>
                  </a:cubicBezTo>
                  <a:cubicBezTo>
                    <a:pt x="20" y="231"/>
                    <a:pt x="27" y="231"/>
                    <a:pt x="35" y="231"/>
                  </a:cubicBezTo>
                  <a:cubicBezTo>
                    <a:pt x="37" y="231"/>
                    <a:pt x="38" y="230"/>
                    <a:pt x="38" y="229"/>
                  </a:cubicBezTo>
                  <a:cubicBezTo>
                    <a:pt x="37" y="225"/>
                    <a:pt x="38" y="221"/>
                    <a:pt x="38" y="218"/>
                  </a:cubicBezTo>
                  <a:cubicBezTo>
                    <a:pt x="38" y="213"/>
                    <a:pt x="39" y="211"/>
                    <a:pt x="42" y="211"/>
                  </a:cubicBezTo>
                  <a:cubicBezTo>
                    <a:pt x="45" y="211"/>
                    <a:pt x="46" y="213"/>
                    <a:pt x="46" y="217"/>
                  </a:cubicBezTo>
                  <a:cubicBezTo>
                    <a:pt x="46" y="221"/>
                    <a:pt x="46" y="224"/>
                    <a:pt x="46" y="228"/>
                  </a:cubicBezTo>
                  <a:cubicBezTo>
                    <a:pt x="46" y="230"/>
                    <a:pt x="47" y="231"/>
                    <a:pt x="49" y="231"/>
                  </a:cubicBezTo>
                  <a:cubicBezTo>
                    <a:pt x="60" y="231"/>
                    <a:pt x="71" y="231"/>
                    <a:pt x="82" y="231"/>
                  </a:cubicBezTo>
                  <a:close/>
                  <a:moveTo>
                    <a:pt x="120" y="81"/>
                  </a:moveTo>
                  <a:cubicBezTo>
                    <a:pt x="120" y="84"/>
                    <a:pt x="119" y="86"/>
                    <a:pt x="115" y="86"/>
                  </a:cubicBezTo>
                  <a:cubicBezTo>
                    <a:pt x="93" y="86"/>
                    <a:pt x="71" y="86"/>
                    <a:pt x="49" y="86"/>
                  </a:cubicBezTo>
                  <a:cubicBezTo>
                    <a:pt x="47" y="86"/>
                    <a:pt x="46" y="85"/>
                    <a:pt x="45" y="84"/>
                  </a:cubicBezTo>
                  <a:cubicBezTo>
                    <a:pt x="44" y="81"/>
                    <a:pt x="43" y="82"/>
                    <a:pt x="42" y="84"/>
                  </a:cubicBezTo>
                  <a:cubicBezTo>
                    <a:pt x="41" y="85"/>
                    <a:pt x="40" y="86"/>
                    <a:pt x="40" y="87"/>
                  </a:cubicBezTo>
                  <a:cubicBezTo>
                    <a:pt x="41" y="94"/>
                    <a:pt x="40" y="101"/>
                    <a:pt x="41" y="108"/>
                  </a:cubicBezTo>
                  <a:cubicBezTo>
                    <a:pt x="41" y="129"/>
                    <a:pt x="58" y="146"/>
                    <a:pt x="80" y="148"/>
                  </a:cubicBezTo>
                  <a:cubicBezTo>
                    <a:pt x="99" y="149"/>
                    <a:pt x="119" y="135"/>
                    <a:pt x="123" y="115"/>
                  </a:cubicBezTo>
                  <a:cubicBezTo>
                    <a:pt x="125" y="105"/>
                    <a:pt x="124" y="95"/>
                    <a:pt x="124" y="85"/>
                  </a:cubicBezTo>
                  <a:cubicBezTo>
                    <a:pt x="124" y="83"/>
                    <a:pt x="122" y="81"/>
                    <a:pt x="120" y="81"/>
                  </a:cubicBezTo>
                  <a:close/>
                  <a:moveTo>
                    <a:pt x="82" y="42"/>
                  </a:moveTo>
                  <a:cubicBezTo>
                    <a:pt x="93" y="42"/>
                    <a:pt x="104" y="42"/>
                    <a:pt x="114" y="42"/>
                  </a:cubicBezTo>
                  <a:cubicBezTo>
                    <a:pt x="119" y="42"/>
                    <a:pt x="120" y="43"/>
                    <a:pt x="120" y="47"/>
                  </a:cubicBezTo>
                  <a:cubicBezTo>
                    <a:pt x="120" y="53"/>
                    <a:pt x="120" y="59"/>
                    <a:pt x="120" y="65"/>
                  </a:cubicBezTo>
                  <a:cubicBezTo>
                    <a:pt x="120" y="68"/>
                    <a:pt x="121" y="70"/>
                    <a:pt x="123" y="72"/>
                  </a:cubicBezTo>
                  <a:cubicBezTo>
                    <a:pt x="126" y="74"/>
                    <a:pt x="129" y="76"/>
                    <a:pt x="131" y="79"/>
                  </a:cubicBezTo>
                  <a:cubicBezTo>
                    <a:pt x="132" y="81"/>
                    <a:pt x="136" y="80"/>
                    <a:pt x="138" y="80"/>
                  </a:cubicBezTo>
                  <a:cubicBezTo>
                    <a:pt x="139" y="80"/>
                    <a:pt x="139" y="78"/>
                    <a:pt x="140" y="76"/>
                  </a:cubicBezTo>
                  <a:cubicBezTo>
                    <a:pt x="142" y="69"/>
                    <a:pt x="142" y="61"/>
                    <a:pt x="142" y="53"/>
                  </a:cubicBezTo>
                  <a:cubicBezTo>
                    <a:pt x="140" y="28"/>
                    <a:pt x="120" y="16"/>
                    <a:pt x="99" y="24"/>
                  </a:cubicBezTo>
                  <a:cubicBezTo>
                    <a:pt x="97" y="25"/>
                    <a:pt x="95" y="24"/>
                    <a:pt x="92" y="23"/>
                  </a:cubicBezTo>
                  <a:cubicBezTo>
                    <a:pt x="74" y="11"/>
                    <a:pt x="52" y="13"/>
                    <a:pt x="37" y="28"/>
                  </a:cubicBezTo>
                  <a:cubicBezTo>
                    <a:pt x="24" y="42"/>
                    <a:pt x="22" y="59"/>
                    <a:pt x="27" y="76"/>
                  </a:cubicBezTo>
                  <a:cubicBezTo>
                    <a:pt x="28" y="80"/>
                    <a:pt x="32" y="81"/>
                    <a:pt x="35" y="78"/>
                  </a:cubicBezTo>
                  <a:cubicBezTo>
                    <a:pt x="37" y="76"/>
                    <a:pt x="39" y="74"/>
                    <a:pt x="42" y="73"/>
                  </a:cubicBezTo>
                  <a:cubicBezTo>
                    <a:pt x="44" y="73"/>
                    <a:pt x="44" y="72"/>
                    <a:pt x="44" y="70"/>
                  </a:cubicBezTo>
                  <a:cubicBezTo>
                    <a:pt x="44" y="63"/>
                    <a:pt x="44" y="55"/>
                    <a:pt x="44" y="48"/>
                  </a:cubicBezTo>
                  <a:cubicBezTo>
                    <a:pt x="44" y="43"/>
                    <a:pt x="46" y="42"/>
                    <a:pt x="50" y="42"/>
                  </a:cubicBezTo>
                  <a:cubicBezTo>
                    <a:pt x="61" y="42"/>
                    <a:pt x="72" y="42"/>
                    <a:pt x="82" y="42"/>
                  </a:cubicBezTo>
                  <a:close/>
                  <a:moveTo>
                    <a:pt x="82" y="50"/>
                  </a:moveTo>
                  <a:cubicBezTo>
                    <a:pt x="82" y="50"/>
                    <a:pt x="82" y="50"/>
                    <a:pt x="82" y="51"/>
                  </a:cubicBezTo>
                  <a:cubicBezTo>
                    <a:pt x="74" y="51"/>
                    <a:pt x="65" y="51"/>
                    <a:pt x="56" y="50"/>
                  </a:cubicBezTo>
                  <a:cubicBezTo>
                    <a:pt x="54" y="50"/>
                    <a:pt x="53" y="51"/>
                    <a:pt x="53" y="53"/>
                  </a:cubicBezTo>
                  <a:cubicBezTo>
                    <a:pt x="53" y="60"/>
                    <a:pt x="53" y="67"/>
                    <a:pt x="53" y="74"/>
                  </a:cubicBezTo>
                  <a:cubicBezTo>
                    <a:pt x="53" y="77"/>
                    <a:pt x="54" y="77"/>
                    <a:pt x="56" y="77"/>
                  </a:cubicBezTo>
                  <a:cubicBezTo>
                    <a:pt x="74" y="77"/>
                    <a:pt x="91" y="77"/>
                    <a:pt x="108" y="77"/>
                  </a:cubicBezTo>
                  <a:cubicBezTo>
                    <a:pt x="111" y="77"/>
                    <a:pt x="111" y="77"/>
                    <a:pt x="111" y="75"/>
                  </a:cubicBezTo>
                  <a:cubicBezTo>
                    <a:pt x="111" y="67"/>
                    <a:pt x="111" y="60"/>
                    <a:pt x="111" y="53"/>
                  </a:cubicBezTo>
                  <a:cubicBezTo>
                    <a:pt x="111" y="51"/>
                    <a:pt x="111" y="50"/>
                    <a:pt x="108" y="50"/>
                  </a:cubicBezTo>
                  <a:cubicBezTo>
                    <a:pt x="100" y="51"/>
                    <a:pt x="91" y="50"/>
                    <a:pt x="82" y="50"/>
                  </a:cubicBezTo>
                  <a:close/>
                  <a:moveTo>
                    <a:pt x="59" y="151"/>
                  </a:moveTo>
                  <a:cubicBezTo>
                    <a:pt x="59" y="163"/>
                    <a:pt x="62" y="171"/>
                    <a:pt x="71" y="175"/>
                  </a:cubicBezTo>
                  <a:cubicBezTo>
                    <a:pt x="80" y="180"/>
                    <a:pt x="88" y="179"/>
                    <a:pt x="96" y="173"/>
                  </a:cubicBezTo>
                  <a:cubicBezTo>
                    <a:pt x="103" y="168"/>
                    <a:pt x="107" y="159"/>
                    <a:pt x="105" y="151"/>
                  </a:cubicBezTo>
                  <a:cubicBezTo>
                    <a:pt x="90" y="158"/>
                    <a:pt x="75" y="158"/>
                    <a:pt x="59" y="151"/>
                  </a:cubicBezTo>
                  <a:close/>
                  <a:moveTo>
                    <a:pt x="32" y="100"/>
                  </a:moveTo>
                  <a:cubicBezTo>
                    <a:pt x="32" y="97"/>
                    <a:pt x="32" y="94"/>
                    <a:pt x="32" y="90"/>
                  </a:cubicBezTo>
                  <a:cubicBezTo>
                    <a:pt x="32" y="89"/>
                    <a:pt x="32" y="88"/>
                    <a:pt x="30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6"/>
                    <a:pt x="24" y="111"/>
                    <a:pt x="30" y="112"/>
                  </a:cubicBezTo>
                  <a:cubicBezTo>
                    <a:pt x="31" y="112"/>
                    <a:pt x="32" y="111"/>
                    <a:pt x="32" y="110"/>
                  </a:cubicBezTo>
                  <a:cubicBezTo>
                    <a:pt x="32" y="106"/>
                    <a:pt x="32" y="103"/>
                    <a:pt x="32" y="100"/>
                  </a:cubicBezTo>
                  <a:close/>
                  <a:moveTo>
                    <a:pt x="133" y="100"/>
                  </a:moveTo>
                  <a:cubicBezTo>
                    <a:pt x="133" y="103"/>
                    <a:pt x="133" y="106"/>
                    <a:pt x="133" y="110"/>
                  </a:cubicBezTo>
                  <a:cubicBezTo>
                    <a:pt x="132" y="111"/>
                    <a:pt x="133" y="112"/>
                    <a:pt x="135" y="112"/>
                  </a:cubicBezTo>
                  <a:cubicBezTo>
                    <a:pt x="140" y="111"/>
                    <a:pt x="145" y="106"/>
                    <a:pt x="145" y="100"/>
                  </a:cubicBezTo>
                  <a:cubicBezTo>
                    <a:pt x="146" y="94"/>
                    <a:pt x="141" y="89"/>
                    <a:pt x="135" y="88"/>
                  </a:cubicBezTo>
                  <a:cubicBezTo>
                    <a:pt x="133" y="88"/>
                    <a:pt x="132" y="88"/>
                    <a:pt x="133" y="90"/>
                  </a:cubicBezTo>
                  <a:cubicBezTo>
                    <a:pt x="133" y="94"/>
                    <a:pt x="133" y="97"/>
                    <a:pt x="133" y="10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70CFD57-CF58-E10C-DCAC-7AFFD8288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050" y="2974976"/>
              <a:ext cx="114300" cy="190500"/>
            </a:xfrm>
            <a:custGeom>
              <a:avLst/>
              <a:gdLst>
                <a:gd name="T0" fmla="*/ 8 w 43"/>
                <a:gd name="T1" fmla="*/ 2 h 71"/>
                <a:gd name="T2" fmla="*/ 16 w 43"/>
                <a:gd name="T3" fmla="*/ 0 h 71"/>
                <a:gd name="T4" fmla="*/ 27 w 43"/>
                <a:gd name="T5" fmla="*/ 0 h 71"/>
                <a:gd name="T6" fmla="*/ 35 w 43"/>
                <a:gd name="T7" fmla="*/ 2 h 71"/>
                <a:gd name="T8" fmla="*/ 35 w 43"/>
                <a:gd name="T9" fmla="*/ 32 h 71"/>
                <a:gd name="T10" fmla="*/ 37 w 43"/>
                <a:gd name="T11" fmla="*/ 38 h 71"/>
                <a:gd name="T12" fmla="*/ 35 w 43"/>
                <a:gd name="T13" fmla="*/ 64 h 71"/>
                <a:gd name="T14" fmla="*/ 9 w 43"/>
                <a:gd name="T15" fmla="*/ 64 h 71"/>
                <a:gd name="T16" fmla="*/ 6 w 43"/>
                <a:gd name="T17" fmla="*/ 38 h 71"/>
                <a:gd name="T18" fmla="*/ 8 w 43"/>
                <a:gd name="T19" fmla="*/ 32 h 71"/>
                <a:gd name="T20" fmla="*/ 8 w 43"/>
                <a:gd name="T21" fmla="*/ 2 h 71"/>
                <a:gd name="T22" fmla="*/ 27 w 43"/>
                <a:gd name="T23" fmla="*/ 25 h 71"/>
                <a:gd name="T24" fmla="*/ 27 w 43"/>
                <a:gd name="T25" fmla="*/ 16 h 71"/>
                <a:gd name="T26" fmla="*/ 19 w 43"/>
                <a:gd name="T27" fmla="*/ 9 h 71"/>
                <a:gd name="T28" fmla="*/ 16 w 43"/>
                <a:gd name="T29" fmla="*/ 11 h 71"/>
                <a:gd name="T30" fmla="*/ 16 w 43"/>
                <a:gd name="T31" fmla="*/ 30 h 71"/>
                <a:gd name="T32" fmla="*/ 12 w 43"/>
                <a:gd name="T33" fmla="*/ 45 h 71"/>
                <a:gd name="T34" fmla="*/ 15 w 43"/>
                <a:gd name="T35" fmla="*/ 58 h 71"/>
                <a:gd name="T36" fmla="*/ 29 w 43"/>
                <a:gd name="T37" fmla="*/ 58 h 71"/>
                <a:gd name="T38" fmla="*/ 30 w 43"/>
                <a:gd name="T39" fmla="*/ 44 h 71"/>
                <a:gd name="T40" fmla="*/ 27 w 43"/>
                <a:gd name="T41" fmla="*/ 32 h 71"/>
                <a:gd name="T42" fmla="*/ 27 w 43"/>
                <a:gd name="T43" fmla="*/ 2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71">
                  <a:moveTo>
                    <a:pt x="8" y="2"/>
                  </a:moveTo>
                  <a:cubicBezTo>
                    <a:pt x="10" y="0"/>
                    <a:pt x="13" y="0"/>
                    <a:pt x="16" y="0"/>
                  </a:cubicBezTo>
                  <a:cubicBezTo>
                    <a:pt x="20" y="0"/>
                    <a:pt x="23" y="0"/>
                    <a:pt x="27" y="0"/>
                  </a:cubicBezTo>
                  <a:cubicBezTo>
                    <a:pt x="30" y="1"/>
                    <a:pt x="33" y="0"/>
                    <a:pt x="35" y="2"/>
                  </a:cubicBezTo>
                  <a:cubicBezTo>
                    <a:pt x="35" y="12"/>
                    <a:pt x="35" y="22"/>
                    <a:pt x="35" y="32"/>
                  </a:cubicBezTo>
                  <a:cubicBezTo>
                    <a:pt x="35" y="34"/>
                    <a:pt x="36" y="36"/>
                    <a:pt x="37" y="38"/>
                  </a:cubicBezTo>
                  <a:cubicBezTo>
                    <a:pt x="43" y="46"/>
                    <a:pt x="42" y="58"/>
                    <a:pt x="35" y="64"/>
                  </a:cubicBezTo>
                  <a:cubicBezTo>
                    <a:pt x="27" y="71"/>
                    <a:pt x="16" y="71"/>
                    <a:pt x="9" y="64"/>
                  </a:cubicBezTo>
                  <a:cubicBezTo>
                    <a:pt x="1" y="58"/>
                    <a:pt x="0" y="47"/>
                    <a:pt x="6" y="38"/>
                  </a:cubicBezTo>
                  <a:cubicBezTo>
                    <a:pt x="7" y="36"/>
                    <a:pt x="8" y="35"/>
                    <a:pt x="8" y="32"/>
                  </a:cubicBezTo>
                  <a:cubicBezTo>
                    <a:pt x="8" y="22"/>
                    <a:pt x="8" y="12"/>
                    <a:pt x="8" y="2"/>
                  </a:cubicBezTo>
                  <a:close/>
                  <a:moveTo>
                    <a:pt x="27" y="25"/>
                  </a:moveTo>
                  <a:cubicBezTo>
                    <a:pt x="27" y="22"/>
                    <a:pt x="27" y="19"/>
                    <a:pt x="27" y="16"/>
                  </a:cubicBezTo>
                  <a:cubicBezTo>
                    <a:pt x="27" y="8"/>
                    <a:pt x="27" y="8"/>
                    <a:pt x="19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7"/>
                    <a:pt x="16" y="24"/>
                    <a:pt x="16" y="30"/>
                  </a:cubicBezTo>
                  <a:cubicBezTo>
                    <a:pt x="16" y="35"/>
                    <a:pt x="17" y="40"/>
                    <a:pt x="12" y="45"/>
                  </a:cubicBezTo>
                  <a:cubicBezTo>
                    <a:pt x="9" y="48"/>
                    <a:pt x="11" y="55"/>
                    <a:pt x="15" y="58"/>
                  </a:cubicBezTo>
                  <a:cubicBezTo>
                    <a:pt x="19" y="61"/>
                    <a:pt x="25" y="61"/>
                    <a:pt x="29" y="58"/>
                  </a:cubicBezTo>
                  <a:cubicBezTo>
                    <a:pt x="33" y="54"/>
                    <a:pt x="34" y="48"/>
                    <a:pt x="30" y="44"/>
                  </a:cubicBezTo>
                  <a:cubicBezTo>
                    <a:pt x="27" y="40"/>
                    <a:pt x="27" y="37"/>
                    <a:pt x="27" y="32"/>
                  </a:cubicBezTo>
                  <a:cubicBezTo>
                    <a:pt x="27" y="30"/>
                    <a:pt x="27" y="27"/>
                    <a:pt x="27" y="2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46718CF-ABAC-7C10-231A-6CA87A5E569D}"/>
                </a:ext>
              </a:extLst>
            </p:cNvPr>
            <p:cNvSpPr/>
            <p:nvPr/>
          </p:nvSpPr>
          <p:spPr bwMode="auto">
            <a:xfrm>
              <a:off x="1374775" y="3149601"/>
              <a:ext cx="46038" cy="128588"/>
            </a:xfrm>
            <a:custGeom>
              <a:avLst/>
              <a:gdLst>
                <a:gd name="T0" fmla="*/ 1 w 17"/>
                <a:gd name="T1" fmla="*/ 33 h 48"/>
                <a:gd name="T2" fmla="*/ 4 w 17"/>
                <a:gd name="T3" fmla="*/ 20 h 48"/>
                <a:gd name="T4" fmla="*/ 6 w 17"/>
                <a:gd name="T5" fmla="*/ 7 h 48"/>
                <a:gd name="T6" fmla="*/ 8 w 17"/>
                <a:gd name="T7" fmla="*/ 1 h 48"/>
                <a:gd name="T8" fmla="*/ 14 w 17"/>
                <a:gd name="T9" fmla="*/ 4 h 48"/>
                <a:gd name="T10" fmla="*/ 12 w 17"/>
                <a:gd name="T11" fmla="*/ 23 h 48"/>
                <a:gd name="T12" fmla="*/ 10 w 17"/>
                <a:gd name="T13" fmla="*/ 41 h 48"/>
                <a:gd name="T14" fmla="*/ 8 w 17"/>
                <a:gd name="T15" fmla="*/ 47 h 48"/>
                <a:gd name="T16" fmla="*/ 2 w 17"/>
                <a:gd name="T17" fmla="*/ 43 h 48"/>
                <a:gd name="T18" fmla="*/ 1 w 17"/>
                <a:gd name="T1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8">
                  <a:moveTo>
                    <a:pt x="1" y="33"/>
                  </a:moveTo>
                  <a:cubicBezTo>
                    <a:pt x="0" y="28"/>
                    <a:pt x="2" y="24"/>
                    <a:pt x="4" y="20"/>
                  </a:cubicBezTo>
                  <a:cubicBezTo>
                    <a:pt x="6" y="16"/>
                    <a:pt x="8" y="12"/>
                    <a:pt x="6" y="7"/>
                  </a:cubicBezTo>
                  <a:cubicBezTo>
                    <a:pt x="5" y="5"/>
                    <a:pt x="5" y="2"/>
                    <a:pt x="8" y="1"/>
                  </a:cubicBezTo>
                  <a:cubicBezTo>
                    <a:pt x="11" y="0"/>
                    <a:pt x="13" y="2"/>
                    <a:pt x="14" y="4"/>
                  </a:cubicBezTo>
                  <a:cubicBezTo>
                    <a:pt x="17" y="11"/>
                    <a:pt x="16" y="17"/>
                    <a:pt x="12" y="23"/>
                  </a:cubicBezTo>
                  <a:cubicBezTo>
                    <a:pt x="9" y="29"/>
                    <a:pt x="9" y="34"/>
                    <a:pt x="10" y="41"/>
                  </a:cubicBezTo>
                  <a:cubicBezTo>
                    <a:pt x="11" y="43"/>
                    <a:pt x="11" y="46"/>
                    <a:pt x="8" y="47"/>
                  </a:cubicBezTo>
                  <a:cubicBezTo>
                    <a:pt x="4" y="48"/>
                    <a:pt x="3" y="46"/>
                    <a:pt x="2" y="43"/>
                  </a:cubicBezTo>
                  <a:cubicBezTo>
                    <a:pt x="1" y="40"/>
                    <a:pt x="1" y="36"/>
                    <a:pt x="1" y="33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A2A5E1-D2C5-F12B-C881-666018E43C69}"/>
                </a:ext>
              </a:extLst>
            </p:cNvPr>
            <p:cNvSpPr/>
            <p:nvPr/>
          </p:nvSpPr>
          <p:spPr bwMode="auto">
            <a:xfrm>
              <a:off x="979488" y="3149601"/>
              <a:ext cx="42863" cy="122238"/>
            </a:xfrm>
            <a:custGeom>
              <a:avLst/>
              <a:gdLst>
                <a:gd name="T0" fmla="*/ 5 w 16"/>
                <a:gd name="T1" fmla="*/ 42 h 46"/>
                <a:gd name="T2" fmla="*/ 5 w 16"/>
                <a:gd name="T3" fmla="*/ 41 h 46"/>
                <a:gd name="T4" fmla="*/ 2 w 16"/>
                <a:gd name="T5" fmla="*/ 18 h 46"/>
                <a:gd name="T6" fmla="*/ 2 w 16"/>
                <a:gd name="T7" fmla="*/ 3 h 46"/>
                <a:gd name="T8" fmla="*/ 8 w 16"/>
                <a:gd name="T9" fmla="*/ 0 h 46"/>
                <a:gd name="T10" fmla="*/ 10 w 16"/>
                <a:gd name="T11" fmla="*/ 6 h 46"/>
                <a:gd name="T12" fmla="*/ 12 w 16"/>
                <a:gd name="T13" fmla="*/ 20 h 46"/>
                <a:gd name="T14" fmla="*/ 14 w 16"/>
                <a:gd name="T15" fmla="*/ 42 h 46"/>
                <a:gd name="T16" fmla="*/ 9 w 16"/>
                <a:gd name="T17" fmla="*/ 46 h 46"/>
                <a:gd name="T18" fmla="*/ 5 w 1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6">
                  <a:moveTo>
                    <a:pt x="5" y="42"/>
                  </a:moveTo>
                  <a:cubicBezTo>
                    <a:pt x="5" y="42"/>
                    <a:pt x="5" y="42"/>
                    <a:pt x="5" y="41"/>
                  </a:cubicBezTo>
                  <a:cubicBezTo>
                    <a:pt x="8" y="33"/>
                    <a:pt x="5" y="26"/>
                    <a:pt x="2" y="18"/>
                  </a:cubicBezTo>
                  <a:cubicBezTo>
                    <a:pt x="0" y="13"/>
                    <a:pt x="0" y="8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1"/>
                    <a:pt x="11" y="3"/>
                    <a:pt x="10" y="6"/>
                  </a:cubicBezTo>
                  <a:cubicBezTo>
                    <a:pt x="8" y="11"/>
                    <a:pt x="9" y="15"/>
                    <a:pt x="12" y="20"/>
                  </a:cubicBezTo>
                  <a:cubicBezTo>
                    <a:pt x="16" y="27"/>
                    <a:pt x="16" y="35"/>
                    <a:pt x="14" y="42"/>
                  </a:cubicBezTo>
                  <a:cubicBezTo>
                    <a:pt x="13" y="45"/>
                    <a:pt x="11" y="46"/>
                    <a:pt x="9" y="46"/>
                  </a:cubicBezTo>
                  <a:cubicBezTo>
                    <a:pt x="6" y="46"/>
                    <a:pt x="5" y="44"/>
                    <a:pt x="5" y="42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90E5EDB-5824-0748-82BB-E0619AC12ECA}"/>
                </a:ext>
              </a:extLst>
            </p:cNvPr>
            <p:cNvSpPr/>
            <p:nvPr/>
          </p:nvSpPr>
          <p:spPr bwMode="auto">
            <a:xfrm>
              <a:off x="1338263" y="3143251"/>
              <a:ext cx="34925" cy="80963"/>
            </a:xfrm>
            <a:custGeom>
              <a:avLst/>
              <a:gdLst>
                <a:gd name="T0" fmla="*/ 13 w 13"/>
                <a:gd name="T1" fmla="*/ 12 h 30"/>
                <a:gd name="T2" fmla="*/ 8 w 13"/>
                <a:gd name="T3" fmla="*/ 27 h 30"/>
                <a:gd name="T4" fmla="*/ 2 w 13"/>
                <a:gd name="T5" fmla="*/ 29 h 30"/>
                <a:gd name="T6" fmla="*/ 1 w 13"/>
                <a:gd name="T7" fmla="*/ 23 h 30"/>
                <a:gd name="T8" fmla="*/ 3 w 13"/>
                <a:gd name="T9" fmla="*/ 18 h 30"/>
                <a:gd name="T10" fmla="*/ 3 w 13"/>
                <a:gd name="T11" fmla="*/ 7 h 30"/>
                <a:gd name="T12" fmla="*/ 6 w 13"/>
                <a:gd name="T13" fmla="*/ 1 h 30"/>
                <a:gd name="T14" fmla="*/ 12 w 13"/>
                <a:gd name="T15" fmla="*/ 5 h 30"/>
                <a:gd name="T16" fmla="*/ 13 w 13"/>
                <a:gd name="T1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0">
                  <a:moveTo>
                    <a:pt x="13" y="12"/>
                  </a:moveTo>
                  <a:cubicBezTo>
                    <a:pt x="13" y="18"/>
                    <a:pt x="11" y="22"/>
                    <a:pt x="8" y="27"/>
                  </a:cubicBezTo>
                  <a:cubicBezTo>
                    <a:pt x="7" y="29"/>
                    <a:pt x="5" y="30"/>
                    <a:pt x="2" y="29"/>
                  </a:cubicBezTo>
                  <a:cubicBezTo>
                    <a:pt x="0" y="28"/>
                    <a:pt x="0" y="25"/>
                    <a:pt x="1" y="23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4" y="15"/>
                    <a:pt x="5" y="11"/>
                    <a:pt x="3" y="7"/>
                  </a:cubicBezTo>
                  <a:cubicBezTo>
                    <a:pt x="2" y="5"/>
                    <a:pt x="3" y="3"/>
                    <a:pt x="6" y="1"/>
                  </a:cubicBezTo>
                  <a:cubicBezTo>
                    <a:pt x="8" y="0"/>
                    <a:pt x="10" y="2"/>
                    <a:pt x="12" y="5"/>
                  </a:cubicBezTo>
                  <a:cubicBezTo>
                    <a:pt x="13" y="7"/>
                    <a:pt x="13" y="10"/>
                    <a:pt x="13" y="12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0D118055-8DB3-AF0D-30EA-C6F43C1E5820}"/>
                </a:ext>
              </a:extLst>
            </p:cNvPr>
            <p:cNvSpPr/>
            <p:nvPr/>
          </p:nvSpPr>
          <p:spPr bwMode="auto">
            <a:xfrm>
              <a:off x="1019175" y="3143251"/>
              <a:ext cx="39688" cy="77788"/>
            </a:xfrm>
            <a:custGeom>
              <a:avLst/>
              <a:gdLst>
                <a:gd name="T0" fmla="*/ 12 w 15"/>
                <a:gd name="T1" fmla="*/ 5 h 29"/>
                <a:gd name="T2" fmla="*/ 11 w 15"/>
                <a:gd name="T3" fmla="*/ 7 h 29"/>
                <a:gd name="T4" fmla="*/ 12 w 15"/>
                <a:gd name="T5" fmla="*/ 17 h 29"/>
                <a:gd name="T6" fmla="*/ 15 w 15"/>
                <a:gd name="T7" fmla="*/ 23 h 29"/>
                <a:gd name="T8" fmla="*/ 13 w 15"/>
                <a:gd name="T9" fmla="*/ 28 h 29"/>
                <a:gd name="T10" fmla="*/ 7 w 15"/>
                <a:gd name="T11" fmla="*/ 27 h 29"/>
                <a:gd name="T12" fmla="*/ 4 w 15"/>
                <a:gd name="T13" fmla="*/ 3 h 29"/>
                <a:gd name="T14" fmla="*/ 9 w 15"/>
                <a:gd name="T15" fmla="*/ 0 h 29"/>
                <a:gd name="T16" fmla="*/ 12 w 15"/>
                <a:gd name="T1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8">
                  <a:moveTo>
                    <a:pt x="12" y="5"/>
                  </a:moveTo>
                  <a:cubicBezTo>
                    <a:pt x="12" y="5"/>
                    <a:pt x="12" y="6"/>
                    <a:pt x="11" y="7"/>
                  </a:cubicBezTo>
                  <a:cubicBezTo>
                    <a:pt x="10" y="10"/>
                    <a:pt x="11" y="14"/>
                    <a:pt x="12" y="17"/>
                  </a:cubicBezTo>
                  <a:cubicBezTo>
                    <a:pt x="13" y="19"/>
                    <a:pt x="14" y="21"/>
                    <a:pt x="15" y="23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29"/>
                    <a:pt x="9" y="28"/>
                    <a:pt x="7" y="27"/>
                  </a:cubicBezTo>
                  <a:cubicBezTo>
                    <a:pt x="2" y="21"/>
                    <a:pt x="0" y="9"/>
                    <a:pt x="4" y="3"/>
                  </a:cubicBezTo>
                  <a:cubicBezTo>
                    <a:pt x="5" y="1"/>
                    <a:pt x="6" y="0"/>
                    <a:pt x="9" y="0"/>
                  </a:cubicBezTo>
                  <a:cubicBezTo>
                    <a:pt x="11" y="1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89A9221-63E7-C4F4-0975-733FEBDE84F0}"/>
                </a:ext>
              </a:extLst>
            </p:cNvPr>
            <p:cNvSpPr/>
            <p:nvPr/>
          </p:nvSpPr>
          <p:spPr bwMode="auto">
            <a:xfrm>
              <a:off x="1136650" y="3208338"/>
              <a:ext cx="128588" cy="77788"/>
            </a:xfrm>
            <a:custGeom>
              <a:avLst/>
              <a:gdLst>
                <a:gd name="T0" fmla="*/ 0 w 48"/>
                <a:gd name="T1" fmla="*/ 0 h 29"/>
                <a:gd name="T2" fmla="*/ 46 w 48"/>
                <a:gd name="T3" fmla="*/ 0 h 29"/>
                <a:gd name="T4" fmla="*/ 37 w 48"/>
                <a:gd name="T5" fmla="*/ 22 h 29"/>
                <a:gd name="T6" fmla="*/ 12 w 48"/>
                <a:gd name="T7" fmla="*/ 24 h 29"/>
                <a:gd name="T8" fmla="*/ 0 w 4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0" y="0"/>
                  </a:moveTo>
                  <a:cubicBezTo>
                    <a:pt x="16" y="7"/>
                    <a:pt x="31" y="7"/>
                    <a:pt x="46" y="0"/>
                  </a:cubicBezTo>
                  <a:cubicBezTo>
                    <a:pt x="48" y="8"/>
                    <a:pt x="44" y="17"/>
                    <a:pt x="37" y="22"/>
                  </a:cubicBezTo>
                  <a:cubicBezTo>
                    <a:pt x="29" y="28"/>
                    <a:pt x="21" y="29"/>
                    <a:pt x="12" y="24"/>
                  </a:cubicBezTo>
                  <a:cubicBezTo>
                    <a:pt x="3" y="20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6836D61F-4473-DD08-9284-DDF33204C513}"/>
                </a:ext>
              </a:extLst>
            </p:cNvPr>
            <p:cNvSpPr/>
            <p:nvPr/>
          </p:nvSpPr>
          <p:spPr bwMode="auto">
            <a:xfrm>
              <a:off x="1439863" y="2995613"/>
              <a:ext cx="66675" cy="142875"/>
            </a:xfrm>
            <a:custGeom>
              <a:avLst/>
              <a:gdLst>
                <a:gd name="T0" fmla="*/ 18 w 25"/>
                <a:gd name="T1" fmla="*/ 17 h 53"/>
                <a:gd name="T2" fmla="*/ 18 w 25"/>
                <a:gd name="T3" fmla="*/ 24 h 53"/>
                <a:gd name="T4" fmla="*/ 21 w 25"/>
                <a:gd name="T5" fmla="*/ 36 h 53"/>
                <a:gd name="T6" fmla="*/ 20 w 25"/>
                <a:gd name="T7" fmla="*/ 50 h 53"/>
                <a:gd name="T8" fmla="*/ 6 w 25"/>
                <a:gd name="T9" fmla="*/ 50 h 53"/>
                <a:gd name="T10" fmla="*/ 3 w 25"/>
                <a:gd name="T11" fmla="*/ 37 h 53"/>
                <a:gd name="T12" fmla="*/ 7 w 25"/>
                <a:gd name="T13" fmla="*/ 22 h 53"/>
                <a:gd name="T14" fmla="*/ 7 w 25"/>
                <a:gd name="T15" fmla="*/ 3 h 53"/>
                <a:gd name="T16" fmla="*/ 10 w 25"/>
                <a:gd name="T17" fmla="*/ 1 h 53"/>
                <a:gd name="T18" fmla="*/ 18 w 25"/>
                <a:gd name="T19" fmla="*/ 8 h 53"/>
                <a:gd name="T20" fmla="*/ 18 w 25"/>
                <a:gd name="T21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2">
                  <a:moveTo>
                    <a:pt x="18" y="17"/>
                  </a:moveTo>
                  <a:cubicBezTo>
                    <a:pt x="18" y="19"/>
                    <a:pt x="18" y="22"/>
                    <a:pt x="18" y="24"/>
                  </a:cubicBezTo>
                  <a:cubicBezTo>
                    <a:pt x="18" y="29"/>
                    <a:pt x="18" y="32"/>
                    <a:pt x="21" y="36"/>
                  </a:cubicBezTo>
                  <a:cubicBezTo>
                    <a:pt x="25" y="40"/>
                    <a:pt x="24" y="46"/>
                    <a:pt x="20" y="50"/>
                  </a:cubicBezTo>
                  <a:cubicBezTo>
                    <a:pt x="16" y="53"/>
                    <a:pt x="10" y="53"/>
                    <a:pt x="6" y="50"/>
                  </a:cubicBezTo>
                  <a:cubicBezTo>
                    <a:pt x="2" y="47"/>
                    <a:pt x="0" y="40"/>
                    <a:pt x="3" y="37"/>
                  </a:cubicBezTo>
                  <a:cubicBezTo>
                    <a:pt x="8" y="32"/>
                    <a:pt x="7" y="27"/>
                    <a:pt x="7" y="22"/>
                  </a:cubicBezTo>
                  <a:cubicBezTo>
                    <a:pt x="7" y="16"/>
                    <a:pt x="7" y="9"/>
                    <a:pt x="7" y="3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8" y="0"/>
                    <a:pt x="18" y="0"/>
                    <a:pt x="18" y="8"/>
                  </a:cubicBezTo>
                  <a:cubicBezTo>
                    <a:pt x="18" y="11"/>
                    <a:pt x="18" y="14"/>
                    <a:pt x="18" y="17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66F2752A-AB0D-02CA-E732-CD8F0300F452}"/>
                </a:ext>
              </a:extLst>
            </p:cNvPr>
            <p:cNvSpPr/>
            <p:nvPr/>
          </p:nvSpPr>
          <p:spPr bwMode="auto">
            <a:xfrm>
              <a:off x="1168400" y="3114676"/>
              <a:ext cx="61913" cy="42863"/>
            </a:xfrm>
            <a:custGeom>
              <a:avLst/>
              <a:gdLst>
                <a:gd name="T0" fmla="*/ 11 w 23"/>
                <a:gd name="T1" fmla="*/ 0 h 16"/>
                <a:gd name="T2" fmla="*/ 23 w 23"/>
                <a:gd name="T3" fmla="*/ 10 h 16"/>
                <a:gd name="T4" fmla="*/ 19 w 23"/>
                <a:gd name="T5" fmla="*/ 16 h 16"/>
                <a:gd name="T6" fmla="*/ 14 w 23"/>
                <a:gd name="T7" fmla="*/ 12 h 16"/>
                <a:gd name="T8" fmla="*/ 11 w 23"/>
                <a:gd name="T9" fmla="*/ 8 h 16"/>
                <a:gd name="T10" fmla="*/ 8 w 23"/>
                <a:gd name="T11" fmla="*/ 12 h 16"/>
                <a:gd name="T12" fmla="*/ 4 w 23"/>
                <a:gd name="T13" fmla="*/ 16 h 16"/>
                <a:gd name="T14" fmla="*/ 0 w 23"/>
                <a:gd name="T15" fmla="*/ 11 h 16"/>
                <a:gd name="T16" fmla="*/ 11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11" y="0"/>
                  </a:moveTo>
                  <a:cubicBezTo>
                    <a:pt x="17" y="0"/>
                    <a:pt x="22" y="5"/>
                    <a:pt x="23" y="10"/>
                  </a:cubicBezTo>
                  <a:cubicBezTo>
                    <a:pt x="23" y="13"/>
                    <a:pt x="22" y="15"/>
                    <a:pt x="19" y="16"/>
                  </a:cubicBezTo>
                  <a:cubicBezTo>
                    <a:pt x="16" y="16"/>
                    <a:pt x="15" y="15"/>
                    <a:pt x="14" y="12"/>
                  </a:cubicBezTo>
                  <a:cubicBezTo>
                    <a:pt x="14" y="10"/>
                    <a:pt x="13" y="8"/>
                    <a:pt x="11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5"/>
                    <a:pt x="6" y="16"/>
                    <a:pt x="4" y="16"/>
                  </a:cubicBezTo>
                  <a:cubicBezTo>
                    <a:pt x="1" y="15"/>
                    <a:pt x="0" y="14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207386EE-A7F2-C55C-F3D6-38E2A3522354}"/>
                </a:ext>
              </a:extLst>
            </p:cNvPr>
            <p:cNvSpPr/>
            <p:nvPr/>
          </p:nvSpPr>
          <p:spPr bwMode="auto">
            <a:xfrm>
              <a:off x="1222375" y="3041651"/>
              <a:ext cx="65088" cy="42863"/>
            </a:xfrm>
            <a:custGeom>
              <a:avLst/>
              <a:gdLst>
                <a:gd name="T0" fmla="*/ 20 w 24"/>
                <a:gd name="T1" fmla="*/ 16 h 16"/>
                <a:gd name="T2" fmla="*/ 3 w 24"/>
                <a:gd name="T3" fmla="*/ 10 h 16"/>
                <a:gd name="T4" fmla="*/ 2 w 24"/>
                <a:gd name="T5" fmla="*/ 3 h 16"/>
                <a:gd name="T6" fmla="*/ 9 w 24"/>
                <a:gd name="T7" fmla="*/ 3 h 16"/>
                <a:gd name="T8" fmla="*/ 19 w 24"/>
                <a:gd name="T9" fmla="*/ 8 h 16"/>
                <a:gd name="T10" fmla="*/ 24 w 24"/>
                <a:gd name="T11" fmla="*/ 12 h 16"/>
                <a:gd name="T12" fmla="*/ 20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0" y="16"/>
                  </a:moveTo>
                  <a:cubicBezTo>
                    <a:pt x="13" y="16"/>
                    <a:pt x="7" y="14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2" y="6"/>
                    <a:pt x="15" y="7"/>
                    <a:pt x="19" y="8"/>
                  </a:cubicBezTo>
                  <a:cubicBezTo>
                    <a:pt x="22" y="8"/>
                    <a:pt x="24" y="9"/>
                    <a:pt x="24" y="12"/>
                  </a:cubicBezTo>
                  <a:cubicBezTo>
                    <a:pt x="24" y="15"/>
                    <a:pt x="22" y="16"/>
                    <a:pt x="20" y="16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9000EBB4-F784-0E87-33EA-BADBF425D2FC}"/>
                </a:ext>
              </a:extLst>
            </p:cNvPr>
            <p:cNvSpPr/>
            <p:nvPr/>
          </p:nvSpPr>
          <p:spPr bwMode="auto">
            <a:xfrm>
              <a:off x="1109663" y="3044826"/>
              <a:ext cx="65088" cy="39688"/>
            </a:xfrm>
            <a:custGeom>
              <a:avLst/>
              <a:gdLst>
                <a:gd name="T0" fmla="*/ 5 w 24"/>
                <a:gd name="T1" fmla="*/ 15 h 15"/>
                <a:gd name="T2" fmla="*/ 0 w 24"/>
                <a:gd name="T3" fmla="*/ 11 h 15"/>
                <a:gd name="T4" fmla="*/ 5 w 24"/>
                <a:gd name="T5" fmla="*/ 7 h 15"/>
                <a:gd name="T6" fmla="*/ 16 w 24"/>
                <a:gd name="T7" fmla="*/ 2 h 15"/>
                <a:gd name="T8" fmla="*/ 23 w 24"/>
                <a:gd name="T9" fmla="*/ 2 h 15"/>
                <a:gd name="T10" fmla="*/ 22 w 24"/>
                <a:gd name="T11" fmla="*/ 8 h 15"/>
                <a:gd name="T12" fmla="*/ 5 w 2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5" y="15"/>
                  </a:moveTo>
                  <a:cubicBezTo>
                    <a:pt x="3" y="15"/>
                    <a:pt x="1" y="14"/>
                    <a:pt x="0" y="11"/>
                  </a:cubicBezTo>
                  <a:cubicBezTo>
                    <a:pt x="0" y="8"/>
                    <a:pt x="2" y="7"/>
                    <a:pt x="5" y="7"/>
                  </a:cubicBezTo>
                  <a:cubicBezTo>
                    <a:pt x="9" y="7"/>
                    <a:pt x="13" y="5"/>
                    <a:pt x="16" y="2"/>
                  </a:cubicBezTo>
                  <a:cubicBezTo>
                    <a:pt x="18" y="0"/>
                    <a:pt x="21" y="0"/>
                    <a:pt x="23" y="2"/>
                  </a:cubicBezTo>
                  <a:cubicBezTo>
                    <a:pt x="24" y="4"/>
                    <a:pt x="24" y="6"/>
                    <a:pt x="22" y="8"/>
                  </a:cubicBezTo>
                  <a:cubicBezTo>
                    <a:pt x="18" y="13"/>
                    <a:pt x="12" y="15"/>
                    <a:pt x="5" y="1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58" name="Freeform 53">
            <a:extLst>
              <a:ext uri="{FF2B5EF4-FFF2-40B4-BE49-F238E27FC236}">
                <a16:creationId xmlns:a16="http://schemas.microsoft.com/office/drawing/2014/main" id="{E8F1FC4C-ABF0-CF6A-47E2-C9E7BF3C39B0}"/>
              </a:ext>
            </a:extLst>
          </p:cNvPr>
          <p:cNvSpPr>
            <a:spLocks noEditPoints="1"/>
          </p:cNvSpPr>
          <p:nvPr/>
        </p:nvSpPr>
        <p:spPr bwMode="auto">
          <a:xfrm>
            <a:off x="877888" y="3744913"/>
            <a:ext cx="749300" cy="746125"/>
          </a:xfrm>
          <a:custGeom>
            <a:avLst/>
            <a:gdLst>
              <a:gd name="T0" fmla="*/ 1 w 280"/>
              <a:gd name="T1" fmla="*/ 139 h 278"/>
              <a:gd name="T2" fmla="*/ 230 w 280"/>
              <a:gd name="T3" fmla="*/ 33 h 278"/>
              <a:gd name="T4" fmla="*/ 244 w 280"/>
              <a:gd name="T5" fmla="*/ 232 h 278"/>
              <a:gd name="T6" fmla="*/ 176 w 280"/>
              <a:gd name="T7" fmla="*/ 25 h 278"/>
              <a:gd name="T8" fmla="*/ 165 w 280"/>
              <a:gd name="T9" fmla="*/ 20 h 278"/>
              <a:gd name="T10" fmla="*/ 80 w 280"/>
              <a:gd name="T11" fmla="*/ 44 h 278"/>
              <a:gd name="T12" fmla="*/ 77 w 280"/>
              <a:gd name="T13" fmla="*/ 90 h 278"/>
              <a:gd name="T14" fmla="*/ 90 w 280"/>
              <a:gd name="T15" fmla="*/ 126 h 278"/>
              <a:gd name="T16" fmla="*/ 109 w 280"/>
              <a:gd name="T17" fmla="*/ 150 h 278"/>
              <a:gd name="T18" fmla="*/ 90 w 280"/>
              <a:gd name="T19" fmla="*/ 171 h 278"/>
              <a:gd name="T20" fmla="*/ 66 w 280"/>
              <a:gd name="T21" fmla="*/ 246 h 278"/>
              <a:gd name="T22" fmla="*/ 223 w 280"/>
              <a:gd name="T23" fmla="*/ 235 h 278"/>
              <a:gd name="T24" fmla="*/ 176 w 280"/>
              <a:gd name="T25" fmla="*/ 149 h 278"/>
              <a:gd name="T26" fmla="*/ 193 w 280"/>
              <a:gd name="T27" fmla="*/ 126 h 278"/>
              <a:gd name="T28" fmla="*/ 208 w 280"/>
              <a:gd name="T29" fmla="*/ 80 h 278"/>
              <a:gd name="T30" fmla="*/ 204 w 280"/>
              <a:gd name="T31" fmla="*/ 40 h 278"/>
              <a:gd name="T32" fmla="*/ 196 w 280"/>
              <a:gd name="T33" fmla="*/ 33 h 278"/>
              <a:gd name="T34" fmla="*/ 191 w 280"/>
              <a:gd name="T35" fmla="*/ 21 h 278"/>
              <a:gd name="T36" fmla="*/ 191 w 280"/>
              <a:gd name="T37" fmla="*/ 13 h 278"/>
              <a:gd name="T38" fmla="*/ 179 w 280"/>
              <a:gd name="T39" fmla="*/ 24 h 278"/>
              <a:gd name="T40" fmla="*/ 59 w 280"/>
              <a:gd name="T41" fmla="*/ 90 h 278"/>
              <a:gd name="T42" fmla="*/ 51 w 280"/>
              <a:gd name="T43" fmla="*/ 87 h 278"/>
              <a:gd name="T44" fmla="*/ 45 w 280"/>
              <a:gd name="T45" fmla="*/ 107 h 278"/>
              <a:gd name="T46" fmla="*/ 46 w 280"/>
              <a:gd name="T47" fmla="*/ 114 h 278"/>
              <a:gd name="T48" fmla="*/ 53 w 280"/>
              <a:gd name="T49" fmla="*/ 119 h 278"/>
              <a:gd name="T50" fmla="*/ 57 w 280"/>
              <a:gd name="T51" fmla="*/ 99 h 278"/>
              <a:gd name="T52" fmla="*/ 59 w 280"/>
              <a:gd name="T53" fmla="*/ 90 h 278"/>
              <a:gd name="T54" fmla="*/ 234 w 280"/>
              <a:gd name="T55" fmla="*/ 64 h 278"/>
              <a:gd name="T56" fmla="*/ 220 w 280"/>
              <a:gd name="T57" fmla="*/ 78 h 278"/>
              <a:gd name="T58" fmla="*/ 227 w 280"/>
              <a:gd name="T59" fmla="*/ 86 h 278"/>
              <a:gd name="T60" fmla="*/ 223 w 280"/>
              <a:gd name="T61" fmla="*/ 92 h 278"/>
              <a:gd name="T62" fmla="*/ 231 w 280"/>
              <a:gd name="T63" fmla="*/ 97 h 278"/>
              <a:gd name="T64" fmla="*/ 234 w 280"/>
              <a:gd name="T65" fmla="*/ 77 h 278"/>
              <a:gd name="T66" fmla="*/ 237 w 280"/>
              <a:gd name="T67" fmla="*/ 6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0" h="278">
                <a:moveTo>
                  <a:pt x="141" y="278"/>
                </a:moveTo>
                <a:cubicBezTo>
                  <a:pt x="64" y="278"/>
                  <a:pt x="0" y="216"/>
                  <a:pt x="1" y="139"/>
                </a:cubicBezTo>
                <a:cubicBezTo>
                  <a:pt x="2" y="62"/>
                  <a:pt x="62" y="1"/>
                  <a:pt x="141" y="0"/>
                </a:cubicBezTo>
                <a:cubicBezTo>
                  <a:pt x="174" y="0"/>
                  <a:pt x="204" y="12"/>
                  <a:pt x="230" y="33"/>
                </a:cubicBezTo>
                <a:cubicBezTo>
                  <a:pt x="263" y="61"/>
                  <a:pt x="279" y="98"/>
                  <a:pt x="279" y="140"/>
                </a:cubicBezTo>
                <a:cubicBezTo>
                  <a:pt x="280" y="175"/>
                  <a:pt x="268" y="206"/>
                  <a:pt x="244" y="232"/>
                </a:cubicBezTo>
                <a:cubicBezTo>
                  <a:pt x="214" y="265"/>
                  <a:pt x="177" y="278"/>
                  <a:pt x="141" y="278"/>
                </a:cubicBezTo>
                <a:close/>
                <a:moveTo>
                  <a:pt x="176" y="25"/>
                </a:moveTo>
                <a:cubicBezTo>
                  <a:pt x="176" y="20"/>
                  <a:pt x="175" y="19"/>
                  <a:pt x="170" y="19"/>
                </a:cubicBezTo>
                <a:cubicBezTo>
                  <a:pt x="168" y="19"/>
                  <a:pt x="167" y="19"/>
                  <a:pt x="165" y="20"/>
                </a:cubicBezTo>
                <a:cubicBezTo>
                  <a:pt x="159" y="22"/>
                  <a:pt x="154" y="20"/>
                  <a:pt x="149" y="18"/>
                </a:cubicBezTo>
                <a:cubicBezTo>
                  <a:pt x="121" y="5"/>
                  <a:pt x="91" y="18"/>
                  <a:pt x="80" y="44"/>
                </a:cubicBezTo>
                <a:cubicBezTo>
                  <a:pt x="74" y="58"/>
                  <a:pt x="75" y="72"/>
                  <a:pt x="79" y="86"/>
                </a:cubicBezTo>
                <a:cubicBezTo>
                  <a:pt x="79" y="88"/>
                  <a:pt x="79" y="89"/>
                  <a:pt x="77" y="90"/>
                </a:cubicBezTo>
                <a:cubicBezTo>
                  <a:pt x="75" y="92"/>
                  <a:pt x="73" y="95"/>
                  <a:pt x="72" y="98"/>
                </a:cubicBezTo>
                <a:cubicBezTo>
                  <a:pt x="66" y="112"/>
                  <a:pt x="75" y="126"/>
                  <a:pt x="90" y="126"/>
                </a:cubicBezTo>
                <a:cubicBezTo>
                  <a:pt x="92" y="126"/>
                  <a:pt x="93" y="126"/>
                  <a:pt x="94" y="128"/>
                </a:cubicBezTo>
                <a:cubicBezTo>
                  <a:pt x="97" y="137"/>
                  <a:pt x="102" y="144"/>
                  <a:pt x="109" y="150"/>
                </a:cubicBezTo>
                <a:cubicBezTo>
                  <a:pt x="111" y="153"/>
                  <a:pt x="110" y="159"/>
                  <a:pt x="107" y="160"/>
                </a:cubicBezTo>
                <a:cubicBezTo>
                  <a:pt x="101" y="163"/>
                  <a:pt x="95" y="166"/>
                  <a:pt x="90" y="171"/>
                </a:cubicBezTo>
                <a:cubicBezTo>
                  <a:pt x="68" y="189"/>
                  <a:pt x="59" y="213"/>
                  <a:pt x="60" y="241"/>
                </a:cubicBezTo>
                <a:cubicBezTo>
                  <a:pt x="60" y="245"/>
                  <a:pt x="62" y="246"/>
                  <a:pt x="66" y="246"/>
                </a:cubicBezTo>
                <a:cubicBezTo>
                  <a:pt x="115" y="246"/>
                  <a:pt x="163" y="246"/>
                  <a:pt x="212" y="246"/>
                </a:cubicBezTo>
                <a:cubicBezTo>
                  <a:pt x="223" y="246"/>
                  <a:pt x="223" y="247"/>
                  <a:pt x="223" y="235"/>
                </a:cubicBezTo>
                <a:cubicBezTo>
                  <a:pt x="222" y="201"/>
                  <a:pt x="207" y="176"/>
                  <a:pt x="177" y="160"/>
                </a:cubicBezTo>
                <a:cubicBezTo>
                  <a:pt x="173" y="158"/>
                  <a:pt x="172" y="153"/>
                  <a:pt x="176" y="149"/>
                </a:cubicBezTo>
                <a:cubicBezTo>
                  <a:pt x="182" y="144"/>
                  <a:pt x="186" y="137"/>
                  <a:pt x="189" y="130"/>
                </a:cubicBezTo>
                <a:cubicBezTo>
                  <a:pt x="190" y="127"/>
                  <a:pt x="191" y="126"/>
                  <a:pt x="193" y="126"/>
                </a:cubicBezTo>
                <a:cubicBezTo>
                  <a:pt x="209" y="126"/>
                  <a:pt x="219" y="109"/>
                  <a:pt x="210" y="96"/>
                </a:cubicBezTo>
                <a:cubicBezTo>
                  <a:pt x="207" y="90"/>
                  <a:pt x="207" y="86"/>
                  <a:pt x="208" y="80"/>
                </a:cubicBezTo>
                <a:cubicBezTo>
                  <a:pt x="208" y="80"/>
                  <a:pt x="208" y="80"/>
                  <a:pt x="209" y="80"/>
                </a:cubicBezTo>
                <a:cubicBezTo>
                  <a:pt x="211" y="66"/>
                  <a:pt x="211" y="52"/>
                  <a:pt x="204" y="40"/>
                </a:cubicBezTo>
                <a:cubicBezTo>
                  <a:pt x="202" y="34"/>
                  <a:pt x="201" y="34"/>
                  <a:pt x="195" y="35"/>
                </a:cubicBezTo>
                <a:cubicBezTo>
                  <a:pt x="195" y="34"/>
                  <a:pt x="196" y="33"/>
                  <a:pt x="196" y="33"/>
                </a:cubicBezTo>
                <a:cubicBezTo>
                  <a:pt x="197" y="30"/>
                  <a:pt x="196" y="27"/>
                  <a:pt x="193" y="27"/>
                </a:cubicBezTo>
                <a:cubicBezTo>
                  <a:pt x="188" y="25"/>
                  <a:pt x="188" y="25"/>
                  <a:pt x="191" y="21"/>
                </a:cubicBezTo>
                <a:cubicBezTo>
                  <a:pt x="191" y="20"/>
                  <a:pt x="192" y="20"/>
                  <a:pt x="192" y="20"/>
                </a:cubicBezTo>
                <a:cubicBezTo>
                  <a:pt x="193" y="18"/>
                  <a:pt x="194" y="15"/>
                  <a:pt x="191" y="13"/>
                </a:cubicBezTo>
                <a:cubicBezTo>
                  <a:pt x="188" y="11"/>
                  <a:pt x="186" y="13"/>
                  <a:pt x="185" y="15"/>
                </a:cubicBezTo>
                <a:cubicBezTo>
                  <a:pt x="183" y="18"/>
                  <a:pt x="181" y="21"/>
                  <a:pt x="179" y="24"/>
                </a:cubicBezTo>
                <a:cubicBezTo>
                  <a:pt x="178" y="24"/>
                  <a:pt x="178" y="26"/>
                  <a:pt x="176" y="25"/>
                </a:cubicBezTo>
                <a:close/>
                <a:moveTo>
                  <a:pt x="59" y="90"/>
                </a:moveTo>
                <a:cubicBezTo>
                  <a:pt x="59" y="88"/>
                  <a:pt x="58" y="87"/>
                  <a:pt x="57" y="86"/>
                </a:cubicBezTo>
                <a:cubicBezTo>
                  <a:pt x="55" y="85"/>
                  <a:pt x="53" y="86"/>
                  <a:pt x="51" y="87"/>
                </a:cubicBezTo>
                <a:cubicBezTo>
                  <a:pt x="48" y="92"/>
                  <a:pt x="45" y="96"/>
                  <a:pt x="42" y="100"/>
                </a:cubicBezTo>
                <a:cubicBezTo>
                  <a:pt x="41" y="103"/>
                  <a:pt x="42" y="106"/>
                  <a:pt x="45" y="107"/>
                </a:cubicBezTo>
                <a:cubicBezTo>
                  <a:pt x="50" y="108"/>
                  <a:pt x="50" y="108"/>
                  <a:pt x="47" y="113"/>
                </a:cubicBezTo>
                <a:cubicBezTo>
                  <a:pt x="47" y="113"/>
                  <a:pt x="46" y="113"/>
                  <a:pt x="46" y="114"/>
                </a:cubicBezTo>
                <a:cubicBezTo>
                  <a:pt x="44" y="116"/>
                  <a:pt x="44" y="119"/>
                  <a:pt x="47" y="120"/>
                </a:cubicBezTo>
                <a:cubicBezTo>
                  <a:pt x="49" y="122"/>
                  <a:pt x="52" y="121"/>
                  <a:pt x="53" y="119"/>
                </a:cubicBezTo>
                <a:cubicBezTo>
                  <a:pt x="56" y="116"/>
                  <a:pt x="58" y="112"/>
                  <a:pt x="60" y="109"/>
                </a:cubicBezTo>
                <a:cubicBezTo>
                  <a:pt x="64" y="103"/>
                  <a:pt x="63" y="101"/>
                  <a:pt x="57" y="99"/>
                </a:cubicBezTo>
                <a:cubicBezTo>
                  <a:pt x="54" y="99"/>
                  <a:pt x="54" y="98"/>
                  <a:pt x="56" y="97"/>
                </a:cubicBezTo>
                <a:cubicBezTo>
                  <a:pt x="57" y="95"/>
                  <a:pt x="59" y="93"/>
                  <a:pt x="59" y="90"/>
                </a:cubicBezTo>
                <a:close/>
                <a:moveTo>
                  <a:pt x="237" y="68"/>
                </a:moveTo>
                <a:cubicBezTo>
                  <a:pt x="236" y="66"/>
                  <a:pt x="236" y="64"/>
                  <a:pt x="234" y="64"/>
                </a:cubicBezTo>
                <a:cubicBezTo>
                  <a:pt x="232" y="63"/>
                  <a:pt x="230" y="63"/>
                  <a:pt x="229" y="65"/>
                </a:cubicBezTo>
                <a:cubicBezTo>
                  <a:pt x="226" y="69"/>
                  <a:pt x="223" y="74"/>
                  <a:pt x="220" y="78"/>
                </a:cubicBezTo>
                <a:cubicBezTo>
                  <a:pt x="218" y="81"/>
                  <a:pt x="220" y="84"/>
                  <a:pt x="222" y="85"/>
                </a:cubicBezTo>
                <a:cubicBezTo>
                  <a:pt x="224" y="85"/>
                  <a:pt x="226" y="84"/>
                  <a:pt x="227" y="86"/>
                </a:cubicBezTo>
                <a:cubicBezTo>
                  <a:pt x="227" y="87"/>
                  <a:pt x="225" y="89"/>
                  <a:pt x="224" y="90"/>
                </a:cubicBezTo>
                <a:cubicBezTo>
                  <a:pt x="224" y="91"/>
                  <a:pt x="224" y="91"/>
                  <a:pt x="223" y="92"/>
                </a:cubicBezTo>
                <a:cubicBezTo>
                  <a:pt x="222" y="94"/>
                  <a:pt x="222" y="96"/>
                  <a:pt x="224" y="98"/>
                </a:cubicBezTo>
                <a:cubicBezTo>
                  <a:pt x="227" y="100"/>
                  <a:pt x="229" y="99"/>
                  <a:pt x="231" y="97"/>
                </a:cubicBezTo>
                <a:cubicBezTo>
                  <a:pt x="233" y="93"/>
                  <a:pt x="236" y="89"/>
                  <a:pt x="238" y="85"/>
                </a:cubicBezTo>
                <a:cubicBezTo>
                  <a:pt x="241" y="81"/>
                  <a:pt x="240" y="78"/>
                  <a:pt x="234" y="77"/>
                </a:cubicBezTo>
                <a:cubicBezTo>
                  <a:pt x="232" y="77"/>
                  <a:pt x="232" y="76"/>
                  <a:pt x="233" y="74"/>
                </a:cubicBezTo>
                <a:cubicBezTo>
                  <a:pt x="234" y="72"/>
                  <a:pt x="236" y="70"/>
                  <a:pt x="237" y="68"/>
                </a:cubicBezTo>
                <a:close/>
              </a:path>
            </a:pathLst>
          </a:custGeom>
          <a:solidFill>
            <a:srgbClr val="FCF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461" name="Grupo 460">
            <a:extLst>
              <a:ext uri="{FF2B5EF4-FFF2-40B4-BE49-F238E27FC236}">
                <a16:creationId xmlns:a16="http://schemas.microsoft.com/office/drawing/2014/main" id="{36ED96FC-8CBA-11D1-AFD2-29B9FCF3580D}"/>
              </a:ext>
            </a:extLst>
          </p:cNvPr>
          <p:cNvGrpSpPr/>
          <p:nvPr/>
        </p:nvGrpSpPr>
        <p:grpSpPr>
          <a:xfrm>
            <a:off x="987425" y="3759201"/>
            <a:ext cx="534988" cy="647700"/>
            <a:chOff x="987425" y="3759201"/>
            <a:chExt cx="534988" cy="647700"/>
          </a:xfrm>
        </p:grpSpPr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AED43D6-EA4C-4EB4-0CDE-43F86E494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50" y="3759201"/>
              <a:ext cx="439738" cy="647700"/>
            </a:xfrm>
            <a:custGeom>
              <a:avLst/>
              <a:gdLst>
                <a:gd name="T0" fmla="*/ 145 w 164"/>
                <a:gd name="T1" fmla="*/ 35 h 242"/>
                <a:gd name="T2" fmla="*/ 149 w 164"/>
                <a:gd name="T3" fmla="*/ 75 h 242"/>
                <a:gd name="T4" fmla="*/ 134 w 164"/>
                <a:gd name="T5" fmla="*/ 121 h 242"/>
                <a:gd name="T6" fmla="*/ 117 w 164"/>
                <a:gd name="T7" fmla="*/ 144 h 242"/>
                <a:gd name="T8" fmla="*/ 164 w 164"/>
                <a:gd name="T9" fmla="*/ 230 h 242"/>
                <a:gd name="T10" fmla="*/ 7 w 164"/>
                <a:gd name="T11" fmla="*/ 241 h 242"/>
                <a:gd name="T12" fmla="*/ 31 w 164"/>
                <a:gd name="T13" fmla="*/ 166 h 242"/>
                <a:gd name="T14" fmla="*/ 50 w 164"/>
                <a:gd name="T15" fmla="*/ 145 h 242"/>
                <a:gd name="T16" fmla="*/ 31 w 164"/>
                <a:gd name="T17" fmla="*/ 121 h 242"/>
                <a:gd name="T18" fmla="*/ 18 w 164"/>
                <a:gd name="T19" fmla="*/ 85 h 242"/>
                <a:gd name="T20" fmla="*/ 21 w 164"/>
                <a:gd name="T21" fmla="*/ 39 h 242"/>
                <a:gd name="T22" fmla="*/ 106 w 164"/>
                <a:gd name="T23" fmla="*/ 15 h 242"/>
                <a:gd name="T24" fmla="*/ 117 w 164"/>
                <a:gd name="T25" fmla="*/ 20 h 242"/>
                <a:gd name="T26" fmla="*/ 111 w 164"/>
                <a:gd name="T27" fmla="*/ 23 h 242"/>
                <a:gd name="T28" fmla="*/ 94 w 164"/>
                <a:gd name="T29" fmla="*/ 24 h 242"/>
                <a:gd name="T30" fmla="*/ 32 w 164"/>
                <a:gd name="T31" fmla="*/ 36 h 242"/>
                <a:gd name="T32" fmla="*/ 35 w 164"/>
                <a:gd name="T33" fmla="*/ 80 h 242"/>
                <a:gd name="T34" fmla="*/ 94 w 164"/>
                <a:gd name="T35" fmla="*/ 42 h 242"/>
                <a:gd name="T36" fmla="*/ 128 w 164"/>
                <a:gd name="T37" fmla="*/ 76 h 242"/>
                <a:gd name="T38" fmla="*/ 138 w 164"/>
                <a:gd name="T39" fmla="*/ 81 h 242"/>
                <a:gd name="T40" fmla="*/ 141 w 164"/>
                <a:gd name="T41" fmla="*/ 73 h 242"/>
                <a:gd name="T42" fmla="*/ 135 w 164"/>
                <a:gd name="T43" fmla="*/ 32 h 242"/>
                <a:gd name="T44" fmla="*/ 136 w 164"/>
                <a:gd name="T45" fmla="*/ 30 h 242"/>
                <a:gd name="T46" fmla="*/ 115 w 164"/>
                <a:gd name="T47" fmla="*/ 233 h 242"/>
                <a:gd name="T48" fmla="*/ 119 w 164"/>
                <a:gd name="T49" fmla="*/ 217 h 242"/>
                <a:gd name="T50" fmla="*/ 127 w 164"/>
                <a:gd name="T51" fmla="*/ 217 h 242"/>
                <a:gd name="T52" fmla="*/ 130 w 164"/>
                <a:gd name="T53" fmla="*/ 233 h 242"/>
                <a:gd name="T54" fmla="*/ 156 w 164"/>
                <a:gd name="T55" fmla="*/ 229 h 242"/>
                <a:gd name="T56" fmla="*/ 113 w 164"/>
                <a:gd name="T57" fmla="*/ 166 h 242"/>
                <a:gd name="T58" fmla="*/ 52 w 164"/>
                <a:gd name="T59" fmla="*/ 166 h 242"/>
                <a:gd name="T60" fmla="*/ 10 w 164"/>
                <a:gd name="T61" fmla="*/ 230 h 242"/>
                <a:gd name="T62" fmla="*/ 36 w 164"/>
                <a:gd name="T63" fmla="*/ 233 h 242"/>
                <a:gd name="T64" fmla="*/ 38 w 164"/>
                <a:gd name="T65" fmla="*/ 217 h 242"/>
                <a:gd name="T66" fmla="*/ 47 w 164"/>
                <a:gd name="T67" fmla="*/ 218 h 242"/>
                <a:gd name="T68" fmla="*/ 50 w 164"/>
                <a:gd name="T69" fmla="*/ 233 h 242"/>
                <a:gd name="T70" fmla="*/ 124 w 164"/>
                <a:gd name="T71" fmla="*/ 101 h 242"/>
                <a:gd name="T72" fmla="*/ 122 w 164"/>
                <a:gd name="T73" fmla="*/ 83 h 242"/>
                <a:gd name="T74" fmla="*/ 93 w 164"/>
                <a:gd name="T75" fmla="*/ 55 h 242"/>
                <a:gd name="T76" fmla="*/ 41 w 164"/>
                <a:gd name="T77" fmla="*/ 89 h 242"/>
                <a:gd name="T78" fmla="*/ 73 w 164"/>
                <a:gd name="T79" fmla="*/ 148 h 242"/>
                <a:gd name="T80" fmla="*/ 124 w 164"/>
                <a:gd name="T81" fmla="*/ 101 h 242"/>
                <a:gd name="T82" fmla="*/ 72 w 164"/>
                <a:gd name="T83" fmla="*/ 177 h 242"/>
                <a:gd name="T84" fmla="*/ 105 w 164"/>
                <a:gd name="T85" fmla="*/ 152 h 242"/>
                <a:gd name="T86" fmla="*/ 32 w 164"/>
                <a:gd name="T87" fmla="*/ 101 h 242"/>
                <a:gd name="T88" fmla="*/ 30 w 164"/>
                <a:gd name="T89" fmla="*/ 90 h 242"/>
                <a:gd name="T90" fmla="*/ 30 w 164"/>
                <a:gd name="T91" fmla="*/ 113 h 242"/>
                <a:gd name="T92" fmla="*/ 32 w 164"/>
                <a:gd name="T93" fmla="*/ 101 h 242"/>
                <a:gd name="T94" fmla="*/ 133 w 164"/>
                <a:gd name="T95" fmla="*/ 111 h 242"/>
                <a:gd name="T96" fmla="*/ 146 w 164"/>
                <a:gd name="T97" fmla="*/ 101 h 242"/>
                <a:gd name="T98" fmla="*/ 133 w 164"/>
                <a:gd name="T99" fmla="*/ 9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241">
                  <a:moveTo>
                    <a:pt x="136" y="30"/>
                  </a:moveTo>
                  <a:cubicBezTo>
                    <a:pt x="142" y="29"/>
                    <a:pt x="143" y="29"/>
                    <a:pt x="145" y="35"/>
                  </a:cubicBezTo>
                  <a:cubicBezTo>
                    <a:pt x="152" y="47"/>
                    <a:pt x="152" y="61"/>
                    <a:pt x="150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8" y="81"/>
                    <a:pt x="148" y="85"/>
                    <a:pt x="151" y="91"/>
                  </a:cubicBezTo>
                  <a:cubicBezTo>
                    <a:pt x="160" y="104"/>
                    <a:pt x="150" y="121"/>
                    <a:pt x="134" y="121"/>
                  </a:cubicBezTo>
                  <a:cubicBezTo>
                    <a:pt x="132" y="121"/>
                    <a:pt x="131" y="122"/>
                    <a:pt x="130" y="125"/>
                  </a:cubicBezTo>
                  <a:cubicBezTo>
                    <a:pt x="127" y="132"/>
                    <a:pt x="123" y="139"/>
                    <a:pt x="117" y="144"/>
                  </a:cubicBezTo>
                  <a:cubicBezTo>
                    <a:pt x="113" y="148"/>
                    <a:pt x="114" y="153"/>
                    <a:pt x="118" y="155"/>
                  </a:cubicBezTo>
                  <a:cubicBezTo>
                    <a:pt x="148" y="171"/>
                    <a:pt x="163" y="196"/>
                    <a:pt x="164" y="230"/>
                  </a:cubicBezTo>
                  <a:cubicBezTo>
                    <a:pt x="164" y="242"/>
                    <a:pt x="164" y="241"/>
                    <a:pt x="153" y="241"/>
                  </a:cubicBezTo>
                  <a:cubicBezTo>
                    <a:pt x="104" y="241"/>
                    <a:pt x="56" y="241"/>
                    <a:pt x="7" y="241"/>
                  </a:cubicBezTo>
                  <a:cubicBezTo>
                    <a:pt x="3" y="241"/>
                    <a:pt x="1" y="240"/>
                    <a:pt x="1" y="236"/>
                  </a:cubicBezTo>
                  <a:cubicBezTo>
                    <a:pt x="0" y="208"/>
                    <a:pt x="9" y="184"/>
                    <a:pt x="31" y="166"/>
                  </a:cubicBezTo>
                  <a:cubicBezTo>
                    <a:pt x="36" y="161"/>
                    <a:pt x="42" y="158"/>
                    <a:pt x="48" y="155"/>
                  </a:cubicBezTo>
                  <a:cubicBezTo>
                    <a:pt x="51" y="154"/>
                    <a:pt x="52" y="148"/>
                    <a:pt x="50" y="145"/>
                  </a:cubicBezTo>
                  <a:cubicBezTo>
                    <a:pt x="43" y="139"/>
                    <a:pt x="38" y="132"/>
                    <a:pt x="35" y="123"/>
                  </a:cubicBezTo>
                  <a:cubicBezTo>
                    <a:pt x="34" y="121"/>
                    <a:pt x="33" y="121"/>
                    <a:pt x="31" y="121"/>
                  </a:cubicBezTo>
                  <a:cubicBezTo>
                    <a:pt x="16" y="121"/>
                    <a:pt x="7" y="107"/>
                    <a:pt x="13" y="93"/>
                  </a:cubicBezTo>
                  <a:cubicBezTo>
                    <a:pt x="14" y="90"/>
                    <a:pt x="16" y="87"/>
                    <a:pt x="18" y="85"/>
                  </a:cubicBezTo>
                  <a:cubicBezTo>
                    <a:pt x="20" y="84"/>
                    <a:pt x="20" y="83"/>
                    <a:pt x="20" y="81"/>
                  </a:cubicBezTo>
                  <a:cubicBezTo>
                    <a:pt x="16" y="67"/>
                    <a:pt x="15" y="53"/>
                    <a:pt x="21" y="39"/>
                  </a:cubicBezTo>
                  <a:cubicBezTo>
                    <a:pt x="32" y="13"/>
                    <a:pt x="62" y="0"/>
                    <a:pt x="90" y="13"/>
                  </a:cubicBezTo>
                  <a:cubicBezTo>
                    <a:pt x="95" y="15"/>
                    <a:pt x="100" y="17"/>
                    <a:pt x="106" y="15"/>
                  </a:cubicBezTo>
                  <a:cubicBezTo>
                    <a:pt x="108" y="14"/>
                    <a:pt x="109" y="14"/>
                    <a:pt x="111" y="14"/>
                  </a:cubicBezTo>
                  <a:cubicBezTo>
                    <a:pt x="116" y="14"/>
                    <a:pt x="117" y="15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22"/>
                    <a:pt x="113" y="23"/>
                    <a:pt x="111" y="23"/>
                  </a:cubicBezTo>
                  <a:cubicBezTo>
                    <a:pt x="107" y="23"/>
                    <a:pt x="103" y="24"/>
                    <a:pt x="100" y="25"/>
                  </a:cubicBezTo>
                  <a:cubicBezTo>
                    <a:pt x="97" y="26"/>
                    <a:pt x="96" y="26"/>
                    <a:pt x="94" y="24"/>
                  </a:cubicBezTo>
                  <a:cubicBezTo>
                    <a:pt x="90" y="22"/>
                    <a:pt x="87" y="20"/>
                    <a:pt x="83" y="19"/>
                  </a:cubicBezTo>
                  <a:cubicBezTo>
                    <a:pt x="63" y="12"/>
                    <a:pt x="43" y="20"/>
                    <a:pt x="32" y="36"/>
                  </a:cubicBezTo>
                  <a:cubicBezTo>
                    <a:pt x="24" y="49"/>
                    <a:pt x="24" y="63"/>
                    <a:pt x="28" y="78"/>
                  </a:cubicBezTo>
                  <a:cubicBezTo>
                    <a:pt x="29" y="81"/>
                    <a:pt x="33" y="82"/>
                    <a:pt x="35" y="80"/>
                  </a:cubicBezTo>
                  <a:cubicBezTo>
                    <a:pt x="38" y="77"/>
                    <a:pt x="41" y="75"/>
                    <a:pt x="45" y="74"/>
                  </a:cubicBezTo>
                  <a:cubicBezTo>
                    <a:pt x="63" y="66"/>
                    <a:pt x="80" y="56"/>
                    <a:pt x="94" y="42"/>
                  </a:cubicBezTo>
                  <a:cubicBezTo>
                    <a:pt x="96" y="41"/>
                    <a:pt x="96" y="41"/>
                    <a:pt x="98" y="43"/>
                  </a:cubicBezTo>
                  <a:cubicBezTo>
                    <a:pt x="106" y="55"/>
                    <a:pt x="115" y="67"/>
                    <a:pt x="128" y="76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2" y="82"/>
                    <a:pt x="135" y="81"/>
                    <a:pt x="138" y="81"/>
                  </a:cubicBezTo>
                  <a:cubicBezTo>
                    <a:pt x="141" y="81"/>
                    <a:pt x="140" y="78"/>
                    <a:pt x="140" y="76"/>
                  </a:cubicBezTo>
                  <a:cubicBezTo>
                    <a:pt x="141" y="75"/>
                    <a:pt x="141" y="74"/>
                    <a:pt x="141" y="73"/>
                  </a:cubicBezTo>
                  <a:cubicBezTo>
                    <a:pt x="143" y="61"/>
                    <a:pt x="143" y="49"/>
                    <a:pt x="137" y="38"/>
                  </a:cubicBezTo>
                  <a:cubicBezTo>
                    <a:pt x="136" y="36"/>
                    <a:pt x="135" y="34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1"/>
                    <a:pt x="137" y="31"/>
                    <a:pt x="136" y="30"/>
                  </a:cubicBezTo>
                  <a:close/>
                  <a:moveTo>
                    <a:pt x="83" y="232"/>
                  </a:moveTo>
                  <a:cubicBezTo>
                    <a:pt x="94" y="232"/>
                    <a:pt x="104" y="232"/>
                    <a:pt x="115" y="233"/>
                  </a:cubicBezTo>
                  <a:cubicBezTo>
                    <a:pt x="118" y="233"/>
                    <a:pt x="119" y="232"/>
                    <a:pt x="119" y="229"/>
                  </a:cubicBezTo>
                  <a:cubicBezTo>
                    <a:pt x="118" y="225"/>
                    <a:pt x="119" y="221"/>
                    <a:pt x="119" y="217"/>
                  </a:cubicBezTo>
                  <a:cubicBezTo>
                    <a:pt x="119" y="214"/>
                    <a:pt x="120" y="212"/>
                    <a:pt x="123" y="212"/>
                  </a:cubicBezTo>
                  <a:cubicBezTo>
                    <a:pt x="126" y="212"/>
                    <a:pt x="127" y="214"/>
                    <a:pt x="127" y="217"/>
                  </a:cubicBezTo>
                  <a:cubicBezTo>
                    <a:pt x="127" y="221"/>
                    <a:pt x="127" y="225"/>
                    <a:pt x="127" y="230"/>
                  </a:cubicBezTo>
                  <a:cubicBezTo>
                    <a:pt x="127" y="232"/>
                    <a:pt x="128" y="233"/>
                    <a:pt x="130" y="233"/>
                  </a:cubicBezTo>
                  <a:cubicBezTo>
                    <a:pt x="137" y="232"/>
                    <a:pt x="145" y="232"/>
                    <a:pt x="152" y="233"/>
                  </a:cubicBezTo>
                  <a:cubicBezTo>
                    <a:pt x="155" y="233"/>
                    <a:pt x="156" y="232"/>
                    <a:pt x="156" y="229"/>
                  </a:cubicBezTo>
                  <a:cubicBezTo>
                    <a:pt x="155" y="200"/>
                    <a:pt x="142" y="179"/>
                    <a:pt x="116" y="164"/>
                  </a:cubicBezTo>
                  <a:cubicBezTo>
                    <a:pt x="114" y="163"/>
                    <a:pt x="114" y="164"/>
                    <a:pt x="113" y="166"/>
                  </a:cubicBezTo>
                  <a:cubicBezTo>
                    <a:pt x="108" y="180"/>
                    <a:pt x="97" y="188"/>
                    <a:pt x="83" y="188"/>
                  </a:cubicBezTo>
                  <a:cubicBezTo>
                    <a:pt x="69" y="188"/>
                    <a:pt x="57" y="180"/>
                    <a:pt x="52" y="166"/>
                  </a:cubicBezTo>
                  <a:cubicBezTo>
                    <a:pt x="51" y="163"/>
                    <a:pt x="51" y="163"/>
                    <a:pt x="49" y="164"/>
                  </a:cubicBezTo>
                  <a:cubicBezTo>
                    <a:pt x="23" y="179"/>
                    <a:pt x="10" y="201"/>
                    <a:pt x="10" y="230"/>
                  </a:cubicBezTo>
                  <a:cubicBezTo>
                    <a:pt x="10" y="232"/>
                    <a:pt x="10" y="233"/>
                    <a:pt x="12" y="233"/>
                  </a:cubicBezTo>
                  <a:cubicBezTo>
                    <a:pt x="20" y="232"/>
                    <a:pt x="28" y="232"/>
                    <a:pt x="36" y="233"/>
                  </a:cubicBezTo>
                  <a:cubicBezTo>
                    <a:pt x="38" y="233"/>
                    <a:pt x="38" y="232"/>
                    <a:pt x="38" y="230"/>
                  </a:cubicBezTo>
                  <a:cubicBezTo>
                    <a:pt x="38" y="226"/>
                    <a:pt x="38" y="222"/>
                    <a:pt x="38" y="217"/>
                  </a:cubicBezTo>
                  <a:cubicBezTo>
                    <a:pt x="38" y="215"/>
                    <a:pt x="39" y="212"/>
                    <a:pt x="42" y="212"/>
                  </a:cubicBezTo>
                  <a:cubicBezTo>
                    <a:pt x="46" y="213"/>
                    <a:pt x="47" y="215"/>
                    <a:pt x="47" y="218"/>
                  </a:cubicBezTo>
                  <a:cubicBezTo>
                    <a:pt x="47" y="222"/>
                    <a:pt x="47" y="226"/>
                    <a:pt x="47" y="230"/>
                  </a:cubicBezTo>
                  <a:cubicBezTo>
                    <a:pt x="47" y="232"/>
                    <a:pt x="47" y="233"/>
                    <a:pt x="50" y="233"/>
                  </a:cubicBezTo>
                  <a:cubicBezTo>
                    <a:pt x="61" y="232"/>
                    <a:pt x="72" y="232"/>
                    <a:pt x="83" y="232"/>
                  </a:cubicBezTo>
                  <a:close/>
                  <a:moveTo>
                    <a:pt x="124" y="101"/>
                  </a:moveTo>
                  <a:cubicBezTo>
                    <a:pt x="124" y="95"/>
                    <a:pt x="124" y="92"/>
                    <a:pt x="124" y="88"/>
                  </a:cubicBezTo>
                  <a:cubicBezTo>
                    <a:pt x="124" y="86"/>
                    <a:pt x="124" y="84"/>
                    <a:pt x="122" y="83"/>
                  </a:cubicBezTo>
                  <a:cubicBezTo>
                    <a:pt x="112" y="76"/>
                    <a:pt x="103" y="66"/>
                    <a:pt x="96" y="56"/>
                  </a:cubicBezTo>
                  <a:cubicBezTo>
                    <a:pt x="95" y="55"/>
                    <a:pt x="94" y="54"/>
                    <a:pt x="93" y="55"/>
                  </a:cubicBezTo>
                  <a:cubicBezTo>
                    <a:pt x="79" y="67"/>
                    <a:pt x="62" y="76"/>
                    <a:pt x="45" y="83"/>
                  </a:cubicBezTo>
                  <a:cubicBezTo>
                    <a:pt x="42" y="84"/>
                    <a:pt x="41" y="86"/>
                    <a:pt x="41" y="89"/>
                  </a:cubicBezTo>
                  <a:cubicBezTo>
                    <a:pt x="41" y="95"/>
                    <a:pt x="41" y="101"/>
                    <a:pt x="41" y="107"/>
                  </a:cubicBezTo>
                  <a:cubicBezTo>
                    <a:pt x="41" y="127"/>
                    <a:pt x="55" y="144"/>
                    <a:pt x="73" y="148"/>
                  </a:cubicBezTo>
                  <a:cubicBezTo>
                    <a:pt x="92" y="152"/>
                    <a:pt x="111" y="143"/>
                    <a:pt x="120" y="125"/>
                  </a:cubicBezTo>
                  <a:cubicBezTo>
                    <a:pt x="124" y="117"/>
                    <a:pt x="125" y="108"/>
                    <a:pt x="124" y="101"/>
                  </a:cubicBezTo>
                  <a:close/>
                  <a:moveTo>
                    <a:pt x="60" y="152"/>
                  </a:moveTo>
                  <a:cubicBezTo>
                    <a:pt x="59" y="164"/>
                    <a:pt x="63" y="173"/>
                    <a:pt x="72" y="177"/>
                  </a:cubicBezTo>
                  <a:cubicBezTo>
                    <a:pt x="81" y="181"/>
                    <a:pt x="90" y="180"/>
                    <a:pt x="97" y="174"/>
                  </a:cubicBezTo>
                  <a:cubicBezTo>
                    <a:pt x="104" y="169"/>
                    <a:pt x="107" y="160"/>
                    <a:pt x="105" y="152"/>
                  </a:cubicBezTo>
                  <a:cubicBezTo>
                    <a:pt x="90" y="159"/>
                    <a:pt x="75" y="159"/>
                    <a:pt x="60" y="152"/>
                  </a:cubicBezTo>
                  <a:close/>
                  <a:moveTo>
                    <a:pt x="32" y="101"/>
                  </a:moveTo>
                  <a:cubicBezTo>
                    <a:pt x="32" y="98"/>
                    <a:pt x="32" y="95"/>
                    <a:pt x="32" y="92"/>
                  </a:cubicBezTo>
                  <a:cubicBezTo>
                    <a:pt x="32" y="90"/>
                    <a:pt x="32" y="89"/>
                    <a:pt x="30" y="90"/>
                  </a:cubicBezTo>
                  <a:cubicBezTo>
                    <a:pt x="24" y="90"/>
                    <a:pt x="19" y="95"/>
                    <a:pt x="20" y="101"/>
                  </a:cubicBezTo>
                  <a:cubicBezTo>
                    <a:pt x="20" y="107"/>
                    <a:pt x="24" y="112"/>
                    <a:pt x="30" y="113"/>
                  </a:cubicBezTo>
                  <a:cubicBezTo>
                    <a:pt x="32" y="113"/>
                    <a:pt x="32" y="112"/>
                    <a:pt x="32" y="111"/>
                  </a:cubicBezTo>
                  <a:cubicBezTo>
                    <a:pt x="32" y="108"/>
                    <a:pt x="32" y="105"/>
                    <a:pt x="32" y="101"/>
                  </a:cubicBezTo>
                  <a:close/>
                  <a:moveTo>
                    <a:pt x="133" y="101"/>
                  </a:moveTo>
                  <a:cubicBezTo>
                    <a:pt x="133" y="104"/>
                    <a:pt x="133" y="108"/>
                    <a:pt x="133" y="111"/>
                  </a:cubicBezTo>
                  <a:cubicBezTo>
                    <a:pt x="133" y="112"/>
                    <a:pt x="133" y="113"/>
                    <a:pt x="135" y="113"/>
                  </a:cubicBezTo>
                  <a:cubicBezTo>
                    <a:pt x="140" y="113"/>
                    <a:pt x="146" y="107"/>
                    <a:pt x="146" y="101"/>
                  </a:cubicBezTo>
                  <a:cubicBezTo>
                    <a:pt x="146" y="95"/>
                    <a:pt x="141" y="90"/>
                    <a:pt x="135" y="89"/>
                  </a:cubicBezTo>
                  <a:cubicBezTo>
                    <a:pt x="133" y="89"/>
                    <a:pt x="133" y="90"/>
                    <a:pt x="133" y="92"/>
                  </a:cubicBezTo>
                  <a:cubicBezTo>
                    <a:pt x="133" y="95"/>
                    <a:pt x="133" y="98"/>
                    <a:pt x="133" y="10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C5A444FD-20D5-4973-F74A-C15F60799804}"/>
                </a:ext>
              </a:extLst>
            </p:cNvPr>
            <p:cNvSpPr/>
            <p:nvPr/>
          </p:nvSpPr>
          <p:spPr bwMode="auto">
            <a:xfrm>
              <a:off x="1346200" y="3775076"/>
              <a:ext cx="58738" cy="101600"/>
            </a:xfrm>
            <a:custGeom>
              <a:avLst/>
              <a:gdLst>
                <a:gd name="T0" fmla="*/ 1 w 22"/>
                <a:gd name="T1" fmla="*/ 14 h 38"/>
                <a:gd name="T2" fmla="*/ 4 w 22"/>
                <a:gd name="T3" fmla="*/ 13 h 38"/>
                <a:gd name="T4" fmla="*/ 10 w 22"/>
                <a:gd name="T5" fmla="*/ 4 h 38"/>
                <a:gd name="T6" fmla="*/ 16 w 22"/>
                <a:gd name="T7" fmla="*/ 2 h 38"/>
                <a:gd name="T8" fmla="*/ 17 w 22"/>
                <a:gd name="T9" fmla="*/ 9 h 38"/>
                <a:gd name="T10" fmla="*/ 16 w 22"/>
                <a:gd name="T11" fmla="*/ 10 h 38"/>
                <a:gd name="T12" fmla="*/ 18 w 22"/>
                <a:gd name="T13" fmla="*/ 16 h 38"/>
                <a:gd name="T14" fmla="*/ 21 w 22"/>
                <a:gd name="T15" fmla="*/ 22 h 38"/>
                <a:gd name="T16" fmla="*/ 20 w 22"/>
                <a:gd name="T17" fmla="*/ 24 h 38"/>
                <a:gd name="T18" fmla="*/ 20 w 22"/>
                <a:gd name="T19" fmla="*/ 24 h 38"/>
                <a:gd name="T20" fmla="*/ 19 w 22"/>
                <a:gd name="T21" fmla="*/ 26 h 38"/>
                <a:gd name="T22" fmla="*/ 19 w 22"/>
                <a:gd name="T23" fmla="*/ 26 h 38"/>
                <a:gd name="T24" fmla="*/ 17 w 22"/>
                <a:gd name="T25" fmla="*/ 27 h 38"/>
                <a:gd name="T26" fmla="*/ 12 w 22"/>
                <a:gd name="T27" fmla="*/ 35 h 38"/>
                <a:gd name="T28" fmla="*/ 6 w 22"/>
                <a:gd name="T29" fmla="*/ 36 h 38"/>
                <a:gd name="T30" fmla="*/ 5 w 22"/>
                <a:gd name="T31" fmla="*/ 30 h 38"/>
                <a:gd name="T32" fmla="*/ 7 w 22"/>
                <a:gd name="T33" fmla="*/ 27 h 38"/>
                <a:gd name="T34" fmla="*/ 5 w 22"/>
                <a:gd name="T35" fmla="*/ 23 h 38"/>
                <a:gd name="T36" fmla="*/ 1 w 22"/>
                <a:gd name="T37" fmla="*/ 16 h 38"/>
                <a:gd name="T38" fmla="*/ 1 w 22"/>
                <a:gd name="T3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8">
                  <a:moveTo>
                    <a:pt x="1" y="14"/>
                  </a:moveTo>
                  <a:cubicBezTo>
                    <a:pt x="3" y="15"/>
                    <a:pt x="3" y="13"/>
                    <a:pt x="4" y="13"/>
                  </a:cubicBez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13" y="0"/>
                    <a:pt x="16" y="2"/>
                  </a:cubicBezTo>
                  <a:cubicBezTo>
                    <a:pt x="19" y="4"/>
                    <a:pt x="18" y="7"/>
                    <a:pt x="17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3" y="14"/>
                    <a:pt x="13" y="14"/>
                    <a:pt x="18" y="16"/>
                  </a:cubicBezTo>
                  <a:cubicBezTo>
                    <a:pt x="21" y="16"/>
                    <a:pt x="22" y="19"/>
                    <a:pt x="21" y="22"/>
                  </a:cubicBezTo>
                  <a:cubicBezTo>
                    <a:pt x="21" y="22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6"/>
                    <a:pt x="17" y="27"/>
                  </a:cubicBezTo>
                  <a:cubicBezTo>
                    <a:pt x="16" y="30"/>
                    <a:pt x="14" y="32"/>
                    <a:pt x="12" y="35"/>
                  </a:cubicBezTo>
                  <a:cubicBezTo>
                    <a:pt x="10" y="37"/>
                    <a:pt x="8" y="38"/>
                    <a:pt x="6" y="36"/>
                  </a:cubicBezTo>
                  <a:cubicBezTo>
                    <a:pt x="3" y="34"/>
                    <a:pt x="3" y="32"/>
                    <a:pt x="5" y="30"/>
                  </a:cubicBezTo>
                  <a:cubicBezTo>
                    <a:pt x="6" y="29"/>
                    <a:pt x="6" y="28"/>
                    <a:pt x="7" y="27"/>
                  </a:cubicBezTo>
                  <a:cubicBezTo>
                    <a:pt x="9" y="24"/>
                    <a:pt x="8" y="23"/>
                    <a:pt x="5" y="23"/>
                  </a:cubicBezTo>
                  <a:cubicBezTo>
                    <a:pt x="1" y="23"/>
                    <a:pt x="0" y="20"/>
                    <a:pt x="1" y="16"/>
                  </a:cubicBezTo>
                  <a:cubicBezTo>
                    <a:pt x="2" y="15"/>
                    <a:pt x="2" y="15"/>
                    <a:pt x="1" y="14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FA964207-CBA7-330D-93BA-7D7D9665BEB8}"/>
                </a:ext>
              </a:extLst>
            </p:cNvPr>
            <p:cNvSpPr/>
            <p:nvPr/>
          </p:nvSpPr>
          <p:spPr bwMode="auto">
            <a:xfrm>
              <a:off x="987425" y="3973513"/>
              <a:ext cx="61913" cy="98425"/>
            </a:xfrm>
            <a:custGeom>
              <a:avLst/>
              <a:gdLst>
                <a:gd name="T0" fmla="*/ 18 w 23"/>
                <a:gd name="T1" fmla="*/ 5 h 37"/>
                <a:gd name="T2" fmla="*/ 15 w 23"/>
                <a:gd name="T3" fmla="*/ 12 h 37"/>
                <a:gd name="T4" fmla="*/ 16 w 23"/>
                <a:gd name="T5" fmla="*/ 14 h 37"/>
                <a:gd name="T6" fmla="*/ 19 w 23"/>
                <a:gd name="T7" fmla="*/ 24 h 37"/>
                <a:gd name="T8" fmla="*/ 12 w 23"/>
                <a:gd name="T9" fmla="*/ 34 h 37"/>
                <a:gd name="T10" fmla="*/ 6 w 23"/>
                <a:gd name="T11" fmla="*/ 35 h 37"/>
                <a:gd name="T12" fmla="*/ 5 w 23"/>
                <a:gd name="T13" fmla="*/ 29 h 37"/>
                <a:gd name="T14" fmla="*/ 6 w 23"/>
                <a:gd name="T15" fmla="*/ 28 h 37"/>
                <a:gd name="T16" fmla="*/ 4 w 23"/>
                <a:gd name="T17" fmla="*/ 22 h 37"/>
                <a:gd name="T18" fmla="*/ 1 w 23"/>
                <a:gd name="T19" fmla="*/ 15 h 37"/>
                <a:gd name="T20" fmla="*/ 10 w 23"/>
                <a:gd name="T21" fmla="*/ 2 h 37"/>
                <a:gd name="T22" fmla="*/ 16 w 23"/>
                <a:gd name="T23" fmla="*/ 1 h 37"/>
                <a:gd name="T24" fmla="*/ 18 w 23"/>
                <a:gd name="T2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7">
                  <a:moveTo>
                    <a:pt x="18" y="5"/>
                  </a:moveTo>
                  <a:cubicBezTo>
                    <a:pt x="18" y="8"/>
                    <a:pt x="16" y="10"/>
                    <a:pt x="15" y="12"/>
                  </a:cubicBezTo>
                  <a:cubicBezTo>
                    <a:pt x="13" y="13"/>
                    <a:pt x="13" y="14"/>
                    <a:pt x="16" y="14"/>
                  </a:cubicBezTo>
                  <a:cubicBezTo>
                    <a:pt x="22" y="16"/>
                    <a:pt x="23" y="18"/>
                    <a:pt x="19" y="24"/>
                  </a:cubicBezTo>
                  <a:cubicBezTo>
                    <a:pt x="17" y="27"/>
                    <a:pt x="15" y="31"/>
                    <a:pt x="12" y="34"/>
                  </a:cubicBezTo>
                  <a:cubicBezTo>
                    <a:pt x="11" y="36"/>
                    <a:pt x="8" y="37"/>
                    <a:pt x="6" y="35"/>
                  </a:cubicBezTo>
                  <a:cubicBezTo>
                    <a:pt x="3" y="34"/>
                    <a:pt x="3" y="31"/>
                    <a:pt x="5" y="29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9" y="23"/>
                    <a:pt x="9" y="23"/>
                    <a:pt x="4" y="22"/>
                  </a:cubicBezTo>
                  <a:cubicBezTo>
                    <a:pt x="1" y="21"/>
                    <a:pt x="0" y="18"/>
                    <a:pt x="1" y="15"/>
                  </a:cubicBezTo>
                  <a:cubicBezTo>
                    <a:pt x="4" y="11"/>
                    <a:pt x="7" y="7"/>
                    <a:pt x="10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8" y="3"/>
                    <a:pt x="18" y="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60C9C3BC-D30B-97B8-BC55-4FE87E15F05F}"/>
                </a:ext>
              </a:extLst>
            </p:cNvPr>
            <p:cNvSpPr/>
            <p:nvPr/>
          </p:nvSpPr>
          <p:spPr bwMode="auto">
            <a:xfrm>
              <a:off x="1462088" y="3914776"/>
              <a:ext cx="60325" cy="98425"/>
            </a:xfrm>
            <a:custGeom>
              <a:avLst/>
              <a:gdLst>
                <a:gd name="T0" fmla="*/ 19 w 23"/>
                <a:gd name="T1" fmla="*/ 5 h 37"/>
                <a:gd name="T2" fmla="*/ 15 w 23"/>
                <a:gd name="T3" fmla="*/ 11 h 37"/>
                <a:gd name="T4" fmla="*/ 16 w 23"/>
                <a:gd name="T5" fmla="*/ 14 h 37"/>
                <a:gd name="T6" fmla="*/ 20 w 23"/>
                <a:gd name="T7" fmla="*/ 22 h 37"/>
                <a:gd name="T8" fmla="*/ 13 w 23"/>
                <a:gd name="T9" fmla="*/ 34 h 37"/>
                <a:gd name="T10" fmla="*/ 6 w 23"/>
                <a:gd name="T11" fmla="*/ 35 h 37"/>
                <a:gd name="T12" fmla="*/ 5 w 23"/>
                <a:gd name="T13" fmla="*/ 29 h 37"/>
                <a:gd name="T14" fmla="*/ 6 w 23"/>
                <a:gd name="T15" fmla="*/ 27 h 37"/>
                <a:gd name="T16" fmla="*/ 9 w 23"/>
                <a:gd name="T17" fmla="*/ 23 h 37"/>
                <a:gd name="T18" fmla="*/ 4 w 23"/>
                <a:gd name="T19" fmla="*/ 22 h 37"/>
                <a:gd name="T20" fmla="*/ 2 w 23"/>
                <a:gd name="T21" fmla="*/ 15 h 37"/>
                <a:gd name="T22" fmla="*/ 11 w 23"/>
                <a:gd name="T23" fmla="*/ 2 h 37"/>
                <a:gd name="T24" fmla="*/ 16 w 23"/>
                <a:gd name="T25" fmla="*/ 1 h 37"/>
                <a:gd name="T26" fmla="*/ 19 w 23"/>
                <a:gd name="T2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9" y="5"/>
                  </a:moveTo>
                  <a:cubicBezTo>
                    <a:pt x="18" y="7"/>
                    <a:pt x="16" y="9"/>
                    <a:pt x="15" y="11"/>
                  </a:cubicBezTo>
                  <a:cubicBezTo>
                    <a:pt x="14" y="13"/>
                    <a:pt x="14" y="14"/>
                    <a:pt x="16" y="14"/>
                  </a:cubicBezTo>
                  <a:cubicBezTo>
                    <a:pt x="22" y="15"/>
                    <a:pt x="23" y="18"/>
                    <a:pt x="20" y="22"/>
                  </a:cubicBezTo>
                  <a:cubicBezTo>
                    <a:pt x="18" y="26"/>
                    <a:pt x="15" y="30"/>
                    <a:pt x="13" y="34"/>
                  </a:cubicBezTo>
                  <a:cubicBezTo>
                    <a:pt x="11" y="36"/>
                    <a:pt x="9" y="37"/>
                    <a:pt x="6" y="35"/>
                  </a:cubicBezTo>
                  <a:cubicBezTo>
                    <a:pt x="4" y="33"/>
                    <a:pt x="4" y="31"/>
                    <a:pt x="5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7" y="26"/>
                    <a:pt x="9" y="24"/>
                    <a:pt x="9" y="23"/>
                  </a:cubicBezTo>
                  <a:cubicBezTo>
                    <a:pt x="8" y="21"/>
                    <a:pt x="6" y="22"/>
                    <a:pt x="4" y="22"/>
                  </a:cubicBezTo>
                  <a:cubicBezTo>
                    <a:pt x="2" y="21"/>
                    <a:pt x="0" y="18"/>
                    <a:pt x="2" y="15"/>
                  </a:cubicBezTo>
                  <a:cubicBezTo>
                    <a:pt x="5" y="11"/>
                    <a:pt x="8" y="6"/>
                    <a:pt x="11" y="2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8" y="1"/>
                    <a:pt x="18" y="3"/>
                    <a:pt x="19" y="5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3" name="Freeform 64">
              <a:extLst>
                <a:ext uri="{FF2B5EF4-FFF2-40B4-BE49-F238E27FC236}">
                  <a16:creationId xmlns:a16="http://schemas.microsoft.com/office/drawing/2014/main" id="{80A71679-F411-6C49-B9D2-B037006B1EE9}"/>
                </a:ext>
              </a:extLst>
            </p:cNvPr>
            <p:cNvSpPr/>
            <p:nvPr/>
          </p:nvSpPr>
          <p:spPr bwMode="auto">
            <a:xfrm>
              <a:off x="1397000" y="3838576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4" name="Freeform 65">
              <a:extLst>
                <a:ext uri="{FF2B5EF4-FFF2-40B4-BE49-F238E27FC236}">
                  <a16:creationId xmlns:a16="http://schemas.microsoft.com/office/drawing/2014/main" id="{EA420CE5-5D03-C8C0-2317-3CA60D3E4944}"/>
                </a:ext>
              </a:extLst>
            </p:cNvPr>
            <p:cNvSpPr/>
            <p:nvPr/>
          </p:nvSpPr>
          <p:spPr bwMode="auto">
            <a:xfrm>
              <a:off x="1225550" y="4071938"/>
              <a:ext cx="61913" cy="46038"/>
            </a:xfrm>
            <a:custGeom>
              <a:avLst/>
              <a:gdLst>
                <a:gd name="T0" fmla="*/ 11 w 23"/>
                <a:gd name="T1" fmla="*/ 0 h 17"/>
                <a:gd name="T2" fmla="*/ 23 w 23"/>
                <a:gd name="T3" fmla="*/ 11 h 17"/>
                <a:gd name="T4" fmla="*/ 20 w 23"/>
                <a:gd name="T5" fmla="*/ 16 h 17"/>
                <a:gd name="T6" fmla="*/ 15 w 23"/>
                <a:gd name="T7" fmla="*/ 12 h 17"/>
                <a:gd name="T8" fmla="*/ 12 w 23"/>
                <a:gd name="T9" fmla="*/ 9 h 17"/>
                <a:gd name="T10" fmla="*/ 8 w 23"/>
                <a:gd name="T11" fmla="*/ 13 h 17"/>
                <a:gd name="T12" fmla="*/ 4 w 23"/>
                <a:gd name="T13" fmla="*/ 16 h 17"/>
                <a:gd name="T14" fmla="*/ 0 w 23"/>
                <a:gd name="T15" fmla="*/ 12 h 17"/>
                <a:gd name="T16" fmla="*/ 11 w 2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7">
                  <a:moveTo>
                    <a:pt x="11" y="0"/>
                  </a:moveTo>
                  <a:cubicBezTo>
                    <a:pt x="18" y="0"/>
                    <a:pt x="23" y="4"/>
                    <a:pt x="23" y="11"/>
                  </a:cubicBezTo>
                  <a:cubicBezTo>
                    <a:pt x="23" y="13"/>
                    <a:pt x="23" y="15"/>
                    <a:pt x="20" y="16"/>
                  </a:cubicBezTo>
                  <a:cubicBezTo>
                    <a:pt x="17" y="17"/>
                    <a:pt x="15" y="15"/>
                    <a:pt x="15" y="12"/>
                  </a:cubicBezTo>
                  <a:cubicBezTo>
                    <a:pt x="14" y="11"/>
                    <a:pt x="14" y="9"/>
                    <a:pt x="12" y="9"/>
                  </a:cubicBezTo>
                  <a:cubicBezTo>
                    <a:pt x="9" y="9"/>
                    <a:pt x="9" y="11"/>
                    <a:pt x="8" y="13"/>
                  </a:cubicBezTo>
                  <a:cubicBezTo>
                    <a:pt x="8" y="15"/>
                    <a:pt x="6" y="16"/>
                    <a:pt x="4" y="16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5" name="Freeform 66">
              <a:extLst>
                <a:ext uri="{FF2B5EF4-FFF2-40B4-BE49-F238E27FC236}">
                  <a16:creationId xmlns:a16="http://schemas.microsoft.com/office/drawing/2014/main" id="{FBC94558-6741-6D14-58AE-22C1F2B5A512}"/>
                </a:ext>
              </a:extLst>
            </p:cNvPr>
            <p:cNvSpPr/>
            <p:nvPr/>
          </p:nvSpPr>
          <p:spPr bwMode="auto">
            <a:xfrm>
              <a:off x="1174750" y="3994151"/>
              <a:ext cx="53975" cy="57150"/>
            </a:xfrm>
            <a:custGeom>
              <a:avLst/>
              <a:gdLst>
                <a:gd name="T0" fmla="*/ 6 w 20"/>
                <a:gd name="T1" fmla="*/ 11 h 21"/>
                <a:gd name="T2" fmla="*/ 2 w 20"/>
                <a:gd name="T3" fmla="*/ 9 h 21"/>
                <a:gd name="T4" fmla="*/ 1 w 20"/>
                <a:gd name="T5" fmla="*/ 3 h 21"/>
                <a:gd name="T6" fmla="*/ 6 w 20"/>
                <a:gd name="T7" fmla="*/ 1 h 21"/>
                <a:gd name="T8" fmla="*/ 17 w 20"/>
                <a:gd name="T9" fmla="*/ 7 h 21"/>
                <a:gd name="T10" fmla="*/ 17 w 20"/>
                <a:gd name="T11" fmla="*/ 14 h 21"/>
                <a:gd name="T12" fmla="*/ 6 w 20"/>
                <a:gd name="T13" fmla="*/ 20 h 21"/>
                <a:gd name="T14" fmla="*/ 1 w 20"/>
                <a:gd name="T15" fmla="*/ 18 h 21"/>
                <a:gd name="T16" fmla="*/ 2 w 20"/>
                <a:gd name="T17" fmla="*/ 13 h 21"/>
                <a:gd name="T18" fmla="*/ 6 w 20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6" y="11"/>
                  </a:moveTo>
                  <a:cubicBezTo>
                    <a:pt x="4" y="10"/>
                    <a:pt x="3" y="9"/>
                    <a:pt x="2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0" y="3"/>
                    <a:pt x="14" y="5"/>
                    <a:pt x="17" y="7"/>
                  </a:cubicBezTo>
                  <a:cubicBezTo>
                    <a:pt x="20" y="9"/>
                    <a:pt x="20" y="12"/>
                    <a:pt x="17" y="14"/>
                  </a:cubicBezTo>
                  <a:cubicBezTo>
                    <a:pt x="13" y="16"/>
                    <a:pt x="10" y="18"/>
                    <a:pt x="6" y="20"/>
                  </a:cubicBezTo>
                  <a:cubicBezTo>
                    <a:pt x="4" y="21"/>
                    <a:pt x="2" y="20"/>
                    <a:pt x="1" y="18"/>
                  </a:cubicBezTo>
                  <a:cubicBezTo>
                    <a:pt x="0" y="16"/>
                    <a:pt x="0" y="14"/>
                    <a:pt x="2" y="13"/>
                  </a:cubicBezTo>
                  <a:cubicBezTo>
                    <a:pt x="3" y="12"/>
                    <a:pt x="4" y="12"/>
                    <a:pt x="6" y="1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6" name="Freeform 67">
              <a:extLst>
                <a:ext uri="{FF2B5EF4-FFF2-40B4-BE49-F238E27FC236}">
                  <a16:creationId xmlns:a16="http://schemas.microsoft.com/office/drawing/2014/main" id="{08DBD257-C459-478D-5E76-AA36D17F44CB}"/>
                </a:ext>
              </a:extLst>
            </p:cNvPr>
            <p:cNvSpPr/>
            <p:nvPr/>
          </p:nvSpPr>
          <p:spPr bwMode="auto">
            <a:xfrm>
              <a:off x="1287463" y="3994151"/>
              <a:ext cx="50800" cy="57150"/>
            </a:xfrm>
            <a:custGeom>
              <a:avLst/>
              <a:gdLst>
                <a:gd name="T0" fmla="*/ 14 w 19"/>
                <a:gd name="T1" fmla="*/ 10 h 21"/>
                <a:gd name="T2" fmla="*/ 17 w 19"/>
                <a:gd name="T3" fmla="*/ 13 h 21"/>
                <a:gd name="T4" fmla="*/ 18 w 19"/>
                <a:gd name="T5" fmla="*/ 18 h 21"/>
                <a:gd name="T6" fmla="*/ 13 w 19"/>
                <a:gd name="T7" fmla="*/ 20 h 21"/>
                <a:gd name="T8" fmla="*/ 2 w 19"/>
                <a:gd name="T9" fmla="*/ 14 h 21"/>
                <a:gd name="T10" fmla="*/ 2 w 19"/>
                <a:gd name="T11" fmla="*/ 7 h 21"/>
                <a:gd name="T12" fmla="*/ 13 w 19"/>
                <a:gd name="T13" fmla="*/ 1 h 21"/>
                <a:gd name="T14" fmla="*/ 18 w 19"/>
                <a:gd name="T15" fmla="*/ 3 h 21"/>
                <a:gd name="T16" fmla="*/ 17 w 19"/>
                <a:gd name="T17" fmla="*/ 9 h 21"/>
                <a:gd name="T18" fmla="*/ 14 w 19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10"/>
                  </a:moveTo>
                  <a:cubicBezTo>
                    <a:pt x="15" y="12"/>
                    <a:pt x="16" y="12"/>
                    <a:pt x="17" y="13"/>
                  </a:cubicBezTo>
                  <a:cubicBezTo>
                    <a:pt x="19" y="14"/>
                    <a:pt x="19" y="16"/>
                    <a:pt x="18" y="18"/>
                  </a:cubicBezTo>
                  <a:cubicBezTo>
                    <a:pt x="17" y="20"/>
                    <a:pt x="15" y="21"/>
                    <a:pt x="13" y="20"/>
                  </a:cubicBezTo>
                  <a:cubicBezTo>
                    <a:pt x="9" y="18"/>
                    <a:pt x="6" y="16"/>
                    <a:pt x="2" y="14"/>
                  </a:cubicBezTo>
                  <a:cubicBezTo>
                    <a:pt x="0" y="12"/>
                    <a:pt x="0" y="9"/>
                    <a:pt x="2" y="7"/>
                  </a:cubicBezTo>
                  <a:cubicBezTo>
                    <a:pt x="6" y="5"/>
                    <a:pt x="9" y="3"/>
                    <a:pt x="13" y="1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9" y="5"/>
                    <a:pt x="19" y="7"/>
                    <a:pt x="17" y="9"/>
                  </a:cubicBezTo>
                  <a:cubicBezTo>
                    <a:pt x="16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7" name="Freeform 68">
              <a:extLst>
                <a:ext uri="{FF2B5EF4-FFF2-40B4-BE49-F238E27FC236}">
                  <a16:creationId xmlns:a16="http://schemas.microsoft.com/office/drawing/2014/main" id="{6FC1580D-4E5A-B3D6-54D5-DFB9C9014FB6}"/>
                </a:ext>
              </a:extLst>
            </p:cNvPr>
            <p:cNvSpPr/>
            <p:nvPr/>
          </p:nvSpPr>
          <p:spPr bwMode="auto">
            <a:xfrm>
              <a:off x="1244600" y="3943351"/>
              <a:ext cx="23813" cy="46038"/>
            </a:xfrm>
            <a:custGeom>
              <a:avLst/>
              <a:gdLst>
                <a:gd name="T0" fmla="*/ 0 w 9"/>
                <a:gd name="T1" fmla="*/ 8 h 17"/>
                <a:gd name="T2" fmla="*/ 0 w 9"/>
                <a:gd name="T3" fmla="*/ 4 h 17"/>
                <a:gd name="T4" fmla="*/ 5 w 9"/>
                <a:gd name="T5" fmla="*/ 0 h 17"/>
                <a:gd name="T6" fmla="*/ 9 w 9"/>
                <a:gd name="T7" fmla="*/ 4 h 17"/>
                <a:gd name="T8" fmla="*/ 9 w 9"/>
                <a:gd name="T9" fmla="*/ 13 h 17"/>
                <a:gd name="T10" fmla="*/ 5 w 9"/>
                <a:gd name="T11" fmla="*/ 17 h 17"/>
                <a:gd name="T12" fmla="*/ 0 w 9"/>
                <a:gd name="T13" fmla="*/ 13 h 17"/>
                <a:gd name="T14" fmla="*/ 0 w 9"/>
                <a:gd name="T15" fmla="*/ 8 h 17"/>
                <a:gd name="T16" fmla="*/ 0 w 9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8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7"/>
                    <a:pt x="9" y="10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ubicBezTo>
                    <a:pt x="2" y="17"/>
                    <a:pt x="1" y="16"/>
                    <a:pt x="0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8" name="Freeform 69">
              <a:extLst>
                <a:ext uri="{FF2B5EF4-FFF2-40B4-BE49-F238E27FC236}">
                  <a16:creationId xmlns:a16="http://schemas.microsoft.com/office/drawing/2014/main" id="{A7C539F7-077E-2712-DBD3-403A593A1D2F}"/>
                </a:ext>
              </a:extLst>
            </p:cNvPr>
            <p:cNvSpPr/>
            <p:nvPr/>
          </p:nvSpPr>
          <p:spPr bwMode="auto">
            <a:xfrm>
              <a:off x="1273175" y="3924301"/>
              <a:ext cx="25400" cy="46038"/>
            </a:xfrm>
            <a:custGeom>
              <a:avLst/>
              <a:gdLst>
                <a:gd name="T0" fmla="*/ 9 w 9"/>
                <a:gd name="T1" fmla="*/ 9 h 17"/>
                <a:gd name="T2" fmla="*/ 9 w 9"/>
                <a:gd name="T3" fmla="*/ 14 h 17"/>
                <a:gd name="T4" fmla="*/ 5 w 9"/>
                <a:gd name="T5" fmla="*/ 17 h 17"/>
                <a:gd name="T6" fmla="*/ 0 w 9"/>
                <a:gd name="T7" fmla="*/ 14 h 17"/>
                <a:gd name="T8" fmla="*/ 0 w 9"/>
                <a:gd name="T9" fmla="*/ 4 h 17"/>
                <a:gd name="T10" fmla="*/ 5 w 9"/>
                <a:gd name="T11" fmla="*/ 0 h 17"/>
                <a:gd name="T12" fmla="*/ 9 w 9"/>
                <a:gd name="T13" fmla="*/ 4 h 17"/>
                <a:gd name="T14" fmla="*/ 9 w 9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9" y="9"/>
                  </a:moveTo>
                  <a:cubicBezTo>
                    <a:pt x="9" y="10"/>
                    <a:pt x="9" y="12"/>
                    <a:pt x="9" y="14"/>
                  </a:cubicBezTo>
                  <a:cubicBezTo>
                    <a:pt x="9" y="16"/>
                    <a:pt x="7" y="17"/>
                    <a:pt x="5" y="17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5"/>
                    <a:pt x="9" y="7"/>
                    <a:pt x="9" y="9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9" name="Freeform 70">
              <a:extLst>
                <a:ext uri="{FF2B5EF4-FFF2-40B4-BE49-F238E27FC236}">
                  <a16:creationId xmlns:a16="http://schemas.microsoft.com/office/drawing/2014/main" id="{68BDD467-A6CB-3BF7-8A47-BE3F58EE8F05}"/>
                </a:ext>
              </a:extLst>
            </p:cNvPr>
            <p:cNvSpPr/>
            <p:nvPr/>
          </p:nvSpPr>
          <p:spPr bwMode="auto">
            <a:xfrm>
              <a:off x="1150938" y="3825876"/>
              <a:ext cx="63500" cy="98425"/>
            </a:xfrm>
            <a:custGeom>
              <a:avLst/>
              <a:gdLst>
                <a:gd name="T0" fmla="*/ 5 w 24"/>
                <a:gd name="T1" fmla="*/ 31 h 37"/>
                <a:gd name="T2" fmla="*/ 8 w 24"/>
                <a:gd name="T3" fmla="*/ 25 h 37"/>
                <a:gd name="T4" fmla="*/ 7 w 24"/>
                <a:gd name="T5" fmla="*/ 22 h 37"/>
                <a:gd name="T6" fmla="*/ 3 w 24"/>
                <a:gd name="T7" fmla="*/ 14 h 37"/>
                <a:gd name="T8" fmla="*/ 11 w 24"/>
                <a:gd name="T9" fmla="*/ 3 h 37"/>
                <a:gd name="T10" fmla="*/ 17 w 24"/>
                <a:gd name="T11" fmla="*/ 1 h 37"/>
                <a:gd name="T12" fmla="*/ 18 w 24"/>
                <a:gd name="T13" fmla="*/ 8 h 37"/>
                <a:gd name="T14" fmla="*/ 17 w 24"/>
                <a:gd name="T15" fmla="*/ 9 h 37"/>
                <a:gd name="T16" fmla="*/ 19 w 24"/>
                <a:gd name="T17" fmla="*/ 15 h 37"/>
                <a:gd name="T18" fmla="*/ 22 w 24"/>
                <a:gd name="T19" fmla="*/ 21 h 37"/>
                <a:gd name="T20" fmla="*/ 13 w 24"/>
                <a:gd name="T21" fmla="*/ 34 h 37"/>
                <a:gd name="T22" fmla="*/ 8 w 24"/>
                <a:gd name="T23" fmla="*/ 36 h 37"/>
                <a:gd name="T24" fmla="*/ 5 w 24"/>
                <a:gd name="T2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7">
                  <a:moveTo>
                    <a:pt x="5" y="31"/>
                  </a:moveTo>
                  <a:cubicBezTo>
                    <a:pt x="5" y="29"/>
                    <a:pt x="7" y="27"/>
                    <a:pt x="8" y="25"/>
                  </a:cubicBezTo>
                  <a:cubicBezTo>
                    <a:pt x="9" y="24"/>
                    <a:pt x="10" y="22"/>
                    <a:pt x="7" y="22"/>
                  </a:cubicBezTo>
                  <a:cubicBezTo>
                    <a:pt x="2" y="21"/>
                    <a:pt x="0" y="18"/>
                    <a:pt x="3" y="14"/>
                  </a:cubicBezTo>
                  <a:cubicBezTo>
                    <a:pt x="6" y="10"/>
                    <a:pt x="8" y="7"/>
                    <a:pt x="11" y="3"/>
                  </a:cubicBezTo>
                  <a:cubicBezTo>
                    <a:pt x="12" y="1"/>
                    <a:pt x="15" y="0"/>
                    <a:pt x="17" y="1"/>
                  </a:cubicBezTo>
                  <a:cubicBezTo>
                    <a:pt x="20" y="3"/>
                    <a:pt x="20" y="6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4" y="13"/>
                    <a:pt x="14" y="13"/>
                    <a:pt x="19" y="15"/>
                  </a:cubicBezTo>
                  <a:cubicBezTo>
                    <a:pt x="22" y="15"/>
                    <a:pt x="24" y="18"/>
                    <a:pt x="22" y="21"/>
                  </a:cubicBezTo>
                  <a:cubicBezTo>
                    <a:pt x="19" y="26"/>
                    <a:pt x="16" y="30"/>
                    <a:pt x="13" y="34"/>
                  </a:cubicBezTo>
                  <a:cubicBezTo>
                    <a:pt x="12" y="36"/>
                    <a:pt x="10" y="37"/>
                    <a:pt x="8" y="36"/>
                  </a:cubicBezTo>
                  <a:cubicBezTo>
                    <a:pt x="6" y="35"/>
                    <a:pt x="5" y="34"/>
                    <a:pt x="5" y="31"/>
                  </a:cubicBezTo>
                  <a:close/>
                </a:path>
              </a:pathLst>
            </a:custGeom>
            <a:solidFill>
              <a:srgbClr val="DF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Monkeypox Disease by Slidesgo">
  <a:themeElements>
    <a:clrScheme name="Simple Light">
      <a:dk1>
        <a:srgbClr val="FFFFFF"/>
      </a:dk1>
      <a:lt1>
        <a:srgbClr val="F9CB9C"/>
      </a:lt1>
      <a:dk2>
        <a:srgbClr val="EA9999"/>
      </a:dk2>
      <a:lt2>
        <a:srgbClr val="DA756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A7565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nkeypox Disease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On-screen Show (16:9)</PresentationFormat>
  <Paragraphs>223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Sansita ExtraBold</vt:lpstr>
      <vt:lpstr>Manrope</vt:lpstr>
      <vt:lpstr>Arial</vt:lpstr>
      <vt:lpstr>Source Sans Pro</vt:lpstr>
      <vt:lpstr>Armata</vt:lpstr>
      <vt:lpstr>Bodoni</vt:lpstr>
      <vt:lpstr>DM Sans</vt:lpstr>
      <vt:lpstr>Manrope Medium</vt:lpstr>
      <vt:lpstr>Amiko</vt:lpstr>
      <vt:lpstr>Monkeypox Disease by Slidesgo</vt:lpstr>
      <vt:lpstr>2022</vt:lpstr>
      <vt:lpstr>معرفی</vt:lpstr>
      <vt:lpstr>معرفی</vt:lpstr>
      <vt:lpstr>About the disease</vt:lpstr>
      <vt:lpstr>PowerPoint Presentation</vt:lpstr>
      <vt:lpstr>در  مورد بیماری</vt:lpstr>
      <vt:lpstr>در مورد بیماری</vt:lpstr>
      <vt:lpstr>در مورد بیماری</vt:lpstr>
      <vt:lpstr>مفاهیم و گونه شناسی</vt:lpstr>
      <vt:lpstr>PowerPoint Presentation</vt:lpstr>
      <vt:lpstr>علائم بیماری</vt:lpstr>
      <vt:lpstr>Venus</vt:lpstr>
      <vt:lpstr>89,526,124$</vt:lpstr>
      <vt:lpstr>علائم بیماری آبله میمون</vt:lpstr>
      <vt:lpstr>عوامل خطر</vt:lpstr>
      <vt:lpstr>شیوع</vt:lpstr>
      <vt:lpstr>150,000</vt:lpstr>
      <vt:lpstr>بهبود</vt:lpstr>
      <vt:lpstr>50,000</vt:lpstr>
      <vt:lpstr>یک تصویر ارزش هزار کلمه است</vt:lpstr>
      <vt:lpstr>-یک نفر معروف</vt:lpstr>
      <vt:lpstr>پیشگیری از بیماری</vt:lpstr>
      <vt:lpstr>تشخیص</vt:lpstr>
      <vt:lpstr>Step 4</vt:lpstr>
      <vt:lpstr>کلمات فوق العاده</vt:lpstr>
      <vt:lpstr>توصیه ها</vt:lpstr>
      <vt:lpstr>Conclusions</vt:lpstr>
      <vt:lpstr>تیم ما</vt:lpstr>
      <vt:lpstr>با تشکر!</vt:lpstr>
      <vt:lpstr>PowerPoint Presentation</vt:lpstr>
      <vt:lpstr>منابع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2024-04-16T14:10:42Z</dcterms:modified>
</cp:coreProperties>
</file>