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352" r:id="rId4"/>
    <p:sldId id="310" r:id="rId5"/>
    <p:sldId id="312" r:id="rId6"/>
    <p:sldId id="327" r:id="rId7"/>
    <p:sldId id="333" r:id="rId8"/>
    <p:sldId id="334" r:id="rId9"/>
    <p:sldId id="33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579" autoAdjust="0"/>
  </p:normalViewPr>
  <p:slideViewPr>
    <p:cSldViewPr snapToGrid="0" showGuides="1">
      <p:cViewPr varScale="1">
        <p:scale>
          <a:sx n="70" d="100"/>
          <a:sy n="70" d="100"/>
        </p:scale>
        <p:origin x="498" y="6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8BB-4055-B40E-7782932D795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8BB-4055-B40E-7782932D7951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38BB-4055-B40E-7782932D7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C7B-4B34-A168-D6C3634EEB8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C7B-4B34-A168-D6C3634EEB89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5C7B-4B34-A168-D6C3634EE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71D-482F-9300-778D15D89D2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71D-482F-9300-778D15D89D20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571D-482F-9300-778D15D89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108-4CCE-B630-3C9866DC42F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108-4CCE-B630-3C9866DC42F0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E108-4CCE-B630-3C9866DC4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EE941-2853-4456-B053-BC8C80FFC75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6C680B2-1532-4033-85F7-B3D5C816E0C2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A624C52C-0BD6-4F20-A988-44CE3F1CCA5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9AEDA0FC-E667-4344-974A-0E66C9D16E1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343BE76-F210-424D-AD0C-B111AADFC7A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94AC3087-BD81-4262-A575-774D11F6704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118F582F-6CAA-4C1A-83C8-120C3431C4E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8B9498-6D1A-482F-BB19-16ADDBDEBA9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9739326-3500-462B-809B-8D1A17935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C314CB67-93D4-4994-872C-191021511F8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0F169BE-B9B8-4606-B82C-4426C9EF36AF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BF9D0445-1480-4CBB-8DEB-C0F01B2F12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1C7BA70D-F378-486E-96A7-44CB4957E9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4F422D25-0C28-4517-95B5-22D5583FD7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9F0F0263-AE53-455F-A21C-DB28B745E9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CCDDCD53-00A0-4C52-94A7-2FC0F52403A5}"/>
              </a:ext>
            </a:extLst>
          </p:cNvPr>
          <p:cNvSpPr/>
          <p:nvPr userDrawn="1"/>
        </p:nvSpPr>
        <p:spPr>
          <a:xfrm>
            <a:off x="0" y="3200400"/>
            <a:ext cx="12192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5FE16-07FE-41E9-A9C3-004A4AA250CE}"/>
              </a:ext>
            </a:extLst>
          </p:cNvPr>
          <p:cNvGrpSpPr/>
          <p:nvPr userDrawn="1"/>
        </p:nvGrpSpPr>
        <p:grpSpPr>
          <a:xfrm>
            <a:off x="3497881" y="1879466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39F8369-D0BC-4A43-89F0-C0868B8F10A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A303FF5-5F70-4BAE-86A4-3C8F02ECC07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75E49E-B3BF-431E-9EA2-EECF3AF3DAD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768024C-E6A3-4B25-95FA-F3A92B547AC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177466-7C3F-4762-878E-A7EC21D132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66F808-D442-4C8D-8F4E-151F027F5C8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9D210C9-57B1-456C-A2FF-9AC1832D178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110972B-BBA4-4CFE-AD0D-6C04AC65C3F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BDFB21-42A1-48B5-B30C-95EA7413247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E0421BD-8A81-4A86-B0F8-F33E535DC3F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DBEA2A-4CDD-4A45-A6E6-9D5AC43A711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BB362C-AB16-4351-82EA-55A013D99C2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29B232B-6AB0-4E8D-B724-0FA462A65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528C389-066B-4BF6-A53B-858062011EA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05372" y="2044027"/>
            <a:ext cx="3844944" cy="23246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>
            <a:extLst>
              <a:ext uri="{FF2B5EF4-FFF2-40B4-BE49-F238E27FC236}">
                <a16:creationId xmlns:a16="http://schemas.microsoft.com/office/drawing/2014/main" id="{CF0069C4-81B6-4AC3-B807-C041FA5AB7B1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6E8D2-1A68-495E-8062-FAE4430AFB8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43BCAB0-5BF2-4B99-9757-CA3BCCFDBEB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E7B34EF-E8D1-4EDC-96DB-E928017AED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D1C399A-ED74-4745-B226-F56F412D3D20}"/>
              </a:ext>
            </a:extLst>
          </p:cNvPr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23A91B4-1152-4D8C-8B5C-78AC1A36A6D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611652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732ADB-6123-46BC-9CFC-9AC7FF98D82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59881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7940493-5260-4075-B2BE-2347F07DEA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308109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A02C56-F286-4FD4-867A-4AE6B5927C7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11652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B230BF2-CD17-412C-ACBC-93B7F2CF2C8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59881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C5B2F00-D9DA-40C2-893F-7AAC52179AA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08109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FB63D88B-9A74-4B11-93E0-B641AAF315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937746" cy="6858000"/>
          </a:xfrm>
          <a:custGeom>
            <a:avLst/>
            <a:gdLst>
              <a:gd name="connsiteX0" fmla="*/ 4721285 w 6937746"/>
              <a:gd name="connsiteY0" fmla="*/ 4641539 h 6858000"/>
              <a:gd name="connsiteX1" fmla="*/ 6937746 w 6937746"/>
              <a:gd name="connsiteY1" fmla="*/ 6858000 h 6858000"/>
              <a:gd name="connsiteX2" fmla="*/ 2504824 w 6937746"/>
              <a:gd name="connsiteY2" fmla="*/ 6858000 h 6858000"/>
              <a:gd name="connsiteX3" fmla="*/ 2376433 w 6937746"/>
              <a:gd name="connsiteY3" fmla="*/ 2296687 h 6858000"/>
              <a:gd name="connsiteX4" fmla="*/ 4602775 w 6937746"/>
              <a:gd name="connsiteY4" fmla="*/ 4523028 h 6858000"/>
              <a:gd name="connsiteX5" fmla="*/ 2376433 w 6937746"/>
              <a:gd name="connsiteY5" fmla="*/ 6749369 h 6858000"/>
              <a:gd name="connsiteX6" fmla="*/ 150091 w 6937746"/>
              <a:gd name="connsiteY6" fmla="*/ 4523027 h 6858000"/>
              <a:gd name="connsiteX7" fmla="*/ 306688 w 6937746"/>
              <a:gd name="connsiteY7" fmla="*/ 0 h 6858000"/>
              <a:gd name="connsiteX8" fmla="*/ 4436095 w 6937746"/>
              <a:gd name="connsiteY8" fmla="*/ 0 h 6858000"/>
              <a:gd name="connsiteX9" fmla="*/ 2371391 w 6937746"/>
              <a:gd name="connsiteY9" fmla="*/ 2064703 h 6858000"/>
              <a:gd name="connsiteX10" fmla="*/ 0 w 6937746"/>
              <a:gd name="connsiteY10" fmla="*/ 0 h 6858000"/>
              <a:gd name="connsiteX11" fmla="*/ 79746 w 6937746"/>
              <a:gd name="connsiteY11" fmla="*/ 0 h 6858000"/>
              <a:gd name="connsiteX12" fmla="*/ 2257922 w 6937746"/>
              <a:gd name="connsiteY12" fmla="*/ 2178176 h 6858000"/>
              <a:gd name="connsiteX13" fmla="*/ 31580 w 6937746"/>
              <a:gd name="connsiteY13" fmla="*/ 4404516 h 6858000"/>
              <a:gd name="connsiteX14" fmla="*/ 0 w 6937746"/>
              <a:gd name="connsiteY14" fmla="*/ 4372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7746" h="6858000">
                <a:moveTo>
                  <a:pt x="4721285" y="4641539"/>
                </a:moveTo>
                <a:lnTo>
                  <a:pt x="6937746" y="6858000"/>
                </a:lnTo>
                <a:lnTo>
                  <a:pt x="2504824" y="6858000"/>
                </a:lnTo>
                <a:close/>
                <a:moveTo>
                  <a:pt x="2376433" y="2296687"/>
                </a:moveTo>
                <a:lnTo>
                  <a:pt x="4602775" y="4523028"/>
                </a:lnTo>
                <a:lnTo>
                  <a:pt x="2376433" y="6749369"/>
                </a:lnTo>
                <a:lnTo>
                  <a:pt x="150091" y="4523027"/>
                </a:lnTo>
                <a:close/>
                <a:moveTo>
                  <a:pt x="306688" y="0"/>
                </a:moveTo>
                <a:lnTo>
                  <a:pt x="4436095" y="0"/>
                </a:lnTo>
                <a:lnTo>
                  <a:pt x="2371391" y="2064703"/>
                </a:lnTo>
                <a:close/>
                <a:moveTo>
                  <a:pt x="0" y="0"/>
                </a:moveTo>
                <a:lnTo>
                  <a:pt x="79746" y="0"/>
                </a:lnTo>
                <a:lnTo>
                  <a:pt x="2257922" y="2178176"/>
                </a:lnTo>
                <a:lnTo>
                  <a:pt x="31580" y="4404516"/>
                </a:lnTo>
                <a:lnTo>
                  <a:pt x="0" y="4372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4C7DE0-E04B-4E4C-ADC0-AF7099374B61}"/>
              </a:ext>
            </a:extLst>
          </p:cNvPr>
          <p:cNvSpPr/>
          <p:nvPr userDrawn="1"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84D1B517-CF04-4BCD-BC4B-826A59ECE7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1" r:id="rId11"/>
    <p:sldLayoutId id="2147483684" r:id="rId12"/>
    <p:sldLayoutId id="2147483686" r:id="rId13"/>
    <p:sldLayoutId id="2147483685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96686" y="4139601"/>
            <a:ext cx="52396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700000000000000" pitchFamily="2" charset="-78"/>
              </a:rPr>
              <a:t>تم : استراحت پوست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96685" y="5893928"/>
            <a:ext cx="449942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696685" y="426729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50703-D052-C6ED-809C-CD184A1AC841}"/>
              </a:ext>
            </a:extLst>
          </p:cNvPr>
          <p:cNvSpPr txBox="1"/>
          <p:nvPr/>
        </p:nvSpPr>
        <p:spPr>
          <a:xfrm>
            <a:off x="693282" y="397981"/>
            <a:ext cx="17192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10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9CCAC0-8F6D-4FB3-87A6-987A1DF431B1}"/>
              </a:ext>
            </a:extLst>
          </p:cNvPr>
          <p:cNvCxnSpPr>
            <a:cxnSpLocks/>
          </p:cNvCxnSpPr>
          <p:nvPr/>
        </p:nvCxnSpPr>
        <p:spPr>
          <a:xfrm flipV="1">
            <a:off x="3876284" y="2683775"/>
            <a:ext cx="1" cy="1371600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9D4E0-215D-4D32-A70F-3D4ACF15D098}"/>
              </a:ext>
            </a:extLst>
          </p:cNvPr>
          <p:cNvCxnSpPr>
            <a:cxnSpLocks/>
          </p:cNvCxnSpPr>
          <p:nvPr/>
        </p:nvCxnSpPr>
        <p:spPr>
          <a:xfrm flipV="1">
            <a:off x="6093744" y="2683775"/>
            <a:ext cx="0" cy="137160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FD21EA-7732-4621-A105-D384712A55C8}"/>
              </a:ext>
            </a:extLst>
          </p:cNvPr>
          <p:cNvCxnSpPr>
            <a:cxnSpLocks/>
          </p:cNvCxnSpPr>
          <p:nvPr/>
        </p:nvCxnSpPr>
        <p:spPr>
          <a:xfrm flipV="1">
            <a:off x="8311203" y="2683775"/>
            <a:ext cx="6447" cy="137160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94A2E0-3601-4A0B-9BC8-1AA331A5E420}"/>
              </a:ext>
            </a:extLst>
          </p:cNvPr>
          <p:cNvCxnSpPr>
            <a:cxnSpLocks/>
          </p:cNvCxnSpPr>
          <p:nvPr/>
        </p:nvCxnSpPr>
        <p:spPr>
          <a:xfrm flipV="1">
            <a:off x="10535109" y="2683775"/>
            <a:ext cx="1" cy="137160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4DA72E-8572-4ADB-BA7B-D2C99D3B0565}"/>
              </a:ext>
            </a:extLst>
          </p:cNvPr>
          <p:cNvCxnSpPr>
            <a:cxnSpLocks/>
          </p:cNvCxnSpPr>
          <p:nvPr/>
        </p:nvCxnSpPr>
        <p:spPr>
          <a:xfrm flipV="1">
            <a:off x="1658824" y="2683775"/>
            <a:ext cx="1" cy="1371600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3D538B-834A-4142-8520-7900C584FB1D}"/>
              </a:ext>
            </a:extLst>
          </p:cNvPr>
          <p:cNvCxnSpPr>
            <a:cxnSpLocks/>
          </p:cNvCxnSpPr>
          <p:nvPr/>
        </p:nvCxnSpPr>
        <p:spPr>
          <a:xfrm>
            <a:off x="907775" y="3305055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620D223-45D8-43E0-B785-20D2928CC29A}"/>
              </a:ext>
            </a:extLst>
          </p:cNvPr>
          <p:cNvSpPr>
            <a:spLocks noChangeAspect="1"/>
          </p:cNvSpPr>
          <p:nvPr/>
        </p:nvSpPr>
        <p:spPr>
          <a:xfrm>
            <a:off x="10405039" y="316291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1F38B0-9F5D-4EAF-A1B9-AFF024F306DC}"/>
              </a:ext>
            </a:extLst>
          </p:cNvPr>
          <p:cNvSpPr>
            <a:spLocks noChangeAspect="1"/>
          </p:cNvSpPr>
          <p:nvPr/>
        </p:nvSpPr>
        <p:spPr>
          <a:xfrm>
            <a:off x="1520268" y="3162910"/>
            <a:ext cx="274320" cy="2743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5EB099-4D60-41A1-9AB2-B203510F6EE5}"/>
              </a:ext>
            </a:extLst>
          </p:cNvPr>
          <p:cNvSpPr>
            <a:spLocks noChangeAspect="1"/>
          </p:cNvSpPr>
          <p:nvPr/>
        </p:nvSpPr>
        <p:spPr>
          <a:xfrm>
            <a:off x="3741461" y="316291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5F0C5F-9F3A-4E4F-9A10-A98911C8057F}"/>
              </a:ext>
            </a:extLst>
          </p:cNvPr>
          <p:cNvSpPr>
            <a:spLocks noChangeAspect="1"/>
          </p:cNvSpPr>
          <p:nvPr/>
        </p:nvSpPr>
        <p:spPr>
          <a:xfrm>
            <a:off x="8183847" y="3162910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82DC25-20C2-4ECF-A281-3993F7A8F8C3}"/>
              </a:ext>
            </a:extLst>
          </p:cNvPr>
          <p:cNvSpPr>
            <a:spLocks noChangeAspect="1"/>
          </p:cNvSpPr>
          <p:nvPr/>
        </p:nvSpPr>
        <p:spPr>
          <a:xfrm>
            <a:off x="5962654" y="3162910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7B251-FBAD-438B-9B80-09ACAD8AB18D}"/>
              </a:ext>
            </a:extLst>
          </p:cNvPr>
          <p:cNvSpPr>
            <a:spLocks noChangeAspect="1"/>
          </p:cNvSpPr>
          <p:nvPr/>
        </p:nvSpPr>
        <p:spPr>
          <a:xfrm>
            <a:off x="10222334" y="2044044"/>
            <a:ext cx="639731" cy="6397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9FB9D8-4D24-4EAB-A4AF-9A60361700DA}"/>
              </a:ext>
            </a:extLst>
          </p:cNvPr>
          <p:cNvSpPr>
            <a:spLocks noChangeAspect="1"/>
          </p:cNvSpPr>
          <p:nvPr/>
        </p:nvSpPr>
        <p:spPr>
          <a:xfrm>
            <a:off x="1337563" y="2044044"/>
            <a:ext cx="639731" cy="6397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A2FF1F-E442-44AF-A67F-4011800E2770}"/>
              </a:ext>
            </a:extLst>
          </p:cNvPr>
          <p:cNvSpPr>
            <a:spLocks noChangeAspect="1"/>
          </p:cNvSpPr>
          <p:nvPr/>
        </p:nvSpPr>
        <p:spPr>
          <a:xfrm>
            <a:off x="3558756" y="2044044"/>
            <a:ext cx="639731" cy="639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05A7B0-AD54-4D7B-8408-AB0A65A5A982}"/>
              </a:ext>
            </a:extLst>
          </p:cNvPr>
          <p:cNvSpPr>
            <a:spLocks noChangeAspect="1"/>
          </p:cNvSpPr>
          <p:nvPr/>
        </p:nvSpPr>
        <p:spPr>
          <a:xfrm>
            <a:off x="8001142" y="2044044"/>
            <a:ext cx="639731" cy="6397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8AAB26-EFEA-400D-82BE-EA45942C8F26}"/>
              </a:ext>
            </a:extLst>
          </p:cNvPr>
          <p:cNvSpPr>
            <a:spLocks noChangeAspect="1"/>
          </p:cNvSpPr>
          <p:nvPr/>
        </p:nvSpPr>
        <p:spPr>
          <a:xfrm>
            <a:off x="5779949" y="2044044"/>
            <a:ext cx="639731" cy="6397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47229-7E40-42B5-A844-739B54E3E35F}"/>
              </a:ext>
            </a:extLst>
          </p:cNvPr>
          <p:cNvGrpSpPr/>
          <p:nvPr/>
        </p:nvGrpSpPr>
        <p:grpSpPr>
          <a:xfrm>
            <a:off x="696988" y="4086957"/>
            <a:ext cx="1920880" cy="1984601"/>
            <a:chOff x="2725123" y="4226510"/>
            <a:chExt cx="1292073" cy="19846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D1E7F6-FCB9-4DE6-86A3-E34131472DEF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C39882-5596-4979-9F65-F34B6FD8EA21}"/>
                </a:ext>
              </a:extLst>
            </p:cNvPr>
            <p:cNvSpPr txBox="1"/>
            <p:nvPr/>
          </p:nvSpPr>
          <p:spPr>
            <a:xfrm>
              <a:off x="2725123" y="4226510"/>
              <a:ext cx="1292072" cy="546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5D9E0B-85E7-470E-B81F-0B9058EB2CDF}"/>
              </a:ext>
            </a:extLst>
          </p:cNvPr>
          <p:cNvGrpSpPr/>
          <p:nvPr/>
        </p:nvGrpSpPr>
        <p:grpSpPr>
          <a:xfrm>
            <a:off x="2918181" y="4086957"/>
            <a:ext cx="1920880" cy="1984601"/>
            <a:chOff x="2725123" y="4226510"/>
            <a:chExt cx="1292073" cy="19846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7152B-FA7D-47E6-9319-FDC232A18159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A78394-76BB-4A41-AAFA-2EA0A412379B}"/>
                </a:ext>
              </a:extLst>
            </p:cNvPr>
            <p:cNvSpPr txBox="1"/>
            <p:nvPr/>
          </p:nvSpPr>
          <p:spPr>
            <a:xfrm>
              <a:off x="2725123" y="4226510"/>
              <a:ext cx="1292072" cy="5464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2C9D1C-D6F2-4135-8D11-BE7BF43F3BB2}"/>
              </a:ext>
            </a:extLst>
          </p:cNvPr>
          <p:cNvGrpSpPr/>
          <p:nvPr/>
        </p:nvGrpSpPr>
        <p:grpSpPr>
          <a:xfrm>
            <a:off x="9581759" y="4086957"/>
            <a:ext cx="1920880" cy="1984601"/>
            <a:chOff x="2725123" y="4226510"/>
            <a:chExt cx="1292073" cy="19846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A35E9A-9187-4BBE-A931-597D1FF39E2A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E82118-11AF-4C6F-B3B7-89D9B96E7876}"/>
                </a:ext>
              </a:extLst>
            </p:cNvPr>
            <p:cNvSpPr txBox="1"/>
            <p:nvPr/>
          </p:nvSpPr>
          <p:spPr>
            <a:xfrm>
              <a:off x="2725123" y="4226510"/>
              <a:ext cx="1292072" cy="546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1390C0-ABC9-49DE-8908-2A5ADD79EBEF}"/>
              </a:ext>
            </a:extLst>
          </p:cNvPr>
          <p:cNvGrpSpPr/>
          <p:nvPr/>
        </p:nvGrpSpPr>
        <p:grpSpPr>
          <a:xfrm>
            <a:off x="5139374" y="4086957"/>
            <a:ext cx="1920880" cy="1984601"/>
            <a:chOff x="2725123" y="4226510"/>
            <a:chExt cx="1292073" cy="198460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6A5B48-946F-4178-9C7B-B68A62669DCF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9EF6DD-3840-4C85-82CB-3721201CFE75}"/>
                </a:ext>
              </a:extLst>
            </p:cNvPr>
            <p:cNvSpPr txBox="1"/>
            <p:nvPr/>
          </p:nvSpPr>
          <p:spPr>
            <a:xfrm>
              <a:off x="2725123" y="4226510"/>
              <a:ext cx="1292072" cy="546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E914EC-3798-41A1-8D3D-4E977142B0BC}"/>
              </a:ext>
            </a:extLst>
          </p:cNvPr>
          <p:cNvGrpSpPr/>
          <p:nvPr/>
        </p:nvGrpSpPr>
        <p:grpSpPr>
          <a:xfrm>
            <a:off x="7360567" y="4086957"/>
            <a:ext cx="1920880" cy="1984601"/>
            <a:chOff x="2725123" y="4226510"/>
            <a:chExt cx="1292073" cy="198460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CF08D2-B582-4DF1-A79E-02E3A66EF804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D0C127-A9C6-4177-A5E4-6F3759C33A62}"/>
                </a:ext>
              </a:extLst>
            </p:cNvPr>
            <p:cNvSpPr txBox="1"/>
            <p:nvPr/>
          </p:nvSpPr>
          <p:spPr>
            <a:xfrm>
              <a:off x="2725123" y="4226510"/>
              <a:ext cx="1292072" cy="546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4" name="Freeform 18">
            <a:extLst>
              <a:ext uri="{FF2B5EF4-FFF2-40B4-BE49-F238E27FC236}">
                <a16:creationId xmlns:a16="http://schemas.microsoft.com/office/drawing/2014/main" id="{33152778-1BD4-4DA1-8275-B6EA79243953}"/>
              </a:ext>
            </a:extLst>
          </p:cNvPr>
          <p:cNvSpPr/>
          <p:nvPr/>
        </p:nvSpPr>
        <p:spPr>
          <a:xfrm>
            <a:off x="3660549" y="2164440"/>
            <a:ext cx="431470" cy="34822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EA2AC81-BD1F-4FB0-B553-986929CBDEE4}"/>
              </a:ext>
            </a:extLst>
          </p:cNvPr>
          <p:cNvSpPr/>
          <p:nvPr/>
        </p:nvSpPr>
        <p:spPr>
          <a:xfrm>
            <a:off x="1466979" y="2164440"/>
            <a:ext cx="383690" cy="380325"/>
          </a:xfrm>
          <a:custGeom>
            <a:avLst/>
            <a:gdLst>
              <a:gd name="connsiteX0" fmla="*/ 353810 w 1155699"/>
              <a:gd name="connsiteY0" fmla="*/ 1055675 h 1145563"/>
              <a:gd name="connsiteX1" fmla="*/ 782328 w 1155699"/>
              <a:gd name="connsiteY1" fmla="*/ 1055675 h 1145563"/>
              <a:gd name="connsiteX2" fmla="*/ 796808 w 1155699"/>
              <a:gd name="connsiteY2" fmla="*/ 1070156 h 1145563"/>
              <a:gd name="connsiteX3" fmla="*/ 796808 w 1155699"/>
              <a:gd name="connsiteY3" fmla="*/ 1131083 h 1145563"/>
              <a:gd name="connsiteX4" fmla="*/ 782328 w 1155699"/>
              <a:gd name="connsiteY4" fmla="*/ 1145563 h 1145563"/>
              <a:gd name="connsiteX5" fmla="*/ 353810 w 1155699"/>
              <a:gd name="connsiteY5" fmla="*/ 1145563 h 1145563"/>
              <a:gd name="connsiteX6" fmla="*/ 339330 w 1155699"/>
              <a:gd name="connsiteY6" fmla="*/ 1131083 h 1145563"/>
              <a:gd name="connsiteX7" fmla="*/ 339330 w 1155699"/>
              <a:gd name="connsiteY7" fmla="*/ 1070156 h 1145563"/>
              <a:gd name="connsiteX8" fmla="*/ 353810 w 1155699"/>
              <a:gd name="connsiteY8" fmla="*/ 1055675 h 1145563"/>
              <a:gd name="connsiteX9" fmla="*/ 45785 w 1155699"/>
              <a:gd name="connsiteY9" fmla="*/ 549685 h 1145563"/>
              <a:gd name="connsiteX10" fmla="*/ 1090393 w 1155699"/>
              <a:gd name="connsiteY10" fmla="*/ 553209 h 1145563"/>
              <a:gd name="connsiteX11" fmla="*/ 829423 w 1155699"/>
              <a:gd name="connsiteY11" fmla="*/ 1009621 h 1145563"/>
              <a:gd name="connsiteX12" fmla="*/ 778320 w 1155699"/>
              <a:gd name="connsiteY12" fmla="*/ 1034763 h 1145563"/>
              <a:gd name="connsiteX13" fmla="*/ 357459 w 1155699"/>
              <a:gd name="connsiteY13" fmla="*/ 1034763 h 1145563"/>
              <a:gd name="connsiteX14" fmla="*/ 303671 w 1155699"/>
              <a:gd name="connsiteY14" fmla="*/ 1007848 h 1145563"/>
              <a:gd name="connsiteX15" fmla="*/ 45785 w 1155699"/>
              <a:gd name="connsiteY15" fmla="*/ 549685 h 1145563"/>
              <a:gd name="connsiteX16" fmla="*/ 21783 w 1155699"/>
              <a:gd name="connsiteY16" fmla="*/ 438886 h 1145563"/>
              <a:gd name="connsiteX17" fmla="*/ 1133917 w 1155699"/>
              <a:gd name="connsiteY17" fmla="*/ 438886 h 1145563"/>
              <a:gd name="connsiteX18" fmla="*/ 1155699 w 1155699"/>
              <a:gd name="connsiteY18" fmla="*/ 460668 h 1145563"/>
              <a:gd name="connsiteX19" fmla="*/ 1155699 w 1155699"/>
              <a:gd name="connsiteY19" fmla="*/ 506991 h 1145563"/>
              <a:gd name="connsiteX20" fmla="*/ 1133917 w 1155699"/>
              <a:gd name="connsiteY20" fmla="*/ 528774 h 1145563"/>
              <a:gd name="connsiteX21" fmla="*/ 21783 w 1155699"/>
              <a:gd name="connsiteY21" fmla="*/ 528774 h 1145563"/>
              <a:gd name="connsiteX22" fmla="*/ 0 w 1155699"/>
              <a:gd name="connsiteY22" fmla="*/ 506991 h 1145563"/>
              <a:gd name="connsiteX23" fmla="*/ 0 w 1155699"/>
              <a:gd name="connsiteY23" fmla="*/ 460668 h 1145563"/>
              <a:gd name="connsiteX24" fmla="*/ 21783 w 1155699"/>
              <a:gd name="connsiteY24" fmla="*/ 438886 h 1145563"/>
              <a:gd name="connsiteX25" fmla="*/ 885225 w 1155699"/>
              <a:gd name="connsiteY25" fmla="*/ 112689 h 1145563"/>
              <a:gd name="connsiteX26" fmla="*/ 1021015 w 1155699"/>
              <a:gd name="connsiteY26" fmla="*/ 248479 h 1145563"/>
              <a:gd name="connsiteX27" fmla="*/ 863363 w 1155699"/>
              <a:gd name="connsiteY27" fmla="*/ 406130 h 1145563"/>
              <a:gd name="connsiteX28" fmla="*/ 591784 w 1155699"/>
              <a:gd name="connsiteY28" fmla="*/ 406130 h 1145563"/>
              <a:gd name="connsiteX29" fmla="*/ 974079 w 1155699"/>
              <a:gd name="connsiteY29" fmla="*/ 0 h 1145563"/>
              <a:gd name="connsiteX30" fmla="*/ 1008451 w 1155699"/>
              <a:gd name="connsiteY30" fmla="*/ 14238 h 1145563"/>
              <a:gd name="connsiteX31" fmla="*/ 1121326 w 1155699"/>
              <a:gd name="connsiteY31" fmla="*/ 127113 h 1145563"/>
              <a:gd name="connsiteX32" fmla="*/ 1121326 w 1155699"/>
              <a:gd name="connsiteY32" fmla="*/ 195859 h 1145563"/>
              <a:gd name="connsiteX33" fmla="*/ 1099656 w 1155699"/>
              <a:gd name="connsiteY33" fmla="*/ 217530 h 1145563"/>
              <a:gd name="connsiteX34" fmla="*/ 1030910 w 1155699"/>
              <a:gd name="connsiteY34" fmla="*/ 217530 h 1145563"/>
              <a:gd name="connsiteX35" fmla="*/ 918035 w 1155699"/>
              <a:gd name="connsiteY35" fmla="*/ 104654 h 1145563"/>
              <a:gd name="connsiteX36" fmla="*/ 918035 w 1155699"/>
              <a:gd name="connsiteY36" fmla="*/ 35909 h 1145563"/>
              <a:gd name="connsiteX37" fmla="*/ 939706 w 1155699"/>
              <a:gd name="connsiteY37" fmla="*/ 14237 h 1145563"/>
              <a:gd name="connsiteX38" fmla="*/ 974079 w 1155699"/>
              <a:gd name="connsiteY38" fmla="*/ 0 h 11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699" h="1145563">
                <a:moveTo>
                  <a:pt x="353810" y="1055675"/>
                </a:moveTo>
                <a:lnTo>
                  <a:pt x="782328" y="1055675"/>
                </a:lnTo>
                <a:cubicBezTo>
                  <a:pt x="790325" y="1055675"/>
                  <a:pt x="796808" y="1062158"/>
                  <a:pt x="796808" y="1070156"/>
                </a:cubicBezTo>
                <a:lnTo>
                  <a:pt x="796808" y="1131083"/>
                </a:lnTo>
                <a:cubicBezTo>
                  <a:pt x="796808" y="1139080"/>
                  <a:pt x="790325" y="1145563"/>
                  <a:pt x="782328" y="1145563"/>
                </a:cubicBezTo>
                <a:lnTo>
                  <a:pt x="353810" y="1145563"/>
                </a:lnTo>
                <a:cubicBezTo>
                  <a:pt x="345813" y="1145563"/>
                  <a:pt x="339330" y="1139080"/>
                  <a:pt x="339330" y="1131083"/>
                </a:cubicBezTo>
                <a:lnTo>
                  <a:pt x="339330" y="1070156"/>
                </a:lnTo>
                <a:cubicBezTo>
                  <a:pt x="339330" y="1062158"/>
                  <a:pt x="345813" y="1055675"/>
                  <a:pt x="353810" y="1055675"/>
                </a:cubicBezTo>
                <a:close/>
                <a:moveTo>
                  <a:pt x="45785" y="549685"/>
                </a:moveTo>
                <a:lnTo>
                  <a:pt x="1090393" y="553209"/>
                </a:lnTo>
                <a:cubicBezTo>
                  <a:pt x="1091890" y="741228"/>
                  <a:pt x="992219" y="915543"/>
                  <a:pt x="829423" y="1009621"/>
                </a:cubicBezTo>
                <a:lnTo>
                  <a:pt x="778320" y="1034763"/>
                </a:lnTo>
                <a:lnTo>
                  <a:pt x="357459" y="1034763"/>
                </a:lnTo>
                <a:cubicBezTo>
                  <a:pt x="338996" y="1027226"/>
                  <a:pt x="321110" y="1018083"/>
                  <a:pt x="303671" y="1007848"/>
                </a:cubicBezTo>
                <a:cubicBezTo>
                  <a:pt x="141513" y="912673"/>
                  <a:pt x="43020" y="737690"/>
                  <a:pt x="45785" y="549685"/>
                </a:cubicBezTo>
                <a:close/>
                <a:moveTo>
                  <a:pt x="21783" y="438886"/>
                </a:moveTo>
                <a:lnTo>
                  <a:pt x="1133917" y="438886"/>
                </a:lnTo>
                <a:cubicBezTo>
                  <a:pt x="1145947" y="438886"/>
                  <a:pt x="1155699" y="448638"/>
                  <a:pt x="1155699" y="460668"/>
                </a:cubicBezTo>
                <a:lnTo>
                  <a:pt x="1155699" y="506991"/>
                </a:lnTo>
                <a:cubicBezTo>
                  <a:pt x="1155699" y="519021"/>
                  <a:pt x="1145947" y="528774"/>
                  <a:pt x="1133917" y="528774"/>
                </a:cubicBezTo>
                <a:lnTo>
                  <a:pt x="21783" y="528774"/>
                </a:lnTo>
                <a:cubicBezTo>
                  <a:pt x="9753" y="528774"/>
                  <a:pt x="0" y="519021"/>
                  <a:pt x="0" y="506991"/>
                </a:cubicBezTo>
                <a:lnTo>
                  <a:pt x="0" y="460668"/>
                </a:lnTo>
                <a:cubicBezTo>
                  <a:pt x="0" y="448638"/>
                  <a:pt x="9753" y="438886"/>
                  <a:pt x="21783" y="438886"/>
                </a:cubicBezTo>
                <a:close/>
                <a:moveTo>
                  <a:pt x="885225" y="112689"/>
                </a:moveTo>
                <a:lnTo>
                  <a:pt x="1021015" y="248479"/>
                </a:lnTo>
                <a:lnTo>
                  <a:pt x="863363" y="406130"/>
                </a:lnTo>
                <a:lnTo>
                  <a:pt x="591784" y="406130"/>
                </a:lnTo>
                <a:close/>
                <a:moveTo>
                  <a:pt x="974079" y="0"/>
                </a:moveTo>
                <a:cubicBezTo>
                  <a:pt x="986519" y="0"/>
                  <a:pt x="998960" y="4746"/>
                  <a:pt x="1008451" y="14238"/>
                </a:cubicBezTo>
                <a:lnTo>
                  <a:pt x="1121326" y="127113"/>
                </a:lnTo>
                <a:cubicBezTo>
                  <a:pt x="1140310" y="146097"/>
                  <a:pt x="1140310" y="176875"/>
                  <a:pt x="1121326" y="195859"/>
                </a:cubicBezTo>
                <a:lnTo>
                  <a:pt x="1099656" y="217530"/>
                </a:lnTo>
                <a:cubicBezTo>
                  <a:pt x="1080672" y="236513"/>
                  <a:pt x="1049894" y="236513"/>
                  <a:pt x="1030910" y="217530"/>
                </a:cubicBezTo>
                <a:lnTo>
                  <a:pt x="918035" y="104654"/>
                </a:lnTo>
                <a:cubicBezTo>
                  <a:pt x="899051" y="85670"/>
                  <a:pt x="899051" y="54892"/>
                  <a:pt x="918035" y="35909"/>
                </a:cubicBezTo>
                <a:lnTo>
                  <a:pt x="939706" y="14237"/>
                </a:lnTo>
                <a:cubicBezTo>
                  <a:pt x="949198" y="4746"/>
                  <a:pt x="961638" y="0"/>
                  <a:pt x="9740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868628D-269C-4CEE-999D-E9A24A50CE7D}"/>
              </a:ext>
            </a:extLst>
          </p:cNvPr>
          <p:cNvSpPr/>
          <p:nvPr/>
        </p:nvSpPr>
        <p:spPr>
          <a:xfrm>
            <a:off x="5877031" y="2166640"/>
            <a:ext cx="433426" cy="400053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8229E4-166E-4C02-971C-964C8F821993}"/>
              </a:ext>
            </a:extLst>
          </p:cNvPr>
          <p:cNvSpPr/>
          <p:nvPr/>
        </p:nvSpPr>
        <p:spPr>
          <a:xfrm>
            <a:off x="10355013" y="2233760"/>
            <a:ext cx="351417" cy="311005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2F06638-6C63-4ED0-BAF2-704377B4E670}"/>
              </a:ext>
            </a:extLst>
          </p:cNvPr>
          <p:cNvSpPr/>
          <p:nvPr/>
        </p:nvSpPr>
        <p:spPr>
          <a:xfrm>
            <a:off x="8207997" y="2173723"/>
            <a:ext cx="229451" cy="416717"/>
          </a:xfrm>
          <a:custGeom>
            <a:avLst/>
            <a:gdLst>
              <a:gd name="connsiteX0" fmla="*/ 363330 w 3290978"/>
              <a:gd name="connsiteY0" fmla="*/ 3042599 h 5976902"/>
              <a:gd name="connsiteX1" fmla="*/ 2927652 w 3290978"/>
              <a:gd name="connsiteY1" fmla="*/ 3042599 h 5976902"/>
              <a:gd name="connsiteX2" fmla="*/ 2927652 w 3290978"/>
              <a:gd name="connsiteY2" fmla="*/ 5145997 h 5976902"/>
              <a:gd name="connsiteX3" fmla="*/ 2506962 w 3290978"/>
              <a:gd name="connsiteY3" fmla="*/ 5566687 h 5976902"/>
              <a:gd name="connsiteX4" fmla="*/ 784020 w 3290978"/>
              <a:gd name="connsiteY4" fmla="*/ 5566687 h 5976902"/>
              <a:gd name="connsiteX5" fmla="*/ 363330 w 3290978"/>
              <a:gd name="connsiteY5" fmla="*/ 5145997 h 5976902"/>
              <a:gd name="connsiteX6" fmla="*/ 679472 w 3290978"/>
              <a:gd name="connsiteY6" fmla="*/ 1761438 h 5976902"/>
              <a:gd name="connsiteX7" fmla="*/ 196447 w 3290978"/>
              <a:gd name="connsiteY7" fmla="*/ 2244463 h 5976902"/>
              <a:gd name="connsiteX8" fmla="*/ 196447 w 3290978"/>
              <a:gd name="connsiteY8" fmla="*/ 5250148 h 5976902"/>
              <a:gd name="connsiteX9" fmla="*/ 679472 w 3290978"/>
              <a:gd name="connsiteY9" fmla="*/ 5733173 h 5976902"/>
              <a:gd name="connsiteX10" fmla="*/ 2611512 w 3290978"/>
              <a:gd name="connsiteY10" fmla="*/ 5733173 h 5976902"/>
              <a:gd name="connsiteX11" fmla="*/ 3094537 w 3290978"/>
              <a:gd name="connsiteY11" fmla="*/ 5250148 h 5976902"/>
              <a:gd name="connsiteX12" fmla="*/ 3094537 w 3290978"/>
              <a:gd name="connsiteY12" fmla="*/ 2244463 h 5976902"/>
              <a:gd name="connsiteX13" fmla="*/ 2611512 w 3290978"/>
              <a:gd name="connsiteY13" fmla="*/ 1761438 h 5976902"/>
              <a:gd name="connsiteX14" fmla="*/ 1188211 w 3290978"/>
              <a:gd name="connsiteY14" fmla="*/ 0 h 5976902"/>
              <a:gd name="connsiteX15" fmla="*/ 2707163 w 3290978"/>
              <a:gd name="connsiteY15" fmla="*/ 0 h 5976902"/>
              <a:gd name="connsiteX16" fmla="*/ 2855506 w 3290978"/>
              <a:gd name="connsiteY16" fmla="*/ 148343 h 5976902"/>
              <a:gd name="connsiteX17" fmla="*/ 2855506 w 3290978"/>
              <a:gd name="connsiteY17" fmla="*/ 347854 h 5976902"/>
              <a:gd name="connsiteX18" fmla="*/ 2707163 w 3290978"/>
              <a:gd name="connsiteY18" fmla="*/ 496197 h 5976902"/>
              <a:gd name="connsiteX19" fmla="*/ 1870730 w 3290978"/>
              <a:gd name="connsiteY19" fmla="*/ 496197 h 5976902"/>
              <a:gd name="connsiteX20" fmla="*/ 1870730 w 3290978"/>
              <a:gd name="connsiteY20" fmla="*/ 904865 h 5976902"/>
              <a:gd name="connsiteX21" fmla="*/ 2311898 w 3290978"/>
              <a:gd name="connsiteY21" fmla="*/ 904865 h 5976902"/>
              <a:gd name="connsiteX22" fmla="*/ 2414041 w 3290978"/>
              <a:gd name="connsiteY22" fmla="*/ 1007008 h 5976902"/>
              <a:gd name="connsiteX23" fmla="*/ 2414041 w 3290978"/>
              <a:gd name="connsiteY23" fmla="*/ 1517710 h 5976902"/>
              <a:gd name="connsiteX24" fmla="*/ 2742471 w 3290978"/>
              <a:gd name="connsiteY24" fmla="*/ 1517710 h 5976902"/>
              <a:gd name="connsiteX25" fmla="*/ 3290978 w 3290978"/>
              <a:gd name="connsiteY25" fmla="*/ 2066217 h 5976902"/>
              <a:gd name="connsiteX26" fmla="*/ 3290978 w 3290978"/>
              <a:gd name="connsiteY26" fmla="*/ 5428395 h 5976902"/>
              <a:gd name="connsiteX27" fmla="*/ 2742471 w 3290978"/>
              <a:gd name="connsiteY27" fmla="*/ 5976902 h 5976902"/>
              <a:gd name="connsiteX28" fmla="*/ 548507 w 3290978"/>
              <a:gd name="connsiteY28" fmla="*/ 5976902 h 5976902"/>
              <a:gd name="connsiteX29" fmla="*/ 0 w 3290978"/>
              <a:gd name="connsiteY29" fmla="*/ 5428395 h 5976902"/>
              <a:gd name="connsiteX30" fmla="*/ 0 w 3290978"/>
              <a:gd name="connsiteY30" fmla="*/ 2066217 h 5976902"/>
              <a:gd name="connsiteX31" fmla="*/ 548507 w 3290978"/>
              <a:gd name="connsiteY31" fmla="*/ 1517710 h 5976902"/>
              <a:gd name="connsiteX32" fmla="*/ 1039868 w 3290978"/>
              <a:gd name="connsiteY32" fmla="*/ 1517710 h 5976902"/>
              <a:gd name="connsiteX33" fmla="*/ 1039868 w 3290978"/>
              <a:gd name="connsiteY33" fmla="*/ 1007008 h 5976902"/>
              <a:gd name="connsiteX34" fmla="*/ 1142011 w 3290978"/>
              <a:gd name="connsiteY34" fmla="*/ 904865 h 5976902"/>
              <a:gd name="connsiteX35" fmla="*/ 1443343 w 3290978"/>
              <a:gd name="connsiteY35" fmla="*/ 904865 h 5976902"/>
              <a:gd name="connsiteX36" fmla="*/ 1443343 w 3290978"/>
              <a:gd name="connsiteY36" fmla="*/ 496197 h 5976902"/>
              <a:gd name="connsiteX37" fmla="*/ 1188211 w 3290978"/>
              <a:gd name="connsiteY37" fmla="*/ 496197 h 5976902"/>
              <a:gd name="connsiteX38" fmla="*/ 1039868 w 3290978"/>
              <a:gd name="connsiteY38" fmla="*/ 347854 h 5976902"/>
              <a:gd name="connsiteX39" fmla="*/ 1039868 w 3290978"/>
              <a:gd name="connsiteY39" fmla="*/ 148343 h 5976902"/>
              <a:gd name="connsiteX40" fmla="*/ 1188211 w 3290978"/>
              <a:gd name="connsiteY40" fmla="*/ 0 h 597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90978" h="5976902">
                <a:moveTo>
                  <a:pt x="363330" y="3042599"/>
                </a:moveTo>
                <a:lnTo>
                  <a:pt x="2927652" y="3042599"/>
                </a:lnTo>
                <a:lnTo>
                  <a:pt x="2927652" y="5145997"/>
                </a:lnTo>
                <a:cubicBezTo>
                  <a:pt x="2927652" y="5378338"/>
                  <a:pt x="2739303" y="5566687"/>
                  <a:pt x="2506962" y="5566687"/>
                </a:cubicBezTo>
                <a:lnTo>
                  <a:pt x="784020" y="5566687"/>
                </a:lnTo>
                <a:cubicBezTo>
                  <a:pt x="551679" y="5566687"/>
                  <a:pt x="363330" y="5378338"/>
                  <a:pt x="363330" y="5145997"/>
                </a:cubicBezTo>
                <a:close/>
                <a:moveTo>
                  <a:pt x="679472" y="1761438"/>
                </a:moveTo>
                <a:cubicBezTo>
                  <a:pt x="412705" y="1761438"/>
                  <a:pt x="196447" y="1977696"/>
                  <a:pt x="196447" y="2244463"/>
                </a:cubicBezTo>
                <a:lnTo>
                  <a:pt x="196447" y="5250148"/>
                </a:lnTo>
                <a:cubicBezTo>
                  <a:pt x="196447" y="5516915"/>
                  <a:pt x="412705" y="5733173"/>
                  <a:pt x="679472" y="5733173"/>
                </a:cubicBezTo>
                <a:lnTo>
                  <a:pt x="2611512" y="5733173"/>
                </a:lnTo>
                <a:cubicBezTo>
                  <a:pt x="2878279" y="5733173"/>
                  <a:pt x="3094537" y="5516915"/>
                  <a:pt x="3094537" y="5250148"/>
                </a:cubicBezTo>
                <a:lnTo>
                  <a:pt x="3094537" y="2244463"/>
                </a:lnTo>
                <a:cubicBezTo>
                  <a:pt x="3094537" y="1977696"/>
                  <a:pt x="2878279" y="1761438"/>
                  <a:pt x="2611512" y="1761438"/>
                </a:cubicBezTo>
                <a:close/>
                <a:moveTo>
                  <a:pt x="1188211" y="0"/>
                </a:moveTo>
                <a:lnTo>
                  <a:pt x="2707163" y="0"/>
                </a:lnTo>
                <a:cubicBezTo>
                  <a:pt x="2789091" y="0"/>
                  <a:pt x="2855506" y="66415"/>
                  <a:pt x="2855506" y="148343"/>
                </a:cubicBezTo>
                <a:lnTo>
                  <a:pt x="2855506" y="347854"/>
                </a:lnTo>
                <a:cubicBezTo>
                  <a:pt x="2855506" y="429782"/>
                  <a:pt x="2789091" y="496197"/>
                  <a:pt x="2707163" y="496197"/>
                </a:cubicBezTo>
                <a:lnTo>
                  <a:pt x="1870730" y="496197"/>
                </a:lnTo>
                <a:lnTo>
                  <a:pt x="1870730" y="904865"/>
                </a:lnTo>
                <a:lnTo>
                  <a:pt x="2311898" y="904865"/>
                </a:lnTo>
                <a:cubicBezTo>
                  <a:pt x="2368310" y="904865"/>
                  <a:pt x="2414041" y="950596"/>
                  <a:pt x="2414041" y="1007008"/>
                </a:cubicBezTo>
                <a:lnTo>
                  <a:pt x="2414041" y="1517710"/>
                </a:lnTo>
                <a:lnTo>
                  <a:pt x="2742471" y="1517710"/>
                </a:lnTo>
                <a:cubicBezTo>
                  <a:pt x="3045403" y="1517710"/>
                  <a:pt x="3290978" y="1763285"/>
                  <a:pt x="3290978" y="2066217"/>
                </a:cubicBezTo>
                <a:lnTo>
                  <a:pt x="3290978" y="5428395"/>
                </a:lnTo>
                <a:cubicBezTo>
                  <a:pt x="3290978" y="5731327"/>
                  <a:pt x="3045403" y="5976902"/>
                  <a:pt x="2742471" y="5976902"/>
                </a:cubicBezTo>
                <a:lnTo>
                  <a:pt x="548507" y="5976902"/>
                </a:lnTo>
                <a:cubicBezTo>
                  <a:pt x="245575" y="5976902"/>
                  <a:pt x="0" y="5731327"/>
                  <a:pt x="0" y="5428395"/>
                </a:cubicBezTo>
                <a:lnTo>
                  <a:pt x="0" y="2066217"/>
                </a:lnTo>
                <a:cubicBezTo>
                  <a:pt x="0" y="1763285"/>
                  <a:pt x="245575" y="1517710"/>
                  <a:pt x="548507" y="1517710"/>
                </a:cubicBezTo>
                <a:lnTo>
                  <a:pt x="1039868" y="1517710"/>
                </a:lnTo>
                <a:lnTo>
                  <a:pt x="1039868" y="1007008"/>
                </a:lnTo>
                <a:cubicBezTo>
                  <a:pt x="1039868" y="950596"/>
                  <a:pt x="1085599" y="904865"/>
                  <a:pt x="1142011" y="904865"/>
                </a:cubicBezTo>
                <a:lnTo>
                  <a:pt x="1443343" y="904865"/>
                </a:lnTo>
                <a:lnTo>
                  <a:pt x="1443343" y="496197"/>
                </a:lnTo>
                <a:lnTo>
                  <a:pt x="1188211" y="496197"/>
                </a:lnTo>
                <a:cubicBezTo>
                  <a:pt x="1106283" y="496197"/>
                  <a:pt x="1039868" y="429782"/>
                  <a:pt x="1039868" y="347854"/>
                </a:cubicBezTo>
                <a:lnTo>
                  <a:pt x="1039868" y="148343"/>
                </a:lnTo>
                <a:cubicBezTo>
                  <a:pt x="1039868" y="66415"/>
                  <a:pt x="1106283" y="0"/>
                  <a:pt x="1188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7C52E6C-1524-454A-A32D-CFB63E79E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81458"/>
              </p:ext>
            </p:extLst>
          </p:nvPr>
        </p:nvGraphicFramePr>
        <p:xfrm>
          <a:off x="101901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EF1FBA-9CF6-4A18-BE40-BB30238226D6}"/>
              </a:ext>
            </a:extLst>
          </p:cNvPr>
          <p:cNvSpPr txBox="1"/>
          <p:nvPr/>
        </p:nvSpPr>
        <p:spPr>
          <a:xfrm>
            <a:off x="130971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43%</a:t>
            </a:r>
            <a:endParaRPr lang="ko-KR" altLang="en-US" sz="3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3153BC-486F-4BAC-87FB-A5E764983109}"/>
              </a:ext>
            </a:extLst>
          </p:cNvPr>
          <p:cNvGrpSpPr/>
          <p:nvPr/>
        </p:nvGrpSpPr>
        <p:grpSpPr>
          <a:xfrm>
            <a:off x="942266" y="4721679"/>
            <a:ext cx="1946160" cy="1680942"/>
            <a:chOff x="270024" y="1671303"/>
            <a:chExt cx="1773337" cy="16977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98C7E2-35E2-4A91-812A-08A27CF337D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45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4B93EF-DFDF-4228-9C8A-81B4E836D8A1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E35E01-45A8-4BE3-82A3-04E1172182AA}"/>
              </a:ext>
            </a:extLst>
          </p:cNvPr>
          <p:cNvSpPr txBox="1"/>
          <p:nvPr/>
        </p:nvSpPr>
        <p:spPr>
          <a:xfrm>
            <a:off x="113111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$234,000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CAC49AA4-D371-495E-A92A-3883E9868DAC}"/>
              </a:ext>
            </a:extLst>
          </p:cNvPr>
          <p:cNvSpPr/>
          <p:nvPr/>
        </p:nvSpPr>
        <p:spPr>
          <a:xfrm>
            <a:off x="889346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709C0-E67D-4ECF-9FCF-EDD10AD9D5A9}"/>
              </a:ext>
            </a:extLst>
          </p:cNvPr>
          <p:cNvSpPr txBox="1"/>
          <p:nvPr/>
        </p:nvSpPr>
        <p:spPr>
          <a:xfrm>
            <a:off x="113111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اضافه کن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00800-F3DE-46FF-BEA8-4D60B9099338}"/>
              </a:ext>
            </a:extLst>
          </p:cNvPr>
          <p:cNvSpPr txBox="1"/>
          <p:nvPr/>
        </p:nvSpPr>
        <p:spPr>
          <a:xfrm>
            <a:off x="972859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B Nazanin" panose="00000400000000000000" pitchFamily="2" charset="-78"/>
              </a:rPr>
              <a:t>92%</a:t>
            </a:r>
            <a:endParaRPr lang="ko-KR" altLang="en-US" sz="32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FD768D-2400-472E-A93F-E6CF534B1C1E}"/>
              </a:ext>
            </a:extLst>
          </p:cNvPr>
          <p:cNvGrpSpPr/>
          <p:nvPr/>
        </p:nvGrpSpPr>
        <p:grpSpPr>
          <a:xfrm>
            <a:off x="9361151" y="4721679"/>
            <a:ext cx="1946160" cy="1680942"/>
            <a:chOff x="270024" y="1671303"/>
            <a:chExt cx="1773337" cy="16977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B47809-0DEA-471E-9222-35069AB9DFA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45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F60B28-A49C-4290-A465-8C2C81AC08B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2A4D58-9A1B-4285-8F10-9668F4BBEBB8}"/>
              </a:ext>
            </a:extLst>
          </p:cNvPr>
          <p:cNvSpPr txBox="1"/>
          <p:nvPr/>
        </p:nvSpPr>
        <p:spPr>
          <a:xfrm>
            <a:off x="955000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B Nazanin" panose="00000400000000000000" pitchFamily="2" charset="-78"/>
              </a:rPr>
              <a:t>$654,000</a:t>
            </a:r>
            <a:endParaRPr lang="ko-KR" altLang="en-US" sz="24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ounded Rectangle 140">
            <a:extLst>
              <a:ext uri="{FF2B5EF4-FFF2-40B4-BE49-F238E27FC236}">
                <a16:creationId xmlns:a16="http://schemas.microsoft.com/office/drawing/2014/main" id="{A7224951-448B-482E-A2D5-8CD03A3909B6}"/>
              </a:ext>
            </a:extLst>
          </p:cNvPr>
          <p:cNvSpPr/>
          <p:nvPr/>
        </p:nvSpPr>
        <p:spPr>
          <a:xfrm>
            <a:off x="9308231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6F296-1ACA-433A-9155-54580176537F}"/>
              </a:ext>
            </a:extLst>
          </p:cNvPr>
          <p:cNvSpPr txBox="1"/>
          <p:nvPr/>
        </p:nvSpPr>
        <p:spPr>
          <a:xfrm>
            <a:off x="955000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اضافه کن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844DE76-64A5-40A8-AD35-B8CB2B48F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843049"/>
              </p:ext>
            </p:extLst>
          </p:nvPr>
        </p:nvGraphicFramePr>
        <p:xfrm>
          <a:off x="943789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5015569-AEEB-4D3B-AC1B-567428D374EA}"/>
              </a:ext>
            </a:extLst>
          </p:cNvPr>
          <p:cNvSpPr txBox="1"/>
          <p:nvPr/>
        </p:nvSpPr>
        <p:spPr>
          <a:xfrm>
            <a:off x="411600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B Nazanin" panose="00000400000000000000" pitchFamily="2" charset="-78"/>
              </a:rPr>
              <a:t>65%</a:t>
            </a:r>
            <a:endParaRPr lang="ko-KR" altLang="en-US" sz="32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C45104-668D-44C4-87D5-E45BD6701A3E}"/>
              </a:ext>
            </a:extLst>
          </p:cNvPr>
          <p:cNvGrpSpPr/>
          <p:nvPr/>
        </p:nvGrpSpPr>
        <p:grpSpPr>
          <a:xfrm>
            <a:off x="3748561" y="4721679"/>
            <a:ext cx="1946160" cy="1680942"/>
            <a:chOff x="270024" y="1671303"/>
            <a:chExt cx="1773337" cy="16977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BC6C94-4D19-401E-A141-6A587B6EDBB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45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68FE58-E246-4237-B0BA-83FE4779795F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9BF6E19-0A30-4DBE-B59C-20E7F8D66556}"/>
              </a:ext>
            </a:extLst>
          </p:cNvPr>
          <p:cNvSpPr txBox="1"/>
          <p:nvPr/>
        </p:nvSpPr>
        <p:spPr>
          <a:xfrm>
            <a:off x="393741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$354,000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126">
            <a:extLst>
              <a:ext uri="{FF2B5EF4-FFF2-40B4-BE49-F238E27FC236}">
                <a16:creationId xmlns:a16="http://schemas.microsoft.com/office/drawing/2014/main" id="{56C0BEDC-8D89-4CC9-9953-009497117087}"/>
              </a:ext>
            </a:extLst>
          </p:cNvPr>
          <p:cNvSpPr/>
          <p:nvPr/>
        </p:nvSpPr>
        <p:spPr>
          <a:xfrm>
            <a:off x="3695641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24612-15A4-4ACB-A7CE-8372201779A9}"/>
              </a:ext>
            </a:extLst>
          </p:cNvPr>
          <p:cNvSpPr txBox="1"/>
          <p:nvPr/>
        </p:nvSpPr>
        <p:spPr>
          <a:xfrm>
            <a:off x="393741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اضافه کن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8899C42-5E1E-497F-B6DC-E2B4C2412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400993"/>
              </p:ext>
            </p:extLst>
          </p:nvPr>
        </p:nvGraphicFramePr>
        <p:xfrm>
          <a:off x="382530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B4BACE2-60F5-4F37-AFAA-062C8C96B9F3}"/>
              </a:ext>
            </a:extLst>
          </p:cNvPr>
          <p:cNvSpPr txBox="1"/>
          <p:nvPr/>
        </p:nvSpPr>
        <p:spPr>
          <a:xfrm>
            <a:off x="692230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B Nazanin" panose="00000400000000000000" pitchFamily="2" charset="-78"/>
              </a:rPr>
              <a:t>76%</a:t>
            </a:r>
            <a:endParaRPr lang="ko-KR" altLang="en-US" sz="32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C23968-53CC-4401-97BF-D870E4CB9B9D}"/>
              </a:ext>
            </a:extLst>
          </p:cNvPr>
          <p:cNvGrpSpPr/>
          <p:nvPr/>
        </p:nvGrpSpPr>
        <p:grpSpPr>
          <a:xfrm>
            <a:off x="6554856" y="4721679"/>
            <a:ext cx="1946160" cy="1680942"/>
            <a:chOff x="270024" y="1671303"/>
            <a:chExt cx="1773337" cy="16977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77AC2C-0A5A-402C-BD6B-554693B56BB6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45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CD7CCA-8F75-41B4-9B10-CEEAFA82A822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C55D2B9-7065-4111-9D4F-742890E826B4}"/>
              </a:ext>
            </a:extLst>
          </p:cNvPr>
          <p:cNvSpPr txBox="1"/>
          <p:nvPr/>
        </p:nvSpPr>
        <p:spPr>
          <a:xfrm>
            <a:off x="674370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B Nazanin" panose="00000400000000000000" pitchFamily="2" charset="-78"/>
              </a:rPr>
              <a:t>$494,000</a:t>
            </a:r>
            <a:endParaRPr lang="ko-KR" altLang="en-US" sz="2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Rounded Rectangle 133">
            <a:extLst>
              <a:ext uri="{FF2B5EF4-FFF2-40B4-BE49-F238E27FC236}">
                <a16:creationId xmlns:a16="http://schemas.microsoft.com/office/drawing/2014/main" id="{DB2AFFD2-645A-4CCA-A1AC-1676A115A281}"/>
              </a:ext>
            </a:extLst>
          </p:cNvPr>
          <p:cNvSpPr/>
          <p:nvPr/>
        </p:nvSpPr>
        <p:spPr>
          <a:xfrm>
            <a:off x="6501936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CBF6F-7679-47B4-A486-F75E9E1C6043}"/>
              </a:ext>
            </a:extLst>
          </p:cNvPr>
          <p:cNvSpPr txBox="1"/>
          <p:nvPr/>
        </p:nvSpPr>
        <p:spPr>
          <a:xfrm>
            <a:off x="674370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اضافه کن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F512CFE-7EBF-4FE4-9819-B4794A236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377896"/>
              </p:ext>
            </p:extLst>
          </p:nvPr>
        </p:nvGraphicFramePr>
        <p:xfrm>
          <a:off x="663160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737EB5-E75A-4DF6-8575-98E6A16A3A95}"/>
              </a:ext>
            </a:extLst>
          </p:cNvPr>
          <p:cNvGrpSpPr>
            <a:grpSpLocks noChangeAspect="1"/>
          </p:cNvGrpSpPr>
          <p:nvPr/>
        </p:nvGrpSpPr>
        <p:grpSpPr>
          <a:xfrm>
            <a:off x="5515135" y="1675475"/>
            <a:ext cx="1161729" cy="4040450"/>
            <a:chOff x="1755471" y="2057490"/>
            <a:chExt cx="1035089" cy="36000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722AAFE6-738C-42B4-8164-0177926EC5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004E036-EC70-4C3D-B560-999EB68BEE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E79511C-1FF4-412A-9E51-A91C4B1A42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F73557E-5BD0-45D0-81A4-A4E2C67B14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0263D6B-1070-4CDB-B112-A1B40E692F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56347B71-41A4-42D8-A609-7F313B2D57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6EDA561-9380-495C-86A2-DC0CD226F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19FF748F-B568-4B5E-BB77-2EEDDBC924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BD33814-C946-4782-B981-CA7B24C3D9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2CD25164-B37B-45C2-8CB7-7051860B2D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2A5855-689C-4A94-86FB-108987C68936}"/>
              </a:ext>
            </a:extLst>
          </p:cNvPr>
          <p:cNvGrpSpPr/>
          <p:nvPr/>
        </p:nvGrpSpPr>
        <p:grpSpPr>
          <a:xfrm>
            <a:off x="764929" y="5799373"/>
            <a:ext cx="1371600" cy="523221"/>
            <a:chOff x="764930" y="5799373"/>
            <a:chExt cx="1371600" cy="523221"/>
          </a:xfrm>
          <a:solidFill>
            <a:schemeClr val="accent5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14FFFC-BEB2-4BD2-A38C-78256E3203E5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6D08EB-15EC-4D15-95EB-AF0F86C521CF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20%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78560-7F8C-4766-9427-14875D7160CD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C53436-6F6C-426E-9415-3F8ADDD371CD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5D8934-5B49-419D-B5BC-AB5256B7F26D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20%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E343DB-E710-4245-BC3C-101DD31B94C5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0782FC0-D531-4D62-AD7A-4583B9E3D19E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215173-4E1E-40EC-9DC3-6C98CBA95670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20%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30B6E1-75E1-4B1A-8176-086DFFE5C1C6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967744D-2735-45C5-8B5A-ED0FE465D4C6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39AAB8-BF1C-453B-8A20-5CE92AC72D9E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20%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1C2638-B38E-4D5C-918E-17B677C39544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CFD9FC6-FBA7-454C-A5C9-AE8477692556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19FAEC-EC7A-4813-9D4A-74B5EFD08CAA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20%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E571B68-0F1A-43A8-8F5B-B4CF38C63497}"/>
              </a:ext>
            </a:extLst>
          </p:cNvPr>
          <p:cNvCxnSpPr>
            <a:cxnSpLocks/>
            <a:endCxn id="16" idx="0"/>
          </p:cNvCxnSpPr>
          <p:nvPr/>
        </p:nvCxnSpPr>
        <p:spPr>
          <a:xfrm rot="10800000" flipV="1">
            <a:off x="1450731" y="1987061"/>
            <a:ext cx="4387363" cy="3812312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4B0A44F-2433-4C23-8C61-657E8BCF098F}"/>
              </a:ext>
            </a:extLst>
          </p:cNvPr>
          <p:cNvCxnSpPr>
            <a:cxnSpLocks/>
            <a:endCxn id="19" idx="0"/>
          </p:cNvCxnSpPr>
          <p:nvPr/>
        </p:nvCxnSpPr>
        <p:spPr>
          <a:xfrm rot="5400000">
            <a:off x="3551600" y="3826616"/>
            <a:ext cx="2194524" cy="1750991"/>
          </a:xfrm>
          <a:prstGeom prst="bentConnector3">
            <a:avLst>
              <a:gd name="adj1" fmla="val -482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824C51B-4A24-438B-A023-9D8FCC496AD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714069" y="2821375"/>
            <a:ext cx="4027202" cy="2977998"/>
          </a:xfrm>
          <a:prstGeom prst="bentConnector2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5CBDC8E-F8CC-414E-B0F9-FD313591954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524720" y="4598377"/>
            <a:ext cx="1893916" cy="1200996"/>
          </a:xfrm>
          <a:prstGeom prst="bentConnector2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1A3F8CB-FA3C-4192-9014-AF60FF3B6C4F}"/>
              </a:ext>
            </a:extLst>
          </p:cNvPr>
          <p:cNvSpPr txBox="1"/>
          <p:nvPr/>
        </p:nvSpPr>
        <p:spPr>
          <a:xfrm>
            <a:off x="2114820" y="2082711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F4705C-A4C7-4A9F-A94C-143E4FC31404}"/>
              </a:ext>
            </a:extLst>
          </p:cNvPr>
          <p:cNvSpPr txBox="1"/>
          <p:nvPr/>
        </p:nvSpPr>
        <p:spPr>
          <a:xfrm>
            <a:off x="3851031" y="3706680"/>
            <a:ext cx="1578651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8D2C6B-6D6A-4259-961A-433E1BFD21EF}"/>
              </a:ext>
            </a:extLst>
          </p:cNvPr>
          <p:cNvSpPr txBox="1"/>
          <p:nvPr/>
        </p:nvSpPr>
        <p:spPr>
          <a:xfrm>
            <a:off x="6675516" y="4703587"/>
            <a:ext cx="174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E83F47-CB3B-4A1A-9DA2-CBD7DEEC6D2F}"/>
              </a:ext>
            </a:extLst>
          </p:cNvPr>
          <p:cNvSpPr txBox="1"/>
          <p:nvPr/>
        </p:nvSpPr>
        <p:spPr>
          <a:xfrm>
            <a:off x="7011125" y="2928847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84FBF9-EE2C-4562-882E-0B09BDE58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94136"/>
              </p:ext>
            </p:extLst>
          </p:nvPr>
        </p:nvGraphicFramePr>
        <p:xfrm>
          <a:off x="828404" y="1578393"/>
          <a:ext cx="10535192" cy="4615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99">
                  <a:extLst>
                    <a:ext uri="{9D8B030D-6E8A-4147-A177-3AD203B41FA5}">
                      <a16:colId xmlns:a16="http://schemas.microsoft.com/office/drawing/2014/main" val="1785762788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3466847420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1749720529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3764274064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3270238727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524675056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1489709783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2599785847"/>
                    </a:ext>
                  </a:extLst>
                </a:gridCol>
              </a:tblGrid>
              <a:tr h="51284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spc="3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زمان</a:t>
                      </a:r>
                      <a:endParaRPr lang="en-US" sz="1600" b="1" spc="3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spc="3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من</a:t>
                      </a:r>
                      <a:endParaRPr lang="en-US" sz="1400" b="1" spc="3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spc="3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سه شنبه</a:t>
                      </a:r>
                      <a:endParaRPr lang="en-US" sz="1400" b="1" spc="3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spc="3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چهارشنبه</a:t>
                      </a:r>
                      <a:endParaRPr lang="en-US" sz="1400" b="1" spc="3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spc="3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جمع آوری کنید</a:t>
                      </a:r>
                      <a:endParaRPr lang="en-US" sz="1400" b="1" spc="3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spc="3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جمعه</a:t>
                      </a:r>
                      <a:endParaRPr lang="en-US" sz="1400" b="1" spc="3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spc="3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SAT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spc="3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آفتاب</a:t>
                      </a:r>
                      <a:endParaRPr lang="en-US" sz="1400" b="1" spc="3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72428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10:00-11:00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قدرت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طرح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پی پی تی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قدرت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 پی تی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24151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11:00-12:00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نقطه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نقطه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طرح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پی پی تی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طرح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قدرت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19385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12:00-13:00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پی پی تی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قدرت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نقطه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5552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13:00-14:00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طرح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نقطه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طرح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25932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14:00-15:00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طرح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نقطه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قدرت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07054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15:00-16:00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پی پی تی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قدرت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 پی تی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نقطه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30034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16:00-17:00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پی پی تی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نقطه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36461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17:00-18:00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قدرت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پی پی تی</a:t>
                      </a: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C349FB36-DA72-43D7-B3C0-D708DB70527D}"/>
              </a:ext>
            </a:extLst>
          </p:cNvPr>
          <p:cNvSpPr/>
          <p:nvPr/>
        </p:nvSpPr>
        <p:spPr>
          <a:xfrm>
            <a:off x="3909479" y="1719975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6F43ED51-8D2E-43FD-BBE1-6A9E33A21762}"/>
              </a:ext>
            </a:extLst>
          </p:cNvPr>
          <p:cNvSpPr/>
          <p:nvPr/>
        </p:nvSpPr>
        <p:spPr>
          <a:xfrm rot="5400000">
            <a:off x="4239238" y="2057918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4BBF0-6B19-485D-9BAA-611FC116E7C4}"/>
              </a:ext>
            </a:extLst>
          </p:cNvPr>
          <p:cNvSpPr/>
          <p:nvPr/>
        </p:nvSpPr>
        <p:spPr>
          <a:xfrm rot="5400000">
            <a:off x="9731794" y="2014624"/>
            <a:ext cx="540000" cy="4380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0BC864CE-41E3-4065-BCD6-CBDA91BBEBFB}"/>
              </a:ext>
            </a:extLst>
          </p:cNvPr>
          <p:cNvSpPr/>
          <p:nvPr/>
        </p:nvSpPr>
        <p:spPr>
          <a:xfrm>
            <a:off x="4239238" y="2057918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A2FBE-71CD-44A9-BA7B-90482E3544ED}"/>
              </a:ext>
            </a:extLst>
          </p:cNvPr>
          <p:cNvSpPr/>
          <p:nvPr/>
        </p:nvSpPr>
        <p:spPr>
          <a:xfrm rot="5400000">
            <a:off x="9731794" y="1407336"/>
            <a:ext cx="540000" cy="4380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44B189E-A607-43B8-9BA1-EDCA98808596}"/>
              </a:ext>
            </a:extLst>
          </p:cNvPr>
          <p:cNvSpPr/>
          <p:nvPr/>
        </p:nvSpPr>
        <p:spPr>
          <a:xfrm rot="10800000">
            <a:off x="4239238" y="2057918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14802-4D76-4C59-9D1A-5CE844624652}"/>
              </a:ext>
            </a:extLst>
          </p:cNvPr>
          <p:cNvSpPr/>
          <p:nvPr/>
        </p:nvSpPr>
        <p:spPr>
          <a:xfrm rot="5400000">
            <a:off x="1932724" y="2002106"/>
            <a:ext cx="540000" cy="4405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8E9056FF-36AB-4DA0-B169-BACA4DF61C13}"/>
              </a:ext>
            </a:extLst>
          </p:cNvPr>
          <p:cNvSpPr/>
          <p:nvPr/>
        </p:nvSpPr>
        <p:spPr>
          <a:xfrm rot="16200000">
            <a:off x="4239238" y="205791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E554E0-0405-44DF-9BA7-762045B34DA3}"/>
              </a:ext>
            </a:extLst>
          </p:cNvPr>
          <p:cNvSpPr/>
          <p:nvPr/>
        </p:nvSpPr>
        <p:spPr>
          <a:xfrm rot="5400000">
            <a:off x="1932723" y="1394818"/>
            <a:ext cx="540000" cy="44054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578710-E3F7-4FDF-BBFA-B2CC3FD4C4F7}"/>
              </a:ext>
            </a:extLst>
          </p:cNvPr>
          <p:cNvGrpSpPr/>
          <p:nvPr/>
        </p:nvGrpSpPr>
        <p:grpSpPr>
          <a:xfrm>
            <a:off x="4501136" y="2337894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C0DE7A-4A55-4E97-A38C-FFB782AEA296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ضعف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9D9B6A-C2FD-4AF7-B681-A42AB5FA28F1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نقاط قوت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9C712D-5F78-4124-8CDB-813DBFF405FB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فرصت ها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A1F66C-36EE-4422-8916-2846845F9606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تهدیدها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215C0F-9978-44DD-9562-041EF4CC5703}"/>
              </a:ext>
            </a:extLst>
          </p:cNvPr>
          <p:cNvGrpSpPr/>
          <p:nvPr/>
        </p:nvGrpSpPr>
        <p:grpSpPr>
          <a:xfrm>
            <a:off x="917642" y="4624367"/>
            <a:ext cx="2991838" cy="1177245"/>
            <a:chOff x="3017859" y="4283314"/>
            <a:chExt cx="1823203" cy="11772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134680-888E-4E28-8B01-83317554D9FB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DE027F-59DE-4663-B9AD-7FF2915277B6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E123E-C498-4C7E-AD2D-04E7BF33964D}"/>
              </a:ext>
            </a:extLst>
          </p:cNvPr>
          <p:cNvGrpSpPr/>
          <p:nvPr/>
        </p:nvGrpSpPr>
        <p:grpSpPr>
          <a:xfrm>
            <a:off x="917643" y="2106400"/>
            <a:ext cx="3063404" cy="1177245"/>
            <a:chOff x="3017859" y="4283314"/>
            <a:chExt cx="1866816" cy="11772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E44104-AA8C-4B2E-A1E4-4319EF3F14C9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88D0E2-494C-4683-9398-5347A6772594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F4A7B7-1F46-4014-9B2D-470AD7974696}"/>
              </a:ext>
            </a:extLst>
          </p:cNvPr>
          <p:cNvGrpSpPr/>
          <p:nvPr/>
        </p:nvGrpSpPr>
        <p:grpSpPr>
          <a:xfrm>
            <a:off x="8208371" y="4624367"/>
            <a:ext cx="3065985" cy="1177245"/>
            <a:chOff x="3037896" y="4283314"/>
            <a:chExt cx="1870812" cy="11772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D0CB4F-DAE3-47B6-8F55-E439DEEFB120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22301D-24FD-4CD3-9DFB-F8DA074C38A2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A94A70-4A63-420F-99E1-54C253650106}"/>
              </a:ext>
            </a:extLst>
          </p:cNvPr>
          <p:cNvGrpSpPr/>
          <p:nvPr/>
        </p:nvGrpSpPr>
        <p:grpSpPr>
          <a:xfrm>
            <a:off x="8208371" y="2106400"/>
            <a:ext cx="3065987" cy="1177245"/>
            <a:chOff x="3017858" y="4283314"/>
            <a:chExt cx="1870813" cy="11772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EB89B2-3427-4EE6-A5CE-4A119AD8D91B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C50F6C-D263-4C79-89F7-FBBAE57C328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60214AEF-3BAF-484A-9533-038938A0850A}"/>
              </a:ext>
            </a:extLst>
          </p:cNvPr>
          <p:cNvSpPr/>
          <p:nvPr/>
        </p:nvSpPr>
        <p:spPr>
          <a:xfrm rot="16200000">
            <a:off x="5350643" y="3207148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AB51ED-15B5-4B60-AC38-BEC2D0EE2374}"/>
              </a:ext>
            </a:extLst>
          </p:cNvPr>
          <p:cNvSpPr txBox="1"/>
          <p:nvPr/>
        </p:nvSpPr>
        <p:spPr>
          <a:xfrm>
            <a:off x="5199926" y="3627106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B Nazanin" panose="00000400000000000000" pitchFamily="2" charset="-78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>
              <a:lnSpc>
                <a:spcPct val="100000"/>
              </a:lnSpc>
            </a:pPr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38CA136E-B80C-4918-8012-4448F3A28B08}"/>
              </a:ext>
            </a:extLst>
          </p:cNvPr>
          <p:cNvGrpSpPr/>
          <p:nvPr/>
        </p:nvGrpSpPr>
        <p:grpSpPr>
          <a:xfrm>
            <a:off x="3959996" y="1955493"/>
            <a:ext cx="4272019" cy="3904231"/>
            <a:chOff x="4334680" y="2264381"/>
            <a:chExt cx="3585444" cy="327676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C85340B-5606-4432-856A-380ACF75CAB6}"/>
                </a:ext>
              </a:extLst>
            </p:cNvPr>
            <p:cNvSpPr/>
            <p:nvPr/>
          </p:nvSpPr>
          <p:spPr>
            <a:xfrm>
              <a:off x="5049476" y="2976344"/>
              <a:ext cx="2155850" cy="185849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150000"/>
                </a:lnSpc>
              </a:pPr>
              <a:endParaRPr lang="en-US" sz="1200">
                <a:cs typeface="B Nazanin" panose="00000400000000000000" pitchFamily="2" charset="-7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BD9427-517F-49D3-B6E1-37622AA29FD5}"/>
                </a:ext>
              </a:extLst>
            </p:cNvPr>
            <p:cNvGrpSpPr/>
            <p:nvPr/>
          </p:nvGrpSpPr>
          <p:grpSpPr>
            <a:xfrm>
              <a:off x="4334680" y="2264381"/>
              <a:ext cx="3585444" cy="3276763"/>
              <a:chOff x="2783246" y="1924950"/>
              <a:chExt cx="3585444" cy="32767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33E53B0-88E3-421E-BCC3-F8D07E86015E}"/>
                  </a:ext>
                </a:extLst>
              </p:cNvPr>
              <p:cNvSpPr/>
              <p:nvPr/>
            </p:nvSpPr>
            <p:spPr>
              <a:xfrm>
                <a:off x="3869604" y="1924950"/>
                <a:ext cx="1412726" cy="1412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 sz="1200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DCCFA03-7E83-42E3-9B71-15A3F4495C9F}"/>
                  </a:ext>
                </a:extLst>
              </p:cNvPr>
              <p:cNvGrpSpPr/>
              <p:nvPr/>
            </p:nvGrpSpPr>
            <p:grpSpPr>
              <a:xfrm>
                <a:off x="2783246" y="3788985"/>
                <a:ext cx="3585444" cy="1412728"/>
                <a:chOff x="2422146" y="4068929"/>
                <a:chExt cx="4020574" cy="1584176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8DD0BC6-7EF0-4E9A-B43F-F270E1C6BF2E}"/>
                    </a:ext>
                  </a:extLst>
                </p:cNvPr>
                <p:cNvSpPr/>
                <p:nvPr/>
              </p:nvSpPr>
              <p:spPr>
                <a:xfrm>
                  <a:off x="2422146" y="4068929"/>
                  <a:ext cx="1584176" cy="15841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>
                    <a:lnSpc>
                      <a:spcPct val="150000"/>
                    </a:lnSpc>
                  </a:pPr>
                  <a:endParaRPr lang="en-US" sz="1200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E273B9D-B80B-4439-88AB-D20F95EBB9E6}"/>
                    </a:ext>
                  </a:extLst>
                </p:cNvPr>
                <p:cNvSpPr/>
                <p:nvPr/>
              </p:nvSpPr>
              <p:spPr>
                <a:xfrm>
                  <a:off x="4858544" y="4068929"/>
                  <a:ext cx="1584176" cy="15841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>
                    <a:lnSpc>
                      <a:spcPct val="150000"/>
                    </a:lnSpc>
                  </a:pPr>
                  <a:endParaRPr lang="en-US" sz="1200">
                    <a:cs typeface="B Nazanin" panose="00000400000000000000" pitchFamily="2" charset="-78"/>
                  </a:endParaRPr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F57C1D2-ADC9-4183-AB35-44729054574B}"/>
                </a:ext>
              </a:extLst>
            </p:cNvPr>
            <p:cNvCxnSpPr/>
            <p:nvPr/>
          </p:nvCxnSpPr>
          <p:spPr>
            <a:xfrm flipV="1">
              <a:off x="5039379" y="3475751"/>
              <a:ext cx="322337" cy="579114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9569C2F-964A-4836-A86A-BB436A5A5D9F}"/>
                </a:ext>
              </a:extLst>
            </p:cNvPr>
            <p:cNvCxnSpPr/>
            <p:nvPr/>
          </p:nvCxnSpPr>
          <p:spPr>
            <a:xfrm>
              <a:off x="6862422" y="3457144"/>
              <a:ext cx="360040" cy="579113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EE6CD8-C6A7-4A7B-8562-D3A0DD3BF193}"/>
                </a:ext>
              </a:extLst>
            </p:cNvPr>
            <p:cNvCxnSpPr/>
            <p:nvPr/>
          </p:nvCxnSpPr>
          <p:spPr>
            <a:xfrm flipH="1">
              <a:off x="5696903" y="5185456"/>
              <a:ext cx="813048" cy="3026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8A4BD3-6739-410C-970E-A69AD9842BC9}"/>
              </a:ext>
            </a:extLst>
          </p:cNvPr>
          <p:cNvSpPr txBox="1"/>
          <p:nvPr/>
        </p:nvSpPr>
        <p:spPr>
          <a:xfrm>
            <a:off x="5395742" y="2875018"/>
            <a:ext cx="140051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2985F-44D3-4CB5-8615-C1FD23A86525}"/>
              </a:ext>
            </a:extLst>
          </p:cNvPr>
          <p:cNvSpPr txBox="1"/>
          <p:nvPr/>
        </p:nvSpPr>
        <p:spPr>
          <a:xfrm>
            <a:off x="6706743" y="5120586"/>
            <a:ext cx="140051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CAA46-13DD-4791-9FF3-3EEA4B97E5BA}"/>
              </a:ext>
            </a:extLst>
          </p:cNvPr>
          <p:cNvSpPr txBox="1"/>
          <p:nvPr/>
        </p:nvSpPr>
        <p:spPr>
          <a:xfrm>
            <a:off x="4096177" y="5120586"/>
            <a:ext cx="140051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23757A8D-DE1A-4D61-BC35-12233804755E}"/>
              </a:ext>
            </a:extLst>
          </p:cNvPr>
          <p:cNvSpPr/>
          <p:nvPr/>
        </p:nvSpPr>
        <p:spPr>
          <a:xfrm>
            <a:off x="9430097" y="1878314"/>
            <a:ext cx="1844352" cy="1008112"/>
          </a:xfrm>
          <a:prstGeom prst="roundRect">
            <a:avLst>
              <a:gd name="adj" fmla="val 119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en-US" sz="2700">
              <a:cs typeface="B Nazanin" panose="000004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7B1654-3B5F-4E0A-9DF3-816BCB9DF6FC}"/>
              </a:ext>
            </a:extLst>
          </p:cNvPr>
          <p:cNvGrpSpPr/>
          <p:nvPr/>
        </p:nvGrpSpPr>
        <p:grpSpPr>
          <a:xfrm>
            <a:off x="9609907" y="1966397"/>
            <a:ext cx="1484732" cy="831951"/>
            <a:chOff x="6228184" y="1783373"/>
            <a:chExt cx="1484732" cy="8319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82F7A9-B7CF-4BC1-8A07-5DAACECAC0A4}"/>
                </a:ext>
              </a:extLst>
            </p:cNvPr>
            <p:cNvGrpSpPr/>
            <p:nvPr/>
          </p:nvGrpSpPr>
          <p:grpSpPr>
            <a:xfrm>
              <a:off x="6228184" y="1783373"/>
              <a:ext cx="1484732" cy="346249"/>
              <a:chOff x="6228184" y="1783373"/>
              <a:chExt cx="1484732" cy="34624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25074F-5E34-45D9-A9C9-6643C1A3DAC4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34BD66-7043-4E37-A72B-71E51A4ADBEE}"/>
                  </a:ext>
                </a:extLst>
              </p:cNvPr>
              <p:cNvSpPr txBox="1"/>
              <p:nvPr/>
            </p:nvSpPr>
            <p:spPr>
              <a:xfrm>
                <a:off x="6494256" y="1783373"/>
                <a:ext cx="1218660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altLang="ko-KR" sz="1200" b="1" dirty="0">
                    <a:solidFill>
                      <a:schemeClr val="accent4"/>
                    </a:solidFill>
                    <a:cs typeface="B Nazanin" panose="00000400000000000000" pitchFamily="2" charset="-78"/>
                  </a:rPr>
                  <a:t>54% افزودن متن</a:t>
                </a:r>
                <a:endParaRPr lang="ko-KR" altLang="en-US" sz="1200" b="1" dirty="0">
                  <a:solidFill>
                    <a:schemeClr val="accent4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BC1743-F64F-4561-8DAD-2D1FC72DDB9C}"/>
                </a:ext>
              </a:extLst>
            </p:cNvPr>
            <p:cNvGrpSpPr/>
            <p:nvPr/>
          </p:nvGrpSpPr>
          <p:grpSpPr>
            <a:xfrm>
              <a:off x="6228184" y="2026224"/>
              <a:ext cx="1484732" cy="346249"/>
              <a:chOff x="6228184" y="1783373"/>
              <a:chExt cx="1484732" cy="34624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2FDEBF-F9FF-40A5-9BA6-0E8BFD79DA59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 sz="12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F14C83-2C2A-46E6-922A-D3CC99CF71B9}"/>
                  </a:ext>
                </a:extLst>
              </p:cNvPr>
              <p:cNvSpPr txBox="1"/>
              <p:nvPr/>
            </p:nvSpPr>
            <p:spPr>
              <a:xfrm>
                <a:off x="6494256" y="1783373"/>
                <a:ext cx="1218660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altLang="ko-KR" sz="1200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54% افزودن متن</a:t>
                </a:r>
                <a:endParaRPr lang="ko-KR" altLang="en-US" sz="12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C5A1AE-0413-4A98-A28C-9286A273F821}"/>
                </a:ext>
              </a:extLst>
            </p:cNvPr>
            <p:cNvGrpSpPr/>
            <p:nvPr/>
          </p:nvGrpSpPr>
          <p:grpSpPr>
            <a:xfrm>
              <a:off x="6228184" y="2269075"/>
              <a:ext cx="1484732" cy="346249"/>
              <a:chOff x="6228184" y="1783373"/>
              <a:chExt cx="1484732" cy="34624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9915E9-55CF-4C07-9370-FAB0C1D173B7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 sz="1200" dirty="0">
                  <a:solidFill>
                    <a:srgbClr val="F6BF4A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93DE7D-F2D9-4A18-BA0F-CE17098B9BF3}"/>
                  </a:ext>
                </a:extLst>
              </p:cNvPr>
              <p:cNvSpPr txBox="1"/>
              <p:nvPr/>
            </p:nvSpPr>
            <p:spPr>
              <a:xfrm>
                <a:off x="6494256" y="1783373"/>
                <a:ext cx="1218660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altLang="ko-KR" sz="1200" b="1" dirty="0">
                    <a:solidFill>
                      <a:schemeClr val="accent2"/>
                    </a:solidFill>
                    <a:cs typeface="B Nazanin" panose="00000400000000000000" pitchFamily="2" charset="-78"/>
                  </a:rPr>
                  <a:t>54% افزودن متن</a:t>
                </a:r>
                <a:endParaRPr lang="ko-KR" altLang="en-US" sz="1200" b="1" dirty="0">
                  <a:solidFill>
                    <a:schemeClr val="accent2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844D17-53BC-4FD0-94D9-11D062179080}"/>
              </a:ext>
            </a:extLst>
          </p:cNvPr>
          <p:cNvSpPr txBox="1"/>
          <p:nvPr/>
        </p:nvSpPr>
        <p:spPr>
          <a:xfrm>
            <a:off x="817689" y="1681342"/>
            <a:ext cx="72873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8" name="그룹 8">
            <a:extLst>
              <a:ext uri="{FF2B5EF4-FFF2-40B4-BE49-F238E27FC236}">
                <a16:creationId xmlns:a16="http://schemas.microsoft.com/office/drawing/2014/main" id="{6E0F6C0D-BBEF-43B8-8CE3-F6B4E0A53D45}"/>
              </a:ext>
            </a:extLst>
          </p:cNvPr>
          <p:cNvGrpSpPr/>
          <p:nvPr/>
        </p:nvGrpSpPr>
        <p:grpSpPr>
          <a:xfrm>
            <a:off x="1590814" y="1809121"/>
            <a:ext cx="2949752" cy="1423466"/>
            <a:chOff x="891295" y="1612564"/>
            <a:chExt cx="2697442" cy="14234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2B6B78-222B-409E-8B9B-C3E69FB32EDB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F644D2-A095-446F-A310-0C9E7614054C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34624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2F186B-C9D1-42A5-8F1B-91D97BCDBBE3}"/>
              </a:ext>
            </a:extLst>
          </p:cNvPr>
          <p:cNvSpPr txBox="1"/>
          <p:nvPr/>
        </p:nvSpPr>
        <p:spPr>
          <a:xfrm>
            <a:off x="817689" y="4126191"/>
            <a:ext cx="72873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altLang="ko-K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2" name="그룹 7">
            <a:extLst>
              <a:ext uri="{FF2B5EF4-FFF2-40B4-BE49-F238E27FC236}">
                <a16:creationId xmlns:a16="http://schemas.microsoft.com/office/drawing/2014/main" id="{42CC7C20-2DEE-4293-9706-2BE5704DCB9E}"/>
              </a:ext>
            </a:extLst>
          </p:cNvPr>
          <p:cNvGrpSpPr/>
          <p:nvPr/>
        </p:nvGrpSpPr>
        <p:grpSpPr>
          <a:xfrm>
            <a:off x="1590814" y="4253972"/>
            <a:ext cx="2088000" cy="1698312"/>
            <a:chOff x="828813" y="3628788"/>
            <a:chExt cx="1689853" cy="17132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E08B11-8C99-4B12-84E0-49D8888BFF5C}"/>
                </a:ext>
              </a:extLst>
            </p:cNvPr>
            <p:cNvSpPr txBox="1"/>
            <p:nvPr/>
          </p:nvSpPr>
          <p:spPr>
            <a:xfrm>
              <a:off x="828813" y="3875009"/>
              <a:ext cx="1689853" cy="146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B293A2-B61E-42B1-B162-2110D96DDC87}"/>
                </a:ext>
              </a:extLst>
            </p:cNvPr>
            <p:cNvSpPr txBox="1"/>
            <p:nvPr/>
          </p:nvSpPr>
          <p:spPr>
            <a:xfrm>
              <a:off x="828813" y="3628788"/>
              <a:ext cx="1689853" cy="34930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9AE6620-81B3-4121-AE5F-72615AEB213F}"/>
              </a:ext>
            </a:extLst>
          </p:cNvPr>
          <p:cNvSpPr txBox="1"/>
          <p:nvPr/>
        </p:nvSpPr>
        <p:spPr>
          <a:xfrm>
            <a:off x="8473601" y="4126191"/>
            <a:ext cx="72873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36" name="그룹 11">
            <a:extLst>
              <a:ext uri="{FF2B5EF4-FFF2-40B4-BE49-F238E27FC236}">
                <a16:creationId xmlns:a16="http://schemas.microsoft.com/office/drawing/2014/main" id="{21E24B0B-1ECF-4DC5-A510-975BCBA742AB}"/>
              </a:ext>
            </a:extLst>
          </p:cNvPr>
          <p:cNvGrpSpPr/>
          <p:nvPr/>
        </p:nvGrpSpPr>
        <p:grpSpPr>
          <a:xfrm>
            <a:off x="9275300" y="4253973"/>
            <a:ext cx="2088000" cy="1657061"/>
            <a:chOff x="7055975" y="3628788"/>
            <a:chExt cx="1689853" cy="20116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B98E19-4512-436E-973A-3C63635A7DB6}"/>
                </a:ext>
              </a:extLst>
            </p:cNvPr>
            <p:cNvSpPr txBox="1"/>
            <p:nvPr/>
          </p:nvSpPr>
          <p:spPr>
            <a:xfrm>
              <a:off x="7055975" y="3875009"/>
              <a:ext cx="1689853" cy="176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6BCDCB-0C78-4A40-BB17-C49DD3EE9697}"/>
                </a:ext>
              </a:extLst>
            </p:cNvPr>
            <p:cNvSpPr txBox="1"/>
            <p:nvPr/>
          </p:nvSpPr>
          <p:spPr>
            <a:xfrm>
              <a:off x="7055975" y="3628788"/>
              <a:ext cx="1689853" cy="42034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AFD9DE2-574F-4FB7-AAF9-A65ECA969C3C}"/>
              </a:ext>
            </a:extLst>
          </p:cNvPr>
          <p:cNvSpPr/>
          <p:nvPr/>
        </p:nvSpPr>
        <p:spPr>
          <a:xfrm>
            <a:off x="4424139" y="4444194"/>
            <a:ext cx="750995" cy="542456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bg1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8525944-69F0-4D00-8AFA-B8D286B5C8CF}"/>
              </a:ext>
            </a:extLst>
          </p:cNvPr>
          <p:cNvSpPr/>
          <p:nvPr/>
        </p:nvSpPr>
        <p:spPr>
          <a:xfrm>
            <a:off x="7071335" y="4508056"/>
            <a:ext cx="638430" cy="565011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F24D5A-ABEC-43D0-BED1-81AF9BF8F2F6}"/>
              </a:ext>
            </a:extLst>
          </p:cNvPr>
          <p:cNvSpPr/>
          <p:nvPr/>
        </p:nvSpPr>
        <p:spPr>
          <a:xfrm>
            <a:off x="5653713" y="2171478"/>
            <a:ext cx="872626" cy="640521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bg1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F58AF3-C5E0-46E7-976A-9360B4271E91}"/>
              </a:ext>
            </a:extLst>
          </p:cNvPr>
          <p:cNvSpPr/>
          <p:nvPr/>
        </p:nvSpPr>
        <p:spPr>
          <a:xfrm>
            <a:off x="4005943" y="468086"/>
            <a:ext cx="7764325" cy="592182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21732" y="4982321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سبک </a:t>
            </a:r>
          </a:p>
          <a:p>
            <a:pPr algn="r" rtl="1"/>
            <a:r>
              <a:rPr lang="fa-IR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ستون ها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D82D3A-80AB-4003-9AD3-3D9380DC09A9}"/>
              </a:ext>
            </a:extLst>
          </p:cNvPr>
          <p:cNvGrpSpPr/>
          <p:nvPr/>
        </p:nvGrpSpPr>
        <p:grpSpPr>
          <a:xfrm>
            <a:off x="4737478" y="728279"/>
            <a:ext cx="2755407" cy="6070893"/>
            <a:chOff x="4737478" y="812118"/>
            <a:chExt cx="2755407" cy="60708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62B0C0-03E5-40EC-B2BA-EF4AAC61CF7C}"/>
                </a:ext>
              </a:extLst>
            </p:cNvPr>
            <p:cNvSpPr txBox="1"/>
            <p:nvPr/>
          </p:nvSpPr>
          <p:spPr>
            <a:xfrm>
              <a:off x="4737478" y="1550782"/>
              <a:ext cx="2755407" cy="533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algn="just" rtl="1">
                <a:lnSpc>
                  <a:spcPct val="150000"/>
                </a:lnSpc>
              </a:pPr>
              <a:endPara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algn="just" rtl="1">
                <a:lnSpc>
                  <a:spcPct val="150000"/>
                </a:lnSpc>
              </a:pPr>
              <a:endPara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3DE6AA-E19F-428A-98C9-C544C10BCE8D}"/>
                </a:ext>
              </a:extLst>
            </p:cNvPr>
            <p:cNvSpPr txBox="1"/>
            <p:nvPr/>
          </p:nvSpPr>
          <p:spPr>
            <a:xfrm>
              <a:off x="4737478" y="812118"/>
              <a:ext cx="27554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400" b="1" dirty="0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C19764-3FC5-4887-B756-1857643A9D56}"/>
              </a:ext>
            </a:extLst>
          </p:cNvPr>
          <p:cNvGrpSpPr/>
          <p:nvPr/>
        </p:nvGrpSpPr>
        <p:grpSpPr>
          <a:xfrm>
            <a:off x="8384158" y="728279"/>
            <a:ext cx="2905531" cy="6008368"/>
            <a:chOff x="8384158" y="812118"/>
            <a:chExt cx="2905531" cy="6008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6EE3D1-BEC6-4FE1-AFEF-24E3EF83910C}"/>
                </a:ext>
              </a:extLst>
            </p:cNvPr>
            <p:cNvSpPr txBox="1"/>
            <p:nvPr/>
          </p:nvSpPr>
          <p:spPr>
            <a:xfrm>
              <a:off x="8534282" y="1488257"/>
              <a:ext cx="2755407" cy="533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algn="just" rtl="1">
                <a:lnSpc>
                  <a:spcPct val="150000"/>
                </a:lnSpc>
              </a:pPr>
              <a:endPara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algn="just" rtl="1">
                <a:lnSpc>
                  <a:spcPct val="150000"/>
                </a:lnSpc>
              </a:pPr>
              <a:endPara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FB3E16-9F98-4491-9F04-2541E0860A7A}"/>
                </a:ext>
              </a:extLst>
            </p:cNvPr>
            <p:cNvSpPr txBox="1"/>
            <p:nvPr/>
          </p:nvSpPr>
          <p:spPr>
            <a:xfrm>
              <a:off x="8384158" y="812118"/>
              <a:ext cx="27554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400" b="1" dirty="0">
                  <a:solidFill>
                    <a:schemeClr val="accent3">
                      <a:lumMod val="7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EC08C57-E6AF-4222-B52A-2568FF531B7D}"/>
              </a:ext>
            </a:extLst>
          </p:cNvPr>
          <p:cNvSpPr/>
          <p:nvPr/>
        </p:nvSpPr>
        <p:spPr>
          <a:xfrm>
            <a:off x="7261348" y="1414550"/>
            <a:ext cx="725115" cy="523762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accent5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ADCB50D-1EE2-41E8-92FA-20701C3C91E5}"/>
              </a:ext>
            </a:extLst>
          </p:cNvPr>
          <p:cNvSpPr/>
          <p:nvPr/>
        </p:nvSpPr>
        <p:spPr>
          <a:xfrm>
            <a:off x="5104025" y="1443121"/>
            <a:ext cx="638430" cy="565011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AB67EA-6C8C-4386-BF83-84A896C20F17}"/>
              </a:ext>
            </a:extLst>
          </p:cNvPr>
          <p:cNvSpPr/>
          <p:nvPr/>
        </p:nvSpPr>
        <p:spPr>
          <a:xfrm>
            <a:off x="6777049" y="1399689"/>
            <a:ext cx="341853" cy="620856"/>
          </a:xfrm>
          <a:custGeom>
            <a:avLst/>
            <a:gdLst>
              <a:gd name="connsiteX0" fmla="*/ 363330 w 3290978"/>
              <a:gd name="connsiteY0" fmla="*/ 3042599 h 5976902"/>
              <a:gd name="connsiteX1" fmla="*/ 2927652 w 3290978"/>
              <a:gd name="connsiteY1" fmla="*/ 3042599 h 5976902"/>
              <a:gd name="connsiteX2" fmla="*/ 2927652 w 3290978"/>
              <a:gd name="connsiteY2" fmla="*/ 5145997 h 5976902"/>
              <a:gd name="connsiteX3" fmla="*/ 2506962 w 3290978"/>
              <a:gd name="connsiteY3" fmla="*/ 5566687 h 5976902"/>
              <a:gd name="connsiteX4" fmla="*/ 784020 w 3290978"/>
              <a:gd name="connsiteY4" fmla="*/ 5566687 h 5976902"/>
              <a:gd name="connsiteX5" fmla="*/ 363330 w 3290978"/>
              <a:gd name="connsiteY5" fmla="*/ 5145997 h 5976902"/>
              <a:gd name="connsiteX6" fmla="*/ 679472 w 3290978"/>
              <a:gd name="connsiteY6" fmla="*/ 1761438 h 5976902"/>
              <a:gd name="connsiteX7" fmla="*/ 196447 w 3290978"/>
              <a:gd name="connsiteY7" fmla="*/ 2244463 h 5976902"/>
              <a:gd name="connsiteX8" fmla="*/ 196447 w 3290978"/>
              <a:gd name="connsiteY8" fmla="*/ 5250148 h 5976902"/>
              <a:gd name="connsiteX9" fmla="*/ 679472 w 3290978"/>
              <a:gd name="connsiteY9" fmla="*/ 5733173 h 5976902"/>
              <a:gd name="connsiteX10" fmla="*/ 2611512 w 3290978"/>
              <a:gd name="connsiteY10" fmla="*/ 5733173 h 5976902"/>
              <a:gd name="connsiteX11" fmla="*/ 3094537 w 3290978"/>
              <a:gd name="connsiteY11" fmla="*/ 5250148 h 5976902"/>
              <a:gd name="connsiteX12" fmla="*/ 3094537 w 3290978"/>
              <a:gd name="connsiteY12" fmla="*/ 2244463 h 5976902"/>
              <a:gd name="connsiteX13" fmla="*/ 2611512 w 3290978"/>
              <a:gd name="connsiteY13" fmla="*/ 1761438 h 5976902"/>
              <a:gd name="connsiteX14" fmla="*/ 1188211 w 3290978"/>
              <a:gd name="connsiteY14" fmla="*/ 0 h 5976902"/>
              <a:gd name="connsiteX15" fmla="*/ 2707163 w 3290978"/>
              <a:gd name="connsiteY15" fmla="*/ 0 h 5976902"/>
              <a:gd name="connsiteX16" fmla="*/ 2855506 w 3290978"/>
              <a:gd name="connsiteY16" fmla="*/ 148343 h 5976902"/>
              <a:gd name="connsiteX17" fmla="*/ 2855506 w 3290978"/>
              <a:gd name="connsiteY17" fmla="*/ 347854 h 5976902"/>
              <a:gd name="connsiteX18" fmla="*/ 2707163 w 3290978"/>
              <a:gd name="connsiteY18" fmla="*/ 496197 h 5976902"/>
              <a:gd name="connsiteX19" fmla="*/ 1870730 w 3290978"/>
              <a:gd name="connsiteY19" fmla="*/ 496197 h 5976902"/>
              <a:gd name="connsiteX20" fmla="*/ 1870730 w 3290978"/>
              <a:gd name="connsiteY20" fmla="*/ 904865 h 5976902"/>
              <a:gd name="connsiteX21" fmla="*/ 2311898 w 3290978"/>
              <a:gd name="connsiteY21" fmla="*/ 904865 h 5976902"/>
              <a:gd name="connsiteX22" fmla="*/ 2414041 w 3290978"/>
              <a:gd name="connsiteY22" fmla="*/ 1007008 h 5976902"/>
              <a:gd name="connsiteX23" fmla="*/ 2414041 w 3290978"/>
              <a:gd name="connsiteY23" fmla="*/ 1517710 h 5976902"/>
              <a:gd name="connsiteX24" fmla="*/ 2742471 w 3290978"/>
              <a:gd name="connsiteY24" fmla="*/ 1517710 h 5976902"/>
              <a:gd name="connsiteX25" fmla="*/ 3290978 w 3290978"/>
              <a:gd name="connsiteY25" fmla="*/ 2066217 h 5976902"/>
              <a:gd name="connsiteX26" fmla="*/ 3290978 w 3290978"/>
              <a:gd name="connsiteY26" fmla="*/ 5428395 h 5976902"/>
              <a:gd name="connsiteX27" fmla="*/ 2742471 w 3290978"/>
              <a:gd name="connsiteY27" fmla="*/ 5976902 h 5976902"/>
              <a:gd name="connsiteX28" fmla="*/ 548507 w 3290978"/>
              <a:gd name="connsiteY28" fmla="*/ 5976902 h 5976902"/>
              <a:gd name="connsiteX29" fmla="*/ 0 w 3290978"/>
              <a:gd name="connsiteY29" fmla="*/ 5428395 h 5976902"/>
              <a:gd name="connsiteX30" fmla="*/ 0 w 3290978"/>
              <a:gd name="connsiteY30" fmla="*/ 2066217 h 5976902"/>
              <a:gd name="connsiteX31" fmla="*/ 548507 w 3290978"/>
              <a:gd name="connsiteY31" fmla="*/ 1517710 h 5976902"/>
              <a:gd name="connsiteX32" fmla="*/ 1039868 w 3290978"/>
              <a:gd name="connsiteY32" fmla="*/ 1517710 h 5976902"/>
              <a:gd name="connsiteX33" fmla="*/ 1039868 w 3290978"/>
              <a:gd name="connsiteY33" fmla="*/ 1007008 h 5976902"/>
              <a:gd name="connsiteX34" fmla="*/ 1142011 w 3290978"/>
              <a:gd name="connsiteY34" fmla="*/ 904865 h 5976902"/>
              <a:gd name="connsiteX35" fmla="*/ 1443343 w 3290978"/>
              <a:gd name="connsiteY35" fmla="*/ 904865 h 5976902"/>
              <a:gd name="connsiteX36" fmla="*/ 1443343 w 3290978"/>
              <a:gd name="connsiteY36" fmla="*/ 496197 h 5976902"/>
              <a:gd name="connsiteX37" fmla="*/ 1188211 w 3290978"/>
              <a:gd name="connsiteY37" fmla="*/ 496197 h 5976902"/>
              <a:gd name="connsiteX38" fmla="*/ 1039868 w 3290978"/>
              <a:gd name="connsiteY38" fmla="*/ 347854 h 5976902"/>
              <a:gd name="connsiteX39" fmla="*/ 1039868 w 3290978"/>
              <a:gd name="connsiteY39" fmla="*/ 148343 h 5976902"/>
              <a:gd name="connsiteX40" fmla="*/ 1188211 w 3290978"/>
              <a:gd name="connsiteY40" fmla="*/ 0 h 597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90978" h="5976902">
                <a:moveTo>
                  <a:pt x="363330" y="3042599"/>
                </a:moveTo>
                <a:lnTo>
                  <a:pt x="2927652" y="3042599"/>
                </a:lnTo>
                <a:lnTo>
                  <a:pt x="2927652" y="5145997"/>
                </a:lnTo>
                <a:cubicBezTo>
                  <a:pt x="2927652" y="5378338"/>
                  <a:pt x="2739303" y="5566687"/>
                  <a:pt x="2506962" y="5566687"/>
                </a:cubicBezTo>
                <a:lnTo>
                  <a:pt x="784020" y="5566687"/>
                </a:lnTo>
                <a:cubicBezTo>
                  <a:pt x="551679" y="5566687"/>
                  <a:pt x="363330" y="5378338"/>
                  <a:pt x="363330" y="5145997"/>
                </a:cubicBezTo>
                <a:close/>
                <a:moveTo>
                  <a:pt x="679472" y="1761438"/>
                </a:moveTo>
                <a:cubicBezTo>
                  <a:pt x="412705" y="1761438"/>
                  <a:pt x="196447" y="1977696"/>
                  <a:pt x="196447" y="2244463"/>
                </a:cubicBezTo>
                <a:lnTo>
                  <a:pt x="196447" y="5250148"/>
                </a:lnTo>
                <a:cubicBezTo>
                  <a:pt x="196447" y="5516915"/>
                  <a:pt x="412705" y="5733173"/>
                  <a:pt x="679472" y="5733173"/>
                </a:cubicBezTo>
                <a:lnTo>
                  <a:pt x="2611512" y="5733173"/>
                </a:lnTo>
                <a:cubicBezTo>
                  <a:pt x="2878279" y="5733173"/>
                  <a:pt x="3094537" y="5516915"/>
                  <a:pt x="3094537" y="5250148"/>
                </a:cubicBezTo>
                <a:lnTo>
                  <a:pt x="3094537" y="2244463"/>
                </a:lnTo>
                <a:cubicBezTo>
                  <a:pt x="3094537" y="1977696"/>
                  <a:pt x="2878279" y="1761438"/>
                  <a:pt x="2611512" y="1761438"/>
                </a:cubicBezTo>
                <a:close/>
                <a:moveTo>
                  <a:pt x="1188211" y="0"/>
                </a:moveTo>
                <a:lnTo>
                  <a:pt x="2707163" y="0"/>
                </a:lnTo>
                <a:cubicBezTo>
                  <a:pt x="2789091" y="0"/>
                  <a:pt x="2855506" y="66415"/>
                  <a:pt x="2855506" y="148343"/>
                </a:cubicBezTo>
                <a:lnTo>
                  <a:pt x="2855506" y="347854"/>
                </a:lnTo>
                <a:cubicBezTo>
                  <a:pt x="2855506" y="429782"/>
                  <a:pt x="2789091" y="496197"/>
                  <a:pt x="2707163" y="496197"/>
                </a:cubicBezTo>
                <a:lnTo>
                  <a:pt x="1870730" y="496197"/>
                </a:lnTo>
                <a:lnTo>
                  <a:pt x="1870730" y="904865"/>
                </a:lnTo>
                <a:lnTo>
                  <a:pt x="2311898" y="904865"/>
                </a:lnTo>
                <a:cubicBezTo>
                  <a:pt x="2368310" y="904865"/>
                  <a:pt x="2414041" y="950596"/>
                  <a:pt x="2414041" y="1007008"/>
                </a:cubicBezTo>
                <a:lnTo>
                  <a:pt x="2414041" y="1517710"/>
                </a:lnTo>
                <a:lnTo>
                  <a:pt x="2742471" y="1517710"/>
                </a:lnTo>
                <a:cubicBezTo>
                  <a:pt x="3045403" y="1517710"/>
                  <a:pt x="3290978" y="1763285"/>
                  <a:pt x="3290978" y="2066217"/>
                </a:cubicBezTo>
                <a:lnTo>
                  <a:pt x="3290978" y="5428395"/>
                </a:lnTo>
                <a:cubicBezTo>
                  <a:pt x="3290978" y="5731327"/>
                  <a:pt x="3045403" y="5976902"/>
                  <a:pt x="2742471" y="5976902"/>
                </a:cubicBezTo>
                <a:lnTo>
                  <a:pt x="548507" y="5976902"/>
                </a:lnTo>
                <a:cubicBezTo>
                  <a:pt x="245575" y="5976902"/>
                  <a:pt x="0" y="5731327"/>
                  <a:pt x="0" y="5428395"/>
                </a:cubicBezTo>
                <a:lnTo>
                  <a:pt x="0" y="2066217"/>
                </a:lnTo>
                <a:cubicBezTo>
                  <a:pt x="0" y="1763285"/>
                  <a:pt x="245575" y="1517710"/>
                  <a:pt x="548507" y="1517710"/>
                </a:cubicBezTo>
                <a:lnTo>
                  <a:pt x="1039868" y="1517710"/>
                </a:lnTo>
                <a:lnTo>
                  <a:pt x="1039868" y="1007008"/>
                </a:lnTo>
                <a:cubicBezTo>
                  <a:pt x="1039868" y="950596"/>
                  <a:pt x="1085599" y="904865"/>
                  <a:pt x="1142011" y="904865"/>
                </a:cubicBezTo>
                <a:lnTo>
                  <a:pt x="1443343" y="904865"/>
                </a:lnTo>
                <a:lnTo>
                  <a:pt x="1443343" y="496197"/>
                </a:lnTo>
                <a:lnTo>
                  <a:pt x="1188211" y="496197"/>
                </a:lnTo>
                <a:cubicBezTo>
                  <a:pt x="1106283" y="496197"/>
                  <a:pt x="1039868" y="429782"/>
                  <a:pt x="1039868" y="347854"/>
                </a:cubicBezTo>
                <a:lnTo>
                  <a:pt x="1039868" y="148343"/>
                </a:lnTo>
                <a:cubicBezTo>
                  <a:pt x="1039868" y="66415"/>
                  <a:pt x="1106283" y="0"/>
                  <a:pt x="11882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3241038-B7EA-4825-966A-0232C5EE58D2}"/>
              </a:ext>
            </a:extLst>
          </p:cNvPr>
          <p:cNvSpPr/>
          <p:nvPr/>
        </p:nvSpPr>
        <p:spPr>
          <a:xfrm>
            <a:off x="5850287" y="1498585"/>
            <a:ext cx="739025" cy="542456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accent4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8EF5E18-5C60-4574-BB34-9769567634E3}"/>
              </a:ext>
            </a:extLst>
          </p:cNvPr>
          <p:cNvSpPr/>
          <p:nvPr/>
        </p:nvSpPr>
        <p:spPr>
          <a:xfrm>
            <a:off x="4355293" y="1412102"/>
            <a:ext cx="645752" cy="596030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5EE081-0DCD-4F9D-A7D1-45D3387436FE}"/>
              </a:ext>
            </a:extLst>
          </p:cNvPr>
          <p:cNvGrpSpPr/>
          <p:nvPr/>
        </p:nvGrpSpPr>
        <p:grpSpPr>
          <a:xfrm>
            <a:off x="3770625" y="2665604"/>
            <a:ext cx="2395841" cy="3796408"/>
            <a:chOff x="4465364" y="1415672"/>
            <a:chExt cx="3118207" cy="494105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8F79BAE-095A-4D6F-8747-D60D3EACF64D}"/>
                </a:ext>
              </a:extLst>
            </p:cNvPr>
            <p:cNvSpPr/>
            <p:nvPr/>
          </p:nvSpPr>
          <p:spPr>
            <a:xfrm>
              <a:off x="4465364" y="3425070"/>
              <a:ext cx="1958914" cy="2227419"/>
            </a:xfrm>
            <a:custGeom>
              <a:avLst/>
              <a:gdLst>
                <a:gd name="connsiteX0" fmla="*/ 1279576 w 1958914"/>
                <a:gd name="connsiteY0" fmla="*/ 1787494 h 2227419"/>
                <a:gd name="connsiteX1" fmla="*/ 1410720 w 1958914"/>
                <a:gd name="connsiteY1" fmla="*/ 1823692 h 2227419"/>
                <a:gd name="connsiteX2" fmla="*/ 1374401 w 1958914"/>
                <a:gd name="connsiteY2" fmla="*/ 1818666 h 2227419"/>
                <a:gd name="connsiteX3" fmla="*/ 1167025 w 1958914"/>
                <a:gd name="connsiteY3" fmla="*/ 1824449 h 2227419"/>
                <a:gd name="connsiteX4" fmla="*/ 976673 w 1958914"/>
                <a:gd name="connsiteY4" fmla="*/ 2021178 h 2227419"/>
                <a:gd name="connsiteX5" fmla="*/ 955216 w 1958914"/>
                <a:gd name="connsiteY5" fmla="*/ 2074468 h 2227419"/>
                <a:gd name="connsiteX6" fmla="*/ 942786 w 1958914"/>
                <a:gd name="connsiteY6" fmla="*/ 2095708 h 2227419"/>
                <a:gd name="connsiteX7" fmla="*/ 1122652 w 1958914"/>
                <a:gd name="connsiteY7" fmla="*/ 1820935 h 2227419"/>
                <a:gd name="connsiteX8" fmla="*/ 1279576 w 1958914"/>
                <a:gd name="connsiteY8" fmla="*/ 1787494 h 2227419"/>
                <a:gd name="connsiteX9" fmla="*/ 1260526 w 1958914"/>
                <a:gd name="connsiteY9" fmla="*/ 1745865 h 2227419"/>
                <a:gd name="connsiteX10" fmla="*/ 1175403 w 1958914"/>
                <a:gd name="connsiteY10" fmla="*/ 1749108 h 2227419"/>
                <a:gd name="connsiteX11" fmla="*/ 1076444 w 1958914"/>
                <a:gd name="connsiteY11" fmla="*/ 1793588 h 2227419"/>
                <a:gd name="connsiteX12" fmla="*/ 1052609 w 1958914"/>
                <a:gd name="connsiteY12" fmla="*/ 1808181 h 2227419"/>
                <a:gd name="connsiteX13" fmla="*/ 1007048 w 1958914"/>
                <a:gd name="connsiteY13" fmla="*/ 1839095 h 2227419"/>
                <a:gd name="connsiteX14" fmla="*/ 955379 w 1958914"/>
                <a:gd name="connsiteY14" fmla="*/ 1919787 h 2227419"/>
                <a:gd name="connsiteX15" fmla="*/ 931491 w 1958914"/>
                <a:gd name="connsiteY15" fmla="*/ 1986750 h 2227419"/>
                <a:gd name="connsiteX16" fmla="*/ 921276 w 1958914"/>
                <a:gd name="connsiteY16" fmla="*/ 2034365 h 2227419"/>
                <a:gd name="connsiteX17" fmla="*/ 933545 w 1958914"/>
                <a:gd name="connsiteY17" fmla="*/ 2183858 h 2227419"/>
                <a:gd name="connsiteX18" fmla="*/ 944408 w 1958914"/>
                <a:gd name="connsiteY18" fmla="*/ 2191965 h 2227419"/>
                <a:gd name="connsiteX19" fmla="*/ 955379 w 1958914"/>
                <a:gd name="connsiteY19" fmla="*/ 2184290 h 2227419"/>
                <a:gd name="connsiteX20" fmla="*/ 977539 w 1958914"/>
                <a:gd name="connsiteY20" fmla="*/ 2157699 h 2227419"/>
                <a:gd name="connsiteX21" fmla="*/ 1014236 w 1958914"/>
                <a:gd name="connsiteY21" fmla="*/ 2108733 h 2227419"/>
                <a:gd name="connsiteX22" fmla="*/ 1044502 w 1958914"/>
                <a:gd name="connsiteY22" fmla="*/ 2043067 h 2227419"/>
                <a:gd name="connsiteX23" fmla="*/ 1056068 w 1958914"/>
                <a:gd name="connsiteY23" fmla="*/ 2022097 h 2227419"/>
                <a:gd name="connsiteX24" fmla="*/ 1087901 w 1958914"/>
                <a:gd name="connsiteY24" fmla="*/ 1977616 h 2227419"/>
                <a:gd name="connsiteX25" fmla="*/ 1113303 w 1958914"/>
                <a:gd name="connsiteY25" fmla="*/ 1943945 h 2227419"/>
                <a:gd name="connsiteX26" fmla="*/ 1166377 w 1958914"/>
                <a:gd name="connsiteY26" fmla="*/ 1908166 h 2227419"/>
                <a:gd name="connsiteX27" fmla="*/ 1294305 w 1958914"/>
                <a:gd name="connsiteY27" fmla="*/ 1867848 h 2227419"/>
                <a:gd name="connsiteX28" fmla="*/ 1359593 w 1958914"/>
                <a:gd name="connsiteY28" fmla="*/ 1861633 h 2227419"/>
                <a:gd name="connsiteX29" fmla="*/ 1407424 w 1958914"/>
                <a:gd name="connsiteY29" fmla="*/ 1869577 h 2227419"/>
                <a:gd name="connsiteX30" fmla="*/ 1575130 w 1958914"/>
                <a:gd name="connsiteY30" fmla="*/ 1921786 h 2227419"/>
                <a:gd name="connsiteX31" fmla="*/ 1630420 w 1958914"/>
                <a:gd name="connsiteY31" fmla="*/ 1960538 h 2227419"/>
                <a:gd name="connsiteX32" fmla="*/ 1486332 w 1958914"/>
                <a:gd name="connsiteY32" fmla="*/ 1837906 h 2227419"/>
                <a:gd name="connsiteX33" fmla="*/ 1435366 w 1958914"/>
                <a:gd name="connsiteY33" fmla="*/ 1807316 h 2227419"/>
                <a:gd name="connsiteX34" fmla="*/ 1369808 w 1958914"/>
                <a:gd name="connsiteY34" fmla="*/ 1778617 h 2227419"/>
                <a:gd name="connsiteX35" fmla="*/ 1339974 w 1958914"/>
                <a:gd name="connsiteY35" fmla="*/ 1768457 h 2227419"/>
                <a:gd name="connsiteX36" fmla="*/ 1260526 w 1958914"/>
                <a:gd name="connsiteY36" fmla="*/ 1745865 h 2227419"/>
                <a:gd name="connsiteX37" fmla="*/ 944084 w 1958914"/>
                <a:gd name="connsiteY37" fmla="*/ 1202752 h 2227419"/>
                <a:gd name="connsiteX38" fmla="*/ 1001913 w 1958914"/>
                <a:gd name="connsiteY38" fmla="*/ 1274309 h 2227419"/>
                <a:gd name="connsiteX39" fmla="*/ 944084 w 1958914"/>
                <a:gd name="connsiteY39" fmla="*/ 1202752 h 2227419"/>
                <a:gd name="connsiteX40" fmla="*/ 1036179 w 1958914"/>
                <a:gd name="connsiteY40" fmla="*/ 1063366 h 2227419"/>
                <a:gd name="connsiteX41" fmla="*/ 1096117 w 1958914"/>
                <a:gd name="connsiteY41" fmla="*/ 1120007 h 2227419"/>
                <a:gd name="connsiteX42" fmla="*/ 1036179 w 1958914"/>
                <a:gd name="connsiteY42" fmla="*/ 1063366 h 2227419"/>
                <a:gd name="connsiteX43" fmla="*/ 627858 w 1958914"/>
                <a:gd name="connsiteY43" fmla="*/ 1000023 h 2227419"/>
                <a:gd name="connsiteX44" fmla="*/ 582080 w 1958914"/>
                <a:gd name="connsiteY44" fmla="*/ 1020561 h 2227419"/>
                <a:gd name="connsiteX45" fmla="*/ 472582 w 1958914"/>
                <a:gd name="connsiteY45" fmla="*/ 1253447 h 2227419"/>
                <a:gd name="connsiteX46" fmla="*/ 448099 w 1958914"/>
                <a:gd name="connsiteY46" fmla="*/ 1410020 h 2227419"/>
                <a:gd name="connsiteX47" fmla="*/ 477933 w 1958914"/>
                <a:gd name="connsiteY47" fmla="*/ 1487847 h 2227419"/>
                <a:gd name="connsiteX48" fmla="*/ 474042 w 1958914"/>
                <a:gd name="connsiteY48" fmla="*/ 1341760 h 2227419"/>
                <a:gd name="connsiteX49" fmla="*/ 483338 w 1958914"/>
                <a:gd name="connsiteY49" fmla="*/ 1311385 h 2227419"/>
                <a:gd name="connsiteX50" fmla="*/ 492904 w 1958914"/>
                <a:gd name="connsiteY50" fmla="*/ 1304792 h 2227419"/>
                <a:gd name="connsiteX51" fmla="*/ 497444 w 1958914"/>
                <a:gd name="connsiteY51" fmla="*/ 1317060 h 2227419"/>
                <a:gd name="connsiteX52" fmla="*/ 491661 w 1958914"/>
                <a:gd name="connsiteY52" fmla="*/ 1420721 h 2227419"/>
                <a:gd name="connsiteX53" fmla="*/ 505334 w 1958914"/>
                <a:gd name="connsiteY53" fmla="*/ 1480335 h 2227419"/>
                <a:gd name="connsiteX54" fmla="*/ 550193 w 1958914"/>
                <a:gd name="connsiteY54" fmla="*/ 1487253 h 2227419"/>
                <a:gd name="connsiteX55" fmla="*/ 592836 w 1958914"/>
                <a:gd name="connsiteY55" fmla="*/ 1402724 h 2227419"/>
                <a:gd name="connsiteX56" fmla="*/ 602726 w 1958914"/>
                <a:gd name="connsiteY56" fmla="*/ 1381051 h 2227419"/>
                <a:gd name="connsiteX57" fmla="*/ 611536 w 1958914"/>
                <a:gd name="connsiteY57" fmla="*/ 1383970 h 2227419"/>
                <a:gd name="connsiteX58" fmla="*/ 605266 w 1958914"/>
                <a:gd name="connsiteY58" fmla="*/ 1428774 h 2227419"/>
                <a:gd name="connsiteX59" fmla="*/ 592457 w 1958914"/>
                <a:gd name="connsiteY59" fmla="*/ 1474173 h 2227419"/>
                <a:gd name="connsiteX60" fmla="*/ 642504 w 1958914"/>
                <a:gd name="connsiteY60" fmla="*/ 1346462 h 2227419"/>
                <a:gd name="connsiteX61" fmla="*/ 618562 w 1958914"/>
                <a:gd name="connsiteY61" fmla="*/ 1083363 h 2227419"/>
                <a:gd name="connsiteX62" fmla="*/ 627858 w 1958914"/>
                <a:gd name="connsiteY62" fmla="*/ 1000023 h 2227419"/>
                <a:gd name="connsiteX63" fmla="*/ 654611 w 1958914"/>
                <a:gd name="connsiteY63" fmla="*/ 982351 h 2227419"/>
                <a:gd name="connsiteX64" fmla="*/ 642234 w 1958914"/>
                <a:gd name="connsiteY64" fmla="*/ 1084228 h 2227419"/>
                <a:gd name="connsiteX65" fmla="*/ 661367 w 1958914"/>
                <a:gd name="connsiteY65" fmla="*/ 1335112 h 2227419"/>
                <a:gd name="connsiteX66" fmla="*/ 701199 w 1958914"/>
                <a:gd name="connsiteY66" fmla="*/ 1421856 h 2227419"/>
                <a:gd name="connsiteX67" fmla="*/ 708171 w 1958914"/>
                <a:gd name="connsiteY67" fmla="*/ 1418776 h 2227419"/>
                <a:gd name="connsiteX68" fmla="*/ 681634 w 1958914"/>
                <a:gd name="connsiteY68" fmla="*/ 1343111 h 2227419"/>
                <a:gd name="connsiteX69" fmla="*/ 688174 w 1958914"/>
                <a:gd name="connsiteY69" fmla="*/ 1340084 h 2227419"/>
                <a:gd name="connsiteX70" fmla="*/ 711684 w 1958914"/>
                <a:gd name="connsiteY70" fmla="*/ 1378835 h 2227419"/>
                <a:gd name="connsiteX71" fmla="*/ 743679 w 1958914"/>
                <a:gd name="connsiteY71" fmla="*/ 1425856 h 2227419"/>
                <a:gd name="connsiteX72" fmla="*/ 785728 w 1958914"/>
                <a:gd name="connsiteY72" fmla="*/ 1435854 h 2227419"/>
                <a:gd name="connsiteX73" fmla="*/ 800915 w 1958914"/>
                <a:gd name="connsiteY73" fmla="*/ 1404940 h 2227419"/>
                <a:gd name="connsiteX74" fmla="*/ 791348 w 1958914"/>
                <a:gd name="connsiteY74" fmla="*/ 1329329 h 2227419"/>
                <a:gd name="connsiteX75" fmla="*/ 789619 w 1958914"/>
                <a:gd name="connsiteY75" fmla="*/ 1303819 h 2227419"/>
                <a:gd name="connsiteX76" fmla="*/ 801077 w 1958914"/>
                <a:gd name="connsiteY76" fmla="*/ 1301765 h 2227419"/>
                <a:gd name="connsiteX77" fmla="*/ 826695 w 1958914"/>
                <a:gd name="connsiteY77" fmla="*/ 1384997 h 2227419"/>
                <a:gd name="connsiteX78" fmla="*/ 820209 w 1958914"/>
                <a:gd name="connsiteY78" fmla="*/ 1305494 h 2227419"/>
                <a:gd name="connsiteX79" fmla="*/ 801671 w 1958914"/>
                <a:gd name="connsiteY79" fmla="*/ 1282146 h 2227419"/>
                <a:gd name="connsiteX80" fmla="*/ 682066 w 1958914"/>
                <a:gd name="connsiteY80" fmla="*/ 1016400 h 2227419"/>
                <a:gd name="connsiteX81" fmla="*/ 654611 w 1958914"/>
                <a:gd name="connsiteY81" fmla="*/ 982351 h 2227419"/>
                <a:gd name="connsiteX82" fmla="*/ 543775 w 1958914"/>
                <a:gd name="connsiteY82" fmla="*/ 974750 h 2227419"/>
                <a:gd name="connsiteX83" fmla="*/ 529493 w 1958914"/>
                <a:gd name="connsiteY83" fmla="*/ 986188 h 2227419"/>
                <a:gd name="connsiteX84" fmla="*/ 399079 w 1958914"/>
                <a:gd name="connsiteY84" fmla="*/ 1134870 h 2227419"/>
                <a:gd name="connsiteX85" fmla="*/ 292716 w 1958914"/>
                <a:gd name="connsiteY85" fmla="*/ 1301333 h 2227419"/>
                <a:gd name="connsiteX86" fmla="*/ 283906 w 1958914"/>
                <a:gd name="connsiteY86" fmla="*/ 1391698 h 2227419"/>
                <a:gd name="connsiteX87" fmla="*/ 309146 w 1958914"/>
                <a:gd name="connsiteY87" fmla="*/ 1419694 h 2227419"/>
                <a:gd name="connsiteX88" fmla="*/ 320009 w 1958914"/>
                <a:gd name="connsiteY88" fmla="*/ 1389536 h 2227419"/>
                <a:gd name="connsiteX89" fmla="*/ 366003 w 1958914"/>
                <a:gd name="connsiteY89" fmla="*/ 1248908 h 2227419"/>
                <a:gd name="connsiteX90" fmla="*/ 382054 w 1958914"/>
                <a:gd name="connsiteY90" fmla="*/ 1230046 h 2227419"/>
                <a:gd name="connsiteX91" fmla="*/ 388702 w 1958914"/>
                <a:gd name="connsiteY91" fmla="*/ 1233775 h 2227419"/>
                <a:gd name="connsiteX92" fmla="*/ 381406 w 1958914"/>
                <a:gd name="connsiteY92" fmla="*/ 1260690 h 2227419"/>
                <a:gd name="connsiteX93" fmla="*/ 357842 w 1958914"/>
                <a:gd name="connsiteY93" fmla="*/ 1324356 h 2227419"/>
                <a:gd name="connsiteX94" fmla="*/ 347249 w 1958914"/>
                <a:gd name="connsiteY94" fmla="*/ 1427261 h 2227419"/>
                <a:gd name="connsiteX95" fmla="*/ 366976 w 1958914"/>
                <a:gd name="connsiteY95" fmla="*/ 1458392 h 2227419"/>
                <a:gd name="connsiteX96" fmla="*/ 399566 w 1958914"/>
                <a:gd name="connsiteY96" fmla="*/ 1445042 h 2227419"/>
                <a:gd name="connsiteX97" fmla="*/ 427237 w 1958914"/>
                <a:gd name="connsiteY97" fmla="*/ 1380727 h 2227419"/>
                <a:gd name="connsiteX98" fmla="*/ 451937 w 1958914"/>
                <a:gd name="connsiteY98" fmla="*/ 1245341 h 2227419"/>
                <a:gd name="connsiteX99" fmla="*/ 570244 w 1958914"/>
                <a:gd name="connsiteY99" fmla="*/ 1000997 h 2227419"/>
                <a:gd name="connsiteX100" fmla="*/ 563002 w 1958914"/>
                <a:gd name="connsiteY100" fmla="*/ 976405 h 2227419"/>
                <a:gd name="connsiteX101" fmla="*/ 543775 w 1958914"/>
                <a:gd name="connsiteY101" fmla="*/ 974750 h 2227419"/>
                <a:gd name="connsiteX102" fmla="*/ 736437 w 1958914"/>
                <a:gd name="connsiteY102" fmla="*/ 937384 h 2227419"/>
                <a:gd name="connsiteX103" fmla="*/ 725141 w 1958914"/>
                <a:gd name="connsiteY103" fmla="*/ 950463 h 2227419"/>
                <a:gd name="connsiteX104" fmla="*/ 711900 w 1958914"/>
                <a:gd name="connsiteY104" fmla="*/ 969163 h 2227419"/>
                <a:gd name="connsiteX105" fmla="*/ 701685 w 1958914"/>
                <a:gd name="connsiteY105" fmla="*/ 1002185 h 2227419"/>
                <a:gd name="connsiteX106" fmla="*/ 739031 w 1958914"/>
                <a:gd name="connsiteY106" fmla="*/ 1122061 h 2227419"/>
                <a:gd name="connsiteX107" fmla="*/ 873661 w 1958914"/>
                <a:gd name="connsiteY107" fmla="*/ 1324032 h 2227419"/>
                <a:gd name="connsiteX108" fmla="*/ 907981 w 1958914"/>
                <a:gd name="connsiteY108" fmla="*/ 1347272 h 2227419"/>
                <a:gd name="connsiteX109" fmla="*/ 911440 w 1958914"/>
                <a:gd name="connsiteY109" fmla="*/ 1342192 h 2227419"/>
                <a:gd name="connsiteX110" fmla="*/ 847286 w 1958914"/>
                <a:gd name="connsiteY110" fmla="*/ 1271337 h 2227419"/>
                <a:gd name="connsiteX111" fmla="*/ 805887 w 1958914"/>
                <a:gd name="connsiteY111" fmla="*/ 1188646 h 2227419"/>
                <a:gd name="connsiteX112" fmla="*/ 812859 w 1958914"/>
                <a:gd name="connsiteY112" fmla="*/ 1184917 h 2227419"/>
                <a:gd name="connsiteX113" fmla="*/ 836801 w 1958914"/>
                <a:gd name="connsiteY113" fmla="*/ 1220695 h 2227419"/>
                <a:gd name="connsiteX114" fmla="*/ 915439 w 1958914"/>
                <a:gd name="connsiteY114" fmla="*/ 1315601 h 2227419"/>
                <a:gd name="connsiteX115" fmla="*/ 968837 w 1958914"/>
                <a:gd name="connsiteY115" fmla="*/ 1324140 h 2227419"/>
                <a:gd name="connsiteX116" fmla="*/ 972296 w 1958914"/>
                <a:gd name="connsiteY116" fmla="*/ 1273607 h 2227419"/>
                <a:gd name="connsiteX117" fmla="*/ 931599 w 1958914"/>
                <a:gd name="connsiteY117" fmla="*/ 1208697 h 2227419"/>
                <a:gd name="connsiteX118" fmla="*/ 913602 w 1958914"/>
                <a:gd name="connsiteY118" fmla="*/ 1182214 h 2227419"/>
                <a:gd name="connsiteX119" fmla="*/ 840260 w 1958914"/>
                <a:gd name="connsiteY119" fmla="*/ 1111305 h 2227419"/>
                <a:gd name="connsiteX120" fmla="*/ 745787 w 1958914"/>
                <a:gd name="connsiteY120" fmla="*/ 950463 h 2227419"/>
                <a:gd name="connsiteX121" fmla="*/ 736437 w 1958914"/>
                <a:gd name="connsiteY121" fmla="*/ 937384 h 2227419"/>
                <a:gd name="connsiteX122" fmla="*/ 698172 w 1958914"/>
                <a:gd name="connsiteY122" fmla="*/ 916954 h 2227419"/>
                <a:gd name="connsiteX123" fmla="*/ 660826 w 1958914"/>
                <a:gd name="connsiteY123" fmla="*/ 948950 h 2227419"/>
                <a:gd name="connsiteX124" fmla="*/ 671798 w 1958914"/>
                <a:gd name="connsiteY124" fmla="*/ 965758 h 2227419"/>
                <a:gd name="connsiteX125" fmla="*/ 701037 w 1958914"/>
                <a:gd name="connsiteY125" fmla="*/ 952733 h 2227419"/>
                <a:gd name="connsiteX126" fmla="*/ 698172 w 1958914"/>
                <a:gd name="connsiteY126" fmla="*/ 916954 h 2227419"/>
                <a:gd name="connsiteX127" fmla="*/ 785619 w 1958914"/>
                <a:gd name="connsiteY127" fmla="*/ 890093 h 2227419"/>
                <a:gd name="connsiteX128" fmla="*/ 775567 w 1958914"/>
                <a:gd name="connsiteY128" fmla="*/ 913009 h 2227419"/>
                <a:gd name="connsiteX129" fmla="*/ 776378 w 1958914"/>
                <a:gd name="connsiteY129" fmla="*/ 966785 h 2227419"/>
                <a:gd name="connsiteX130" fmla="*/ 863987 w 1958914"/>
                <a:gd name="connsiteY130" fmla="*/ 1102388 h 2227419"/>
                <a:gd name="connsiteX131" fmla="*/ 958514 w 1958914"/>
                <a:gd name="connsiteY131" fmla="*/ 1183403 h 2227419"/>
                <a:gd name="connsiteX132" fmla="*/ 1019803 w 1958914"/>
                <a:gd name="connsiteY132" fmla="*/ 1204427 h 2227419"/>
                <a:gd name="connsiteX133" fmla="*/ 865878 w 1958914"/>
                <a:gd name="connsiteY133" fmla="*/ 1069095 h 2227419"/>
                <a:gd name="connsiteX134" fmla="*/ 907873 w 1958914"/>
                <a:gd name="connsiteY134" fmla="*/ 1102874 h 2227419"/>
                <a:gd name="connsiteX135" fmla="*/ 978728 w 1958914"/>
                <a:gd name="connsiteY135" fmla="*/ 1153407 h 2227419"/>
                <a:gd name="connsiteX136" fmla="*/ 1040827 w 1958914"/>
                <a:gd name="connsiteY136" fmla="*/ 1172594 h 2227419"/>
                <a:gd name="connsiteX137" fmla="*/ 1068769 w 1958914"/>
                <a:gd name="connsiteY137" fmla="*/ 1131843 h 2227419"/>
                <a:gd name="connsiteX138" fmla="*/ 990618 w 1958914"/>
                <a:gd name="connsiteY138" fmla="*/ 1048287 h 2227419"/>
                <a:gd name="connsiteX139" fmla="*/ 876634 w 1958914"/>
                <a:gd name="connsiteY139" fmla="*/ 975000 h 2227419"/>
                <a:gd name="connsiteX140" fmla="*/ 785619 w 1958914"/>
                <a:gd name="connsiteY140" fmla="*/ 890093 h 2227419"/>
                <a:gd name="connsiteX141" fmla="*/ 499930 w 1958914"/>
                <a:gd name="connsiteY141" fmla="*/ 876041 h 2227419"/>
                <a:gd name="connsiteX142" fmla="*/ 482581 w 1958914"/>
                <a:gd name="connsiteY142" fmla="*/ 881338 h 2227419"/>
                <a:gd name="connsiteX143" fmla="*/ 207376 w 1958914"/>
                <a:gd name="connsiteY143" fmla="*/ 1015427 h 2227419"/>
                <a:gd name="connsiteX144" fmla="*/ 105391 w 1958914"/>
                <a:gd name="connsiteY144" fmla="*/ 1104279 h 2227419"/>
                <a:gd name="connsiteX145" fmla="*/ 81934 w 1958914"/>
                <a:gd name="connsiteY145" fmla="*/ 1147462 h 2227419"/>
                <a:gd name="connsiteX146" fmla="*/ 87609 w 1958914"/>
                <a:gd name="connsiteY146" fmla="*/ 1151246 h 2227419"/>
                <a:gd name="connsiteX147" fmla="*/ 104472 w 1958914"/>
                <a:gd name="connsiteY147" fmla="*/ 1136221 h 2227419"/>
                <a:gd name="connsiteX148" fmla="*/ 255207 w 1958914"/>
                <a:gd name="connsiteY148" fmla="*/ 1029317 h 2227419"/>
                <a:gd name="connsiteX149" fmla="*/ 283420 w 1958914"/>
                <a:gd name="connsiteY149" fmla="*/ 1019805 h 2227419"/>
                <a:gd name="connsiteX150" fmla="*/ 286554 w 1958914"/>
                <a:gd name="connsiteY150" fmla="*/ 1027317 h 2227419"/>
                <a:gd name="connsiteX151" fmla="*/ 265368 w 1958914"/>
                <a:gd name="connsiteY151" fmla="*/ 1043261 h 2227419"/>
                <a:gd name="connsiteX152" fmla="*/ 137981 w 1958914"/>
                <a:gd name="connsiteY152" fmla="*/ 1139518 h 2227419"/>
                <a:gd name="connsiteX153" fmla="*/ 102580 w 1958914"/>
                <a:gd name="connsiteY153" fmla="*/ 1178863 h 2227419"/>
                <a:gd name="connsiteX154" fmla="*/ 117443 w 1958914"/>
                <a:gd name="connsiteY154" fmla="*/ 1234694 h 2227419"/>
                <a:gd name="connsiteX155" fmla="*/ 174570 w 1958914"/>
                <a:gd name="connsiteY155" fmla="*/ 1241990 h 2227419"/>
                <a:gd name="connsiteX156" fmla="*/ 268611 w 1958914"/>
                <a:gd name="connsiteY156" fmla="*/ 1197672 h 2227419"/>
                <a:gd name="connsiteX157" fmla="*/ 298823 w 1958914"/>
                <a:gd name="connsiteY157" fmla="*/ 1189781 h 2227419"/>
                <a:gd name="connsiteX158" fmla="*/ 278718 w 1958914"/>
                <a:gd name="connsiteY158" fmla="*/ 1214534 h 2227419"/>
                <a:gd name="connsiteX159" fmla="*/ 173651 w 1958914"/>
                <a:gd name="connsiteY159" fmla="*/ 1271283 h 2227419"/>
                <a:gd name="connsiteX160" fmla="*/ 298661 w 1958914"/>
                <a:gd name="connsiteY160" fmla="*/ 1235936 h 2227419"/>
                <a:gd name="connsiteX161" fmla="*/ 495930 w 1958914"/>
                <a:gd name="connsiteY161" fmla="*/ 982188 h 2227419"/>
                <a:gd name="connsiteX162" fmla="*/ 504254 w 1958914"/>
                <a:gd name="connsiteY162" fmla="*/ 879284 h 2227419"/>
                <a:gd name="connsiteX163" fmla="*/ 499930 w 1958914"/>
                <a:gd name="connsiteY163" fmla="*/ 876041 h 2227419"/>
                <a:gd name="connsiteX164" fmla="*/ 543437 w 1958914"/>
                <a:gd name="connsiteY164" fmla="*/ 832479 h 2227419"/>
                <a:gd name="connsiteX165" fmla="*/ 577541 w 1958914"/>
                <a:gd name="connsiteY165" fmla="*/ 840316 h 2227419"/>
                <a:gd name="connsiteX166" fmla="*/ 570028 w 1958914"/>
                <a:gd name="connsiteY166" fmla="*/ 865286 h 2227419"/>
                <a:gd name="connsiteX167" fmla="*/ 592133 w 1958914"/>
                <a:gd name="connsiteY167" fmla="*/ 865286 h 2227419"/>
                <a:gd name="connsiteX168" fmla="*/ 576514 w 1958914"/>
                <a:gd name="connsiteY168" fmla="*/ 832479 h 2227419"/>
                <a:gd name="connsiteX169" fmla="*/ 543437 w 1958914"/>
                <a:gd name="connsiteY169" fmla="*/ 832479 h 2227419"/>
                <a:gd name="connsiteX170" fmla="*/ 1776723 w 1958914"/>
                <a:gd name="connsiteY170" fmla="*/ 815077 h 2227419"/>
                <a:gd name="connsiteX171" fmla="*/ 1759699 w 1958914"/>
                <a:gd name="connsiteY171" fmla="*/ 840425 h 2227419"/>
                <a:gd name="connsiteX172" fmla="*/ 1632636 w 1958914"/>
                <a:gd name="connsiteY172" fmla="*/ 1000781 h 2227419"/>
                <a:gd name="connsiteX173" fmla="*/ 1480062 w 1958914"/>
                <a:gd name="connsiteY173" fmla="*/ 1414939 h 2227419"/>
                <a:gd name="connsiteX174" fmla="*/ 1469415 w 1958914"/>
                <a:gd name="connsiteY174" fmla="*/ 1466715 h 2227419"/>
                <a:gd name="connsiteX175" fmla="*/ 1458606 w 1958914"/>
                <a:gd name="connsiteY175" fmla="*/ 1464175 h 2227419"/>
                <a:gd name="connsiteX176" fmla="*/ 1568861 w 1958914"/>
                <a:gd name="connsiteY176" fmla="*/ 1064069 h 2227419"/>
                <a:gd name="connsiteX177" fmla="*/ 1776723 w 1958914"/>
                <a:gd name="connsiteY177" fmla="*/ 815077 h 2227419"/>
                <a:gd name="connsiteX178" fmla="*/ 868635 w 1958914"/>
                <a:gd name="connsiteY178" fmla="*/ 791026 h 2227419"/>
                <a:gd name="connsiteX179" fmla="*/ 834099 w 1958914"/>
                <a:gd name="connsiteY179" fmla="*/ 807402 h 2227419"/>
                <a:gd name="connsiteX180" fmla="*/ 806535 w 1958914"/>
                <a:gd name="connsiteY180" fmla="*/ 878527 h 2227419"/>
                <a:gd name="connsiteX181" fmla="*/ 1019100 w 1958914"/>
                <a:gd name="connsiteY181" fmla="*/ 1033262 h 2227419"/>
                <a:gd name="connsiteX182" fmla="*/ 1096441 w 1958914"/>
                <a:gd name="connsiteY182" fmla="*/ 1048287 h 2227419"/>
                <a:gd name="connsiteX183" fmla="*/ 1097576 w 1958914"/>
                <a:gd name="connsiteY183" fmla="*/ 1041693 h 2227419"/>
                <a:gd name="connsiteX184" fmla="*/ 1087469 w 1958914"/>
                <a:gd name="connsiteY184" fmla="*/ 1040396 h 2227419"/>
                <a:gd name="connsiteX185" fmla="*/ 992996 w 1958914"/>
                <a:gd name="connsiteY185" fmla="*/ 1009428 h 2227419"/>
                <a:gd name="connsiteX186" fmla="*/ 984186 w 1958914"/>
                <a:gd name="connsiteY186" fmla="*/ 994835 h 2227419"/>
                <a:gd name="connsiteX187" fmla="*/ 1000724 w 1958914"/>
                <a:gd name="connsiteY187" fmla="*/ 993052 h 2227419"/>
                <a:gd name="connsiteX188" fmla="*/ 1048772 w 1958914"/>
                <a:gd name="connsiteY188" fmla="*/ 1010238 h 2227419"/>
                <a:gd name="connsiteX189" fmla="*/ 1117303 w 1958914"/>
                <a:gd name="connsiteY189" fmla="*/ 1016021 h 2227419"/>
                <a:gd name="connsiteX190" fmla="*/ 1135787 w 1958914"/>
                <a:gd name="connsiteY190" fmla="*/ 953976 h 2227419"/>
                <a:gd name="connsiteX191" fmla="*/ 1092712 w 1958914"/>
                <a:gd name="connsiteY191" fmla="*/ 916360 h 2227419"/>
                <a:gd name="connsiteX192" fmla="*/ 953272 w 1958914"/>
                <a:gd name="connsiteY192" fmla="*/ 839019 h 2227419"/>
                <a:gd name="connsiteX193" fmla="*/ 926194 w 1958914"/>
                <a:gd name="connsiteY193" fmla="*/ 822265 h 2227419"/>
                <a:gd name="connsiteX194" fmla="*/ 929599 w 1958914"/>
                <a:gd name="connsiteY194" fmla="*/ 814212 h 2227419"/>
                <a:gd name="connsiteX195" fmla="*/ 977863 w 1958914"/>
                <a:gd name="connsiteY195" fmla="*/ 826102 h 2227419"/>
                <a:gd name="connsiteX196" fmla="*/ 868635 w 1958914"/>
                <a:gd name="connsiteY196" fmla="*/ 791026 h 2227419"/>
                <a:gd name="connsiteX197" fmla="*/ 658339 w 1958914"/>
                <a:gd name="connsiteY197" fmla="*/ 741250 h 2227419"/>
                <a:gd name="connsiteX198" fmla="*/ 681958 w 1958914"/>
                <a:gd name="connsiteY198" fmla="*/ 770705 h 2227419"/>
                <a:gd name="connsiteX199" fmla="*/ 648773 w 1958914"/>
                <a:gd name="connsiteY199" fmla="*/ 815401 h 2227419"/>
                <a:gd name="connsiteX200" fmla="*/ 625209 w 1958914"/>
                <a:gd name="connsiteY200" fmla="*/ 791729 h 2227419"/>
                <a:gd name="connsiteX201" fmla="*/ 658339 w 1958914"/>
                <a:gd name="connsiteY201" fmla="*/ 741250 h 2227419"/>
                <a:gd name="connsiteX202" fmla="*/ 193540 w 1958914"/>
                <a:gd name="connsiteY202" fmla="*/ 731893 h 2227419"/>
                <a:gd name="connsiteX203" fmla="*/ 109985 w 1958914"/>
                <a:gd name="connsiteY203" fmla="*/ 733791 h 2227419"/>
                <a:gd name="connsiteX204" fmla="*/ 49236 w 1958914"/>
                <a:gd name="connsiteY204" fmla="*/ 769516 h 2227419"/>
                <a:gd name="connsiteX205" fmla="*/ 288284 w 1958914"/>
                <a:gd name="connsiteY205" fmla="*/ 785405 h 2227419"/>
                <a:gd name="connsiteX206" fmla="*/ 253478 w 1958914"/>
                <a:gd name="connsiteY206" fmla="*/ 785351 h 2227419"/>
                <a:gd name="connsiteX207" fmla="*/ 138629 w 1958914"/>
                <a:gd name="connsiteY207" fmla="*/ 781189 h 2227419"/>
                <a:gd name="connsiteX208" fmla="*/ 39400 w 1958914"/>
                <a:gd name="connsiteY208" fmla="*/ 807997 h 2227419"/>
                <a:gd name="connsiteX209" fmla="*/ 38427 w 1958914"/>
                <a:gd name="connsiteY209" fmla="*/ 874960 h 2227419"/>
                <a:gd name="connsiteX210" fmla="*/ 70585 w 1958914"/>
                <a:gd name="connsiteY210" fmla="*/ 890850 h 2227419"/>
                <a:gd name="connsiteX211" fmla="*/ 179488 w 1958914"/>
                <a:gd name="connsiteY211" fmla="*/ 908739 h 2227419"/>
                <a:gd name="connsiteX212" fmla="*/ 226130 w 1958914"/>
                <a:gd name="connsiteY212" fmla="*/ 915711 h 2227419"/>
                <a:gd name="connsiteX213" fmla="*/ 224941 w 1958914"/>
                <a:gd name="connsiteY213" fmla="*/ 927223 h 2227419"/>
                <a:gd name="connsiteX214" fmla="*/ 36968 w 1958914"/>
                <a:gd name="connsiteY214" fmla="*/ 905713 h 2227419"/>
                <a:gd name="connsiteX215" fmla="*/ 47453 w 1958914"/>
                <a:gd name="connsiteY215" fmla="*/ 920143 h 2227419"/>
                <a:gd name="connsiteX216" fmla="*/ 253586 w 1958914"/>
                <a:gd name="connsiteY216" fmla="*/ 960948 h 2227419"/>
                <a:gd name="connsiteX217" fmla="*/ 476041 w 1958914"/>
                <a:gd name="connsiteY217" fmla="*/ 859341 h 2227419"/>
                <a:gd name="connsiteX218" fmla="*/ 508523 w 1958914"/>
                <a:gd name="connsiteY218" fmla="*/ 849504 h 2227419"/>
                <a:gd name="connsiteX219" fmla="*/ 505064 w 1958914"/>
                <a:gd name="connsiteY219" fmla="*/ 801457 h 2227419"/>
                <a:gd name="connsiteX220" fmla="*/ 483932 w 1958914"/>
                <a:gd name="connsiteY220" fmla="*/ 799187 h 2227419"/>
                <a:gd name="connsiteX221" fmla="*/ 275313 w 1958914"/>
                <a:gd name="connsiteY221" fmla="*/ 751518 h 2227419"/>
                <a:gd name="connsiteX222" fmla="*/ 193540 w 1958914"/>
                <a:gd name="connsiteY222" fmla="*/ 731893 h 2227419"/>
                <a:gd name="connsiteX223" fmla="*/ 732708 w 1958914"/>
                <a:gd name="connsiteY223" fmla="*/ 730656 h 2227419"/>
                <a:gd name="connsiteX224" fmla="*/ 728763 w 1958914"/>
                <a:gd name="connsiteY224" fmla="*/ 735088 h 2227419"/>
                <a:gd name="connsiteX225" fmla="*/ 737788 w 1958914"/>
                <a:gd name="connsiteY225" fmla="*/ 754977 h 2227419"/>
                <a:gd name="connsiteX226" fmla="*/ 745193 w 1958914"/>
                <a:gd name="connsiteY226" fmla="*/ 778811 h 2227419"/>
                <a:gd name="connsiteX227" fmla="*/ 775189 w 1958914"/>
                <a:gd name="connsiteY227" fmla="*/ 774920 h 2227419"/>
                <a:gd name="connsiteX228" fmla="*/ 732708 w 1958914"/>
                <a:gd name="connsiteY228" fmla="*/ 730656 h 2227419"/>
                <a:gd name="connsiteX229" fmla="*/ 810103 w 1958914"/>
                <a:gd name="connsiteY229" fmla="*/ 705092 h 2227419"/>
                <a:gd name="connsiteX230" fmla="*/ 784917 w 1958914"/>
                <a:gd name="connsiteY230" fmla="*/ 708659 h 2227419"/>
                <a:gd name="connsiteX231" fmla="*/ 774918 w 1958914"/>
                <a:gd name="connsiteY231" fmla="*/ 741195 h 2227419"/>
                <a:gd name="connsiteX232" fmla="*/ 796807 w 1958914"/>
                <a:gd name="connsiteY232" fmla="*/ 748816 h 2227419"/>
                <a:gd name="connsiteX233" fmla="*/ 817129 w 1958914"/>
                <a:gd name="connsiteY233" fmla="*/ 743573 h 2227419"/>
                <a:gd name="connsiteX234" fmla="*/ 815237 w 1958914"/>
                <a:gd name="connsiteY234" fmla="*/ 724765 h 2227419"/>
                <a:gd name="connsiteX235" fmla="*/ 810103 w 1958914"/>
                <a:gd name="connsiteY235" fmla="*/ 705092 h 2227419"/>
                <a:gd name="connsiteX236" fmla="*/ 573048 w 1958914"/>
                <a:gd name="connsiteY236" fmla="*/ 705065 h 2227419"/>
                <a:gd name="connsiteX237" fmla="*/ 559867 w 1958914"/>
                <a:gd name="connsiteY237" fmla="*/ 714982 h 2227419"/>
                <a:gd name="connsiteX238" fmla="*/ 584729 w 1958914"/>
                <a:gd name="connsiteY238" fmla="*/ 731142 h 2227419"/>
                <a:gd name="connsiteX239" fmla="*/ 594295 w 1958914"/>
                <a:gd name="connsiteY239" fmla="*/ 722225 h 2227419"/>
                <a:gd name="connsiteX240" fmla="*/ 573048 w 1958914"/>
                <a:gd name="connsiteY240" fmla="*/ 705065 h 2227419"/>
                <a:gd name="connsiteX241" fmla="*/ 659428 w 1958914"/>
                <a:gd name="connsiteY241" fmla="*/ 697425 h 2227419"/>
                <a:gd name="connsiteX242" fmla="*/ 634614 w 1958914"/>
                <a:gd name="connsiteY242" fmla="*/ 705524 h 2227419"/>
                <a:gd name="connsiteX243" fmla="*/ 606455 w 1958914"/>
                <a:gd name="connsiteY243" fmla="*/ 749681 h 2227419"/>
                <a:gd name="connsiteX244" fmla="*/ 597214 w 1958914"/>
                <a:gd name="connsiteY244" fmla="*/ 794972 h 2227419"/>
                <a:gd name="connsiteX245" fmla="*/ 602348 w 1958914"/>
                <a:gd name="connsiteY245" fmla="*/ 840857 h 2227419"/>
                <a:gd name="connsiteX246" fmla="*/ 648774 w 1958914"/>
                <a:gd name="connsiteY246" fmla="*/ 864421 h 2227419"/>
                <a:gd name="connsiteX247" fmla="*/ 717251 w 1958914"/>
                <a:gd name="connsiteY247" fmla="*/ 761787 h 2227419"/>
                <a:gd name="connsiteX248" fmla="*/ 683147 w 1958914"/>
                <a:gd name="connsiteY248" fmla="*/ 704768 h 2227419"/>
                <a:gd name="connsiteX249" fmla="*/ 659428 w 1958914"/>
                <a:gd name="connsiteY249" fmla="*/ 697425 h 2227419"/>
                <a:gd name="connsiteX250" fmla="*/ 621480 w 1958914"/>
                <a:gd name="connsiteY250" fmla="*/ 667584 h 2227419"/>
                <a:gd name="connsiteX251" fmla="*/ 602780 w 1958914"/>
                <a:gd name="connsiteY251" fmla="*/ 700336 h 2227419"/>
                <a:gd name="connsiteX252" fmla="*/ 606293 w 1958914"/>
                <a:gd name="connsiteY252" fmla="*/ 704173 h 2227419"/>
                <a:gd name="connsiteX253" fmla="*/ 634397 w 1958914"/>
                <a:gd name="connsiteY253" fmla="*/ 680393 h 2227419"/>
                <a:gd name="connsiteX254" fmla="*/ 621480 w 1958914"/>
                <a:gd name="connsiteY254" fmla="*/ 667584 h 2227419"/>
                <a:gd name="connsiteX255" fmla="*/ 1086900 w 1958914"/>
                <a:gd name="connsiteY255" fmla="*/ 648931 h 2227419"/>
                <a:gd name="connsiteX256" fmla="*/ 848692 w 1958914"/>
                <a:gd name="connsiteY256" fmla="*/ 703903 h 2227419"/>
                <a:gd name="connsiteX257" fmla="*/ 838963 w 1958914"/>
                <a:gd name="connsiteY257" fmla="*/ 711686 h 2227419"/>
                <a:gd name="connsiteX258" fmla="*/ 869121 w 1958914"/>
                <a:gd name="connsiteY258" fmla="*/ 768164 h 2227419"/>
                <a:gd name="connsiteX259" fmla="*/ 1036827 w 1958914"/>
                <a:gd name="connsiteY259" fmla="*/ 821778 h 2227419"/>
                <a:gd name="connsiteX260" fmla="*/ 1138705 w 1958914"/>
                <a:gd name="connsiteY260" fmla="*/ 838371 h 2227419"/>
                <a:gd name="connsiteX261" fmla="*/ 1208263 w 1958914"/>
                <a:gd name="connsiteY261" fmla="*/ 811456 h 2227419"/>
                <a:gd name="connsiteX262" fmla="*/ 1059689 w 1958914"/>
                <a:gd name="connsiteY262" fmla="*/ 799457 h 2227419"/>
                <a:gd name="connsiteX263" fmla="*/ 1100332 w 1958914"/>
                <a:gd name="connsiteY263" fmla="*/ 795566 h 2227419"/>
                <a:gd name="connsiteX264" fmla="*/ 1198697 w 1958914"/>
                <a:gd name="connsiteY264" fmla="*/ 786702 h 2227419"/>
                <a:gd name="connsiteX265" fmla="*/ 1241934 w 1958914"/>
                <a:gd name="connsiteY265" fmla="*/ 737088 h 2227419"/>
                <a:gd name="connsiteX266" fmla="*/ 1190049 w 1958914"/>
                <a:gd name="connsiteY266" fmla="*/ 698498 h 2227419"/>
                <a:gd name="connsiteX267" fmla="*/ 1065202 w 1958914"/>
                <a:gd name="connsiteY267" fmla="*/ 685689 h 2227419"/>
                <a:gd name="connsiteX268" fmla="*/ 1012831 w 1958914"/>
                <a:gd name="connsiteY268" fmla="*/ 678934 h 2227419"/>
                <a:gd name="connsiteX269" fmla="*/ 1013750 w 1958914"/>
                <a:gd name="connsiteY269" fmla="*/ 669800 h 2227419"/>
                <a:gd name="connsiteX270" fmla="*/ 1214316 w 1958914"/>
                <a:gd name="connsiteY270" fmla="*/ 675313 h 2227419"/>
                <a:gd name="connsiteX271" fmla="*/ 1170052 w 1958914"/>
                <a:gd name="connsiteY271" fmla="*/ 656721 h 2227419"/>
                <a:gd name="connsiteX272" fmla="*/ 1086900 w 1958914"/>
                <a:gd name="connsiteY272" fmla="*/ 648931 h 2227419"/>
                <a:gd name="connsiteX273" fmla="*/ 746706 w 1958914"/>
                <a:gd name="connsiteY273" fmla="*/ 599377 h 2227419"/>
                <a:gd name="connsiteX274" fmla="*/ 717683 w 1958914"/>
                <a:gd name="connsiteY274" fmla="*/ 606457 h 2227419"/>
                <a:gd name="connsiteX275" fmla="*/ 742328 w 1958914"/>
                <a:gd name="connsiteY275" fmla="*/ 626617 h 2227419"/>
                <a:gd name="connsiteX276" fmla="*/ 721953 w 1958914"/>
                <a:gd name="connsiteY276" fmla="*/ 633427 h 2227419"/>
                <a:gd name="connsiteX277" fmla="*/ 722169 w 1958914"/>
                <a:gd name="connsiteY277" fmla="*/ 637642 h 2227419"/>
                <a:gd name="connsiteX278" fmla="*/ 744004 w 1958914"/>
                <a:gd name="connsiteY278" fmla="*/ 637642 h 2227419"/>
                <a:gd name="connsiteX279" fmla="*/ 746706 w 1958914"/>
                <a:gd name="connsiteY279" fmla="*/ 599377 h 2227419"/>
                <a:gd name="connsiteX280" fmla="*/ 691146 w 1958914"/>
                <a:gd name="connsiteY280" fmla="*/ 596513 h 2227419"/>
                <a:gd name="connsiteX281" fmla="*/ 686012 w 1958914"/>
                <a:gd name="connsiteY281" fmla="*/ 598566 h 2227419"/>
                <a:gd name="connsiteX282" fmla="*/ 686012 w 1958914"/>
                <a:gd name="connsiteY282" fmla="*/ 614564 h 2227419"/>
                <a:gd name="connsiteX283" fmla="*/ 619859 w 1958914"/>
                <a:gd name="connsiteY283" fmla="*/ 614564 h 2227419"/>
                <a:gd name="connsiteX284" fmla="*/ 622832 w 1958914"/>
                <a:gd name="connsiteY284" fmla="*/ 643425 h 2227419"/>
                <a:gd name="connsiteX285" fmla="*/ 665312 w 1958914"/>
                <a:gd name="connsiteY285" fmla="*/ 630724 h 2227419"/>
                <a:gd name="connsiteX286" fmla="*/ 663961 w 1958914"/>
                <a:gd name="connsiteY286" fmla="*/ 636561 h 2227419"/>
                <a:gd name="connsiteX287" fmla="*/ 641748 w 1958914"/>
                <a:gd name="connsiteY287" fmla="*/ 657045 h 2227419"/>
                <a:gd name="connsiteX288" fmla="*/ 646828 w 1958914"/>
                <a:gd name="connsiteY288" fmla="*/ 675042 h 2227419"/>
                <a:gd name="connsiteX289" fmla="*/ 670230 w 1958914"/>
                <a:gd name="connsiteY289" fmla="*/ 669205 h 2227419"/>
                <a:gd name="connsiteX290" fmla="*/ 702442 w 1958914"/>
                <a:gd name="connsiteY290" fmla="*/ 629751 h 2227419"/>
                <a:gd name="connsiteX291" fmla="*/ 691146 w 1958914"/>
                <a:gd name="connsiteY291" fmla="*/ 596513 h 2227419"/>
                <a:gd name="connsiteX292" fmla="*/ 192405 w 1958914"/>
                <a:gd name="connsiteY292" fmla="*/ 502040 h 2227419"/>
                <a:gd name="connsiteX293" fmla="*/ 345789 w 1958914"/>
                <a:gd name="connsiteY293" fmla="*/ 574678 h 2227419"/>
                <a:gd name="connsiteX294" fmla="*/ 341357 w 1958914"/>
                <a:gd name="connsiteY294" fmla="*/ 584893 h 2227419"/>
                <a:gd name="connsiteX295" fmla="*/ 318928 w 1958914"/>
                <a:gd name="connsiteY295" fmla="*/ 576137 h 2227419"/>
                <a:gd name="connsiteX296" fmla="*/ 179921 w 1958914"/>
                <a:gd name="connsiteY296" fmla="*/ 532251 h 2227419"/>
                <a:gd name="connsiteX297" fmla="*/ 141926 w 1958914"/>
                <a:gd name="connsiteY297" fmla="*/ 547331 h 2227419"/>
                <a:gd name="connsiteX298" fmla="*/ 148574 w 1958914"/>
                <a:gd name="connsiteY298" fmla="*/ 598675 h 2227419"/>
                <a:gd name="connsiteX299" fmla="*/ 163599 w 1958914"/>
                <a:gd name="connsiteY299" fmla="*/ 613754 h 2227419"/>
                <a:gd name="connsiteX300" fmla="*/ 231643 w 1958914"/>
                <a:gd name="connsiteY300" fmla="*/ 664989 h 2227419"/>
                <a:gd name="connsiteX301" fmla="*/ 248344 w 1958914"/>
                <a:gd name="connsiteY301" fmla="*/ 678447 h 2227419"/>
                <a:gd name="connsiteX302" fmla="*/ 244993 w 1958914"/>
                <a:gd name="connsiteY302" fmla="*/ 684446 h 2227419"/>
                <a:gd name="connsiteX303" fmla="*/ 187001 w 1958914"/>
                <a:gd name="connsiteY303" fmla="*/ 659639 h 2227419"/>
                <a:gd name="connsiteX304" fmla="*/ 130468 w 1958914"/>
                <a:gd name="connsiteY304" fmla="*/ 617429 h 2227419"/>
                <a:gd name="connsiteX305" fmla="*/ 174408 w 1958914"/>
                <a:gd name="connsiteY305" fmla="*/ 673583 h 2227419"/>
                <a:gd name="connsiteX306" fmla="*/ 346546 w 1958914"/>
                <a:gd name="connsiteY306" fmla="*/ 750437 h 2227419"/>
                <a:gd name="connsiteX307" fmla="*/ 490634 w 1958914"/>
                <a:gd name="connsiteY307" fmla="*/ 777622 h 2227419"/>
                <a:gd name="connsiteX308" fmla="*/ 519441 w 1958914"/>
                <a:gd name="connsiteY308" fmla="*/ 762597 h 2227419"/>
                <a:gd name="connsiteX309" fmla="*/ 547869 w 1958914"/>
                <a:gd name="connsiteY309" fmla="*/ 678123 h 2227419"/>
                <a:gd name="connsiteX310" fmla="*/ 470258 w 1958914"/>
                <a:gd name="connsiteY310" fmla="*/ 624725 h 2227419"/>
                <a:gd name="connsiteX311" fmla="*/ 219429 w 1958914"/>
                <a:gd name="connsiteY311" fmla="*/ 505066 h 2227419"/>
                <a:gd name="connsiteX312" fmla="*/ 192405 w 1958914"/>
                <a:gd name="connsiteY312" fmla="*/ 502040 h 2227419"/>
                <a:gd name="connsiteX313" fmla="*/ 1142650 w 1958914"/>
                <a:gd name="connsiteY313" fmla="*/ 366383 h 2227419"/>
                <a:gd name="connsiteX314" fmla="*/ 1081470 w 1958914"/>
                <a:gd name="connsiteY314" fmla="*/ 393028 h 2227419"/>
                <a:gd name="connsiteX315" fmla="*/ 827992 w 1958914"/>
                <a:gd name="connsiteY315" fmla="*/ 622509 h 2227419"/>
                <a:gd name="connsiteX316" fmla="*/ 823074 w 1958914"/>
                <a:gd name="connsiteY316" fmla="*/ 641263 h 2227419"/>
                <a:gd name="connsiteX317" fmla="*/ 833126 w 1958914"/>
                <a:gd name="connsiteY317" fmla="*/ 679366 h 2227419"/>
                <a:gd name="connsiteX318" fmla="*/ 1034612 w 1958914"/>
                <a:gd name="connsiteY318" fmla="*/ 622131 h 2227419"/>
                <a:gd name="connsiteX319" fmla="*/ 1187779 w 1958914"/>
                <a:gd name="connsiteY319" fmla="*/ 528739 h 2227419"/>
                <a:gd name="connsiteX320" fmla="*/ 1213776 w 1958914"/>
                <a:gd name="connsiteY320" fmla="*/ 493662 h 2227419"/>
                <a:gd name="connsiteX321" fmla="*/ 1188644 w 1958914"/>
                <a:gd name="connsiteY321" fmla="*/ 505120 h 2227419"/>
                <a:gd name="connsiteX322" fmla="*/ 1033855 w 1958914"/>
                <a:gd name="connsiteY322" fmla="*/ 589919 h 2227419"/>
                <a:gd name="connsiteX323" fmla="*/ 1005318 w 1958914"/>
                <a:gd name="connsiteY323" fmla="*/ 593919 h 2227419"/>
                <a:gd name="connsiteX324" fmla="*/ 1004237 w 1958914"/>
                <a:gd name="connsiteY324" fmla="*/ 586893 h 2227419"/>
                <a:gd name="connsiteX325" fmla="*/ 1015966 w 1958914"/>
                <a:gd name="connsiteY325" fmla="*/ 579002 h 2227419"/>
                <a:gd name="connsiteX326" fmla="*/ 1136813 w 1958914"/>
                <a:gd name="connsiteY326" fmla="*/ 511552 h 2227419"/>
                <a:gd name="connsiteX327" fmla="*/ 1203561 w 1958914"/>
                <a:gd name="connsiteY327" fmla="*/ 455884 h 2227419"/>
                <a:gd name="connsiteX328" fmla="*/ 1210425 w 1958914"/>
                <a:gd name="connsiteY328" fmla="*/ 412160 h 2227419"/>
                <a:gd name="connsiteX329" fmla="*/ 1161134 w 1958914"/>
                <a:gd name="connsiteY329" fmla="*/ 394919 h 2227419"/>
                <a:gd name="connsiteX330" fmla="*/ 1090766 w 1958914"/>
                <a:gd name="connsiteY330" fmla="*/ 434103 h 2227419"/>
                <a:gd name="connsiteX331" fmla="*/ 992293 w 1958914"/>
                <a:gd name="connsiteY331" fmla="*/ 508903 h 2227419"/>
                <a:gd name="connsiteX332" fmla="*/ 965486 w 1958914"/>
                <a:gd name="connsiteY332" fmla="*/ 524793 h 2227419"/>
                <a:gd name="connsiteX333" fmla="*/ 958568 w 1958914"/>
                <a:gd name="connsiteY333" fmla="*/ 514740 h 2227419"/>
                <a:gd name="connsiteX334" fmla="*/ 1144164 w 1958914"/>
                <a:gd name="connsiteY334" fmla="*/ 372274 h 2227419"/>
                <a:gd name="connsiteX335" fmla="*/ 1142650 w 1958914"/>
                <a:gd name="connsiteY335" fmla="*/ 366383 h 2227419"/>
                <a:gd name="connsiteX336" fmla="*/ 294053 w 1958914"/>
                <a:gd name="connsiteY336" fmla="*/ 288374 h 2227419"/>
                <a:gd name="connsiteX337" fmla="*/ 278880 w 1958914"/>
                <a:gd name="connsiteY337" fmla="*/ 290123 h 2227419"/>
                <a:gd name="connsiteX338" fmla="*/ 462422 w 1958914"/>
                <a:gd name="connsiteY338" fmla="*/ 458208 h 2227419"/>
                <a:gd name="connsiteX339" fmla="*/ 455450 w 1958914"/>
                <a:gd name="connsiteY339" fmla="*/ 466855 h 2227419"/>
                <a:gd name="connsiteX340" fmla="*/ 430750 w 1958914"/>
                <a:gd name="connsiteY340" fmla="*/ 448209 h 2227419"/>
                <a:gd name="connsiteX341" fmla="*/ 297958 w 1958914"/>
                <a:gd name="connsiteY341" fmla="*/ 338062 h 2227419"/>
                <a:gd name="connsiteX342" fmla="*/ 253856 w 1958914"/>
                <a:gd name="connsiteY342" fmla="*/ 318714 h 2227419"/>
                <a:gd name="connsiteX343" fmla="*/ 226022 w 1958914"/>
                <a:gd name="connsiteY343" fmla="*/ 354601 h 2227419"/>
                <a:gd name="connsiteX344" fmla="*/ 254235 w 1958914"/>
                <a:gd name="connsiteY344" fmla="*/ 402054 h 2227419"/>
                <a:gd name="connsiteX345" fmla="*/ 298282 w 1958914"/>
                <a:gd name="connsiteY345" fmla="*/ 459613 h 2227419"/>
                <a:gd name="connsiteX346" fmla="*/ 308335 w 1958914"/>
                <a:gd name="connsiteY346" fmla="*/ 480475 h 2227419"/>
                <a:gd name="connsiteX347" fmla="*/ 302012 w 1958914"/>
                <a:gd name="connsiteY347" fmla="*/ 484853 h 2227419"/>
                <a:gd name="connsiteX348" fmla="*/ 209916 w 1958914"/>
                <a:gd name="connsiteY348" fmla="*/ 375625 h 2227419"/>
                <a:gd name="connsiteX349" fmla="*/ 231535 w 1958914"/>
                <a:gd name="connsiteY349" fmla="*/ 455019 h 2227419"/>
                <a:gd name="connsiteX350" fmla="*/ 307146 w 1958914"/>
                <a:gd name="connsiteY350" fmla="*/ 512092 h 2227419"/>
                <a:gd name="connsiteX351" fmla="*/ 528737 w 1958914"/>
                <a:gd name="connsiteY351" fmla="*/ 634237 h 2227419"/>
                <a:gd name="connsiteX352" fmla="*/ 555760 w 1958914"/>
                <a:gd name="connsiteY352" fmla="*/ 651370 h 2227419"/>
                <a:gd name="connsiteX353" fmla="*/ 583215 w 1958914"/>
                <a:gd name="connsiteY353" fmla="*/ 622887 h 2227419"/>
                <a:gd name="connsiteX354" fmla="*/ 585972 w 1958914"/>
                <a:gd name="connsiteY354" fmla="*/ 595810 h 2227419"/>
                <a:gd name="connsiteX355" fmla="*/ 533925 w 1958914"/>
                <a:gd name="connsiteY355" fmla="*/ 510254 h 2227419"/>
                <a:gd name="connsiteX356" fmla="*/ 483932 w 1958914"/>
                <a:gd name="connsiteY356" fmla="*/ 439129 h 2227419"/>
                <a:gd name="connsiteX357" fmla="*/ 353302 w 1958914"/>
                <a:gd name="connsiteY357" fmla="*/ 316822 h 2227419"/>
                <a:gd name="connsiteX358" fmla="*/ 308011 w 1958914"/>
                <a:gd name="connsiteY358" fmla="*/ 289583 h 2227419"/>
                <a:gd name="connsiteX359" fmla="*/ 294053 w 1958914"/>
                <a:gd name="connsiteY359" fmla="*/ 288374 h 2227419"/>
                <a:gd name="connsiteX360" fmla="*/ 1033639 w 1958914"/>
                <a:gd name="connsiteY360" fmla="*/ 170735 h 2227419"/>
                <a:gd name="connsiteX361" fmla="*/ 955920 w 1958914"/>
                <a:gd name="connsiteY361" fmla="*/ 238509 h 2227419"/>
                <a:gd name="connsiteX362" fmla="*/ 769946 w 1958914"/>
                <a:gd name="connsiteY362" fmla="*/ 570300 h 2227419"/>
                <a:gd name="connsiteX363" fmla="*/ 787403 w 1958914"/>
                <a:gd name="connsiteY363" fmla="*/ 610294 h 2227419"/>
                <a:gd name="connsiteX364" fmla="*/ 816534 w 1958914"/>
                <a:gd name="connsiteY364" fmla="*/ 597377 h 2227419"/>
                <a:gd name="connsiteX365" fmla="*/ 840747 w 1958914"/>
                <a:gd name="connsiteY365" fmla="*/ 570408 h 2227419"/>
                <a:gd name="connsiteX366" fmla="*/ 1055257 w 1958914"/>
                <a:gd name="connsiteY366" fmla="*/ 378922 h 2227419"/>
                <a:gd name="connsiteX367" fmla="*/ 1138651 w 1958914"/>
                <a:gd name="connsiteY367" fmla="*/ 255587 h 2227419"/>
                <a:gd name="connsiteX368" fmla="*/ 1030072 w 1958914"/>
                <a:gd name="connsiteY368" fmla="*/ 339900 h 2227419"/>
                <a:gd name="connsiteX369" fmla="*/ 1066607 w 1958914"/>
                <a:gd name="connsiteY369" fmla="*/ 299744 h 2227419"/>
                <a:gd name="connsiteX370" fmla="*/ 1117249 w 1958914"/>
                <a:gd name="connsiteY370" fmla="*/ 234726 h 2227419"/>
                <a:gd name="connsiteX371" fmla="*/ 1114384 w 1958914"/>
                <a:gd name="connsiteY371" fmla="*/ 194893 h 2227419"/>
                <a:gd name="connsiteX372" fmla="*/ 1069418 w 1958914"/>
                <a:gd name="connsiteY372" fmla="*/ 189489 h 2227419"/>
                <a:gd name="connsiteX373" fmla="*/ 1038935 w 1958914"/>
                <a:gd name="connsiteY373" fmla="*/ 211648 h 2227419"/>
                <a:gd name="connsiteX374" fmla="*/ 930734 w 1958914"/>
                <a:gd name="connsiteY374" fmla="*/ 334657 h 2227419"/>
                <a:gd name="connsiteX375" fmla="*/ 906738 w 1958914"/>
                <a:gd name="connsiteY375" fmla="*/ 360059 h 2227419"/>
                <a:gd name="connsiteX376" fmla="*/ 899387 w 1958914"/>
                <a:gd name="connsiteY376" fmla="*/ 353574 h 2227419"/>
                <a:gd name="connsiteX377" fmla="*/ 1038611 w 1958914"/>
                <a:gd name="connsiteY377" fmla="*/ 176139 h 2227419"/>
                <a:gd name="connsiteX378" fmla="*/ 1033639 w 1958914"/>
                <a:gd name="connsiteY378" fmla="*/ 170735 h 2227419"/>
                <a:gd name="connsiteX379" fmla="*/ 555003 w 1958914"/>
                <a:gd name="connsiteY379" fmla="*/ 95988 h 2227419"/>
                <a:gd name="connsiteX380" fmla="*/ 508469 w 1958914"/>
                <a:gd name="connsiteY380" fmla="*/ 113229 h 2227419"/>
                <a:gd name="connsiteX381" fmla="*/ 495120 w 1958914"/>
                <a:gd name="connsiteY381" fmla="*/ 152899 h 2227419"/>
                <a:gd name="connsiteX382" fmla="*/ 500849 w 1958914"/>
                <a:gd name="connsiteY382" fmla="*/ 265424 h 2227419"/>
                <a:gd name="connsiteX383" fmla="*/ 498903 w 1958914"/>
                <a:gd name="connsiteY383" fmla="*/ 287367 h 2227419"/>
                <a:gd name="connsiteX384" fmla="*/ 488040 w 1958914"/>
                <a:gd name="connsiteY384" fmla="*/ 287853 h 2227419"/>
                <a:gd name="connsiteX385" fmla="*/ 466799 w 1958914"/>
                <a:gd name="connsiteY385" fmla="*/ 160736 h 2227419"/>
                <a:gd name="connsiteX386" fmla="*/ 458422 w 1958914"/>
                <a:gd name="connsiteY386" fmla="*/ 242454 h 2227419"/>
                <a:gd name="connsiteX387" fmla="*/ 603645 w 1958914"/>
                <a:gd name="connsiteY387" fmla="*/ 581434 h 2227419"/>
                <a:gd name="connsiteX388" fmla="*/ 639045 w 1958914"/>
                <a:gd name="connsiteY388" fmla="*/ 584785 h 2227419"/>
                <a:gd name="connsiteX389" fmla="*/ 636451 w 1958914"/>
                <a:gd name="connsiteY389" fmla="*/ 574300 h 2227419"/>
                <a:gd name="connsiteX390" fmla="*/ 632776 w 1958914"/>
                <a:gd name="connsiteY390" fmla="*/ 562085 h 2227419"/>
                <a:gd name="connsiteX391" fmla="*/ 583594 w 1958914"/>
                <a:gd name="connsiteY391" fmla="*/ 224565 h 2227419"/>
                <a:gd name="connsiteX392" fmla="*/ 580081 w 1958914"/>
                <a:gd name="connsiteY392" fmla="*/ 128794 h 2227419"/>
                <a:gd name="connsiteX393" fmla="*/ 555003 w 1958914"/>
                <a:gd name="connsiteY393" fmla="*/ 95988 h 2227419"/>
                <a:gd name="connsiteX394" fmla="*/ 933761 w 1958914"/>
                <a:gd name="connsiteY394" fmla="*/ 52049 h 2227419"/>
                <a:gd name="connsiteX395" fmla="*/ 895658 w 1958914"/>
                <a:gd name="connsiteY395" fmla="*/ 66587 h 2227419"/>
                <a:gd name="connsiteX396" fmla="*/ 818750 w 1958914"/>
                <a:gd name="connsiteY396" fmla="*/ 153278 h 2227419"/>
                <a:gd name="connsiteX397" fmla="*/ 732762 w 1958914"/>
                <a:gd name="connsiteY397" fmla="*/ 395298 h 2227419"/>
                <a:gd name="connsiteX398" fmla="*/ 713738 w 1958914"/>
                <a:gd name="connsiteY398" fmla="*/ 578839 h 2227419"/>
                <a:gd name="connsiteX399" fmla="*/ 750327 w 1958914"/>
                <a:gd name="connsiteY399" fmla="*/ 556140 h 2227419"/>
                <a:gd name="connsiteX400" fmla="*/ 802914 w 1958914"/>
                <a:gd name="connsiteY400" fmla="*/ 425888 h 2227419"/>
                <a:gd name="connsiteX401" fmla="*/ 972080 w 1958914"/>
                <a:gd name="connsiteY401" fmla="*/ 193056 h 2227419"/>
                <a:gd name="connsiteX402" fmla="*/ 984781 w 1958914"/>
                <a:gd name="connsiteY402" fmla="*/ 173761 h 2227419"/>
                <a:gd name="connsiteX403" fmla="*/ 986943 w 1958914"/>
                <a:gd name="connsiteY403" fmla="*/ 143657 h 2227419"/>
                <a:gd name="connsiteX404" fmla="*/ 994023 w 1958914"/>
                <a:gd name="connsiteY404" fmla="*/ 104203 h 2227419"/>
                <a:gd name="connsiteX405" fmla="*/ 963595 w 1958914"/>
                <a:gd name="connsiteY405" fmla="*/ 79828 h 2227419"/>
                <a:gd name="connsiteX406" fmla="*/ 920519 w 1958914"/>
                <a:gd name="connsiteY406" fmla="*/ 105068 h 2227419"/>
                <a:gd name="connsiteX407" fmla="*/ 822533 w 1958914"/>
                <a:gd name="connsiteY407" fmla="*/ 250885 h 2227419"/>
                <a:gd name="connsiteX408" fmla="*/ 804590 w 1958914"/>
                <a:gd name="connsiteY408" fmla="*/ 284340 h 2227419"/>
                <a:gd name="connsiteX409" fmla="*/ 796591 w 1958914"/>
                <a:gd name="connsiteY409" fmla="*/ 280395 h 2227419"/>
                <a:gd name="connsiteX410" fmla="*/ 846476 w 1958914"/>
                <a:gd name="connsiteY410" fmla="*/ 161060 h 2227419"/>
                <a:gd name="connsiteX411" fmla="*/ 933761 w 1958914"/>
                <a:gd name="connsiteY411" fmla="*/ 52049 h 2227419"/>
                <a:gd name="connsiteX412" fmla="*/ 765676 w 1958914"/>
                <a:gd name="connsiteY412" fmla="*/ 22377 h 2227419"/>
                <a:gd name="connsiteX413" fmla="*/ 720548 w 1958914"/>
                <a:gd name="connsiteY413" fmla="*/ 39888 h 2227419"/>
                <a:gd name="connsiteX414" fmla="*/ 687687 w 1958914"/>
                <a:gd name="connsiteY414" fmla="*/ 105663 h 2227419"/>
                <a:gd name="connsiteX415" fmla="*/ 665312 w 1958914"/>
                <a:gd name="connsiteY415" fmla="*/ 280719 h 2227419"/>
                <a:gd name="connsiteX416" fmla="*/ 659583 w 1958914"/>
                <a:gd name="connsiteY416" fmla="*/ 345629 h 2227419"/>
                <a:gd name="connsiteX417" fmla="*/ 650071 w 1958914"/>
                <a:gd name="connsiteY417" fmla="*/ 335198 h 2227419"/>
                <a:gd name="connsiteX418" fmla="*/ 677202 w 1958914"/>
                <a:gd name="connsiteY418" fmla="*/ 47995 h 2227419"/>
                <a:gd name="connsiteX419" fmla="*/ 643423 w 1958914"/>
                <a:gd name="connsiteY419" fmla="*/ 68046 h 2227419"/>
                <a:gd name="connsiteX420" fmla="*/ 609968 w 1958914"/>
                <a:gd name="connsiteY420" fmla="*/ 153872 h 2227419"/>
                <a:gd name="connsiteX421" fmla="*/ 625210 w 1958914"/>
                <a:gd name="connsiteY421" fmla="*/ 448642 h 2227419"/>
                <a:gd name="connsiteX422" fmla="*/ 659799 w 1958914"/>
                <a:gd name="connsiteY422" fmla="*/ 580029 h 2227419"/>
                <a:gd name="connsiteX423" fmla="*/ 692822 w 1958914"/>
                <a:gd name="connsiteY423" fmla="*/ 571813 h 2227419"/>
                <a:gd name="connsiteX424" fmla="*/ 693254 w 1958914"/>
                <a:gd name="connsiteY424" fmla="*/ 488204 h 2227419"/>
                <a:gd name="connsiteX425" fmla="*/ 820642 w 1958914"/>
                <a:gd name="connsiteY425" fmla="*/ 109932 h 2227419"/>
                <a:gd name="connsiteX426" fmla="*/ 813237 w 1958914"/>
                <a:gd name="connsiteY426" fmla="*/ 63777 h 2227419"/>
                <a:gd name="connsiteX427" fmla="*/ 813237 w 1958914"/>
                <a:gd name="connsiteY427" fmla="*/ 108851 h 2227419"/>
                <a:gd name="connsiteX428" fmla="*/ 805455 w 1958914"/>
                <a:gd name="connsiteY428" fmla="*/ 109608 h 2227419"/>
                <a:gd name="connsiteX429" fmla="*/ 793564 w 1958914"/>
                <a:gd name="connsiteY429" fmla="*/ 59183 h 2227419"/>
                <a:gd name="connsiteX430" fmla="*/ 765676 w 1958914"/>
                <a:gd name="connsiteY430" fmla="*/ 22377 h 2227419"/>
                <a:gd name="connsiteX431" fmla="*/ 749293 w 1958914"/>
                <a:gd name="connsiteY431" fmla="*/ 22 h 2227419"/>
                <a:gd name="connsiteX432" fmla="*/ 794321 w 1958914"/>
                <a:gd name="connsiteY432" fmla="*/ 15567 h 2227419"/>
                <a:gd name="connsiteX433" fmla="*/ 853340 w 1958914"/>
                <a:gd name="connsiteY433" fmla="*/ 70154 h 2227419"/>
                <a:gd name="connsiteX434" fmla="*/ 967702 w 1958914"/>
                <a:gd name="connsiteY434" fmla="*/ 47995 h 2227419"/>
                <a:gd name="connsiteX435" fmla="*/ 1026937 w 1958914"/>
                <a:gd name="connsiteY435" fmla="*/ 145765 h 2227419"/>
                <a:gd name="connsiteX436" fmla="*/ 1098603 w 1958914"/>
                <a:gd name="connsiteY436" fmla="*/ 158196 h 2227419"/>
                <a:gd name="connsiteX437" fmla="*/ 1153135 w 1958914"/>
                <a:gd name="connsiteY437" fmla="*/ 280935 h 2227419"/>
                <a:gd name="connsiteX438" fmla="*/ 1121086 w 1958914"/>
                <a:gd name="connsiteY438" fmla="*/ 348493 h 2227419"/>
                <a:gd name="connsiteX439" fmla="*/ 1125842 w 1958914"/>
                <a:gd name="connsiteY439" fmla="*/ 349520 h 2227419"/>
                <a:gd name="connsiteX440" fmla="*/ 1232476 w 1958914"/>
                <a:gd name="connsiteY440" fmla="*/ 400054 h 2227419"/>
                <a:gd name="connsiteX441" fmla="*/ 1234584 w 1958914"/>
                <a:gd name="connsiteY441" fmla="*/ 485123 h 2227419"/>
                <a:gd name="connsiteX442" fmla="*/ 1202264 w 1958914"/>
                <a:gd name="connsiteY442" fmla="*/ 540899 h 2227419"/>
                <a:gd name="connsiteX443" fmla="*/ 1103305 w 1958914"/>
                <a:gd name="connsiteY443" fmla="*/ 623428 h 2227419"/>
                <a:gd name="connsiteX444" fmla="*/ 1204426 w 1958914"/>
                <a:gd name="connsiteY444" fmla="*/ 649370 h 2227419"/>
                <a:gd name="connsiteX445" fmla="*/ 1247122 w 1958914"/>
                <a:gd name="connsiteY445" fmla="*/ 784432 h 2227419"/>
                <a:gd name="connsiteX446" fmla="*/ 1242366 w 1958914"/>
                <a:gd name="connsiteY446" fmla="*/ 791458 h 2227419"/>
                <a:gd name="connsiteX447" fmla="*/ 1134598 w 1958914"/>
                <a:gd name="connsiteY447" fmla="*/ 862043 h 2227419"/>
                <a:gd name="connsiteX448" fmla="*/ 1113195 w 1958914"/>
                <a:gd name="connsiteY448" fmla="*/ 865718 h 2227419"/>
                <a:gd name="connsiteX449" fmla="*/ 1154703 w 1958914"/>
                <a:gd name="connsiteY449" fmla="*/ 902848 h 2227419"/>
                <a:gd name="connsiteX450" fmla="*/ 1172754 w 1958914"/>
                <a:gd name="connsiteY450" fmla="*/ 986566 h 2227419"/>
                <a:gd name="connsiteX451" fmla="*/ 1176700 w 1958914"/>
                <a:gd name="connsiteY451" fmla="*/ 1015157 h 2227419"/>
                <a:gd name="connsiteX452" fmla="*/ 1391264 w 1958914"/>
                <a:gd name="connsiteY452" fmla="*/ 1386456 h 2227419"/>
                <a:gd name="connsiteX453" fmla="*/ 1408451 w 1958914"/>
                <a:gd name="connsiteY453" fmla="*/ 1429801 h 2227419"/>
                <a:gd name="connsiteX454" fmla="*/ 1414829 w 1958914"/>
                <a:gd name="connsiteY454" fmla="*/ 1429963 h 2227419"/>
                <a:gd name="connsiteX455" fmla="*/ 1419963 w 1958914"/>
                <a:gd name="connsiteY455" fmla="*/ 1350299 h 2227419"/>
                <a:gd name="connsiteX456" fmla="*/ 1421314 w 1958914"/>
                <a:gd name="connsiteY456" fmla="*/ 1312466 h 2227419"/>
                <a:gd name="connsiteX457" fmla="*/ 1450337 w 1958914"/>
                <a:gd name="connsiteY457" fmla="*/ 1195186 h 2227419"/>
                <a:gd name="connsiteX458" fmla="*/ 1455417 w 1958914"/>
                <a:gd name="connsiteY458" fmla="*/ 1163676 h 2227419"/>
                <a:gd name="connsiteX459" fmla="*/ 1495088 w 1958914"/>
                <a:gd name="connsiteY459" fmla="*/ 1071473 h 2227419"/>
                <a:gd name="connsiteX460" fmla="*/ 1506761 w 1958914"/>
                <a:gd name="connsiteY460" fmla="*/ 1049692 h 2227419"/>
                <a:gd name="connsiteX461" fmla="*/ 1550539 w 1958914"/>
                <a:gd name="connsiteY461" fmla="*/ 963650 h 2227419"/>
                <a:gd name="connsiteX462" fmla="*/ 1582264 w 1958914"/>
                <a:gd name="connsiteY462" fmla="*/ 921332 h 2227419"/>
                <a:gd name="connsiteX463" fmla="*/ 1663334 w 1958914"/>
                <a:gd name="connsiteY463" fmla="*/ 813023 h 2227419"/>
                <a:gd name="connsiteX464" fmla="*/ 1699707 w 1958914"/>
                <a:gd name="connsiteY464" fmla="*/ 777028 h 2227419"/>
                <a:gd name="connsiteX465" fmla="*/ 1761645 w 1958914"/>
                <a:gd name="connsiteY465" fmla="*/ 749086 h 2227419"/>
                <a:gd name="connsiteX466" fmla="*/ 1795640 w 1958914"/>
                <a:gd name="connsiteY466" fmla="*/ 739357 h 2227419"/>
                <a:gd name="connsiteX467" fmla="*/ 1905408 w 1958914"/>
                <a:gd name="connsiteY467" fmla="*/ 741303 h 2227419"/>
                <a:gd name="connsiteX468" fmla="*/ 1916812 w 1958914"/>
                <a:gd name="connsiteY468" fmla="*/ 794917 h 2227419"/>
                <a:gd name="connsiteX469" fmla="*/ 1856766 w 1958914"/>
                <a:gd name="connsiteY469" fmla="*/ 846045 h 2227419"/>
                <a:gd name="connsiteX470" fmla="*/ 1808611 w 1958914"/>
                <a:gd name="connsiteY470" fmla="*/ 937816 h 2227419"/>
                <a:gd name="connsiteX471" fmla="*/ 1770887 w 1958914"/>
                <a:gd name="connsiteY471" fmla="*/ 1011157 h 2227419"/>
                <a:gd name="connsiteX472" fmla="*/ 1745539 w 1958914"/>
                <a:gd name="connsiteY472" fmla="*/ 1049260 h 2227419"/>
                <a:gd name="connsiteX473" fmla="*/ 1672306 w 1958914"/>
                <a:gd name="connsiteY473" fmla="*/ 1139572 h 2227419"/>
                <a:gd name="connsiteX474" fmla="*/ 1655551 w 1958914"/>
                <a:gd name="connsiteY474" fmla="*/ 1155299 h 2227419"/>
                <a:gd name="connsiteX475" fmla="*/ 1599343 w 1958914"/>
                <a:gd name="connsiteY475" fmla="*/ 1278849 h 2227419"/>
                <a:gd name="connsiteX476" fmla="*/ 1538703 w 1958914"/>
                <a:gd name="connsiteY476" fmla="*/ 1439313 h 2227419"/>
                <a:gd name="connsiteX477" fmla="*/ 1529731 w 1958914"/>
                <a:gd name="connsiteY477" fmla="*/ 1547893 h 2227419"/>
                <a:gd name="connsiteX478" fmla="*/ 1546972 w 1958914"/>
                <a:gd name="connsiteY478" fmla="*/ 1609397 h 2227419"/>
                <a:gd name="connsiteX479" fmla="*/ 1539514 w 1958914"/>
                <a:gd name="connsiteY479" fmla="*/ 1691440 h 2227419"/>
                <a:gd name="connsiteX480" fmla="*/ 1542703 w 1958914"/>
                <a:gd name="connsiteY480" fmla="*/ 1716410 h 2227419"/>
                <a:gd name="connsiteX481" fmla="*/ 1888167 w 1958914"/>
                <a:gd name="connsiteY481" fmla="*/ 2071981 h 2227419"/>
                <a:gd name="connsiteX482" fmla="*/ 1952807 w 1958914"/>
                <a:gd name="connsiteY482" fmla="*/ 2109922 h 2227419"/>
                <a:gd name="connsiteX483" fmla="*/ 1954374 w 1958914"/>
                <a:gd name="connsiteY483" fmla="*/ 2140620 h 2227419"/>
                <a:gd name="connsiteX484" fmla="*/ 1922271 w 1958914"/>
                <a:gd name="connsiteY484" fmla="*/ 2120515 h 2227419"/>
                <a:gd name="connsiteX485" fmla="*/ 1806557 w 1958914"/>
                <a:gd name="connsiteY485" fmla="*/ 2052579 h 2227419"/>
                <a:gd name="connsiteX486" fmla="*/ 1521786 w 1958914"/>
                <a:gd name="connsiteY486" fmla="*/ 1733975 h 2227419"/>
                <a:gd name="connsiteX487" fmla="*/ 1514220 w 1958914"/>
                <a:gd name="connsiteY487" fmla="*/ 1696629 h 2227419"/>
                <a:gd name="connsiteX488" fmla="*/ 1513950 w 1958914"/>
                <a:gd name="connsiteY488" fmla="*/ 1577672 h 2227419"/>
                <a:gd name="connsiteX489" fmla="*/ 1524921 w 1958914"/>
                <a:gd name="connsiteY489" fmla="*/ 1420343 h 2227419"/>
                <a:gd name="connsiteX490" fmla="*/ 1544594 w 1958914"/>
                <a:gd name="connsiteY490" fmla="*/ 1321871 h 2227419"/>
                <a:gd name="connsiteX491" fmla="*/ 1564699 w 1958914"/>
                <a:gd name="connsiteY491" fmla="*/ 1303549 h 2227419"/>
                <a:gd name="connsiteX492" fmla="*/ 1573455 w 1958914"/>
                <a:gd name="connsiteY492" fmla="*/ 1280092 h 2227419"/>
                <a:gd name="connsiteX493" fmla="*/ 1618313 w 1958914"/>
                <a:gd name="connsiteY493" fmla="*/ 1184971 h 2227419"/>
                <a:gd name="connsiteX494" fmla="*/ 1635230 w 1958914"/>
                <a:gd name="connsiteY494" fmla="*/ 1136059 h 2227419"/>
                <a:gd name="connsiteX495" fmla="*/ 1641121 w 1958914"/>
                <a:gd name="connsiteY495" fmla="*/ 1123358 h 2227419"/>
                <a:gd name="connsiteX496" fmla="*/ 1679224 w 1958914"/>
                <a:gd name="connsiteY496" fmla="*/ 1105306 h 2227419"/>
                <a:gd name="connsiteX497" fmla="*/ 1722893 w 1958914"/>
                <a:gd name="connsiteY497" fmla="*/ 1043261 h 2227419"/>
                <a:gd name="connsiteX498" fmla="*/ 1749863 w 1958914"/>
                <a:gd name="connsiteY498" fmla="*/ 998132 h 2227419"/>
                <a:gd name="connsiteX499" fmla="*/ 1793262 w 1958914"/>
                <a:gd name="connsiteY499" fmla="*/ 904469 h 2227419"/>
                <a:gd name="connsiteX500" fmla="*/ 1805747 w 1958914"/>
                <a:gd name="connsiteY500" fmla="*/ 865340 h 2227419"/>
                <a:gd name="connsiteX501" fmla="*/ 1890383 w 1958914"/>
                <a:gd name="connsiteY501" fmla="*/ 787675 h 2227419"/>
                <a:gd name="connsiteX502" fmla="*/ 1903138 w 1958914"/>
                <a:gd name="connsiteY502" fmla="*/ 769677 h 2227419"/>
                <a:gd name="connsiteX503" fmla="*/ 1883628 w 1958914"/>
                <a:gd name="connsiteY503" fmla="*/ 758976 h 2227419"/>
                <a:gd name="connsiteX504" fmla="*/ 1741972 w 1958914"/>
                <a:gd name="connsiteY504" fmla="*/ 772002 h 2227419"/>
                <a:gd name="connsiteX505" fmla="*/ 1736567 w 1958914"/>
                <a:gd name="connsiteY505" fmla="*/ 775244 h 2227419"/>
                <a:gd name="connsiteX506" fmla="*/ 1622691 w 1958914"/>
                <a:gd name="connsiteY506" fmla="*/ 895822 h 2227419"/>
                <a:gd name="connsiteX507" fmla="*/ 1557295 w 1958914"/>
                <a:gd name="connsiteY507" fmla="*/ 987053 h 2227419"/>
                <a:gd name="connsiteX508" fmla="*/ 1532217 w 1958914"/>
                <a:gd name="connsiteY508" fmla="*/ 1036883 h 2227419"/>
                <a:gd name="connsiteX509" fmla="*/ 1518544 w 1958914"/>
                <a:gd name="connsiteY509" fmla="*/ 1078229 h 2227419"/>
                <a:gd name="connsiteX510" fmla="*/ 1481630 w 1958914"/>
                <a:gd name="connsiteY510" fmla="*/ 1151516 h 2227419"/>
                <a:gd name="connsiteX511" fmla="*/ 1444878 w 1958914"/>
                <a:gd name="connsiteY511" fmla="*/ 1301765 h 2227419"/>
                <a:gd name="connsiteX512" fmla="*/ 1439690 w 1958914"/>
                <a:gd name="connsiteY512" fmla="*/ 1338679 h 2227419"/>
                <a:gd name="connsiteX513" fmla="*/ 1440447 w 1958914"/>
                <a:gd name="connsiteY513" fmla="*/ 1409588 h 2227419"/>
                <a:gd name="connsiteX514" fmla="*/ 1440717 w 1958914"/>
                <a:gd name="connsiteY514" fmla="*/ 1474498 h 2227419"/>
                <a:gd name="connsiteX515" fmla="*/ 1489683 w 1958914"/>
                <a:gd name="connsiteY515" fmla="*/ 1605398 h 2227419"/>
                <a:gd name="connsiteX516" fmla="*/ 1499844 w 1958914"/>
                <a:gd name="connsiteY516" fmla="*/ 1651067 h 2227419"/>
                <a:gd name="connsiteX517" fmla="*/ 1497465 w 1958914"/>
                <a:gd name="connsiteY517" fmla="*/ 1671497 h 2227419"/>
                <a:gd name="connsiteX518" fmla="*/ 1490494 w 1958914"/>
                <a:gd name="connsiteY518" fmla="*/ 1672956 h 2227419"/>
                <a:gd name="connsiteX519" fmla="*/ 1467578 w 1958914"/>
                <a:gd name="connsiteY519" fmla="*/ 1631178 h 2227419"/>
                <a:gd name="connsiteX520" fmla="*/ 1332083 w 1958914"/>
                <a:gd name="connsiteY520" fmla="*/ 1300036 h 2227419"/>
                <a:gd name="connsiteX521" fmla="*/ 1178159 w 1958914"/>
                <a:gd name="connsiteY521" fmla="*/ 1049368 h 2227419"/>
                <a:gd name="connsiteX522" fmla="*/ 1152271 w 1958914"/>
                <a:gd name="connsiteY522" fmla="*/ 1025479 h 2227419"/>
                <a:gd name="connsiteX523" fmla="*/ 1145083 w 1958914"/>
                <a:gd name="connsiteY523" fmla="*/ 1031154 h 2227419"/>
                <a:gd name="connsiteX524" fmla="*/ 1165350 w 1958914"/>
                <a:gd name="connsiteY524" fmla="*/ 1061096 h 2227419"/>
                <a:gd name="connsiteX525" fmla="*/ 1275172 w 1958914"/>
                <a:gd name="connsiteY525" fmla="*/ 1215075 h 2227419"/>
                <a:gd name="connsiteX526" fmla="*/ 1351486 w 1958914"/>
                <a:gd name="connsiteY526" fmla="*/ 1390888 h 2227419"/>
                <a:gd name="connsiteX527" fmla="*/ 1520651 w 1958914"/>
                <a:gd name="connsiteY527" fmla="*/ 1783914 h 2227419"/>
                <a:gd name="connsiteX528" fmla="*/ 1593452 w 1958914"/>
                <a:gd name="connsiteY528" fmla="*/ 1883035 h 2227419"/>
                <a:gd name="connsiteX529" fmla="*/ 1644310 w 1958914"/>
                <a:gd name="connsiteY529" fmla="*/ 1947674 h 2227419"/>
                <a:gd name="connsiteX530" fmla="*/ 1682899 w 1958914"/>
                <a:gd name="connsiteY530" fmla="*/ 1995181 h 2227419"/>
                <a:gd name="connsiteX531" fmla="*/ 1957023 w 1958914"/>
                <a:gd name="connsiteY531" fmla="*/ 2193370 h 2227419"/>
                <a:gd name="connsiteX532" fmla="*/ 1957185 w 1958914"/>
                <a:gd name="connsiteY532" fmla="*/ 2193316 h 2227419"/>
                <a:gd name="connsiteX533" fmla="*/ 1958914 w 1958914"/>
                <a:gd name="connsiteY533" fmla="*/ 2227419 h 2227419"/>
                <a:gd name="connsiteX534" fmla="*/ 1930648 w 1958914"/>
                <a:gd name="connsiteY534" fmla="*/ 2207800 h 2227419"/>
                <a:gd name="connsiteX535" fmla="*/ 1723164 w 1958914"/>
                <a:gd name="connsiteY535" fmla="*/ 2069711 h 2227419"/>
                <a:gd name="connsiteX536" fmla="*/ 1624745 w 1958914"/>
                <a:gd name="connsiteY536" fmla="*/ 1984696 h 2227419"/>
                <a:gd name="connsiteX537" fmla="*/ 1490926 w 1958914"/>
                <a:gd name="connsiteY537" fmla="*/ 1909085 h 2227419"/>
                <a:gd name="connsiteX538" fmla="*/ 1384617 w 1958914"/>
                <a:gd name="connsiteY538" fmla="*/ 1888223 h 2227419"/>
                <a:gd name="connsiteX539" fmla="*/ 1281928 w 1958914"/>
                <a:gd name="connsiteY539" fmla="*/ 1898060 h 2227419"/>
                <a:gd name="connsiteX540" fmla="*/ 1151298 w 1958914"/>
                <a:gd name="connsiteY540" fmla="*/ 1930380 h 2227419"/>
                <a:gd name="connsiteX541" fmla="*/ 1136003 w 1958914"/>
                <a:gd name="connsiteY541" fmla="*/ 1941891 h 2227419"/>
                <a:gd name="connsiteX542" fmla="*/ 1110115 w 1958914"/>
                <a:gd name="connsiteY542" fmla="*/ 1983021 h 2227419"/>
                <a:gd name="connsiteX543" fmla="*/ 1074714 w 1958914"/>
                <a:gd name="connsiteY543" fmla="*/ 2044688 h 2227419"/>
                <a:gd name="connsiteX544" fmla="*/ 1072931 w 1958914"/>
                <a:gd name="connsiteY544" fmla="*/ 2048525 h 2227419"/>
                <a:gd name="connsiteX545" fmla="*/ 1024343 w 1958914"/>
                <a:gd name="connsiteY545" fmla="*/ 2150403 h 2227419"/>
                <a:gd name="connsiteX546" fmla="*/ 998292 w 1958914"/>
                <a:gd name="connsiteY546" fmla="*/ 2175967 h 2227419"/>
                <a:gd name="connsiteX547" fmla="*/ 967864 w 1958914"/>
                <a:gd name="connsiteY547" fmla="*/ 2198775 h 2227419"/>
                <a:gd name="connsiteX548" fmla="*/ 910521 w 1958914"/>
                <a:gd name="connsiteY548" fmla="*/ 2184560 h 2227419"/>
                <a:gd name="connsiteX549" fmla="*/ 892253 w 1958914"/>
                <a:gd name="connsiteY549" fmla="*/ 2097221 h 2227419"/>
                <a:gd name="connsiteX550" fmla="*/ 900252 w 1958914"/>
                <a:gd name="connsiteY550" fmla="*/ 2020205 h 2227419"/>
                <a:gd name="connsiteX551" fmla="*/ 909548 w 1958914"/>
                <a:gd name="connsiteY551" fmla="*/ 1974536 h 2227419"/>
                <a:gd name="connsiteX552" fmla="*/ 939165 w 1958914"/>
                <a:gd name="connsiteY552" fmla="*/ 1900708 h 2227419"/>
                <a:gd name="connsiteX553" fmla="*/ 986132 w 1958914"/>
                <a:gd name="connsiteY553" fmla="*/ 1832447 h 2227419"/>
                <a:gd name="connsiteX554" fmla="*/ 1005481 w 1958914"/>
                <a:gd name="connsiteY554" fmla="*/ 1807370 h 2227419"/>
                <a:gd name="connsiteX555" fmla="*/ 1105845 w 1958914"/>
                <a:gd name="connsiteY555" fmla="*/ 1739704 h 2227419"/>
                <a:gd name="connsiteX556" fmla="*/ 1146434 w 1958914"/>
                <a:gd name="connsiteY556" fmla="*/ 1728894 h 2227419"/>
                <a:gd name="connsiteX557" fmla="*/ 1274254 w 1958914"/>
                <a:gd name="connsiteY557" fmla="*/ 1726678 h 2227419"/>
                <a:gd name="connsiteX558" fmla="*/ 1361052 w 1958914"/>
                <a:gd name="connsiteY558" fmla="*/ 1751594 h 2227419"/>
                <a:gd name="connsiteX559" fmla="*/ 1370132 w 1958914"/>
                <a:gd name="connsiteY559" fmla="*/ 1756836 h 2227419"/>
                <a:gd name="connsiteX560" fmla="*/ 1490818 w 1958914"/>
                <a:gd name="connsiteY560" fmla="*/ 1815045 h 2227419"/>
                <a:gd name="connsiteX561" fmla="*/ 1504708 w 1958914"/>
                <a:gd name="connsiteY561" fmla="*/ 1822881 h 2227419"/>
                <a:gd name="connsiteX562" fmla="*/ 1504600 w 1958914"/>
                <a:gd name="connsiteY562" fmla="*/ 1815909 h 2227419"/>
                <a:gd name="connsiteX563" fmla="*/ 1313924 w 1958914"/>
                <a:gd name="connsiteY563" fmla="*/ 1360243 h 2227419"/>
                <a:gd name="connsiteX564" fmla="*/ 1158324 w 1958914"/>
                <a:gd name="connsiteY564" fmla="*/ 1088227 h 2227419"/>
                <a:gd name="connsiteX565" fmla="*/ 1138111 w 1958914"/>
                <a:gd name="connsiteY565" fmla="*/ 1066230 h 2227419"/>
                <a:gd name="connsiteX566" fmla="*/ 1109358 w 1958914"/>
                <a:gd name="connsiteY566" fmla="*/ 1067095 h 2227419"/>
                <a:gd name="connsiteX567" fmla="*/ 1099413 w 1958914"/>
                <a:gd name="connsiteY567" fmla="*/ 1143787 h 2227419"/>
                <a:gd name="connsiteX568" fmla="*/ 1059149 w 1958914"/>
                <a:gd name="connsiteY568" fmla="*/ 1201022 h 2227419"/>
                <a:gd name="connsiteX569" fmla="*/ 1015749 w 1958914"/>
                <a:gd name="connsiteY569" fmla="*/ 1225343 h 2227419"/>
                <a:gd name="connsiteX570" fmla="*/ 990726 w 1958914"/>
                <a:gd name="connsiteY570" fmla="*/ 1333166 h 2227419"/>
                <a:gd name="connsiteX571" fmla="*/ 867716 w 1958914"/>
                <a:gd name="connsiteY571" fmla="*/ 1350461 h 2227419"/>
                <a:gd name="connsiteX572" fmla="*/ 816750 w 1958914"/>
                <a:gd name="connsiteY572" fmla="*/ 1437908 h 2227419"/>
                <a:gd name="connsiteX573" fmla="*/ 689633 w 1958914"/>
                <a:gd name="connsiteY573" fmla="*/ 1436071 h 2227419"/>
                <a:gd name="connsiteX574" fmla="*/ 668555 w 1958914"/>
                <a:gd name="connsiteY574" fmla="*/ 1409372 h 2227419"/>
                <a:gd name="connsiteX575" fmla="*/ 665474 w 1958914"/>
                <a:gd name="connsiteY575" fmla="*/ 1408669 h 2227419"/>
                <a:gd name="connsiteX576" fmla="*/ 654341 w 1958914"/>
                <a:gd name="connsiteY576" fmla="*/ 1433152 h 2227419"/>
                <a:gd name="connsiteX577" fmla="*/ 588998 w 1958914"/>
                <a:gd name="connsiteY577" fmla="*/ 1495954 h 2227419"/>
                <a:gd name="connsiteX578" fmla="*/ 562029 w 1958914"/>
                <a:gd name="connsiteY578" fmla="*/ 1512654 h 2227419"/>
                <a:gd name="connsiteX579" fmla="*/ 496633 w 1958914"/>
                <a:gd name="connsiteY579" fmla="*/ 1513627 h 2227419"/>
                <a:gd name="connsiteX580" fmla="*/ 493228 w 1958914"/>
                <a:gd name="connsiteY580" fmla="*/ 1511087 h 2227419"/>
                <a:gd name="connsiteX581" fmla="*/ 451937 w 1958914"/>
                <a:gd name="connsiteY581" fmla="*/ 1488063 h 2227419"/>
                <a:gd name="connsiteX582" fmla="*/ 430588 w 1958914"/>
                <a:gd name="connsiteY582" fmla="*/ 1443475 h 2227419"/>
                <a:gd name="connsiteX583" fmla="*/ 399512 w 1958914"/>
                <a:gd name="connsiteY583" fmla="*/ 1471201 h 2227419"/>
                <a:gd name="connsiteX584" fmla="*/ 328278 w 1958914"/>
                <a:gd name="connsiteY584" fmla="*/ 1453744 h 2227419"/>
                <a:gd name="connsiteX585" fmla="*/ 309200 w 1958914"/>
                <a:gd name="connsiteY585" fmla="*/ 1439854 h 2227419"/>
                <a:gd name="connsiteX586" fmla="*/ 260720 w 1958914"/>
                <a:gd name="connsiteY586" fmla="*/ 1381268 h 2227419"/>
                <a:gd name="connsiteX587" fmla="*/ 268125 w 1958914"/>
                <a:gd name="connsiteY587" fmla="*/ 1288848 h 2227419"/>
                <a:gd name="connsiteX588" fmla="*/ 253856 w 1958914"/>
                <a:gd name="connsiteY588" fmla="*/ 1293334 h 2227419"/>
                <a:gd name="connsiteX589" fmla="*/ 203701 w 1958914"/>
                <a:gd name="connsiteY589" fmla="*/ 1299874 h 2227419"/>
                <a:gd name="connsiteX590" fmla="*/ 80854 w 1958914"/>
                <a:gd name="connsiteY590" fmla="*/ 1230532 h 2227419"/>
                <a:gd name="connsiteX591" fmla="*/ 77449 w 1958914"/>
                <a:gd name="connsiteY591" fmla="*/ 1225127 h 2227419"/>
                <a:gd name="connsiteX592" fmla="*/ 96581 w 1958914"/>
                <a:gd name="connsiteY592" fmla="*/ 1081472 h 2227419"/>
                <a:gd name="connsiteX593" fmla="*/ 172084 w 1958914"/>
                <a:gd name="connsiteY593" fmla="*/ 998186 h 2227419"/>
                <a:gd name="connsiteX594" fmla="*/ 124415 w 1958914"/>
                <a:gd name="connsiteY594" fmla="*/ 988944 h 2227419"/>
                <a:gd name="connsiteX595" fmla="*/ 12701 w 1958914"/>
                <a:gd name="connsiteY595" fmla="*/ 886742 h 2227419"/>
                <a:gd name="connsiteX596" fmla="*/ 0 w 1958914"/>
                <a:gd name="connsiteY596" fmla="*/ 865448 h 2227419"/>
                <a:gd name="connsiteX597" fmla="*/ 0 w 1958914"/>
                <a:gd name="connsiteY597" fmla="*/ 818482 h 2227419"/>
                <a:gd name="connsiteX598" fmla="*/ 42426 w 1958914"/>
                <a:gd name="connsiteY598" fmla="*/ 746546 h 2227419"/>
                <a:gd name="connsiteX599" fmla="*/ 103715 w 1958914"/>
                <a:gd name="connsiteY599" fmla="*/ 712226 h 2227419"/>
                <a:gd name="connsiteX600" fmla="*/ 173651 w 1958914"/>
                <a:gd name="connsiteY600" fmla="*/ 705687 h 2227419"/>
                <a:gd name="connsiteX601" fmla="*/ 111930 w 1958914"/>
                <a:gd name="connsiteY601" fmla="*/ 637534 h 2227419"/>
                <a:gd name="connsiteX602" fmla="*/ 121118 w 1958914"/>
                <a:gd name="connsiteY602" fmla="*/ 539818 h 2227419"/>
                <a:gd name="connsiteX603" fmla="*/ 220347 w 1958914"/>
                <a:gd name="connsiteY603" fmla="*/ 482853 h 2227419"/>
                <a:gd name="connsiteX604" fmla="*/ 205160 w 1958914"/>
                <a:gd name="connsiteY604" fmla="*/ 456532 h 2227419"/>
                <a:gd name="connsiteX605" fmla="*/ 203755 w 1958914"/>
                <a:gd name="connsiteY605" fmla="*/ 318119 h 2227419"/>
                <a:gd name="connsiteX606" fmla="*/ 211862 w 1958914"/>
                <a:gd name="connsiteY606" fmla="*/ 306013 h 2227419"/>
                <a:gd name="connsiteX607" fmla="*/ 291473 w 1958914"/>
                <a:gd name="connsiteY607" fmla="*/ 269532 h 2227419"/>
                <a:gd name="connsiteX608" fmla="*/ 365246 w 1958914"/>
                <a:gd name="connsiteY608" fmla="*/ 296447 h 2227419"/>
                <a:gd name="connsiteX609" fmla="*/ 464367 w 1958914"/>
                <a:gd name="connsiteY609" fmla="*/ 387137 h 2227419"/>
                <a:gd name="connsiteX610" fmla="*/ 476420 w 1958914"/>
                <a:gd name="connsiteY610" fmla="*/ 404648 h 2227419"/>
                <a:gd name="connsiteX611" fmla="*/ 482473 w 1958914"/>
                <a:gd name="connsiteY611" fmla="*/ 399946 h 2227419"/>
                <a:gd name="connsiteX612" fmla="*/ 459071 w 1958914"/>
                <a:gd name="connsiteY612" fmla="*/ 330820 h 2227419"/>
                <a:gd name="connsiteX613" fmla="*/ 435993 w 1958914"/>
                <a:gd name="connsiteY613" fmla="*/ 201271 h 2227419"/>
                <a:gd name="connsiteX614" fmla="*/ 458098 w 1958914"/>
                <a:gd name="connsiteY614" fmla="*/ 136307 h 2227419"/>
                <a:gd name="connsiteX615" fmla="*/ 483932 w 1958914"/>
                <a:gd name="connsiteY615" fmla="*/ 102420 h 2227419"/>
                <a:gd name="connsiteX616" fmla="*/ 584188 w 1958914"/>
                <a:gd name="connsiteY616" fmla="*/ 89178 h 2227419"/>
                <a:gd name="connsiteX617" fmla="*/ 596457 w 1958914"/>
                <a:gd name="connsiteY617" fmla="*/ 98637 h 2227419"/>
                <a:gd name="connsiteX618" fmla="*/ 612887 w 1958914"/>
                <a:gd name="connsiteY618" fmla="*/ 74046 h 2227419"/>
                <a:gd name="connsiteX619" fmla="*/ 680013 w 1958914"/>
                <a:gd name="connsiteY619" fmla="*/ 28809 h 2227419"/>
                <a:gd name="connsiteX620" fmla="*/ 704063 w 1958914"/>
                <a:gd name="connsiteY620" fmla="*/ 16864 h 2227419"/>
                <a:gd name="connsiteX621" fmla="*/ 749293 w 1958914"/>
                <a:gd name="connsiteY621" fmla="*/ 22 h 222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958914" h="2227419">
                  <a:moveTo>
                    <a:pt x="1279576" y="1787494"/>
                  </a:moveTo>
                  <a:cubicBezTo>
                    <a:pt x="1336933" y="1787629"/>
                    <a:pt x="1389993" y="1799371"/>
                    <a:pt x="1410720" y="1823692"/>
                  </a:cubicBezTo>
                  <a:cubicBezTo>
                    <a:pt x="1398614" y="1822070"/>
                    <a:pt x="1386183" y="1821746"/>
                    <a:pt x="1374401" y="1818666"/>
                  </a:cubicBezTo>
                  <a:cubicBezTo>
                    <a:pt x="1304627" y="1800506"/>
                    <a:pt x="1234204" y="1797155"/>
                    <a:pt x="1167025" y="1824449"/>
                  </a:cubicBezTo>
                  <a:cubicBezTo>
                    <a:pt x="1075686" y="1861524"/>
                    <a:pt x="1015694" y="1932001"/>
                    <a:pt x="976673" y="2021178"/>
                  </a:cubicBezTo>
                  <a:cubicBezTo>
                    <a:pt x="968998" y="2038743"/>
                    <a:pt x="962675" y="2056848"/>
                    <a:pt x="955216" y="2074468"/>
                  </a:cubicBezTo>
                  <a:cubicBezTo>
                    <a:pt x="952406" y="2081061"/>
                    <a:pt x="947974" y="2086952"/>
                    <a:pt x="942786" y="2095708"/>
                  </a:cubicBezTo>
                  <a:cubicBezTo>
                    <a:pt x="923329" y="2029339"/>
                    <a:pt x="1024666" y="1878008"/>
                    <a:pt x="1122652" y="1820935"/>
                  </a:cubicBezTo>
                  <a:cubicBezTo>
                    <a:pt x="1160566" y="1798830"/>
                    <a:pt x="1222220" y="1787359"/>
                    <a:pt x="1279576" y="1787494"/>
                  </a:cubicBezTo>
                  <a:close/>
                  <a:moveTo>
                    <a:pt x="1260526" y="1745865"/>
                  </a:moveTo>
                  <a:cubicBezTo>
                    <a:pt x="1232151" y="1746297"/>
                    <a:pt x="1203777" y="1749324"/>
                    <a:pt x="1175403" y="1749108"/>
                  </a:cubicBezTo>
                  <a:cubicBezTo>
                    <a:pt x="1135192" y="1748784"/>
                    <a:pt x="1101845" y="1760944"/>
                    <a:pt x="1076444" y="1793588"/>
                  </a:cubicBezTo>
                  <a:cubicBezTo>
                    <a:pt x="1070985" y="1800560"/>
                    <a:pt x="1061148" y="1807154"/>
                    <a:pt x="1052609" y="1808181"/>
                  </a:cubicBezTo>
                  <a:cubicBezTo>
                    <a:pt x="1031369" y="1810829"/>
                    <a:pt x="1017857" y="1821800"/>
                    <a:pt x="1007048" y="1839095"/>
                  </a:cubicBezTo>
                  <a:cubicBezTo>
                    <a:pt x="990131" y="1866226"/>
                    <a:pt x="970350" y="1891682"/>
                    <a:pt x="955379" y="1919787"/>
                  </a:cubicBezTo>
                  <a:cubicBezTo>
                    <a:pt x="944354" y="1940486"/>
                    <a:pt x="938247" y="1964051"/>
                    <a:pt x="931491" y="1986750"/>
                  </a:cubicBezTo>
                  <a:cubicBezTo>
                    <a:pt x="926843" y="2002261"/>
                    <a:pt x="927113" y="2019502"/>
                    <a:pt x="921276" y="2034365"/>
                  </a:cubicBezTo>
                  <a:cubicBezTo>
                    <a:pt x="900792" y="2086520"/>
                    <a:pt x="922249" y="2134729"/>
                    <a:pt x="933545" y="2183858"/>
                  </a:cubicBezTo>
                  <a:cubicBezTo>
                    <a:pt x="934355" y="2187425"/>
                    <a:pt x="940625" y="2191911"/>
                    <a:pt x="944408" y="2191965"/>
                  </a:cubicBezTo>
                  <a:cubicBezTo>
                    <a:pt x="948245" y="2192019"/>
                    <a:pt x="955704" y="2186452"/>
                    <a:pt x="955379" y="2184290"/>
                  </a:cubicBezTo>
                  <a:cubicBezTo>
                    <a:pt x="952569" y="2166401"/>
                    <a:pt x="966945" y="2163050"/>
                    <a:pt x="977539" y="2157699"/>
                  </a:cubicBezTo>
                  <a:cubicBezTo>
                    <a:pt x="998130" y="2147268"/>
                    <a:pt x="1008075" y="2131054"/>
                    <a:pt x="1014236" y="2108733"/>
                  </a:cubicBezTo>
                  <a:cubicBezTo>
                    <a:pt x="1020559" y="2085763"/>
                    <a:pt x="1034449" y="2064901"/>
                    <a:pt x="1044502" y="2043067"/>
                  </a:cubicBezTo>
                  <a:cubicBezTo>
                    <a:pt x="1047853" y="2035824"/>
                    <a:pt x="1051636" y="2028744"/>
                    <a:pt x="1056068" y="2022097"/>
                  </a:cubicBezTo>
                  <a:cubicBezTo>
                    <a:pt x="1066175" y="2006910"/>
                    <a:pt x="1076768" y="1992047"/>
                    <a:pt x="1087901" y="1977616"/>
                  </a:cubicBezTo>
                  <a:cubicBezTo>
                    <a:pt x="1096441" y="1966537"/>
                    <a:pt x="1104115" y="1954484"/>
                    <a:pt x="1113303" y="1943945"/>
                  </a:cubicBezTo>
                  <a:cubicBezTo>
                    <a:pt x="1122005" y="1933623"/>
                    <a:pt x="1136273" y="1912760"/>
                    <a:pt x="1166377" y="1908166"/>
                  </a:cubicBezTo>
                  <a:cubicBezTo>
                    <a:pt x="1210587" y="1901357"/>
                    <a:pt x="1253121" y="1884818"/>
                    <a:pt x="1294305" y="1867848"/>
                  </a:cubicBezTo>
                  <a:cubicBezTo>
                    <a:pt x="1317004" y="1858498"/>
                    <a:pt x="1336569" y="1855039"/>
                    <a:pt x="1359593" y="1861633"/>
                  </a:cubicBezTo>
                  <a:cubicBezTo>
                    <a:pt x="1375050" y="1866010"/>
                    <a:pt x="1391426" y="1869577"/>
                    <a:pt x="1407424" y="1869577"/>
                  </a:cubicBezTo>
                  <a:cubicBezTo>
                    <a:pt x="1468983" y="1869577"/>
                    <a:pt x="1524219" y="1888656"/>
                    <a:pt x="1575130" y="1921786"/>
                  </a:cubicBezTo>
                  <a:cubicBezTo>
                    <a:pt x="1593993" y="1934055"/>
                    <a:pt x="1611990" y="1947566"/>
                    <a:pt x="1630420" y="1960538"/>
                  </a:cubicBezTo>
                  <a:cubicBezTo>
                    <a:pt x="1589939" y="1910761"/>
                    <a:pt x="1549566" y="1860822"/>
                    <a:pt x="1486332" y="1837906"/>
                  </a:cubicBezTo>
                  <a:cubicBezTo>
                    <a:pt x="1468064" y="1831313"/>
                    <a:pt x="1452985" y="1816288"/>
                    <a:pt x="1435366" y="1807316"/>
                  </a:cubicBezTo>
                  <a:cubicBezTo>
                    <a:pt x="1414126" y="1796453"/>
                    <a:pt x="1391859" y="1787643"/>
                    <a:pt x="1369808" y="1778617"/>
                  </a:cubicBezTo>
                  <a:cubicBezTo>
                    <a:pt x="1360025" y="1774618"/>
                    <a:pt x="1346892" y="1774996"/>
                    <a:pt x="1339974" y="1768457"/>
                  </a:cubicBezTo>
                  <a:cubicBezTo>
                    <a:pt x="1316896" y="1746676"/>
                    <a:pt x="1289008" y="1745433"/>
                    <a:pt x="1260526" y="1745865"/>
                  </a:cubicBezTo>
                  <a:close/>
                  <a:moveTo>
                    <a:pt x="944084" y="1202752"/>
                  </a:moveTo>
                  <a:cubicBezTo>
                    <a:pt x="962676" y="1225776"/>
                    <a:pt x="981592" y="1249178"/>
                    <a:pt x="1001913" y="1274309"/>
                  </a:cubicBezTo>
                  <a:cubicBezTo>
                    <a:pt x="1000670" y="1225451"/>
                    <a:pt x="993104" y="1216426"/>
                    <a:pt x="944084" y="1202752"/>
                  </a:cubicBezTo>
                  <a:close/>
                  <a:moveTo>
                    <a:pt x="1036179" y="1063366"/>
                  </a:moveTo>
                  <a:cubicBezTo>
                    <a:pt x="1056392" y="1082444"/>
                    <a:pt x="1075092" y="1100118"/>
                    <a:pt x="1096117" y="1120007"/>
                  </a:cubicBezTo>
                  <a:cubicBezTo>
                    <a:pt x="1097576" y="1075851"/>
                    <a:pt x="1083632" y="1063258"/>
                    <a:pt x="1036179" y="1063366"/>
                  </a:cubicBezTo>
                  <a:close/>
                  <a:moveTo>
                    <a:pt x="627858" y="1000023"/>
                  </a:moveTo>
                  <a:cubicBezTo>
                    <a:pt x="605050" y="993268"/>
                    <a:pt x="592998" y="1002348"/>
                    <a:pt x="582080" y="1020561"/>
                  </a:cubicBezTo>
                  <a:cubicBezTo>
                    <a:pt x="537654" y="1094551"/>
                    <a:pt x="501930" y="1172432"/>
                    <a:pt x="472582" y="1253447"/>
                  </a:cubicBezTo>
                  <a:cubicBezTo>
                    <a:pt x="454207" y="1304197"/>
                    <a:pt x="442587" y="1355812"/>
                    <a:pt x="448099" y="1410020"/>
                  </a:cubicBezTo>
                  <a:cubicBezTo>
                    <a:pt x="450748" y="1436557"/>
                    <a:pt x="453504" y="1463580"/>
                    <a:pt x="477933" y="1487847"/>
                  </a:cubicBezTo>
                  <a:cubicBezTo>
                    <a:pt x="466853" y="1436017"/>
                    <a:pt x="465178" y="1388888"/>
                    <a:pt x="474042" y="1341760"/>
                  </a:cubicBezTo>
                  <a:cubicBezTo>
                    <a:pt x="475987" y="1331437"/>
                    <a:pt x="479446" y="1321222"/>
                    <a:pt x="483338" y="1311385"/>
                  </a:cubicBezTo>
                  <a:cubicBezTo>
                    <a:pt x="484527" y="1308413"/>
                    <a:pt x="489607" y="1306954"/>
                    <a:pt x="492904" y="1304792"/>
                  </a:cubicBezTo>
                  <a:cubicBezTo>
                    <a:pt x="494525" y="1308899"/>
                    <a:pt x="497660" y="1313061"/>
                    <a:pt x="497444" y="1317060"/>
                  </a:cubicBezTo>
                  <a:cubicBezTo>
                    <a:pt x="495606" y="1351596"/>
                    <a:pt x="491120" y="1386186"/>
                    <a:pt x="491661" y="1420721"/>
                  </a:cubicBezTo>
                  <a:cubicBezTo>
                    <a:pt x="491985" y="1440719"/>
                    <a:pt x="497714" y="1461581"/>
                    <a:pt x="505334" y="1480335"/>
                  </a:cubicBezTo>
                  <a:cubicBezTo>
                    <a:pt x="515657" y="1505683"/>
                    <a:pt x="535060" y="1509466"/>
                    <a:pt x="550193" y="1487253"/>
                  </a:cubicBezTo>
                  <a:cubicBezTo>
                    <a:pt x="567758" y="1461364"/>
                    <a:pt x="578946" y="1431152"/>
                    <a:pt x="592836" y="1402724"/>
                  </a:cubicBezTo>
                  <a:cubicBezTo>
                    <a:pt x="596349" y="1395590"/>
                    <a:pt x="599429" y="1388294"/>
                    <a:pt x="602726" y="1381051"/>
                  </a:cubicBezTo>
                  <a:cubicBezTo>
                    <a:pt x="605699" y="1382024"/>
                    <a:pt x="608617" y="1382997"/>
                    <a:pt x="611536" y="1383970"/>
                  </a:cubicBezTo>
                  <a:cubicBezTo>
                    <a:pt x="609536" y="1398941"/>
                    <a:pt x="608347" y="1414074"/>
                    <a:pt x="605266" y="1428774"/>
                  </a:cubicBezTo>
                  <a:cubicBezTo>
                    <a:pt x="602132" y="1443475"/>
                    <a:pt x="597159" y="1457797"/>
                    <a:pt x="592457" y="1474173"/>
                  </a:cubicBezTo>
                  <a:cubicBezTo>
                    <a:pt x="630074" y="1452285"/>
                    <a:pt x="656286" y="1387861"/>
                    <a:pt x="642504" y="1346462"/>
                  </a:cubicBezTo>
                  <a:cubicBezTo>
                    <a:pt x="613806" y="1260366"/>
                    <a:pt x="607482" y="1172810"/>
                    <a:pt x="618562" y="1083363"/>
                  </a:cubicBezTo>
                  <a:cubicBezTo>
                    <a:pt x="621967" y="1055421"/>
                    <a:pt x="624831" y="1027479"/>
                    <a:pt x="627858" y="1000023"/>
                  </a:cubicBezTo>
                  <a:close/>
                  <a:moveTo>
                    <a:pt x="654611" y="982351"/>
                  </a:moveTo>
                  <a:cubicBezTo>
                    <a:pt x="650287" y="1016994"/>
                    <a:pt x="644288" y="1050503"/>
                    <a:pt x="642234" y="1084228"/>
                  </a:cubicBezTo>
                  <a:cubicBezTo>
                    <a:pt x="637100" y="1168649"/>
                    <a:pt x="630993" y="1253610"/>
                    <a:pt x="661367" y="1335112"/>
                  </a:cubicBezTo>
                  <a:cubicBezTo>
                    <a:pt x="672446" y="1364837"/>
                    <a:pt x="687795" y="1392996"/>
                    <a:pt x="701199" y="1421856"/>
                  </a:cubicBezTo>
                  <a:cubicBezTo>
                    <a:pt x="703523" y="1420830"/>
                    <a:pt x="705847" y="1419803"/>
                    <a:pt x="708171" y="1418776"/>
                  </a:cubicBezTo>
                  <a:cubicBezTo>
                    <a:pt x="697902" y="1393968"/>
                    <a:pt x="678662" y="1371647"/>
                    <a:pt x="681634" y="1343111"/>
                  </a:cubicBezTo>
                  <a:cubicBezTo>
                    <a:pt x="683796" y="1342138"/>
                    <a:pt x="686012" y="1341111"/>
                    <a:pt x="688174" y="1340084"/>
                  </a:cubicBezTo>
                  <a:cubicBezTo>
                    <a:pt x="695956" y="1353001"/>
                    <a:pt x="703631" y="1366080"/>
                    <a:pt x="711684" y="1378835"/>
                  </a:cubicBezTo>
                  <a:cubicBezTo>
                    <a:pt x="721899" y="1394941"/>
                    <a:pt x="729844" y="1413804"/>
                    <a:pt x="743679" y="1425856"/>
                  </a:cubicBezTo>
                  <a:cubicBezTo>
                    <a:pt x="753678" y="1434503"/>
                    <a:pt x="772324" y="1438125"/>
                    <a:pt x="785728" y="1435854"/>
                  </a:cubicBezTo>
                  <a:cubicBezTo>
                    <a:pt x="792646" y="1434720"/>
                    <a:pt x="801185" y="1415695"/>
                    <a:pt x="800915" y="1404940"/>
                  </a:cubicBezTo>
                  <a:cubicBezTo>
                    <a:pt x="800266" y="1379646"/>
                    <a:pt x="794645" y="1354569"/>
                    <a:pt x="791348" y="1329329"/>
                  </a:cubicBezTo>
                  <a:cubicBezTo>
                    <a:pt x="790213" y="1320898"/>
                    <a:pt x="790159" y="1312304"/>
                    <a:pt x="789619" y="1303819"/>
                  </a:cubicBezTo>
                  <a:cubicBezTo>
                    <a:pt x="793456" y="1303116"/>
                    <a:pt x="797239" y="1302468"/>
                    <a:pt x="801077" y="1301765"/>
                  </a:cubicBezTo>
                  <a:cubicBezTo>
                    <a:pt x="809832" y="1330194"/>
                    <a:pt x="818588" y="1358622"/>
                    <a:pt x="826695" y="1384997"/>
                  </a:cubicBezTo>
                  <a:cubicBezTo>
                    <a:pt x="841395" y="1359433"/>
                    <a:pt x="839450" y="1328734"/>
                    <a:pt x="820209" y="1305494"/>
                  </a:cubicBezTo>
                  <a:cubicBezTo>
                    <a:pt x="813832" y="1297874"/>
                    <a:pt x="807670" y="1290091"/>
                    <a:pt x="801671" y="1282146"/>
                  </a:cubicBezTo>
                  <a:cubicBezTo>
                    <a:pt x="741734" y="1202590"/>
                    <a:pt x="702928" y="1113575"/>
                    <a:pt x="682066" y="1016400"/>
                  </a:cubicBezTo>
                  <a:cubicBezTo>
                    <a:pt x="678932" y="1001915"/>
                    <a:pt x="675527" y="987269"/>
                    <a:pt x="654611" y="982351"/>
                  </a:cubicBezTo>
                  <a:close/>
                  <a:moveTo>
                    <a:pt x="543775" y="974750"/>
                  </a:moveTo>
                  <a:cubicBezTo>
                    <a:pt x="538316" y="977054"/>
                    <a:pt x="533682" y="981540"/>
                    <a:pt x="529493" y="986188"/>
                  </a:cubicBezTo>
                  <a:cubicBezTo>
                    <a:pt x="485337" y="1035154"/>
                    <a:pt x="438587" y="1082337"/>
                    <a:pt x="399079" y="1134870"/>
                  </a:cubicBezTo>
                  <a:cubicBezTo>
                    <a:pt x="359571" y="1187349"/>
                    <a:pt x="326603" y="1244854"/>
                    <a:pt x="292716" y="1301333"/>
                  </a:cubicBezTo>
                  <a:cubicBezTo>
                    <a:pt x="276069" y="1329058"/>
                    <a:pt x="272124" y="1360892"/>
                    <a:pt x="283906" y="1391698"/>
                  </a:cubicBezTo>
                  <a:cubicBezTo>
                    <a:pt x="288068" y="1402670"/>
                    <a:pt x="300498" y="1410452"/>
                    <a:pt x="309146" y="1419694"/>
                  </a:cubicBezTo>
                  <a:cubicBezTo>
                    <a:pt x="312875" y="1409642"/>
                    <a:pt x="318604" y="1399860"/>
                    <a:pt x="320009" y="1389536"/>
                  </a:cubicBezTo>
                  <a:cubicBezTo>
                    <a:pt x="326765" y="1339760"/>
                    <a:pt x="340385" y="1292361"/>
                    <a:pt x="366003" y="1248908"/>
                  </a:cubicBezTo>
                  <a:cubicBezTo>
                    <a:pt x="370110" y="1241881"/>
                    <a:pt x="376650" y="1236315"/>
                    <a:pt x="382054" y="1230046"/>
                  </a:cubicBezTo>
                  <a:cubicBezTo>
                    <a:pt x="384270" y="1231289"/>
                    <a:pt x="386486" y="1232532"/>
                    <a:pt x="388702" y="1233775"/>
                  </a:cubicBezTo>
                  <a:cubicBezTo>
                    <a:pt x="386324" y="1242746"/>
                    <a:pt x="384595" y="1251988"/>
                    <a:pt x="381406" y="1260690"/>
                  </a:cubicBezTo>
                  <a:cubicBezTo>
                    <a:pt x="373677" y="1281984"/>
                    <a:pt x="362057" y="1302414"/>
                    <a:pt x="357842" y="1324356"/>
                  </a:cubicBezTo>
                  <a:cubicBezTo>
                    <a:pt x="351356" y="1358135"/>
                    <a:pt x="347951" y="1392834"/>
                    <a:pt x="347249" y="1427261"/>
                  </a:cubicBezTo>
                  <a:cubicBezTo>
                    <a:pt x="347032" y="1438016"/>
                    <a:pt x="357355" y="1454338"/>
                    <a:pt x="366976" y="1458392"/>
                  </a:cubicBezTo>
                  <a:cubicBezTo>
                    <a:pt x="374758" y="1461689"/>
                    <a:pt x="390161" y="1452285"/>
                    <a:pt x="399566" y="1445042"/>
                  </a:cubicBezTo>
                  <a:cubicBezTo>
                    <a:pt x="420211" y="1429207"/>
                    <a:pt x="423832" y="1405426"/>
                    <a:pt x="427237" y="1380727"/>
                  </a:cubicBezTo>
                  <a:cubicBezTo>
                    <a:pt x="433507" y="1335220"/>
                    <a:pt x="437884" y="1288578"/>
                    <a:pt x="451937" y="1245341"/>
                  </a:cubicBezTo>
                  <a:cubicBezTo>
                    <a:pt x="480041" y="1158866"/>
                    <a:pt x="517333" y="1075851"/>
                    <a:pt x="570244" y="1000997"/>
                  </a:cubicBezTo>
                  <a:cubicBezTo>
                    <a:pt x="579108" y="988458"/>
                    <a:pt x="574406" y="982621"/>
                    <a:pt x="563002" y="976405"/>
                  </a:cubicBezTo>
                  <a:cubicBezTo>
                    <a:pt x="555517" y="972325"/>
                    <a:pt x="549234" y="972447"/>
                    <a:pt x="543775" y="974750"/>
                  </a:cubicBezTo>
                  <a:close/>
                  <a:moveTo>
                    <a:pt x="736437" y="937384"/>
                  </a:moveTo>
                  <a:cubicBezTo>
                    <a:pt x="732654" y="941762"/>
                    <a:pt x="728546" y="945869"/>
                    <a:pt x="725141" y="950463"/>
                  </a:cubicBezTo>
                  <a:cubicBezTo>
                    <a:pt x="720548" y="956678"/>
                    <a:pt x="717845" y="965380"/>
                    <a:pt x="711900" y="969163"/>
                  </a:cubicBezTo>
                  <a:cubicBezTo>
                    <a:pt x="698226" y="977865"/>
                    <a:pt x="697578" y="988836"/>
                    <a:pt x="701685" y="1002185"/>
                  </a:cubicBezTo>
                  <a:cubicBezTo>
                    <a:pt x="714008" y="1042180"/>
                    <a:pt x="724277" y="1082985"/>
                    <a:pt x="739031" y="1122061"/>
                  </a:cubicBezTo>
                  <a:cubicBezTo>
                    <a:pt x="768271" y="1199509"/>
                    <a:pt x="810697" y="1268905"/>
                    <a:pt x="873661" y="1324032"/>
                  </a:cubicBezTo>
                  <a:cubicBezTo>
                    <a:pt x="883984" y="1333058"/>
                    <a:pt x="896469" y="1339598"/>
                    <a:pt x="907981" y="1347272"/>
                  </a:cubicBezTo>
                  <a:cubicBezTo>
                    <a:pt x="909116" y="1345543"/>
                    <a:pt x="910305" y="1343867"/>
                    <a:pt x="911440" y="1342192"/>
                  </a:cubicBezTo>
                  <a:cubicBezTo>
                    <a:pt x="889929" y="1318682"/>
                    <a:pt x="867338" y="1296036"/>
                    <a:pt x="847286" y="1271337"/>
                  </a:cubicBezTo>
                  <a:cubicBezTo>
                    <a:pt x="827560" y="1247016"/>
                    <a:pt x="805400" y="1222911"/>
                    <a:pt x="805887" y="1188646"/>
                  </a:cubicBezTo>
                  <a:cubicBezTo>
                    <a:pt x="808211" y="1187403"/>
                    <a:pt x="810535" y="1186160"/>
                    <a:pt x="812859" y="1184917"/>
                  </a:cubicBezTo>
                  <a:cubicBezTo>
                    <a:pt x="820804" y="1196861"/>
                    <a:pt x="827884" y="1209562"/>
                    <a:pt x="836801" y="1220695"/>
                  </a:cubicBezTo>
                  <a:cubicBezTo>
                    <a:pt x="862474" y="1252745"/>
                    <a:pt x="888146" y="1284903"/>
                    <a:pt x="915439" y="1315601"/>
                  </a:cubicBezTo>
                  <a:cubicBezTo>
                    <a:pt x="927113" y="1328734"/>
                    <a:pt x="959271" y="1332572"/>
                    <a:pt x="968837" y="1324140"/>
                  </a:cubicBezTo>
                  <a:cubicBezTo>
                    <a:pt x="986132" y="1308899"/>
                    <a:pt x="981592" y="1290307"/>
                    <a:pt x="972296" y="1273607"/>
                  </a:cubicBezTo>
                  <a:cubicBezTo>
                    <a:pt x="959919" y="1251340"/>
                    <a:pt x="945381" y="1230208"/>
                    <a:pt x="931599" y="1208697"/>
                  </a:cubicBezTo>
                  <a:cubicBezTo>
                    <a:pt x="925870" y="1199671"/>
                    <a:pt x="921006" y="1189619"/>
                    <a:pt x="913602" y="1182214"/>
                  </a:cubicBezTo>
                  <a:cubicBezTo>
                    <a:pt x="889551" y="1158164"/>
                    <a:pt x="862366" y="1136923"/>
                    <a:pt x="840260" y="1111305"/>
                  </a:cubicBezTo>
                  <a:cubicBezTo>
                    <a:pt x="799185" y="1063690"/>
                    <a:pt x="766487" y="1010455"/>
                    <a:pt x="745787" y="950463"/>
                  </a:cubicBezTo>
                  <a:cubicBezTo>
                    <a:pt x="744112" y="945599"/>
                    <a:pt x="739626" y="941707"/>
                    <a:pt x="736437" y="937384"/>
                  </a:cubicBezTo>
                  <a:close/>
                  <a:moveTo>
                    <a:pt x="698172" y="916954"/>
                  </a:moveTo>
                  <a:cubicBezTo>
                    <a:pt x="684120" y="928953"/>
                    <a:pt x="673095" y="938411"/>
                    <a:pt x="660826" y="948950"/>
                  </a:cubicBezTo>
                  <a:cubicBezTo>
                    <a:pt x="662826" y="952031"/>
                    <a:pt x="667366" y="958948"/>
                    <a:pt x="671798" y="965758"/>
                  </a:cubicBezTo>
                  <a:cubicBezTo>
                    <a:pt x="681526" y="961435"/>
                    <a:pt x="690282" y="957543"/>
                    <a:pt x="701037" y="952733"/>
                  </a:cubicBezTo>
                  <a:cubicBezTo>
                    <a:pt x="700118" y="941546"/>
                    <a:pt x="699145" y="929439"/>
                    <a:pt x="698172" y="916954"/>
                  </a:cubicBezTo>
                  <a:close/>
                  <a:moveTo>
                    <a:pt x="785619" y="890093"/>
                  </a:moveTo>
                  <a:cubicBezTo>
                    <a:pt x="781782" y="899119"/>
                    <a:pt x="780485" y="907766"/>
                    <a:pt x="775567" y="913009"/>
                  </a:cubicBezTo>
                  <a:cubicBezTo>
                    <a:pt x="757894" y="931709"/>
                    <a:pt x="765730" y="949598"/>
                    <a:pt x="776378" y="966785"/>
                  </a:cubicBezTo>
                  <a:cubicBezTo>
                    <a:pt x="804752" y="1012562"/>
                    <a:pt x="830316" y="1060826"/>
                    <a:pt x="863987" y="1102388"/>
                  </a:cubicBezTo>
                  <a:cubicBezTo>
                    <a:pt x="889767" y="1134167"/>
                    <a:pt x="924681" y="1159515"/>
                    <a:pt x="958514" y="1183403"/>
                  </a:cubicBezTo>
                  <a:cubicBezTo>
                    <a:pt x="975431" y="1195348"/>
                    <a:pt x="999157" y="1197726"/>
                    <a:pt x="1019803" y="1204427"/>
                  </a:cubicBezTo>
                  <a:cubicBezTo>
                    <a:pt x="919439" y="1148814"/>
                    <a:pt x="859015" y="1099631"/>
                    <a:pt x="865878" y="1069095"/>
                  </a:cubicBezTo>
                  <a:cubicBezTo>
                    <a:pt x="880579" y="1080985"/>
                    <a:pt x="893875" y="1092389"/>
                    <a:pt x="907873" y="1102874"/>
                  </a:cubicBezTo>
                  <a:cubicBezTo>
                    <a:pt x="931113" y="1120277"/>
                    <a:pt x="953542" y="1139410"/>
                    <a:pt x="978728" y="1153407"/>
                  </a:cubicBezTo>
                  <a:cubicBezTo>
                    <a:pt x="997374" y="1163730"/>
                    <a:pt x="1019587" y="1170162"/>
                    <a:pt x="1040827" y="1172594"/>
                  </a:cubicBezTo>
                  <a:cubicBezTo>
                    <a:pt x="1065094" y="1175404"/>
                    <a:pt x="1082605" y="1150867"/>
                    <a:pt x="1068769" y="1131843"/>
                  </a:cubicBezTo>
                  <a:cubicBezTo>
                    <a:pt x="1046502" y="1101145"/>
                    <a:pt x="1020343" y="1071689"/>
                    <a:pt x="990618" y="1048287"/>
                  </a:cubicBezTo>
                  <a:cubicBezTo>
                    <a:pt x="955271" y="1020453"/>
                    <a:pt x="912575" y="1002131"/>
                    <a:pt x="876634" y="975000"/>
                  </a:cubicBezTo>
                  <a:cubicBezTo>
                    <a:pt x="844584" y="950841"/>
                    <a:pt x="817399" y="920197"/>
                    <a:pt x="785619" y="890093"/>
                  </a:cubicBezTo>
                  <a:close/>
                  <a:moveTo>
                    <a:pt x="499930" y="876041"/>
                  </a:moveTo>
                  <a:cubicBezTo>
                    <a:pt x="494633" y="877608"/>
                    <a:pt x="488202" y="878635"/>
                    <a:pt x="482581" y="881338"/>
                  </a:cubicBezTo>
                  <a:cubicBezTo>
                    <a:pt x="390540" y="925385"/>
                    <a:pt x="296823" y="966569"/>
                    <a:pt x="207376" y="1015427"/>
                  </a:cubicBezTo>
                  <a:cubicBezTo>
                    <a:pt x="168679" y="1036559"/>
                    <a:pt x="137710" y="1072716"/>
                    <a:pt x="105391" y="1104279"/>
                  </a:cubicBezTo>
                  <a:cubicBezTo>
                    <a:pt x="94203" y="1115197"/>
                    <a:pt x="89555" y="1132870"/>
                    <a:pt x="81934" y="1147462"/>
                  </a:cubicBezTo>
                  <a:cubicBezTo>
                    <a:pt x="83826" y="1148705"/>
                    <a:pt x="85718" y="1150002"/>
                    <a:pt x="87609" y="1151246"/>
                  </a:cubicBezTo>
                  <a:cubicBezTo>
                    <a:pt x="93230" y="1146274"/>
                    <a:pt x="99121" y="1141517"/>
                    <a:pt x="104472" y="1136221"/>
                  </a:cubicBezTo>
                  <a:cubicBezTo>
                    <a:pt x="148790" y="1092173"/>
                    <a:pt x="200675" y="1058826"/>
                    <a:pt x="255207" y="1029317"/>
                  </a:cubicBezTo>
                  <a:cubicBezTo>
                    <a:pt x="263801" y="1024669"/>
                    <a:pt x="273962" y="1022885"/>
                    <a:pt x="283420" y="1019805"/>
                  </a:cubicBezTo>
                  <a:cubicBezTo>
                    <a:pt x="284501" y="1022291"/>
                    <a:pt x="285528" y="1024831"/>
                    <a:pt x="286554" y="1027317"/>
                  </a:cubicBezTo>
                  <a:cubicBezTo>
                    <a:pt x="279474" y="1032614"/>
                    <a:pt x="272448" y="1037964"/>
                    <a:pt x="265368" y="1043261"/>
                  </a:cubicBezTo>
                  <a:cubicBezTo>
                    <a:pt x="222780" y="1075202"/>
                    <a:pt x="179759" y="1106549"/>
                    <a:pt x="137981" y="1139518"/>
                  </a:cubicBezTo>
                  <a:cubicBezTo>
                    <a:pt x="124307" y="1150327"/>
                    <a:pt x="112200" y="1164217"/>
                    <a:pt x="102580" y="1178863"/>
                  </a:cubicBezTo>
                  <a:cubicBezTo>
                    <a:pt x="88474" y="1200374"/>
                    <a:pt x="95068" y="1222263"/>
                    <a:pt x="117443" y="1234694"/>
                  </a:cubicBezTo>
                  <a:cubicBezTo>
                    <a:pt x="135332" y="1244638"/>
                    <a:pt x="154843" y="1250691"/>
                    <a:pt x="174570" y="1241990"/>
                  </a:cubicBezTo>
                  <a:cubicBezTo>
                    <a:pt x="206295" y="1227992"/>
                    <a:pt x="237048" y="1211940"/>
                    <a:pt x="268611" y="1197672"/>
                  </a:cubicBezTo>
                  <a:cubicBezTo>
                    <a:pt x="277961" y="1193402"/>
                    <a:pt x="288716" y="1192321"/>
                    <a:pt x="298823" y="1189781"/>
                  </a:cubicBezTo>
                  <a:cubicBezTo>
                    <a:pt x="292229" y="1198212"/>
                    <a:pt x="287311" y="1209562"/>
                    <a:pt x="278718" y="1214534"/>
                  </a:cubicBezTo>
                  <a:cubicBezTo>
                    <a:pt x="243912" y="1234694"/>
                    <a:pt x="208025" y="1252907"/>
                    <a:pt x="173651" y="1271283"/>
                  </a:cubicBezTo>
                  <a:cubicBezTo>
                    <a:pt x="211376" y="1288740"/>
                    <a:pt x="276772" y="1271878"/>
                    <a:pt x="298661" y="1235936"/>
                  </a:cubicBezTo>
                  <a:cubicBezTo>
                    <a:pt x="354869" y="1143841"/>
                    <a:pt x="423400" y="1061475"/>
                    <a:pt x="495930" y="982188"/>
                  </a:cubicBezTo>
                  <a:cubicBezTo>
                    <a:pt x="539654" y="934411"/>
                    <a:pt x="539492" y="934249"/>
                    <a:pt x="504254" y="879284"/>
                  </a:cubicBezTo>
                  <a:cubicBezTo>
                    <a:pt x="503551" y="878203"/>
                    <a:pt x="502092" y="877608"/>
                    <a:pt x="499930" y="876041"/>
                  </a:cubicBezTo>
                  <a:close/>
                  <a:moveTo>
                    <a:pt x="543437" y="832479"/>
                  </a:moveTo>
                  <a:cubicBezTo>
                    <a:pt x="543707" y="843235"/>
                    <a:pt x="543707" y="843235"/>
                    <a:pt x="577541" y="840316"/>
                  </a:cubicBezTo>
                  <a:cubicBezTo>
                    <a:pt x="574784" y="849396"/>
                    <a:pt x="572622" y="856584"/>
                    <a:pt x="570028" y="865286"/>
                  </a:cubicBezTo>
                  <a:cubicBezTo>
                    <a:pt x="579378" y="865286"/>
                    <a:pt x="585485" y="865286"/>
                    <a:pt x="592133" y="865286"/>
                  </a:cubicBezTo>
                  <a:cubicBezTo>
                    <a:pt x="586296" y="853071"/>
                    <a:pt x="580946" y="841830"/>
                    <a:pt x="576514" y="832479"/>
                  </a:cubicBezTo>
                  <a:cubicBezTo>
                    <a:pt x="564623" y="832479"/>
                    <a:pt x="554030" y="832479"/>
                    <a:pt x="543437" y="832479"/>
                  </a:cubicBezTo>
                  <a:close/>
                  <a:moveTo>
                    <a:pt x="1776723" y="815077"/>
                  </a:moveTo>
                  <a:cubicBezTo>
                    <a:pt x="1769914" y="825238"/>
                    <a:pt x="1765374" y="833291"/>
                    <a:pt x="1759699" y="840425"/>
                  </a:cubicBezTo>
                  <a:cubicBezTo>
                    <a:pt x="1717272" y="893823"/>
                    <a:pt x="1671603" y="944951"/>
                    <a:pt x="1632636" y="1000781"/>
                  </a:cubicBezTo>
                  <a:cubicBezTo>
                    <a:pt x="1545891" y="1125087"/>
                    <a:pt x="1501681" y="1266095"/>
                    <a:pt x="1480062" y="1414939"/>
                  </a:cubicBezTo>
                  <a:cubicBezTo>
                    <a:pt x="1477522" y="1432342"/>
                    <a:pt x="1472982" y="1449475"/>
                    <a:pt x="1469415" y="1466715"/>
                  </a:cubicBezTo>
                  <a:cubicBezTo>
                    <a:pt x="1465848" y="1465850"/>
                    <a:pt x="1462227" y="1464986"/>
                    <a:pt x="1458606" y="1464175"/>
                  </a:cubicBezTo>
                  <a:cubicBezTo>
                    <a:pt x="1466497" y="1323276"/>
                    <a:pt x="1502438" y="1189673"/>
                    <a:pt x="1568861" y="1064069"/>
                  </a:cubicBezTo>
                  <a:cubicBezTo>
                    <a:pt x="1626582" y="954895"/>
                    <a:pt x="1734945" y="822373"/>
                    <a:pt x="1776723" y="815077"/>
                  </a:cubicBezTo>
                  <a:close/>
                  <a:moveTo>
                    <a:pt x="868635" y="791026"/>
                  </a:moveTo>
                  <a:cubicBezTo>
                    <a:pt x="853880" y="787297"/>
                    <a:pt x="840423" y="790269"/>
                    <a:pt x="834099" y="807402"/>
                  </a:cubicBezTo>
                  <a:cubicBezTo>
                    <a:pt x="825776" y="829885"/>
                    <a:pt x="816804" y="852098"/>
                    <a:pt x="806535" y="878527"/>
                  </a:cubicBezTo>
                  <a:cubicBezTo>
                    <a:pt x="865284" y="941707"/>
                    <a:pt x="932626" y="1000943"/>
                    <a:pt x="1019100" y="1033262"/>
                  </a:cubicBezTo>
                  <a:cubicBezTo>
                    <a:pt x="1043367" y="1042342"/>
                    <a:pt x="1070552" y="1043477"/>
                    <a:pt x="1096441" y="1048287"/>
                  </a:cubicBezTo>
                  <a:cubicBezTo>
                    <a:pt x="1096819" y="1046125"/>
                    <a:pt x="1097197" y="1043910"/>
                    <a:pt x="1097576" y="1041693"/>
                  </a:cubicBezTo>
                  <a:cubicBezTo>
                    <a:pt x="1094225" y="1041315"/>
                    <a:pt x="1090658" y="1041423"/>
                    <a:pt x="1087469" y="1040396"/>
                  </a:cubicBezTo>
                  <a:cubicBezTo>
                    <a:pt x="1055906" y="1030344"/>
                    <a:pt x="1024235" y="1020507"/>
                    <a:pt x="992996" y="1009428"/>
                  </a:cubicBezTo>
                  <a:cubicBezTo>
                    <a:pt x="988834" y="1007914"/>
                    <a:pt x="987051" y="999862"/>
                    <a:pt x="984186" y="994835"/>
                  </a:cubicBezTo>
                  <a:cubicBezTo>
                    <a:pt x="989753" y="994133"/>
                    <a:pt x="995860" y="991592"/>
                    <a:pt x="1000724" y="993052"/>
                  </a:cubicBezTo>
                  <a:cubicBezTo>
                    <a:pt x="1016992" y="997970"/>
                    <a:pt x="1032828" y="1004347"/>
                    <a:pt x="1048772" y="1010238"/>
                  </a:cubicBezTo>
                  <a:cubicBezTo>
                    <a:pt x="1071093" y="1018508"/>
                    <a:pt x="1093360" y="1023480"/>
                    <a:pt x="1117303" y="1016021"/>
                  </a:cubicBezTo>
                  <a:cubicBezTo>
                    <a:pt x="1148974" y="1006131"/>
                    <a:pt x="1158216" y="978459"/>
                    <a:pt x="1135787" y="953976"/>
                  </a:cubicBezTo>
                  <a:cubicBezTo>
                    <a:pt x="1122978" y="939924"/>
                    <a:pt x="1108871" y="925872"/>
                    <a:pt x="1092712" y="916360"/>
                  </a:cubicBezTo>
                  <a:cubicBezTo>
                    <a:pt x="1046934" y="889336"/>
                    <a:pt x="999806" y="864745"/>
                    <a:pt x="953272" y="839019"/>
                  </a:cubicBezTo>
                  <a:cubicBezTo>
                    <a:pt x="943976" y="833885"/>
                    <a:pt x="935220" y="827886"/>
                    <a:pt x="926194" y="822265"/>
                  </a:cubicBezTo>
                  <a:cubicBezTo>
                    <a:pt x="927329" y="819563"/>
                    <a:pt x="928464" y="816914"/>
                    <a:pt x="929599" y="814212"/>
                  </a:cubicBezTo>
                  <a:cubicBezTo>
                    <a:pt x="945705" y="818157"/>
                    <a:pt x="961757" y="822157"/>
                    <a:pt x="977863" y="826102"/>
                  </a:cubicBezTo>
                  <a:cubicBezTo>
                    <a:pt x="942192" y="811077"/>
                    <a:pt x="905603" y="800376"/>
                    <a:pt x="868635" y="791026"/>
                  </a:cubicBezTo>
                  <a:close/>
                  <a:moveTo>
                    <a:pt x="658339" y="741250"/>
                  </a:moveTo>
                  <a:cubicBezTo>
                    <a:pt x="672013" y="741033"/>
                    <a:pt x="682660" y="754275"/>
                    <a:pt x="681958" y="770705"/>
                  </a:cubicBezTo>
                  <a:cubicBezTo>
                    <a:pt x="681039" y="793404"/>
                    <a:pt x="661853" y="820968"/>
                    <a:pt x="648773" y="815401"/>
                  </a:cubicBezTo>
                  <a:cubicBezTo>
                    <a:pt x="637423" y="810591"/>
                    <a:pt x="629911" y="796701"/>
                    <a:pt x="625209" y="791729"/>
                  </a:cubicBezTo>
                  <a:cubicBezTo>
                    <a:pt x="625533" y="763300"/>
                    <a:pt x="642936" y="741520"/>
                    <a:pt x="658339" y="741250"/>
                  </a:cubicBezTo>
                  <a:close/>
                  <a:moveTo>
                    <a:pt x="193540" y="731893"/>
                  </a:moveTo>
                  <a:cubicBezTo>
                    <a:pt x="165977" y="729346"/>
                    <a:pt x="138116" y="730386"/>
                    <a:pt x="109985" y="733791"/>
                  </a:cubicBezTo>
                  <a:cubicBezTo>
                    <a:pt x="86150" y="736655"/>
                    <a:pt x="63667" y="744870"/>
                    <a:pt x="49236" y="769516"/>
                  </a:cubicBezTo>
                  <a:cubicBezTo>
                    <a:pt x="160572" y="754220"/>
                    <a:pt x="261909" y="759139"/>
                    <a:pt x="288284" y="785405"/>
                  </a:cubicBezTo>
                  <a:cubicBezTo>
                    <a:pt x="273475" y="785405"/>
                    <a:pt x="263477" y="785729"/>
                    <a:pt x="253478" y="785351"/>
                  </a:cubicBezTo>
                  <a:cubicBezTo>
                    <a:pt x="215213" y="783892"/>
                    <a:pt x="176894" y="780379"/>
                    <a:pt x="138629" y="781189"/>
                  </a:cubicBezTo>
                  <a:cubicBezTo>
                    <a:pt x="103931" y="781946"/>
                    <a:pt x="69017" y="786540"/>
                    <a:pt x="39400" y="807997"/>
                  </a:cubicBezTo>
                  <a:cubicBezTo>
                    <a:pt x="15944" y="825021"/>
                    <a:pt x="15133" y="857557"/>
                    <a:pt x="38427" y="874960"/>
                  </a:cubicBezTo>
                  <a:cubicBezTo>
                    <a:pt x="47939" y="882040"/>
                    <a:pt x="59235" y="888634"/>
                    <a:pt x="70585" y="890850"/>
                  </a:cubicBezTo>
                  <a:cubicBezTo>
                    <a:pt x="106688" y="897984"/>
                    <a:pt x="143169" y="903010"/>
                    <a:pt x="179488" y="908739"/>
                  </a:cubicBezTo>
                  <a:cubicBezTo>
                    <a:pt x="195000" y="911171"/>
                    <a:pt x="210565" y="913387"/>
                    <a:pt x="226130" y="915711"/>
                  </a:cubicBezTo>
                  <a:cubicBezTo>
                    <a:pt x="225752" y="919549"/>
                    <a:pt x="225320" y="923386"/>
                    <a:pt x="224941" y="927223"/>
                  </a:cubicBezTo>
                  <a:cubicBezTo>
                    <a:pt x="162842" y="933925"/>
                    <a:pt x="101932" y="923818"/>
                    <a:pt x="36968" y="905713"/>
                  </a:cubicBezTo>
                  <a:cubicBezTo>
                    <a:pt x="42589" y="913495"/>
                    <a:pt x="44805" y="917008"/>
                    <a:pt x="47453" y="920143"/>
                  </a:cubicBezTo>
                  <a:cubicBezTo>
                    <a:pt x="89771" y="970460"/>
                    <a:pt x="194027" y="989701"/>
                    <a:pt x="253586" y="960948"/>
                  </a:cubicBezTo>
                  <a:cubicBezTo>
                    <a:pt x="327089" y="925656"/>
                    <a:pt x="401673" y="892741"/>
                    <a:pt x="476041" y="859341"/>
                  </a:cubicBezTo>
                  <a:cubicBezTo>
                    <a:pt x="487823" y="854044"/>
                    <a:pt x="500957" y="851720"/>
                    <a:pt x="508523" y="849504"/>
                  </a:cubicBezTo>
                  <a:cubicBezTo>
                    <a:pt x="507226" y="831669"/>
                    <a:pt x="506199" y="817185"/>
                    <a:pt x="505064" y="801457"/>
                  </a:cubicBezTo>
                  <a:cubicBezTo>
                    <a:pt x="499281" y="800808"/>
                    <a:pt x="491661" y="799565"/>
                    <a:pt x="483932" y="799187"/>
                  </a:cubicBezTo>
                  <a:cubicBezTo>
                    <a:pt x="411510" y="795890"/>
                    <a:pt x="342060" y="778649"/>
                    <a:pt x="275313" y="751518"/>
                  </a:cubicBezTo>
                  <a:cubicBezTo>
                    <a:pt x="248371" y="740574"/>
                    <a:pt x="221104" y="734439"/>
                    <a:pt x="193540" y="731893"/>
                  </a:cubicBezTo>
                  <a:close/>
                  <a:moveTo>
                    <a:pt x="732708" y="730656"/>
                  </a:moveTo>
                  <a:cubicBezTo>
                    <a:pt x="731411" y="732115"/>
                    <a:pt x="730114" y="733629"/>
                    <a:pt x="728763" y="735088"/>
                  </a:cubicBezTo>
                  <a:cubicBezTo>
                    <a:pt x="731843" y="741681"/>
                    <a:pt x="735356" y="748113"/>
                    <a:pt x="737788" y="754977"/>
                  </a:cubicBezTo>
                  <a:cubicBezTo>
                    <a:pt x="740653" y="763192"/>
                    <a:pt x="741031" y="777784"/>
                    <a:pt x="745193" y="778811"/>
                  </a:cubicBezTo>
                  <a:cubicBezTo>
                    <a:pt x="754327" y="781135"/>
                    <a:pt x="765136" y="776650"/>
                    <a:pt x="775189" y="774920"/>
                  </a:cubicBezTo>
                  <a:cubicBezTo>
                    <a:pt x="758488" y="757517"/>
                    <a:pt x="745571" y="744059"/>
                    <a:pt x="732708" y="730656"/>
                  </a:cubicBezTo>
                  <a:close/>
                  <a:moveTo>
                    <a:pt x="810103" y="705092"/>
                  </a:moveTo>
                  <a:cubicBezTo>
                    <a:pt x="801942" y="706227"/>
                    <a:pt x="792591" y="707578"/>
                    <a:pt x="784917" y="708659"/>
                  </a:cubicBezTo>
                  <a:cubicBezTo>
                    <a:pt x="782215" y="717469"/>
                    <a:pt x="778702" y="728872"/>
                    <a:pt x="774918" y="741195"/>
                  </a:cubicBezTo>
                  <a:cubicBezTo>
                    <a:pt x="781188" y="743519"/>
                    <a:pt x="788862" y="748005"/>
                    <a:pt x="796807" y="748816"/>
                  </a:cubicBezTo>
                  <a:cubicBezTo>
                    <a:pt x="803617" y="749518"/>
                    <a:pt x="812697" y="747897"/>
                    <a:pt x="817129" y="743573"/>
                  </a:cubicBezTo>
                  <a:cubicBezTo>
                    <a:pt x="819993" y="740817"/>
                    <a:pt x="816588" y="731196"/>
                    <a:pt x="815237" y="724765"/>
                  </a:cubicBezTo>
                  <a:cubicBezTo>
                    <a:pt x="813616" y="717036"/>
                    <a:pt x="811292" y="709470"/>
                    <a:pt x="810103" y="705092"/>
                  </a:cubicBezTo>
                  <a:close/>
                  <a:moveTo>
                    <a:pt x="573048" y="705065"/>
                  </a:moveTo>
                  <a:cubicBezTo>
                    <a:pt x="568745" y="704160"/>
                    <a:pt x="565786" y="707767"/>
                    <a:pt x="559867" y="714982"/>
                  </a:cubicBezTo>
                  <a:cubicBezTo>
                    <a:pt x="567704" y="720063"/>
                    <a:pt x="575649" y="725197"/>
                    <a:pt x="584729" y="731142"/>
                  </a:cubicBezTo>
                  <a:cubicBezTo>
                    <a:pt x="586404" y="729521"/>
                    <a:pt x="589917" y="726278"/>
                    <a:pt x="594295" y="722225"/>
                  </a:cubicBezTo>
                  <a:cubicBezTo>
                    <a:pt x="583000" y="711389"/>
                    <a:pt x="577352" y="705970"/>
                    <a:pt x="573048" y="705065"/>
                  </a:cubicBezTo>
                  <a:close/>
                  <a:moveTo>
                    <a:pt x="659428" y="697425"/>
                  </a:moveTo>
                  <a:cubicBezTo>
                    <a:pt x="649368" y="697755"/>
                    <a:pt x="639127" y="700660"/>
                    <a:pt x="634614" y="705524"/>
                  </a:cubicBezTo>
                  <a:cubicBezTo>
                    <a:pt x="622723" y="718387"/>
                    <a:pt x="620021" y="736385"/>
                    <a:pt x="606455" y="749681"/>
                  </a:cubicBezTo>
                  <a:cubicBezTo>
                    <a:pt x="597376" y="758544"/>
                    <a:pt x="603159" y="780811"/>
                    <a:pt x="597214" y="794972"/>
                  </a:cubicBezTo>
                  <a:cubicBezTo>
                    <a:pt x="589863" y="812537"/>
                    <a:pt x="597970" y="826210"/>
                    <a:pt x="602348" y="840857"/>
                  </a:cubicBezTo>
                  <a:cubicBezTo>
                    <a:pt x="607807" y="859178"/>
                    <a:pt x="631425" y="870366"/>
                    <a:pt x="648774" y="864421"/>
                  </a:cubicBezTo>
                  <a:cubicBezTo>
                    <a:pt x="671149" y="856747"/>
                    <a:pt x="716926" y="793945"/>
                    <a:pt x="717251" y="761787"/>
                  </a:cubicBezTo>
                  <a:cubicBezTo>
                    <a:pt x="708603" y="747086"/>
                    <a:pt x="697145" y="725035"/>
                    <a:pt x="683147" y="704768"/>
                  </a:cubicBezTo>
                  <a:cubicBezTo>
                    <a:pt x="679364" y="699337"/>
                    <a:pt x="669487" y="697094"/>
                    <a:pt x="659428" y="697425"/>
                  </a:cubicBezTo>
                  <a:close/>
                  <a:moveTo>
                    <a:pt x="621480" y="667584"/>
                  </a:moveTo>
                  <a:cubicBezTo>
                    <a:pt x="614995" y="678879"/>
                    <a:pt x="608834" y="689635"/>
                    <a:pt x="602780" y="700336"/>
                  </a:cubicBezTo>
                  <a:cubicBezTo>
                    <a:pt x="603915" y="701633"/>
                    <a:pt x="605104" y="702930"/>
                    <a:pt x="606293" y="704173"/>
                  </a:cubicBezTo>
                  <a:cubicBezTo>
                    <a:pt x="615427" y="696445"/>
                    <a:pt x="624507" y="688716"/>
                    <a:pt x="634397" y="680393"/>
                  </a:cubicBezTo>
                  <a:cubicBezTo>
                    <a:pt x="629587" y="675637"/>
                    <a:pt x="625642" y="671745"/>
                    <a:pt x="621480" y="667584"/>
                  </a:cubicBezTo>
                  <a:close/>
                  <a:moveTo>
                    <a:pt x="1086900" y="648931"/>
                  </a:moveTo>
                  <a:cubicBezTo>
                    <a:pt x="1004882" y="649151"/>
                    <a:pt x="926073" y="671921"/>
                    <a:pt x="848692" y="703903"/>
                  </a:cubicBezTo>
                  <a:cubicBezTo>
                    <a:pt x="844963" y="705416"/>
                    <a:pt x="840531" y="708281"/>
                    <a:pt x="838963" y="711686"/>
                  </a:cubicBezTo>
                  <a:cubicBezTo>
                    <a:pt x="830100" y="731142"/>
                    <a:pt x="847827" y="761517"/>
                    <a:pt x="869121" y="768164"/>
                  </a:cubicBezTo>
                  <a:cubicBezTo>
                    <a:pt x="925167" y="785567"/>
                    <a:pt x="980349" y="805997"/>
                    <a:pt x="1036827" y="821778"/>
                  </a:cubicBezTo>
                  <a:cubicBezTo>
                    <a:pt x="1069796" y="831020"/>
                    <a:pt x="1104494" y="836263"/>
                    <a:pt x="1138705" y="838371"/>
                  </a:cubicBezTo>
                  <a:cubicBezTo>
                    <a:pt x="1163080" y="839884"/>
                    <a:pt x="1187563" y="832101"/>
                    <a:pt x="1208263" y="811456"/>
                  </a:cubicBezTo>
                  <a:cubicBezTo>
                    <a:pt x="1155568" y="817617"/>
                    <a:pt x="1106439" y="823724"/>
                    <a:pt x="1059689" y="799457"/>
                  </a:cubicBezTo>
                  <a:cubicBezTo>
                    <a:pt x="1073363" y="795350"/>
                    <a:pt x="1086929" y="794377"/>
                    <a:pt x="1100332" y="795566"/>
                  </a:cubicBezTo>
                  <a:cubicBezTo>
                    <a:pt x="1133787" y="798593"/>
                    <a:pt x="1167566" y="802105"/>
                    <a:pt x="1198697" y="786702"/>
                  </a:cubicBezTo>
                  <a:cubicBezTo>
                    <a:pt x="1219288" y="776487"/>
                    <a:pt x="1244096" y="764868"/>
                    <a:pt x="1241934" y="737088"/>
                  </a:cubicBezTo>
                  <a:cubicBezTo>
                    <a:pt x="1239664" y="708119"/>
                    <a:pt x="1213073" y="701795"/>
                    <a:pt x="1190049" y="698498"/>
                  </a:cubicBezTo>
                  <a:cubicBezTo>
                    <a:pt x="1148650" y="692607"/>
                    <a:pt x="1106818" y="690013"/>
                    <a:pt x="1065202" y="685689"/>
                  </a:cubicBezTo>
                  <a:cubicBezTo>
                    <a:pt x="1047691" y="683852"/>
                    <a:pt x="1030288" y="681203"/>
                    <a:pt x="1012831" y="678934"/>
                  </a:cubicBezTo>
                  <a:cubicBezTo>
                    <a:pt x="1013101" y="675907"/>
                    <a:pt x="1013425" y="672826"/>
                    <a:pt x="1013750" y="669800"/>
                  </a:cubicBezTo>
                  <a:cubicBezTo>
                    <a:pt x="1080551" y="660720"/>
                    <a:pt x="1147136" y="666016"/>
                    <a:pt x="1214316" y="675313"/>
                  </a:cubicBezTo>
                  <a:cubicBezTo>
                    <a:pt x="1199994" y="667476"/>
                    <a:pt x="1185509" y="659693"/>
                    <a:pt x="1170052" y="656721"/>
                  </a:cubicBezTo>
                  <a:cubicBezTo>
                    <a:pt x="1141934" y="651289"/>
                    <a:pt x="1114239" y="648857"/>
                    <a:pt x="1086900" y="648931"/>
                  </a:cubicBezTo>
                  <a:close/>
                  <a:moveTo>
                    <a:pt x="746706" y="599377"/>
                  </a:moveTo>
                  <a:cubicBezTo>
                    <a:pt x="736545" y="601863"/>
                    <a:pt x="727303" y="604133"/>
                    <a:pt x="717683" y="606457"/>
                  </a:cubicBezTo>
                  <a:cubicBezTo>
                    <a:pt x="724493" y="612024"/>
                    <a:pt x="731897" y="618077"/>
                    <a:pt x="742328" y="626617"/>
                  </a:cubicBezTo>
                  <a:cubicBezTo>
                    <a:pt x="732438" y="629913"/>
                    <a:pt x="727195" y="631643"/>
                    <a:pt x="721953" y="633427"/>
                  </a:cubicBezTo>
                  <a:cubicBezTo>
                    <a:pt x="722007" y="634832"/>
                    <a:pt x="722115" y="636237"/>
                    <a:pt x="722169" y="637642"/>
                  </a:cubicBezTo>
                  <a:cubicBezTo>
                    <a:pt x="729627" y="637642"/>
                    <a:pt x="737032" y="637642"/>
                    <a:pt x="744004" y="637642"/>
                  </a:cubicBezTo>
                  <a:cubicBezTo>
                    <a:pt x="744977" y="623644"/>
                    <a:pt x="745895" y="611105"/>
                    <a:pt x="746706" y="599377"/>
                  </a:cubicBezTo>
                  <a:close/>
                  <a:moveTo>
                    <a:pt x="691146" y="596513"/>
                  </a:moveTo>
                  <a:cubicBezTo>
                    <a:pt x="689417" y="597215"/>
                    <a:pt x="687741" y="597864"/>
                    <a:pt x="686012" y="598566"/>
                  </a:cubicBezTo>
                  <a:cubicBezTo>
                    <a:pt x="686012" y="604566"/>
                    <a:pt x="686012" y="610511"/>
                    <a:pt x="686012" y="614564"/>
                  </a:cubicBezTo>
                  <a:cubicBezTo>
                    <a:pt x="662123" y="614564"/>
                    <a:pt x="640613" y="614564"/>
                    <a:pt x="619859" y="614564"/>
                  </a:cubicBezTo>
                  <a:cubicBezTo>
                    <a:pt x="621156" y="627265"/>
                    <a:pt x="621967" y="634994"/>
                    <a:pt x="622832" y="643425"/>
                  </a:cubicBezTo>
                  <a:cubicBezTo>
                    <a:pt x="651098" y="624455"/>
                    <a:pt x="651098" y="624455"/>
                    <a:pt x="665312" y="630724"/>
                  </a:cubicBezTo>
                  <a:cubicBezTo>
                    <a:pt x="664934" y="632670"/>
                    <a:pt x="665204" y="635372"/>
                    <a:pt x="663961" y="636561"/>
                  </a:cubicBezTo>
                  <a:cubicBezTo>
                    <a:pt x="656935" y="643425"/>
                    <a:pt x="649585" y="649911"/>
                    <a:pt x="641748" y="657045"/>
                  </a:cubicBezTo>
                  <a:cubicBezTo>
                    <a:pt x="643477" y="663098"/>
                    <a:pt x="645207" y="669367"/>
                    <a:pt x="646828" y="675042"/>
                  </a:cubicBezTo>
                  <a:cubicBezTo>
                    <a:pt x="654773" y="673042"/>
                    <a:pt x="662556" y="671151"/>
                    <a:pt x="670230" y="669205"/>
                  </a:cubicBezTo>
                  <a:cubicBezTo>
                    <a:pt x="660178" y="644290"/>
                    <a:pt x="669311" y="632021"/>
                    <a:pt x="702442" y="629751"/>
                  </a:cubicBezTo>
                  <a:cubicBezTo>
                    <a:pt x="698497" y="618077"/>
                    <a:pt x="694821" y="607322"/>
                    <a:pt x="691146" y="596513"/>
                  </a:cubicBezTo>
                  <a:close/>
                  <a:moveTo>
                    <a:pt x="192405" y="502040"/>
                  </a:moveTo>
                  <a:cubicBezTo>
                    <a:pt x="246182" y="522847"/>
                    <a:pt x="301904" y="536791"/>
                    <a:pt x="345789" y="574678"/>
                  </a:cubicBezTo>
                  <a:cubicBezTo>
                    <a:pt x="344330" y="578083"/>
                    <a:pt x="342817" y="581488"/>
                    <a:pt x="341357" y="584893"/>
                  </a:cubicBezTo>
                  <a:cubicBezTo>
                    <a:pt x="333845" y="582028"/>
                    <a:pt x="326008" y="579866"/>
                    <a:pt x="318928" y="576137"/>
                  </a:cubicBezTo>
                  <a:cubicBezTo>
                    <a:pt x="275151" y="553114"/>
                    <a:pt x="229319" y="535926"/>
                    <a:pt x="179921" y="532251"/>
                  </a:cubicBezTo>
                  <a:cubicBezTo>
                    <a:pt x="167274" y="531279"/>
                    <a:pt x="148844" y="537818"/>
                    <a:pt x="141926" y="547331"/>
                  </a:cubicBezTo>
                  <a:cubicBezTo>
                    <a:pt x="130360" y="563220"/>
                    <a:pt x="136575" y="582839"/>
                    <a:pt x="148574" y="598675"/>
                  </a:cubicBezTo>
                  <a:cubicBezTo>
                    <a:pt x="152843" y="604295"/>
                    <a:pt x="158032" y="609484"/>
                    <a:pt x="163599" y="613754"/>
                  </a:cubicBezTo>
                  <a:cubicBezTo>
                    <a:pt x="186082" y="631048"/>
                    <a:pt x="208998" y="647911"/>
                    <a:pt x="231643" y="664989"/>
                  </a:cubicBezTo>
                  <a:cubicBezTo>
                    <a:pt x="237318" y="669313"/>
                    <a:pt x="242777" y="673961"/>
                    <a:pt x="248344" y="678447"/>
                  </a:cubicBezTo>
                  <a:cubicBezTo>
                    <a:pt x="247209" y="680447"/>
                    <a:pt x="246128" y="682447"/>
                    <a:pt x="244993" y="684446"/>
                  </a:cubicBezTo>
                  <a:cubicBezTo>
                    <a:pt x="221807" y="686986"/>
                    <a:pt x="204782" y="671259"/>
                    <a:pt x="187001" y="659639"/>
                  </a:cubicBezTo>
                  <a:cubicBezTo>
                    <a:pt x="167814" y="647046"/>
                    <a:pt x="150087" y="632183"/>
                    <a:pt x="130468" y="617429"/>
                  </a:cubicBezTo>
                  <a:cubicBezTo>
                    <a:pt x="136197" y="642128"/>
                    <a:pt x="145331" y="653748"/>
                    <a:pt x="174408" y="673583"/>
                  </a:cubicBezTo>
                  <a:cubicBezTo>
                    <a:pt x="227103" y="709686"/>
                    <a:pt x="284663" y="735628"/>
                    <a:pt x="346546" y="750437"/>
                  </a:cubicBezTo>
                  <a:cubicBezTo>
                    <a:pt x="394053" y="761787"/>
                    <a:pt x="442478" y="769137"/>
                    <a:pt x="490634" y="777622"/>
                  </a:cubicBezTo>
                  <a:cubicBezTo>
                    <a:pt x="503173" y="779838"/>
                    <a:pt x="514630" y="777677"/>
                    <a:pt x="519441" y="762597"/>
                  </a:cubicBezTo>
                  <a:cubicBezTo>
                    <a:pt x="527818" y="736493"/>
                    <a:pt x="536898" y="710605"/>
                    <a:pt x="547869" y="678123"/>
                  </a:cubicBezTo>
                  <a:cubicBezTo>
                    <a:pt x="525007" y="662287"/>
                    <a:pt x="498254" y="642506"/>
                    <a:pt x="470258" y="624725"/>
                  </a:cubicBezTo>
                  <a:cubicBezTo>
                    <a:pt x="391513" y="574678"/>
                    <a:pt x="310443" y="529333"/>
                    <a:pt x="219429" y="505066"/>
                  </a:cubicBezTo>
                  <a:cubicBezTo>
                    <a:pt x="210781" y="502796"/>
                    <a:pt x="201431" y="503012"/>
                    <a:pt x="192405" y="502040"/>
                  </a:cubicBezTo>
                  <a:close/>
                  <a:moveTo>
                    <a:pt x="1142650" y="366383"/>
                  </a:moveTo>
                  <a:cubicBezTo>
                    <a:pt x="1122167" y="375084"/>
                    <a:pt x="1100170" y="381354"/>
                    <a:pt x="1081470" y="393028"/>
                  </a:cubicBezTo>
                  <a:cubicBezTo>
                    <a:pt x="982997" y="453830"/>
                    <a:pt x="902792" y="535332"/>
                    <a:pt x="827992" y="622509"/>
                  </a:cubicBezTo>
                  <a:cubicBezTo>
                    <a:pt x="824101" y="627049"/>
                    <a:pt x="822047" y="635372"/>
                    <a:pt x="823074" y="641263"/>
                  </a:cubicBezTo>
                  <a:cubicBezTo>
                    <a:pt x="825614" y="655694"/>
                    <a:pt x="830478" y="669800"/>
                    <a:pt x="833126" y="679366"/>
                  </a:cubicBezTo>
                  <a:cubicBezTo>
                    <a:pt x="899982" y="660504"/>
                    <a:pt x="967810" y="642939"/>
                    <a:pt x="1034612" y="622131"/>
                  </a:cubicBezTo>
                  <a:cubicBezTo>
                    <a:pt x="1093036" y="603917"/>
                    <a:pt x="1144812" y="572840"/>
                    <a:pt x="1187779" y="528739"/>
                  </a:cubicBezTo>
                  <a:cubicBezTo>
                    <a:pt x="1197832" y="518415"/>
                    <a:pt x="1205182" y="505390"/>
                    <a:pt x="1213776" y="493662"/>
                  </a:cubicBezTo>
                  <a:cubicBezTo>
                    <a:pt x="1202588" y="495392"/>
                    <a:pt x="1196048" y="501013"/>
                    <a:pt x="1188644" y="505120"/>
                  </a:cubicBezTo>
                  <a:cubicBezTo>
                    <a:pt x="1137246" y="533711"/>
                    <a:pt x="1085848" y="562409"/>
                    <a:pt x="1033855" y="589919"/>
                  </a:cubicBezTo>
                  <a:cubicBezTo>
                    <a:pt x="1025856" y="594189"/>
                    <a:pt x="1014885" y="592729"/>
                    <a:pt x="1005318" y="593919"/>
                  </a:cubicBezTo>
                  <a:cubicBezTo>
                    <a:pt x="1004940" y="591595"/>
                    <a:pt x="1004616" y="589217"/>
                    <a:pt x="1004237" y="586893"/>
                  </a:cubicBezTo>
                  <a:cubicBezTo>
                    <a:pt x="1008129" y="584244"/>
                    <a:pt x="1011858" y="581272"/>
                    <a:pt x="1015966" y="579002"/>
                  </a:cubicBezTo>
                  <a:cubicBezTo>
                    <a:pt x="1056338" y="556680"/>
                    <a:pt x="1097846" y="536143"/>
                    <a:pt x="1136813" y="511552"/>
                  </a:cubicBezTo>
                  <a:cubicBezTo>
                    <a:pt x="1161134" y="496202"/>
                    <a:pt x="1182212" y="475448"/>
                    <a:pt x="1203561" y="455884"/>
                  </a:cubicBezTo>
                  <a:cubicBezTo>
                    <a:pt x="1216532" y="443994"/>
                    <a:pt x="1222153" y="429239"/>
                    <a:pt x="1210425" y="412160"/>
                  </a:cubicBezTo>
                  <a:cubicBezTo>
                    <a:pt x="1197616" y="393460"/>
                    <a:pt x="1181564" y="385731"/>
                    <a:pt x="1161134" y="394919"/>
                  </a:cubicBezTo>
                  <a:cubicBezTo>
                    <a:pt x="1136705" y="405891"/>
                    <a:pt x="1112709" y="418808"/>
                    <a:pt x="1090766" y="434103"/>
                  </a:cubicBezTo>
                  <a:cubicBezTo>
                    <a:pt x="1056987" y="457667"/>
                    <a:pt x="1025262" y="484150"/>
                    <a:pt x="992293" y="508903"/>
                  </a:cubicBezTo>
                  <a:cubicBezTo>
                    <a:pt x="984024" y="515119"/>
                    <a:pt x="974458" y="519551"/>
                    <a:pt x="965486" y="524793"/>
                  </a:cubicBezTo>
                  <a:cubicBezTo>
                    <a:pt x="963162" y="521442"/>
                    <a:pt x="960892" y="518091"/>
                    <a:pt x="958568" y="514740"/>
                  </a:cubicBezTo>
                  <a:cubicBezTo>
                    <a:pt x="1015641" y="461342"/>
                    <a:pt x="1075741" y="411674"/>
                    <a:pt x="1144164" y="372274"/>
                  </a:cubicBezTo>
                  <a:cubicBezTo>
                    <a:pt x="1143677" y="370274"/>
                    <a:pt x="1143137" y="368329"/>
                    <a:pt x="1142650" y="366383"/>
                  </a:cubicBezTo>
                  <a:close/>
                  <a:moveTo>
                    <a:pt x="294053" y="288374"/>
                  </a:moveTo>
                  <a:cubicBezTo>
                    <a:pt x="289014" y="288894"/>
                    <a:pt x="283771" y="289907"/>
                    <a:pt x="278880" y="290123"/>
                  </a:cubicBezTo>
                  <a:cubicBezTo>
                    <a:pt x="348870" y="340927"/>
                    <a:pt x="411888" y="392866"/>
                    <a:pt x="462422" y="458208"/>
                  </a:cubicBezTo>
                  <a:cubicBezTo>
                    <a:pt x="460098" y="461126"/>
                    <a:pt x="457774" y="463991"/>
                    <a:pt x="455450" y="466855"/>
                  </a:cubicBezTo>
                  <a:cubicBezTo>
                    <a:pt x="447180" y="460640"/>
                    <a:pt x="438695" y="454803"/>
                    <a:pt x="430750" y="448209"/>
                  </a:cubicBezTo>
                  <a:cubicBezTo>
                    <a:pt x="386540" y="411458"/>
                    <a:pt x="343033" y="373733"/>
                    <a:pt x="297958" y="338062"/>
                  </a:cubicBezTo>
                  <a:cubicBezTo>
                    <a:pt x="285690" y="328334"/>
                    <a:pt x="269314" y="321578"/>
                    <a:pt x="253856" y="318714"/>
                  </a:cubicBezTo>
                  <a:cubicBezTo>
                    <a:pt x="228995" y="314066"/>
                    <a:pt x="215591" y="331901"/>
                    <a:pt x="226022" y="354601"/>
                  </a:cubicBezTo>
                  <a:cubicBezTo>
                    <a:pt x="233643" y="371247"/>
                    <a:pt x="243641" y="387029"/>
                    <a:pt x="254235" y="402054"/>
                  </a:cubicBezTo>
                  <a:cubicBezTo>
                    <a:pt x="268125" y="421780"/>
                    <a:pt x="283960" y="440156"/>
                    <a:pt x="298282" y="459613"/>
                  </a:cubicBezTo>
                  <a:cubicBezTo>
                    <a:pt x="302768" y="465720"/>
                    <a:pt x="305038" y="473449"/>
                    <a:pt x="308335" y="480475"/>
                  </a:cubicBezTo>
                  <a:cubicBezTo>
                    <a:pt x="306227" y="481934"/>
                    <a:pt x="304119" y="483393"/>
                    <a:pt x="302012" y="484853"/>
                  </a:cubicBezTo>
                  <a:cubicBezTo>
                    <a:pt x="264666" y="456046"/>
                    <a:pt x="237642" y="417457"/>
                    <a:pt x="209916" y="375625"/>
                  </a:cubicBezTo>
                  <a:cubicBezTo>
                    <a:pt x="204728" y="408647"/>
                    <a:pt x="212781" y="432806"/>
                    <a:pt x="231535" y="455019"/>
                  </a:cubicBezTo>
                  <a:cubicBezTo>
                    <a:pt x="252667" y="479880"/>
                    <a:pt x="276502" y="499607"/>
                    <a:pt x="307146" y="512092"/>
                  </a:cubicBezTo>
                  <a:cubicBezTo>
                    <a:pt x="385730" y="544088"/>
                    <a:pt x="459557" y="584947"/>
                    <a:pt x="528737" y="634237"/>
                  </a:cubicBezTo>
                  <a:cubicBezTo>
                    <a:pt x="537330" y="640344"/>
                    <a:pt x="546572" y="645587"/>
                    <a:pt x="555760" y="651370"/>
                  </a:cubicBezTo>
                  <a:cubicBezTo>
                    <a:pt x="565542" y="641101"/>
                    <a:pt x="573703" y="631265"/>
                    <a:pt x="583215" y="622887"/>
                  </a:cubicBezTo>
                  <a:cubicBezTo>
                    <a:pt x="593214" y="614132"/>
                    <a:pt x="593214" y="606998"/>
                    <a:pt x="585972" y="595810"/>
                  </a:cubicBezTo>
                  <a:cubicBezTo>
                    <a:pt x="567758" y="567814"/>
                    <a:pt x="551923" y="538359"/>
                    <a:pt x="533925" y="510254"/>
                  </a:cubicBezTo>
                  <a:cubicBezTo>
                    <a:pt x="518306" y="485826"/>
                    <a:pt x="503929" y="459613"/>
                    <a:pt x="483932" y="439129"/>
                  </a:cubicBezTo>
                  <a:cubicBezTo>
                    <a:pt x="442262" y="396487"/>
                    <a:pt x="397782" y="356546"/>
                    <a:pt x="353302" y="316822"/>
                  </a:cubicBezTo>
                  <a:cubicBezTo>
                    <a:pt x="340331" y="305256"/>
                    <a:pt x="324117" y="296447"/>
                    <a:pt x="308011" y="289583"/>
                  </a:cubicBezTo>
                  <a:cubicBezTo>
                    <a:pt x="303931" y="287827"/>
                    <a:pt x="299093" y="287854"/>
                    <a:pt x="294053" y="288374"/>
                  </a:cubicBezTo>
                  <a:close/>
                  <a:moveTo>
                    <a:pt x="1033639" y="170735"/>
                  </a:moveTo>
                  <a:cubicBezTo>
                    <a:pt x="1007696" y="193164"/>
                    <a:pt x="979808" y="213810"/>
                    <a:pt x="955920" y="238509"/>
                  </a:cubicBezTo>
                  <a:cubicBezTo>
                    <a:pt x="864960" y="332604"/>
                    <a:pt x="813616" y="449236"/>
                    <a:pt x="769946" y="570300"/>
                  </a:cubicBezTo>
                  <a:cubicBezTo>
                    <a:pt x="761893" y="592567"/>
                    <a:pt x="771784" y="600350"/>
                    <a:pt x="787403" y="610294"/>
                  </a:cubicBezTo>
                  <a:cubicBezTo>
                    <a:pt x="805346" y="621752"/>
                    <a:pt x="808859" y="606025"/>
                    <a:pt x="816534" y="597377"/>
                  </a:cubicBezTo>
                  <a:cubicBezTo>
                    <a:pt x="824587" y="588352"/>
                    <a:pt x="831829" y="578461"/>
                    <a:pt x="840747" y="570408"/>
                  </a:cubicBezTo>
                  <a:cubicBezTo>
                    <a:pt x="911980" y="506255"/>
                    <a:pt x="982889" y="441778"/>
                    <a:pt x="1055257" y="378922"/>
                  </a:cubicBezTo>
                  <a:cubicBezTo>
                    <a:pt x="1094549" y="344764"/>
                    <a:pt x="1123356" y="304932"/>
                    <a:pt x="1138651" y="255587"/>
                  </a:cubicBezTo>
                  <a:cubicBezTo>
                    <a:pt x="1068012" y="330874"/>
                    <a:pt x="1052501" y="343845"/>
                    <a:pt x="1030072" y="339900"/>
                  </a:cubicBezTo>
                  <a:cubicBezTo>
                    <a:pt x="1043313" y="325416"/>
                    <a:pt x="1055528" y="313039"/>
                    <a:pt x="1066607" y="299744"/>
                  </a:cubicBezTo>
                  <a:cubicBezTo>
                    <a:pt x="1084280" y="278611"/>
                    <a:pt x="1103575" y="258290"/>
                    <a:pt x="1117249" y="234726"/>
                  </a:cubicBezTo>
                  <a:cubicBezTo>
                    <a:pt x="1123140" y="224619"/>
                    <a:pt x="1121734" y="200352"/>
                    <a:pt x="1114384" y="194893"/>
                  </a:cubicBezTo>
                  <a:cubicBezTo>
                    <a:pt x="1103683" y="186894"/>
                    <a:pt x="1084010" y="186624"/>
                    <a:pt x="1069418" y="189489"/>
                  </a:cubicBezTo>
                  <a:cubicBezTo>
                    <a:pt x="1058176" y="191705"/>
                    <a:pt x="1047312" y="202352"/>
                    <a:pt x="1038935" y="211648"/>
                  </a:cubicBezTo>
                  <a:cubicBezTo>
                    <a:pt x="1002346" y="252183"/>
                    <a:pt x="966783" y="293636"/>
                    <a:pt x="930734" y="334657"/>
                  </a:cubicBezTo>
                  <a:cubicBezTo>
                    <a:pt x="923060" y="343359"/>
                    <a:pt x="914736" y="351574"/>
                    <a:pt x="906738" y="360059"/>
                  </a:cubicBezTo>
                  <a:cubicBezTo>
                    <a:pt x="904306" y="357897"/>
                    <a:pt x="901819" y="355736"/>
                    <a:pt x="899387" y="353574"/>
                  </a:cubicBezTo>
                  <a:cubicBezTo>
                    <a:pt x="935274" y="286502"/>
                    <a:pt x="981538" y="227267"/>
                    <a:pt x="1038611" y="176139"/>
                  </a:cubicBezTo>
                  <a:cubicBezTo>
                    <a:pt x="1036990" y="174356"/>
                    <a:pt x="1035314" y="172518"/>
                    <a:pt x="1033639" y="170735"/>
                  </a:cubicBezTo>
                  <a:close/>
                  <a:moveTo>
                    <a:pt x="555003" y="95988"/>
                  </a:moveTo>
                  <a:cubicBezTo>
                    <a:pt x="535871" y="92313"/>
                    <a:pt x="518468" y="95718"/>
                    <a:pt x="508469" y="113229"/>
                  </a:cubicBezTo>
                  <a:cubicBezTo>
                    <a:pt x="501605" y="125227"/>
                    <a:pt x="495066" y="139604"/>
                    <a:pt x="495120" y="152899"/>
                  </a:cubicBezTo>
                  <a:cubicBezTo>
                    <a:pt x="495228" y="190408"/>
                    <a:pt x="498957" y="227916"/>
                    <a:pt x="500849" y="265424"/>
                  </a:cubicBezTo>
                  <a:cubicBezTo>
                    <a:pt x="501227" y="272720"/>
                    <a:pt x="499606" y="280071"/>
                    <a:pt x="498903" y="287367"/>
                  </a:cubicBezTo>
                  <a:cubicBezTo>
                    <a:pt x="495282" y="287529"/>
                    <a:pt x="491661" y="287691"/>
                    <a:pt x="488040" y="287853"/>
                  </a:cubicBezTo>
                  <a:cubicBezTo>
                    <a:pt x="481014" y="245859"/>
                    <a:pt x="473988" y="203919"/>
                    <a:pt x="466799" y="160736"/>
                  </a:cubicBezTo>
                  <a:cubicBezTo>
                    <a:pt x="449775" y="187543"/>
                    <a:pt x="452801" y="215593"/>
                    <a:pt x="458422" y="242454"/>
                  </a:cubicBezTo>
                  <a:cubicBezTo>
                    <a:pt x="484094" y="365086"/>
                    <a:pt x="540194" y="474854"/>
                    <a:pt x="603645" y="581434"/>
                  </a:cubicBezTo>
                  <a:cubicBezTo>
                    <a:pt x="613752" y="598458"/>
                    <a:pt x="624615" y="593973"/>
                    <a:pt x="639045" y="584785"/>
                  </a:cubicBezTo>
                  <a:cubicBezTo>
                    <a:pt x="638127" y="581055"/>
                    <a:pt x="637370" y="577651"/>
                    <a:pt x="636451" y="574300"/>
                  </a:cubicBezTo>
                  <a:cubicBezTo>
                    <a:pt x="635316" y="570192"/>
                    <a:pt x="634235" y="566085"/>
                    <a:pt x="632776" y="562085"/>
                  </a:cubicBezTo>
                  <a:cubicBezTo>
                    <a:pt x="592890" y="453019"/>
                    <a:pt x="581324" y="339900"/>
                    <a:pt x="583594" y="224565"/>
                  </a:cubicBezTo>
                  <a:cubicBezTo>
                    <a:pt x="584242" y="192677"/>
                    <a:pt x="582459" y="160628"/>
                    <a:pt x="580081" y="128794"/>
                  </a:cubicBezTo>
                  <a:cubicBezTo>
                    <a:pt x="578946" y="113716"/>
                    <a:pt x="573271" y="99501"/>
                    <a:pt x="555003" y="95988"/>
                  </a:cubicBezTo>
                  <a:close/>
                  <a:moveTo>
                    <a:pt x="933761" y="52049"/>
                  </a:moveTo>
                  <a:cubicBezTo>
                    <a:pt x="919006" y="57561"/>
                    <a:pt x="906035" y="59993"/>
                    <a:pt x="895658" y="66587"/>
                  </a:cubicBezTo>
                  <a:cubicBezTo>
                    <a:pt x="861933" y="87989"/>
                    <a:pt x="837342" y="117985"/>
                    <a:pt x="818750" y="153278"/>
                  </a:cubicBezTo>
                  <a:cubicBezTo>
                    <a:pt x="778323" y="229807"/>
                    <a:pt x="752165" y="311309"/>
                    <a:pt x="732762" y="395298"/>
                  </a:cubicBezTo>
                  <a:cubicBezTo>
                    <a:pt x="718764" y="455722"/>
                    <a:pt x="711360" y="516740"/>
                    <a:pt x="713738" y="578839"/>
                  </a:cubicBezTo>
                  <a:cubicBezTo>
                    <a:pt x="734275" y="582893"/>
                    <a:pt x="743950" y="572084"/>
                    <a:pt x="750327" y="556140"/>
                  </a:cubicBezTo>
                  <a:cubicBezTo>
                    <a:pt x="767784" y="512687"/>
                    <a:pt x="784160" y="468747"/>
                    <a:pt x="802914" y="425888"/>
                  </a:cubicBezTo>
                  <a:cubicBezTo>
                    <a:pt x="842260" y="336063"/>
                    <a:pt x="899928" y="259209"/>
                    <a:pt x="972080" y="193056"/>
                  </a:cubicBezTo>
                  <a:cubicBezTo>
                    <a:pt x="977647" y="187975"/>
                    <a:pt x="982943" y="180841"/>
                    <a:pt x="984781" y="173761"/>
                  </a:cubicBezTo>
                  <a:cubicBezTo>
                    <a:pt x="987267" y="164195"/>
                    <a:pt x="985537" y="153602"/>
                    <a:pt x="986943" y="143657"/>
                  </a:cubicBezTo>
                  <a:cubicBezTo>
                    <a:pt x="988780" y="130416"/>
                    <a:pt x="993860" y="117391"/>
                    <a:pt x="994023" y="104203"/>
                  </a:cubicBezTo>
                  <a:cubicBezTo>
                    <a:pt x="994239" y="84314"/>
                    <a:pt x="982295" y="73937"/>
                    <a:pt x="963595" y="79828"/>
                  </a:cubicBezTo>
                  <a:cubicBezTo>
                    <a:pt x="948029" y="84747"/>
                    <a:pt x="932031" y="93610"/>
                    <a:pt x="920519" y="105068"/>
                  </a:cubicBezTo>
                  <a:cubicBezTo>
                    <a:pt x="878309" y="147008"/>
                    <a:pt x="845341" y="195596"/>
                    <a:pt x="822533" y="250885"/>
                  </a:cubicBezTo>
                  <a:cubicBezTo>
                    <a:pt x="817723" y="262560"/>
                    <a:pt x="810643" y="273207"/>
                    <a:pt x="804590" y="284340"/>
                  </a:cubicBezTo>
                  <a:cubicBezTo>
                    <a:pt x="801942" y="282989"/>
                    <a:pt x="799239" y="281692"/>
                    <a:pt x="796591" y="280395"/>
                  </a:cubicBezTo>
                  <a:cubicBezTo>
                    <a:pt x="799077" y="235266"/>
                    <a:pt x="821614" y="196947"/>
                    <a:pt x="846476" y="161060"/>
                  </a:cubicBezTo>
                  <a:cubicBezTo>
                    <a:pt x="871878" y="124471"/>
                    <a:pt x="902090" y="91178"/>
                    <a:pt x="933761" y="52049"/>
                  </a:cubicBezTo>
                  <a:close/>
                  <a:moveTo>
                    <a:pt x="765676" y="22377"/>
                  </a:moveTo>
                  <a:cubicBezTo>
                    <a:pt x="747247" y="18378"/>
                    <a:pt x="730222" y="25079"/>
                    <a:pt x="720548" y="39888"/>
                  </a:cubicBezTo>
                  <a:cubicBezTo>
                    <a:pt x="707144" y="60426"/>
                    <a:pt x="691957" y="82423"/>
                    <a:pt x="687687" y="105663"/>
                  </a:cubicBezTo>
                  <a:cubicBezTo>
                    <a:pt x="677148" y="163438"/>
                    <a:pt x="672176" y="222295"/>
                    <a:pt x="665312" y="280719"/>
                  </a:cubicBezTo>
                  <a:cubicBezTo>
                    <a:pt x="662988" y="300608"/>
                    <a:pt x="661745" y="320660"/>
                    <a:pt x="659583" y="345629"/>
                  </a:cubicBezTo>
                  <a:cubicBezTo>
                    <a:pt x="653368" y="338981"/>
                    <a:pt x="650341" y="337252"/>
                    <a:pt x="650071" y="335198"/>
                  </a:cubicBezTo>
                  <a:cubicBezTo>
                    <a:pt x="638127" y="238131"/>
                    <a:pt x="643693" y="142684"/>
                    <a:pt x="677202" y="47995"/>
                  </a:cubicBezTo>
                  <a:cubicBezTo>
                    <a:pt x="663853" y="53075"/>
                    <a:pt x="652125" y="59075"/>
                    <a:pt x="643423" y="68046"/>
                  </a:cubicBezTo>
                  <a:cubicBezTo>
                    <a:pt x="620562" y="91719"/>
                    <a:pt x="613752" y="122579"/>
                    <a:pt x="609968" y="153872"/>
                  </a:cubicBezTo>
                  <a:cubicBezTo>
                    <a:pt x="597970" y="252993"/>
                    <a:pt x="604942" y="351412"/>
                    <a:pt x="625210" y="448642"/>
                  </a:cubicBezTo>
                  <a:cubicBezTo>
                    <a:pt x="634397" y="492798"/>
                    <a:pt x="648071" y="535981"/>
                    <a:pt x="659799" y="580029"/>
                  </a:cubicBezTo>
                  <a:cubicBezTo>
                    <a:pt x="673365" y="576678"/>
                    <a:pt x="681958" y="574516"/>
                    <a:pt x="692822" y="571813"/>
                  </a:cubicBezTo>
                  <a:cubicBezTo>
                    <a:pt x="692822" y="543493"/>
                    <a:pt x="690444" y="515605"/>
                    <a:pt x="693254" y="488204"/>
                  </a:cubicBezTo>
                  <a:cubicBezTo>
                    <a:pt x="707144" y="352655"/>
                    <a:pt x="747949" y="225862"/>
                    <a:pt x="820642" y="109932"/>
                  </a:cubicBezTo>
                  <a:cubicBezTo>
                    <a:pt x="830532" y="94097"/>
                    <a:pt x="831397" y="78207"/>
                    <a:pt x="813237" y="63777"/>
                  </a:cubicBezTo>
                  <a:cubicBezTo>
                    <a:pt x="813237" y="78802"/>
                    <a:pt x="813237" y="93826"/>
                    <a:pt x="813237" y="108851"/>
                  </a:cubicBezTo>
                  <a:cubicBezTo>
                    <a:pt x="810643" y="109122"/>
                    <a:pt x="808049" y="109338"/>
                    <a:pt x="805455" y="109608"/>
                  </a:cubicBezTo>
                  <a:cubicBezTo>
                    <a:pt x="801509" y="92800"/>
                    <a:pt x="798050" y="75883"/>
                    <a:pt x="793564" y="59183"/>
                  </a:cubicBezTo>
                  <a:cubicBezTo>
                    <a:pt x="789295" y="43293"/>
                    <a:pt x="784917" y="26485"/>
                    <a:pt x="765676" y="22377"/>
                  </a:cubicBezTo>
                  <a:close/>
                  <a:moveTo>
                    <a:pt x="749293" y="22"/>
                  </a:moveTo>
                  <a:cubicBezTo>
                    <a:pt x="764947" y="-377"/>
                    <a:pt x="780566" y="4623"/>
                    <a:pt x="794321" y="15567"/>
                  </a:cubicBezTo>
                  <a:cubicBezTo>
                    <a:pt x="814642" y="31727"/>
                    <a:pt x="832640" y="50860"/>
                    <a:pt x="853340" y="70154"/>
                  </a:cubicBezTo>
                  <a:cubicBezTo>
                    <a:pt x="885822" y="48373"/>
                    <a:pt x="917115" y="27025"/>
                    <a:pt x="967702" y="47995"/>
                  </a:cubicBezTo>
                  <a:cubicBezTo>
                    <a:pt x="1020451" y="69830"/>
                    <a:pt x="1017209" y="110905"/>
                    <a:pt x="1026937" y="145765"/>
                  </a:cubicBezTo>
                  <a:cubicBezTo>
                    <a:pt x="1051582" y="149819"/>
                    <a:pt x="1076173" y="150791"/>
                    <a:pt x="1098603" y="158196"/>
                  </a:cubicBezTo>
                  <a:cubicBezTo>
                    <a:pt x="1139191" y="171599"/>
                    <a:pt x="1169079" y="240617"/>
                    <a:pt x="1153135" y="280935"/>
                  </a:cubicBezTo>
                  <a:cubicBezTo>
                    <a:pt x="1144056" y="303905"/>
                    <a:pt x="1132003" y="325686"/>
                    <a:pt x="1121086" y="348493"/>
                  </a:cubicBezTo>
                  <a:cubicBezTo>
                    <a:pt x="1122275" y="348818"/>
                    <a:pt x="1124329" y="350007"/>
                    <a:pt x="1125842" y="349520"/>
                  </a:cubicBezTo>
                  <a:cubicBezTo>
                    <a:pt x="1176646" y="334063"/>
                    <a:pt x="1207722" y="363410"/>
                    <a:pt x="1232476" y="400054"/>
                  </a:cubicBezTo>
                  <a:cubicBezTo>
                    <a:pt x="1250095" y="426104"/>
                    <a:pt x="1241880" y="457559"/>
                    <a:pt x="1234584" y="485123"/>
                  </a:cubicBezTo>
                  <a:cubicBezTo>
                    <a:pt x="1229233" y="505336"/>
                    <a:pt x="1217289" y="526522"/>
                    <a:pt x="1202264" y="540899"/>
                  </a:cubicBezTo>
                  <a:cubicBezTo>
                    <a:pt x="1170268" y="571489"/>
                    <a:pt x="1134273" y="598026"/>
                    <a:pt x="1103305" y="623428"/>
                  </a:cubicBezTo>
                  <a:cubicBezTo>
                    <a:pt x="1133949" y="631103"/>
                    <a:pt x="1170106" y="637534"/>
                    <a:pt x="1204426" y="649370"/>
                  </a:cubicBezTo>
                  <a:cubicBezTo>
                    <a:pt x="1262039" y="669205"/>
                    <a:pt x="1281442" y="734061"/>
                    <a:pt x="1247122" y="784432"/>
                  </a:cubicBezTo>
                  <a:cubicBezTo>
                    <a:pt x="1245555" y="786756"/>
                    <a:pt x="1243069" y="788864"/>
                    <a:pt x="1242366" y="791458"/>
                  </a:cubicBezTo>
                  <a:cubicBezTo>
                    <a:pt x="1226909" y="846369"/>
                    <a:pt x="1181132" y="854747"/>
                    <a:pt x="1134598" y="862043"/>
                  </a:cubicBezTo>
                  <a:cubicBezTo>
                    <a:pt x="1128328" y="863016"/>
                    <a:pt x="1122059" y="864205"/>
                    <a:pt x="1113195" y="865718"/>
                  </a:cubicBezTo>
                  <a:cubicBezTo>
                    <a:pt x="1128112" y="879068"/>
                    <a:pt x="1141191" y="891174"/>
                    <a:pt x="1154703" y="902848"/>
                  </a:cubicBezTo>
                  <a:cubicBezTo>
                    <a:pt x="1181780" y="926304"/>
                    <a:pt x="1189617" y="953868"/>
                    <a:pt x="1172754" y="986566"/>
                  </a:cubicBezTo>
                  <a:cubicBezTo>
                    <a:pt x="1167188" y="997375"/>
                    <a:pt x="1167512" y="1006239"/>
                    <a:pt x="1176700" y="1015157"/>
                  </a:cubicBezTo>
                  <a:cubicBezTo>
                    <a:pt x="1282955" y="1118818"/>
                    <a:pt x="1342730" y="1249394"/>
                    <a:pt x="1391264" y="1386456"/>
                  </a:cubicBezTo>
                  <a:cubicBezTo>
                    <a:pt x="1396453" y="1401102"/>
                    <a:pt x="1402722" y="1415371"/>
                    <a:pt x="1408451" y="1429801"/>
                  </a:cubicBezTo>
                  <a:cubicBezTo>
                    <a:pt x="1410559" y="1429855"/>
                    <a:pt x="1412721" y="1429909"/>
                    <a:pt x="1414829" y="1429963"/>
                  </a:cubicBezTo>
                  <a:cubicBezTo>
                    <a:pt x="1416558" y="1403426"/>
                    <a:pt x="1418450" y="1376890"/>
                    <a:pt x="1419963" y="1350299"/>
                  </a:cubicBezTo>
                  <a:cubicBezTo>
                    <a:pt x="1420665" y="1337706"/>
                    <a:pt x="1418612" y="1324573"/>
                    <a:pt x="1421314" y="1312466"/>
                  </a:cubicBezTo>
                  <a:cubicBezTo>
                    <a:pt x="1430124" y="1273175"/>
                    <a:pt x="1440825" y="1234315"/>
                    <a:pt x="1450337" y="1195186"/>
                  </a:cubicBezTo>
                  <a:cubicBezTo>
                    <a:pt x="1452823" y="1184863"/>
                    <a:pt x="1454282" y="1174270"/>
                    <a:pt x="1455417" y="1163676"/>
                  </a:cubicBezTo>
                  <a:cubicBezTo>
                    <a:pt x="1459093" y="1128762"/>
                    <a:pt x="1470280" y="1097415"/>
                    <a:pt x="1495088" y="1071473"/>
                  </a:cubicBezTo>
                  <a:cubicBezTo>
                    <a:pt x="1500654" y="1065690"/>
                    <a:pt x="1505681" y="1057421"/>
                    <a:pt x="1506761" y="1049692"/>
                  </a:cubicBezTo>
                  <a:cubicBezTo>
                    <a:pt x="1511626" y="1015751"/>
                    <a:pt x="1528542" y="988728"/>
                    <a:pt x="1550539" y="963650"/>
                  </a:cubicBezTo>
                  <a:cubicBezTo>
                    <a:pt x="1562159" y="950355"/>
                    <a:pt x="1575779" y="937168"/>
                    <a:pt x="1582264" y="921332"/>
                  </a:cubicBezTo>
                  <a:cubicBezTo>
                    <a:pt x="1600100" y="877825"/>
                    <a:pt x="1629825" y="844316"/>
                    <a:pt x="1663334" y="813023"/>
                  </a:cubicBezTo>
                  <a:cubicBezTo>
                    <a:pt x="1675819" y="801403"/>
                    <a:pt x="1688358" y="789729"/>
                    <a:pt x="1699707" y="777028"/>
                  </a:cubicBezTo>
                  <a:cubicBezTo>
                    <a:pt x="1716354" y="758328"/>
                    <a:pt x="1733432" y="744330"/>
                    <a:pt x="1761645" y="749086"/>
                  </a:cubicBezTo>
                  <a:cubicBezTo>
                    <a:pt x="1772130" y="750869"/>
                    <a:pt x="1784182" y="739628"/>
                    <a:pt x="1795640" y="739357"/>
                  </a:cubicBezTo>
                  <a:cubicBezTo>
                    <a:pt x="1832229" y="738385"/>
                    <a:pt x="1869251" y="736925"/>
                    <a:pt x="1905408" y="741303"/>
                  </a:cubicBezTo>
                  <a:cubicBezTo>
                    <a:pt x="1930378" y="744330"/>
                    <a:pt x="1936377" y="775785"/>
                    <a:pt x="1916812" y="794917"/>
                  </a:cubicBezTo>
                  <a:cubicBezTo>
                    <a:pt x="1898058" y="813293"/>
                    <a:pt x="1878007" y="830696"/>
                    <a:pt x="1856766" y="846045"/>
                  </a:cubicBezTo>
                  <a:cubicBezTo>
                    <a:pt x="1824933" y="869015"/>
                    <a:pt x="1809097" y="898200"/>
                    <a:pt x="1808611" y="937816"/>
                  </a:cubicBezTo>
                  <a:cubicBezTo>
                    <a:pt x="1808287" y="967380"/>
                    <a:pt x="1794667" y="991592"/>
                    <a:pt x="1770887" y="1011157"/>
                  </a:cubicBezTo>
                  <a:cubicBezTo>
                    <a:pt x="1759537" y="1020507"/>
                    <a:pt x="1750511" y="1035208"/>
                    <a:pt x="1745539" y="1049260"/>
                  </a:cubicBezTo>
                  <a:cubicBezTo>
                    <a:pt x="1731649" y="1088444"/>
                    <a:pt x="1709922" y="1119953"/>
                    <a:pt x="1672306" y="1139572"/>
                  </a:cubicBezTo>
                  <a:cubicBezTo>
                    <a:pt x="1665658" y="1142977"/>
                    <a:pt x="1658632" y="1148814"/>
                    <a:pt x="1655551" y="1155299"/>
                  </a:cubicBezTo>
                  <a:cubicBezTo>
                    <a:pt x="1636095" y="1196158"/>
                    <a:pt x="1616206" y="1236909"/>
                    <a:pt x="1599343" y="1278849"/>
                  </a:cubicBezTo>
                  <a:cubicBezTo>
                    <a:pt x="1577995" y="1331923"/>
                    <a:pt x="1562375" y="1387429"/>
                    <a:pt x="1538703" y="1439313"/>
                  </a:cubicBezTo>
                  <a:cubicBezTo>
                    <a:pt x="1521949" y="1476011"/>
                    <a:pt x="1517030" y="1510114"/>
                    <a:pt x="1529731" y="1547893"/>
                  </a:cubicBezTo>
                  <a:cubicBezTo>
                    <a:pt x="1536541" y="1568052"/>
                    <a:pt x="1541946" y="1588698"/>
                    <a:pt x="1546972" y="1609397"/>
                  </a:cubicBezTo>
                  <a:cubicBezTo>
                    <a:pt x="1553728" y="1637340"/>
                    <a:pt x="1558160" y="1664957"/>
                    <a:pt x="1539514" y="1691440"/>
                  </a:cubicBezTo>
                  <a:cubicBezTo>
                    <a:pt x="1535893" y="1696574"/>
                    <a:pt x="1538973" y="1709167"/>
                    <a:pt x="1542703" y="1716410"/>
                  </a:cubicBezTo>
                  <a:cubicBezTo>
                    <a:pt x="1621664" y="1870010"/>
                    <a:pt x="1736837" y="1988588"/>
                    <a:pt x="1888167" y="2071981"/>
                  </a:cubicBezTo>
                  <a:cubicBezTo>
                    <a:pt x="1903030" y="2080197"/>
                    <a:pt x="1936161" y="2100248"/>
                    <a:pt x="1952807" y="2109922"/>
                  </a:cubicBezTo>
                  <a:lnTo>
                    <a:pt x="1954374" y="2140620"/>
                  </a:lnTo>
                  <a:cubicBezTo>
                    <a:pt x="1950483" y="2137540"/>
                    <a:pt x="1927459" y="2123271"/>
                    <a:pt x="1922271" y="2120515"/>
                  </a:cubicBezTo>
                  <a:cubicBezTo>
                    <a:pt x="1882817" y="2099545"/>
                    <a:pt x="1844444" y="2076359"/>
                    <a:pt x="1806557" y="2052579"/>
                  </a:cubicBezTo>
                  <a:cubicBezTo>
                    <a:pt x="1681061" y="1973887"/>
                    <a:pt x="1587345" y="1866335"/>
                    <a:pt x="1521786" y="1733975"/>
                  </a:cubicBezTo>
                  <a:cubicBezTo>
                    <a:pt x="1516220" y="1722679"/>
                    <a:pt x="1509410" y="1705006"/>
                    <a:pt x="1514220" y="1696629"/>
                  </a:cubicBezTo>
                  <a:cubicBezTo>
                    <a:pt x="1537460" y="1655986"/>
                    <a:pt x="1529677" y="1616748"/>
                    <a:pt x="1513950" y="1577672"/>
                  </a:cubicBezTo>
                  <a:cubicBezTo>
                    <a:pt x="1491953" y="1523031"/>
                    <a:pt x="1494817" y="1471201"/>
                    <a:pt x="1524921" y="1420343"/>
                  </a:cubicBezTo>
                  <a:cubicBezTo>
                    <a:pt x="1542811" y="1390131"/>
                    <a:pt x="1549566" y="1357109"/>
                    <a:pt x="1544594" y="1321871"/>
                  </a:cubicBezTo>
                  <a:cubicBezTo>
                    <a:pt x="1543351" y="1313277"/>
                    <a:pt x="1558592" y="1300036"/>
                    <a:pt x="1564699" y="1303549"/>
                  </a:cubicBezTo>
                  <a:cubicBezTo>
                    <a:pt x="1568158" y="1294523"/>
                    <a:pt x="1572050" y="1287551"/>
                    <a:pt x="1573455" y="1280092"/>
                  </a:cubicBezTo>
                  <a:cubicBezTo>
                    <a:pt x="1580211" y="1244422"/>
                    <a:pt x="1595127" y="1213453"/>
                    <a:pt x="1618313" y="1184971"/>
                  </a:cubicBezTo>
                  <a:cubicBezTo>
                    <a:pt x="1628528" y="1172378"/>
                    <a:pt x="1630366" y="1152759"/>
                    <a:pt x="1635230" y="1136059"/>
                  </a:cubicBezTo>
                  <a:cubicBezTo>
                    <a:pt x="1636851" y="1130438"/>
                    <a:pt x="1639500" y="1121628"/>
                    <a:pt x="1641121" y="1123358"/>
                  </a:cubicBezTo>
                  <a:cubicBezTo>
                    <a:pt x="1654038" y="1117575"/>
                    <a:pt x="1670468" y="1114926"/>
                    <a:pt x="1679224" y="1105306"/>
                  </a:cubicBezTo>
                  <a:cubicBezTo>
                    <a:pt x="1696140" y="1086768"/>
                    <a:pt x="1709166" y="1064555"/>
                    <a:pt x="1722893" y="1043261"/>
                  </a:cubicBezTo>
                  <a:cubicBezTo>
                    <a:pt x="1732460" y="1028452"/>
                    <a:pt x="1737324" y="1008995"/>
                    <a:pt x="1749863" y="998132"/>
                  </a:cubicBezTo>
                  <a:cubicBezTo>
                    <a:pt x="1779210" y="972676"/>
                    <a:pt x="1790073" y="941275"/>
                    <a:pt x="1793262" y="904469"/>
                  </a:cubicBezTo>
                  <a:cubicBezTo>
                    <a:pt x="1794451" y="890958"/>
                    <a:pt x="1797153" y="874203"/>
                    <a:pt x="1805747" y="865340"/>
                  </a:cubicBezTo>
                  <a:cubicBezTo>
                    <a:pt x="1832338" y="837884"/>
                    <a:pt x="1862225" y="813671"/>
                    <a:pt x="1890383" y="787675"/>
                  </a:cubicBezTo>
                  <a:cubicBezTo>
                    <a:pt x="1895680" y="782811"/>
                    <a:pt x="1898923" y="775731"/>
                    <a:pt x="1903138" y="769677"/>
                  </a:cubicBezTo>
                  <a:cubicBezTo>
                    <a:pt x="1896653" y="766056"/>
                    <a:pt x="1890491" y="761463"/>
                    <a:pt x="1883628" y="758976"/>
                  </a:cubicBezTo>
                  <a:cubicBezTo>
                    <a:pt x="1834499" y="741303"/>
                    <a:pt x="1789479" y="770434"/>
                    <a:pt x="1741972" y="772002"/>
                  </a:cubicBezTo>
                  <a:cubicBezTo>
                    <a:pt x="1740134" y="772056"/>
                    <a:pt x="1737972" y="773731"/>
                    <a:pt x="1736567" y="775244"/>
                  </a:cubicBezTo>
                  <a:cubicBezTo>
                    <a:pt x="1698410" y="815239"/>
                    <a:pt x="1658848" y="854044"/>
                    <a:pt x="1622691" y="895822"/>
                  </a:cubicBezTo>
                  <a:cubicBezTo>
                    <a:pt x="1598316" y="924034"/>
                    <a:pt x="1578103" y="955976"/>
                    <a:pt x="1557295" y="987053"/>
                  </a:cubicBezTo>
                  <a:cubicBezTo>
                    <a:pt x="1546810" y="1002780"/>
                    <a:pt x="1530758" y="1021102"/>
                    <a:pt x="1532217" y="1036883"/>
                  </a:cubicBezTo>
                  <a:cubicBezTo>
                    <a:pt x="1533947" y="1055638"/>
                    <a:pt x="1525624" y="1065204"/>
                    <a:pt x="1518544" y="1078229"/>
                  </a:cubicBezTo>
                  <a:cubicBezTo>
                    <a:pt x="1505464" y="1102280"/>
                    <a:pt x="1489413" y="1125736"/>
                    <a:pt x="1481630" y="1151516"/>
                  </a:cubicBezTo>
                  <a:cubicBezTo>
                    <a:pt x="1466713" y="1200806"/>
                    <a:pt x="1456606" y="1251556"/>
                    <a:pt x="1444878" y="1301765"/>
                  </a:cubicBezTo>
                  <a:cubicBezTo>
                    <a:pt x="1442014" y="1314034"/>
                    <a:pt x="1435312" y="1329113"/>
                    <a:pt x="1439690" y="1338679"/>
                  </a:cubicBezTo>
                  <a:cubicBezTo>
                    <a:pt x="1450932" y="1363270"/>
                    <a:pt x="1442500" y="1385915"/>
                    <a:pt x="1440447" y="1409588"/>
                  </a:cubicBezTo>
                  <a:cubicBezTo>
                    <a:pt x="1438609" y="1431206"/>
                    <a:pt x="1434718" y="1454609"/>
                    <a:pt x="1440717" y="1474498"/>
                  </a:cubicBezTo>
                  <a:cubicBezTo>
                    <a:pt x="1454174" y="1518978"/>
                    <a:pt x="1473739" y="1561621"/>
                    <a:pt x="1489683" y="1605398"/>
                  </a:cubicBezTo>
                  <a:cubicBezTo>
                    <a:pt x="1494979" y="1619937"/>
                    <a:pt x="1497465" y="1635664"/>
                    <a:pt x="1499844" y="1651067"/>
                  </a:cubicBezTo>
                  <a:cubicBezTo>
                    <a:pt x="1500870" y="1657607"/>
                    <a:pt x="1498384" y="1664687"/>
                    <a:pt x="1497465" y="1671497"/>
                  </a:cubicBezTo>
                  <a:cubicBezTo>
                    <a:pt x="1495142" y="1671983"/>
                    <a:pt x="1492818" y="1672470"/>
                    <a:pt x="1490494" y="1672956"/>
                  </a:cubicBezTo>
                  <a:cubicBezTo>
                    <a:pt x="1482765" y="1659066"/>
                    <a:pt x="1473631" y="1645771"/>
                    <a:pt x="1467578" y="1631178"/>
                  </a:cubicBezTo>
                  <a:cubicBezTo>
                    <a:pt x="1421963" y="1520978"/>
                    <a:pt x="1376023" y="1410885"/>
                    <a:pt x="1332083" y="1300036"/>
                  </a:cubicBezTo>
                  <a:cubicBezTo>
                    <a:pt x="1295332" y="1207292"/>
                    <a:pt x="1249284" y="1120763"/>
                    <a:pt x="1178159" y="1049368"/>
                  </a:cubicBezTo>
                  <a:cubicBezTo>
                    <a:pt x="1169890" y="1041045"/>
                    <a:pt x="1160918" y="1033425"/>
                    <a:pt x="1152271" y="1025479"/>
                  </a:cubicBezTo>
                  <a:cubicBezTo>
                    <a:pt x="1149893" y="1027371"/>
                    <a:pt x="1147461" y="1029263"/>
                    <a:pt x="1145083" y="1031154"/>
                  </a:cubicBezTo>
                  <a:cubicBezTo>
                    <a:pt x="1151784" y="1041207"/>
                    <a:pt x="1157351" y="1052287"/>
                    <a:pt x="1165350" y="1061096"/>
                  </a:cubicBezTo>
                  <a:cubicBezTo>
                    <a:pt x="1207993" y="1108171"/>
                    <a:pt x="1248149" y="1157191"/>
                    <a:pt x="1275172" y="1215075"/>
                  </a:cubicBezTo>
                  <a:cubicBezTo>
                    <a:pt x="1302196" y="1272958"/>
                    <a:pt x="1328732" y="1331275"/>
                    <a:pt x="1351486" y="1390888"/>
                  </a:cubicBezTo>
                  <a:cubicBezTo>
                    <a:pt x="1402398" y="1524328"/>
                    <a:pt x="1453039" y="1657715"/>
                    <a:pt x="1520651" y="1783914"/>
                  </a:cubicBezTo>
                  <a:cubicBezTo>
                    <a:pt x="1540162" y="1820395"/>
                    <a:pt x="1562592" y="1854336"/>
                    <a:pt x="1593452" y="1883035"/>
                  </a:cubicBezTo>
                  <a:cubicBezTo>
                    <a:pt x="1613503" y="1901681"/>
                    <a:pt x="1635662" y="1923083"/>
                    <a:pt x="1644310" y="1947674"/>
                  </a:cubicBezTo>
                  <a:cubicBezTo>
                    <a:pt x="1652417" y="1970698"/>
                    <a:pt x="1669009" y="1980318"/>
                    <a:pt x="1682899" y="1995181"/>
                  </a:cubicBezTo>
                  <a:cubicBezTo>
                    <a:pt x="1756186" y="2073819"/>
                    <a:pt x="1868224" y="2135973"/>
                    <a:pt x="1957023" y="2193370"/>
                  </a:cubicBezTo>
                  <a:cubicBezTo>
                    <a:pt x="1957023" y="2193370"/>
                    <a:pt x="1957077" y="2193370"/>
                    <a:pt x="1957185" y="2193316"/>
                  </a:cubicBezTo>
                  <a:lnTo>
                    <a:pt x="1958914" y="2227419"/>
                  </a:lnTo>
                  <a:cubicBezTo>
                    <a:pt x="1956320" y="2224501"/>
                    <a:pt x="1934647" y="2210394"/>
                    <a:pt x="1930648" y="2207800"/>
                  </a:cubicBezTo>
                  <a:cubicBezTo>
                    <a:pt x="1861036" y="2162455"/>
                    <a:pt x="1790884" y="2117759"/>
                    <a:pt x="1723164" y="2069711"/>
                  </a:cubicBezTo>
                  <a:cubicBezTo>
                    <a:pt x="1687979" y="2044742"/>
                    <a:pt x="1657335" y="2013341"/>
                    <a:pt x="1624745" y="1984696"/>
                  </a:cubicBezTo>
                  <a:cubicBezTo>
                    <a:pt x="1585399" y="1950107"/>
                    <a:pt x="1540703" y="1927245"/>
                    <a:pt x="1490926" y="1909085"/>
                  </a:cubicBezTo>
                  <a:cubicBezTo>
                    <a:pt x="1455093" y="1896006"/>
                    <a:pt x="1419206" y="1896817"/>
                    <a:pt x="1384617" y="1888223"/>
                  </a:cubicBezTo>
                  <a:cubicBezTo>
                    <a:pt x="1346784" y="1878873"/>
                    <a:pt x="1316626" y="1885305"/>
                    <a:pt x="1281928" y="1898060"/>
                  </a:cubicBezTo>
                  <a:cubicBezTo>
                    <a:pt x="1240096" y="1913463"/>
                    <a:pt x="1194859" y="1919516"/>
                    <a:pt x="1151298" y="1930380"/>
                  </a:cubicBezTo>
                  <a:cubicBezTo>
                    <a:pt x="1145515" y="1931839"/>
                    <a:pt x="1139516" y="1936865"/>
                    <a:pt x="1136003" y="1941891"/>
                  </a:cubicBezTo>
                  <a:cubicBezTo>
                    <a:pt x="1126761" y="1955241"/>
                    <a:pt x="1120491" y="1970807"/>
                    <a:pt x="1110115" y="1983021"/>
                  </a:cubicBezTo>
                  <a:cubicBezTo>
                    <a:pt x="1094279" y="2001559"/>
                    <a:pt x="1077849" y="2019070"/>
                    <a:pt x="1074714" y="2044688"/>
                  </a:cubicBezTo>
                  <a:cubicBezTo>
                    <a:pt x="1074552" y="2046039"/>
                    <a:pt x="1073849" y="2047606"/>
                    <a:pt x="1072931" y="2048525"/>
                  </a:cubicBezTo>
                  <a:cubicBezTo>
                    <a:pt x="1044718" y="2076846"/>
                    <a:pt x="1036017" y="2114083"/>
                    <a:pt x="1024343" y="2150403"/>
                  </a:cubicBezTo>
                  <a:cubicBezTo>
                    <a:pt x="1020992" y="2160672"/>
                    <a:pt x="1007696" y="2168076"/>
                    <a:pt x="998292" y="2175967"/>
                  </a:cubicBezTo>
                  <a:cubicBezTo>
                    <a:pt x="988564" y="2184074"/>
                    <a:pt x="977539" y="2190613"/>
                    <a:pt x="967864" y="2198775"/>
                  </a:cubicBezTo>
                  <a:cubicBezTo>
                    <a:pt x="944084" y="2218826"/>
                    <a:pt x="920249" y="2214664"/>
                    <a:pt x="910521" y="2184560"/>
                  </a:cubicBezTo>
                  <a:cubicBezTo>
                    <a:pt x="901441" y="2156456"/>
                    <a:pt x="897928" y="2126460"/>
                    <a:pt x="892253" y="2097221"/>
                  </a:cubicBezTo>
                  <a:cubicBezTo>
                    <a:pt x="887119" y="2070792"/>
                    <a:pt x="889064" y="2045553"/>
                    <a:pt x="900252" y="2020205"/>
                  </a:cubicBezTo>
                  <a:cubicBezTo>
                    <a:pt x="906359" y="2006315"/>
                    <a:pt x="904630" y="1989182"/>
                    <a:pt x="909548" y="1974536"/>
                  </a:cubicBezTo>
                  <a:cubicBezTo>
                    <a:pt x="917925" y="1949404"/>
                    <a:pt x="926573" y="1923840"/>
                    <a:pt x="939165" y="1900708"/>
                  </a:cubicBezTo>
                  <a:cubicBezTo>
                    <a:pt x="952299" y="1876549"/>
                    <a:pt x="970188" y="1854985"/>
                    <a:pt x="986132" y="1832447"/>
                  </a:cubicBezTo>
                  <a:cubicBezTo>
                    <a:pt x="992239" y="1823800"/>
                    <a:pt x="997265" y="1813261"/>
                    <a:pt x="1005481" y="1807370"/>
                  </a:cubicBezTo>
                  <a:cubicBezTo>
                    <a:pt x="1038233" y="1783806"/>
                    <a:pt x="1071471" y="1760782"/>
                    <a:pt x="1105845" y="1739704"/>
                  </a:cubicBezTo>
                  <a:cubicBezTo>
                    <a:pt x="1117357" y="1732678"/>
                    <a:pt x="1132652" y="1729597"/>
                    <a:pt x="1146434" y="1728894"/>
                  </a:cubicBezTo>
                  <a:cubicBezTo>
                    <a:pt x="1189022" y="1726678"/>
                    <a:pt x="1231989" y="1723057"/>
                    <a:pt x="1274254" y="1726678"/>
                  </a:cubicBezTo>
                  <a:cubicBezTo>
                    <a:pt x="1303709" y="1729219"/>
                    <a:pt x="1332191" y="1742730"/>
                    <a:pt x="1361052" y="1751594"/>
                  </a:cubicBezTo>
                  <a:cubicBezTo>
                    <a:pt x="1364349" y="1752621"/>
                    <a:pt x="1367105" y="1756836"/>
                    <a:pt x="1370132" y="1756836"/>
                  </a:cubicBezTo>
                  <a:cubicBezTo>
                    <a:pt x="1419693" y="1757052"/>
                    <a:pt x="1452877" y="1790940"/>
                    <a:pt x="1490818" y="1815045"/>
                  </a:cubicBezTo>
                  <a:cubicBezTo>
                    <a:pt x="1494925" y="1817639"/>
                    <a:pt x="1499303" y="1819854"/>
                    <a:pt x="1504708" y="1822881"/>
                  </a:cubicBezTo>
                  <a:cubicBezTo>
                    <a:pt x="1504708" y="1819638"/>
                    <a:pt x="1505356" y="1817423"/>
                    <a:pt x="1504600" y="1815909"/>
                  </a:cubicBezTo>
                  <a:cubicBezTo>
                    <a:pt x="1429691" y="1668741"/>
                    <a:pt x="1371970" y="1514492"/>
                    <a:pt x="1313924" y="1360243"/>
                  </a:cubicBezTo>
                  <a:cubicBezTo>
                    <a:pt x="1276740" y="1261447"/>
                    <a:pt x="1232476" y="1166163"/>
                    <a:pt x="1158324" y="1088227"/>
                  </a:cubicBezTo>
                  <a:cubicBezTo>
                    <a:pt x="1151460" y="1080985"/>
                    <a:pt x="1144434" y="1073905"/>
                    <a:pt x="1138111" y="1066230"/>
                  </a:cubicBezTo>
                  <a:cubicBezTo>
                    <a:pt x="1128490" y="1054557"/>
                    <a:pt x="1119519" y="1055638"/>
                    <a:pt x="1109358" y="1067095"/>
                  </a:cubicBezTo>
                  <a:cubicBezTo>
                    <a:pt x="1118978" y="1094010"/>
                    <a:pt x="1115897" y="1116602"/>
                    <a:pt x="1099413" y="1143787"/>
                  </a:cubicBezTo>
                  <a:cubicBezTo>
                    <a:pt x="1087145" y="1164001"/>
                    <a:pt x="1078173" y="1186214"/>
                    <a:pt x="1059149" y="1201022"/>
                  </a:cubicBezTo>
                  <a:cubicBezTo>
                    <a:pt x="1046664" y="1210751"/>
                    <a:pt x="1031369" y="1216804"/>
                    <a:pt x="1015749" y="1225343"/>
                  </a:cubicBezTo>
                  <a:cubicBezTo>
                    <a:pt x="1039205" y="1266473"/>
                    <a:pt x="1014452" y="1302198"/>
                    <a:pt x="990726" y="1333166"/>
                  </a:cubicBezTo>
                  <a:cubicBezTo>
                    <a:pt x="967810" y="1363054"/>
                    <a:pt x="912845" y="1365918"/>
                    <a:pt x="867716" y="1350461"/>
                  </a:cubicBezTo>
                  <a:cubicBezTo>
                    <a:pt x="850529" y="1380187"/>
                    <a:pt x="835018" y="1409966"/>
                    <a:pt x="816750" y="1437908"/>
                  </a:cubicBezTo>
                  <a:cubicBezTo>
                    <a:pt x="792591" y="1474930"/>
                    <a:pt x="717845" y="1480011"/>
                    <a:pt x="689633" y="1436071"/>
                  </a:cubicBezTo>
                  <a:cubicBezTo>
                    <a:pt x="683580" y="1426558"/>
                    <a:pt x="675689" y="1418181"/>
                    <a:pt x="668555" y="1409372"/>
                  </a:cubicBezTo>
                  <a:cubicBezTo>
                    <a:pt x="668285" y="1408993"/>
                    <a:pt x="667420" y="1409047"/>
                    <a:pt x="665474" y="1408669"/>
                  </a:cubicBezTo>
                  <a:cubicBezTo>
                    <a:pt x="661853" y="1416614"/>
                    <a:pt x="658394" y="1425045"/>
                    <a:pt x="654341" y="1433152"/>
                  </a:cubicBezTo>
                  <a:cubicBezTo>
                    <a:pt x="640072" y="1461851"/>
                    <a:pt x="622507" y="1486604"/>
                    <a:pt x="588998" y="1495954"/>
                  </a:cubicBezTo>
                  <a:cubicBezTo>
                    <a:pt x="579216" y="1498710"/>
                    <a:pt x="570785" y="1506655"/>
                    <a:pt x="562029" y="1512654"/>
                  </a:cubicBezTo>
                  <a:cubicBezTo>
                    <a:pt x="540519" y="1527355"/>
                    <a:pt x="517981" y="1527787"/>
                    <a:pt x="496633" y="1513627"/>
                  </a:cubicBezTo>
                  <a:cubicBezTo>
                    <a:pt x="495498" y="1512816"/>
                    <a:pt x="494471" y="1511736"/>
                    <a:pt x="493228" y="1511087"/>
                  </a:cubicBezTo>
                  <a:cubicBezTo>
                    <a:pt x="479176" y="1503629"/>
                    <a:pt x="462151" y="1499035"/>
                    <a:pt x="451937" y="1488063"/>
                  </a:cubicBezTo>
                  <a:cubicBezTo>
                    <a:pt x="441506" y="1476876"/>
                    <a:pt x="437830" y="1459419"/>
                    <a:pt x="430588" y="1443475"/>
                  </a:cubicBezTo>
                  <a:cubicBezTo>
                    <a:pt x="420157" y="1452933"/>
                    <a:pt x="410699" y="1463310"/>
                    <a:pt x="399512" y="1471201"/>
                  </a:cubicBezTo>
                  <a:cubicBezTo>
                    <a:pt x="369516" y="1492441"/>
                    <a:pt x="345627" y="1485685"/>
                    <a:pt x="328278" y="1453744"/>
                  </a:cubicBezTo>
                  <a:cubicBezTo>
                    <a:pt x="324873" y="1447420"/>
                    <a:pt x="316442" y="1442016"/>
                    <a:pt x="309200" y="1439854"/>
                  </a:cubicBezTo>
                  <a:cubicBezTo>
                    <a:pt x="276988" y="1430125"/>
                    <a:pt x="261153" y="1414722"/>
                    <a:pt x="260720" y="1381268"/>
                  </a:cubicBezTo>
                  <a:cubicBezTo>
                    <a:pt x="260288" y="1350677"/>
                    <a:pt x="265422" y="1319925"/>
                    <a:pt x="268125" y="1288848"/>
                  </a:cubicBezTo>
                  <a:cubicBezTo>
                    <a:pt x="265314" y="1289767"/>
                    <a:pt x="259747" y="1292361"/>
                    <a:pt x="253856" y="1293334"/>
                  </a:cubicBezTo>
                  <a:cubicBezTo>
                    <a:pt x="237156" y="1296144"/>
                    <a:pt x="219591" y="1302576"/>
                    <a:pt x="203701" y="1299874"/>
                  </a:cubicBezTo>
                  <a:cubicBezTo>
                    <a:pt x="155059" y="1291604"/>
                    <a:pt x="115876" y="1264203"/>
                    <a:pt x="80854" y="1230532"/>
                  </a:cubicBezTo>
                  <a:cubicBezTo>
                    <a:pt x="79340" y="1229072"/>
                    <a:pt x="78421" y="1227019"/>
                    <a:pt x="77449" y="1225127"/>
                  </a:cubicBezTo>
                  <a:cubicBezTo>
                    <a:pt x="54425" y="1180323"/>
                    <a:pt x="62694" y="1118710"/>
                    <a:pt x="96581" y="1081472"/>
                  </a:cubicBezTo>
                  <a:cubicBezTo>
                    <a:pt x="122415" y="1053097"/>
                    <a:pt x="148087" y="1024615"/>
                    <a:pt x="172084" y="998186"/>
                  </a:cubicBezTo>
                  <a:cubicBezTo>
                    <a:pt x="160842" y="996078"/>
                    <a:pt x="142196" y="994079"/>
                    <a:pt x="124415" y="988944"/>
                  </a:cubicBezTo>
                  <a:cubicBezTo>
                    <a:pt x="70585" y="973433"/>
                    <a:pt x="26753" y="946518"/>
                    <a:pt x="12701" y="886742"/>
                  </a:cubicBezTo>
                  <a:cubicBezTo>
                    <a:pt x="10917" y="879068"/>
                    <a:pt x="4324" y="872528"/>
                    <a:pt x="0" y="865448"/>
                  </a:cubicBezTo>
                  <a:cubicBezTo>
                    <a:pt x="0" y="849774"/>
                    <a:pt x="0" y="834155"/>
                    <a:pt x="0" y="818482"/>
                  </a:cubicBezTo>
                  <a:cubicBezTo>
                    <a:pt x="14052" y="794431"/>
                    <a:pt x="27131" y="769786"/>
                    <a:pt x="42426" y="746546"/>
                  </a:cubicBezTo>
                  <a:cubicBezTo>
                    <a:pt x="56533" y="725089"/>
                    <a:pt x="78746" y="715199"/>
                    <a:pt x="103715" y="712226"/>
                  </a:cubicBezTo>
                  <a:cubicBezTo>
                    <a:pt x="126685" y="709524"/>
                    <a:pt x="149817" y="707902"/>
                    <a:pt x="173651" y="705687"/>
                  </a:cubicBezTo>
                  <a:cubicBezTo>
                    <a:pt x="151384" y="682447"/>
                    <a:pt x="119659" y="663584"/>
                    <a:pt x="111930" y="637534"/>
                  </a:cubicBezTo>
                  <a:cubicBezTo>
                    <a:pt x="103121" y="607971"/>
                    <a:pt x="107552" y="568030"/>
                    <a:pt x="121118" y="539818"/>
                  </a:cubicBezTo>
                  <a:cubicBezTo>
                    <a:pt x="138251" y="504147"/>
                    <a:pt x="169111" y="473449"/>
                    <a:pt x="220347" y="482853"/>
                  </a:cubicBezTo>
                  <a:cubicBezTo>
                    <a:pt x="214132" y="472152"/>
                    <a:pt x="209484" y="464423"/>
                    <a:pt x="205160" y="456532"/>
                  </a:cubicBezTo>
                  <a:cubicBezTo>
                    <a:pt x="179975" y="410647"/>
                    <a:pt x="190081" y="364329"/>
                    <a:pt x="203755" y="318119"/>
                  </a:cubicBezTo>
                  <a:cubicBezTo>
                    <a:pt x="205106" y="313580"/>
                    <a:pt x="208025" y="307904"/>
                    <a:pt x="211862" y="306013"/>
                  </a:cubicBezTo>
                  <a:cubicBezTo>
                    <a:pt x="238021" y="292934"/>
                    <a:pt x="263585" y="276179"/>
                    <a:pt x="291473" y="269532"/>
                  </a:cubicBezTo>
                  <a:cubicBezTo>
                    <a:pt x="318496" y="263046"/>
                    <a:pt x="344438" y="278665"/>
                    <a:pt x="365246" y="296447"/>
                  </a:cubicBezTo>
                  <a:cubicBezTo>
                    <a:pt x="399241" y="325578"/>
                    <a:pt x="431669" y="356546"/>
                    <a:pt x="464367" y="387137"/>
                  </a:cubicBezTo>
                  <a:cubicBezTo>
                    <a:pt x="469448" y="391839"/>
                    <a:pt x="472474" y="398757"/>
                    <a:pt x="476420" y="404648"/>
                  </a:cubicBezTo>
                  <a:cubicBezTo>
                    <a:pt x="478473" y="403080"/>
                    <a:pt x="480473" y="401513"/>
                    <a:pt x="482473" y="399946"/>
                  </a:cubicBezTo>
                  <a:cubicBezTo>
                    <a:pt x="474528" y="376976"/>
                    <a:pt x="464259" y="354439"/>
                    <a:pt x="459071" y="330820"/>
                  </a:cubicBezTo>
                  <a:cubicBezTo>
                    <a:pt x="449613" y="288015"/>
                    <a:pt x="441776" y="244724"/>
                    <a:pt x="435993" y="201271"/>
                  </a:cubicBezTo>
                  <a:cubicBezTo>
                    <a:pt x="432750" y="177328"/>
                    <a:pt x="442587" y="155277"/>
                    <a:pt x="458098" y="136307"/>
                  </a:cubicBezTo>
                  <a:cubicBezTo>
                    <a:pt x="467070" y="125336"/>
                    <a:pt x="475663" y="113986"/>
                    <a:pt x="483932" y="102420"/>
                  </a:cubicBezTo>
                  <a:cubicBezTo>
                    <a:pt x="511604" y="63885"/>
                    <a:pt x="547707" y="59075"/>
                    <a:pt x="584188" y="89178"/>
                  </a:cubicBezTo>
                  <a:cubicBezTo>
                    <a:pt x="587431" y="91881"/>
                    <a:pt x="590836" y="94313"/>
                    <a:pt x="596457" y="98637"/>
                  </a:cubicBezTo>
                  <a:cubicBezTo>
                    <a:pt x="602294" y="89989"/>
                    <a:pt x="608131" y="82315"/>
                    <a:pt x="612887" y="74046"/>
                  </a:cubicBezTo>
                  <a:cubicBezTo>
                    <a:pt x="627912" y="47887"/>
                    <a:pt x="647315" y="29565"/>
                    <a:pt x="680013" y="28809"/>
                  </a:cubicBezTo>
                  <a:cubicBezTo>
                    <a:pt x="688174" y="28646"/>
                    <a:pt x="696983" y="22269"/>
                    <a:pt x="704063" y="16864"/>
                  </a:cubicBezTo>
                  <a:cubicBezTo>
                    <a:pt x="717953" y="6217"/>
                    <a:pt x="733640" y="421"/>
                    <a:pt x="749293" y="22"/>
                  </a:cubicBezTo>
                  <a:close/>
                </a:path>
              </a:pathLst>
            </a:custGeom>
            <a:solidFill>
              <a:schemeClr val="accent3"/>
            </a:solidFill>
            <a:ln w="54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C096895A-2668-4101-9483-1CE59B880017}"/>
                </a:ext>
              </a:extLst>
            </p:cNvPr>
            <p:cNvSpPr/>
            <p:nvPr/>
          </p:nvSpPr>
          <p:spPr>
            <a:xfrm>
              <a:off x="5142578" y="1415672"/>
              <a:ext cx="1802810" cy="1537291"/>
            </a:xfrm>
            <a:custGeom>
              <a:avLst/>
              <a:gdLst>
                <a:gd name="connsiteX0" fmla="*/ 813742 w 1994035"/>
                <a:gd name="connsiteY0" fmla="*/ 917740 h 1700352"/>
                <a:gd name="connsiteX1" fmla="*/ 730348 w 1994035"/>
                <a:gd name="connsiteY1" fmla="*/ 992919 h 1700352"/>
                <a:gd name="connsiteX2" fmla="*/ 670195 w 1994035"/>
                <a:gd name="connsiteY2" fmla="*/ 1036859 h 1700352"/>
                <a:gd name="connsiteX3" fmla="*/ 637172 w 1994035"/>
                <a:gd name="connsiteY3" fmla="*/ 1034751 h 1700352"/>
                <a:gd name="connsiteX4" fmla="*/ 415420 w 1994035"/>
                <a:gd name="connsiteY4" fmla="*/ 854506 h 1700352"/>
                <a:gd name="connsiteX5" fmla="*/ 399260 w 1994035"/>
                <a:gd name="connsiteY5" fmla="*/ 764356 h 1700352"/>
                <a:gd name="connsiteX6" fmla="*/ 424499 w 1994035"/>
                <a:gd name="connsiteY6" fmla="*/ 714147 h 1700352"/>
                <a:gd name="connsiteX7" fmla="*/ 239931 w 1994035"/>
                <a:gd name="connsiteY7" fmla="*/ 561358 h 1700352"/>
                <a:gd name="connsiteX8" fmla="*/ 76170 w 1994035"/>
                <a:gd name="connsiteY8" fmla="*/ 421377 h 1700352"/>
                <a:gd name="connsiteX9" fmla="*/ 116759 w 1994035"/>
                <a:gd name="connsiteY9" fmla="*/ 37323 h 1700352"/>
                <a:gd name="connsiteX10" fmla="*/ 262468 w 1994035"/>
                <a:gd name="connsiteY10" fmla="*/ 896 h 1700352"/>
                <a:gd name="connsiteX11" fmla="*/ 383640 w 1994035"/>
                <a:gd name="connsiteY11" fmla="*/ 48511 h 1700352"/>
                <a:gd name="connsiteX12" fmla="*/ 574208 w 1994035"/>
                <a:gd name="connsiteY12" fmla="*/ 199517 h 1700352"/>
                <a:gd name="connsiteX13" fmla="*/ 736726 w 1994035"/>
                <a:gd name="connsiteY13" fmla="*/ 333282 h 1700352"/>
                <a:gd name="connsiteX14" fmla="*/ 790070 w 1994035"/>
                <a:gd name="connsiteY14" fmla="*/ 290639 h 1700352"/>
                <a:gd name="connsiteX15" fmla="*/ 862600 w 1994035"/>
                <a:gd name="connsiteY15" fmla="*/ 288423 h 1700352"/>
                <a:gd name="connsiteX16" fmla="*/ 1041494 w 1994035"/>
                <a:gd name="connsiteY16" fmla="*/ 433430 h 1700352"/>
                <a:gd name="connsiteX17" fmla="*/ 1089217 w 1994035"/>
                <a:gd name="connsiteY17" fmla="*/ 476072 h 1700352"/>
                <a:gd name="connsiteX18" fmla="*/ 1098513 w 1994035"/>
                <a:gd name="connsiteY18" fmla="*/ 519364 h 1700352"/>
                <a:gd name="connsiteX19" fmla="*/ 1037332 w 1994035"/>
                <a:gd name="connsiteY19" fmla="*/ 633834 h 1700352"/>
                <a:gd name="connsiteX20" fmla="*/ 1011985 w 1994035"/>
                <a:gd name="connsiteY20" fmla="*/ 675612 h 1700352"/>
                <a:gd name="connsiteX21" fmla="*/ 1141858 w 1994035"/>
                <a:gd name="connsiteY21" fmla="*/ 782678 h 1700352"/>
                <a:gd name="connsiteX22" fmla="*/ 1628871 w 1994035"/>
                <a:gd name="connsiteY22" fmla="*/ 1187918 h 1700352"/>
                <a:gd name="connsiteX23" fmla="*/ 1687457 w 1994035"/>
                <a:gd name="connsiteY23" fmla="*/ 1276501 h 1700352"/>
                <a:gd name="connsiteX24" fmla="*/ 1716697 w 1994035"/>
                <a:gd name="connsiteY24" fmla="*/ 1319359 h 1700352"/>
                <a:gd name="connsiteX25" fmla="*/ 1917966 w 1994035"/>
                <a:gd name="connsiteY25" fmla="*/ 1491011 h 1700352"/>
                <a:gd name="connsiteX26" fmla="*/ 1969148 w 1994035"/>
                <a:gd name="connsiteY26" fmla="*/ 1539274 h 1700352"/>
                <a:gd name="connsiteX27" fmla="*/ 1972498 w 1994035"/>
                <a:gd name="connsiteY27" fmla="*/ 1660014 h 1700352"/>
                <a:gd name="connsiteX28" fmla="*/ 1850786 w 1994035"/>
                <a:gd name="connsiteY28" fmla="*/ 1687956 h 1700352"/>
                <a:gd name="connsiteX29" fmla="*/ 1731181 w 1994035"/>
                <a:gd name="connsiteY29" fmla="*/ 1598888 h 1700352"/>
                <a:gd name="connsiteX30" fmla="*/ 1576284 w 1994035"/>
                <a:gd name="connsiteY30" fmla="*/ 1478472 h 1700352"/>
                <a:gd name="connsiteX31" fmla="*/ 1529804 w 1994035"/>
                <a:gd name="connsiteY31" fmla="*/ 1461069 h 1700352"/>
                <a:gd name="connsiteX32" fmla="*/ 1441924 w 1994035"/>
                <a:gd name="connsiteY32" fmla="*/ 1426858 h 1700352"/>
                <a:gd name="connsiteX33" fmla="*/ 1126239 w 1994035"/>
                <a:gd name="connsiteY33" fmla="*/ 1172677 h 1700352"/>
                <a:gd name="connsiteX34" fmla="*/ 813742 w 1994035"/>
                <a:gd name="connsiteY34" fmla="*/ 917740 h 1700352"/>
                <a:gd name="connsiteX35" fmla="*/ 1131049 w 1994035"/>
                <a:gd name="connsiteY35" fmla="*/ 1135980 h 1700352"/>
                <a:gd name="connsiteX36" fmla="*/ 1148236 w 1994035"/>
                <a:gd name="connsiteY36" fmla="*/ 1120036 h 1700352"/>
                <a:gd name="connsiteX37" fmla="*/ 1252762 w 1994035"/>
                <a:gd name="connsiteY37" fmla="*/ 1020212 h 1700352"/>
                <a:gd name="connsiteX38" fmla="*/ 1342046 w 1994035"/>
                <a:gd name="connsiteY38" fmla="*/ 982326 h 1700352"/>
                <a:gd name="connsiteX39" fmla="*/ 995176 w 1994035"/>
                <a:gd name="connsiteY39" fmla="*/ 700635 h 1700352"/>
                <a:gd name="connsiteX40" fmla="*/ 836658 w 1994035"/>
                <a:gd name="connsiteY40" fmla="*/ 894392 h 1700352"/>
                <a:gd name="connsiteX41" fmla="*/ 1131049 w 1994035"/>
                <a:gd name="connsiteY41" fmla="*/ 1135980 h 170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94035" h="1700352">
                  <a:moveTo>
                    <a:pt x="813742" y="917740"/>
                  </a:moveTo>
                  <a:cubicBezTo>
                    <a:pt x="785206" y="943628"/>
                    <a:pt x="758507" y="969138"/>
                    <a:pt x="730348" y="992919"/>
                  </a:cubicBezTo>
                  <a:cubicBezTo>
                    <a:pt x="711432" y="1008862"/>
                    <a:pt x="690516" y="1022590"/>
                    <a:pt x="670195" y="1036859"/>
                  </a:cubicBezTo>
                  <a:cubicBezTo>
                    <a:pt x="658953" y="1044749"/>
                    <a:pt x="648198" y="1043668"/>
                    <a:pt x="637172" y="1034751"/>
                  </a:cubicBezTo>
                  <a:cubicBezTo>
                    <a:pt x="563291" y="974651"/>
                    <a:pt x="488328" y="915794"/>
                    <a:pt x="415420" y="854506"/>
                  </a:cubicBezTo>
                  <a:cubicBezTo>
                    <a:pt x="376560" y="821808"/>
                    <a:pt x="376344" y="809917"/>
                    <a:pt x="399260" y="764356"/>
                  </a:cubicBezTo>
                  <a:cubicBezTo>
                    <a:pt x="407529" y="747980"/>
                    <a:pt x="415744" y="731604"/>
                    <a:pt x="424499" y="714147"/>
                  </a:cubicBezTo>
                  <a:cubicBezTo>
                    <a:pt x="362508" y="662911"/>
                    <a:pt x="300841" y="612540"/>
                    <a:pt x="239931" y="561358"/>
                  </a:cubicBezTo>
                  <a:cubicBezTo>
                    <a:pt x="184966" y="515148"/>
                    <a:pt x="130757" y="468073"/>
                    <a:pt x="76170" y="421377"/>
                  </a:cubicBezTo>
                  <a:cubicBezTo>
                    <a:pt x="-31545" y="329228"/>
                    <a:pt x="-31112" y="122987"/>
                    <a:pt x="116759" y="37323"/>
                  </a:cubicBezTo>
                  <a:cubicBezTo>
                    <a:pt x="163455" y="10246"/>
                    <a:pt x="210854" y="-3806"/>
                    <a:pt x="262468" y="896"/>
                  </a:cubicBezTo>
                  <a:cubicBezTo>
                    <a:pt x="306300" y="4895"/>
                    <a:pt x="348078" y="20298"/>
                    <a:pt x="383640" y="48511"/>
                  </a:cubicBezTo>
                  <a:cubicBezTo>
                    <a:pt x="447145" y="98828"/>
                    <a:pt x="511082" y="148659"/>
                    <a:pt x="574208" y="199517"/>
                  </a:cubicBezTo>
                  <a:cubicBezTo>
                    <a:pt x="628417" y="243186"/>
                    <a:pt x="681761" y="287991"/>
                    <a:pt x="736726" y="333282"/>
                  </a:cubicBezTo>
                  <a:cubicBezTo>
                    <a:pt x="754886" y="318743"/>
                    <a:pt x="772289" y="304475"/>
                    <a:pt x="790070" y="290639"/>
                  </a:cubicBezTo>
                  <a:cubicBezTo>
                    <a:pt x="819255" y="267939"/>
                    <a:pt x="833361" y="265669"/>
                    <a:pt x="862600" y="288423"/>
                  </a:cubicBezTo>
                  <a:cubicBezTo>
                    <a:pt x="923186" y="335497"/>
                    <a:pt x="982205" y="384680"/>
                    <a:pt x="1041494" y="433430"/>
                  </a:cubicBezTo>
                  <a:cubicBezTo>
                    <a:pt x="1057978" y="446941"/>
                    <a:pt x="1072679" y="462561"/>
                    <a:pt x="1089217" y="476072"/>
                  </a:cubicBezTo>
                  <a:cubicBezTo>
                    <a:pt x="1104458" y="488503"/>
                    <a:pt x="1107161" y="502879"/>
                    <a:pt x="1098513" y="519364"/>
                  </a:cubicBezTo>
                  <a:cubicBezTo>
                    <a:pt x="1078462" y="557737"/>
                    <a:pt x="1058032" y="595839"/>
                    <a:pt x="1037332" y="633834"/>
                  </a:cubicBezTo>
                  <a:cubicBezTo>
                    <a:pt x="1029874" y="647508"/>
                    <a:pt x="1021226" y="660479"/>
                    <a:pt x="1011985" y="675612"/>
                  </a:cubicBezTo>
                  <a:cubicBezTo>
                    <a:pt x="1055546" y="711499"/>
                    <a:pt x="1098891" y="746899"/>
                    <a:pt x="1141858" y="782678"/>
                  </a:cubicBezTo>
                  <a:cubicBezTo>
                    <a:pt x="1304160" y="917794"/>
                    <a:pt x="1466137" y="1053343"/>
                    <a:pt x="1628871" y="1187918"/>
                  </a:cubicBezTo>
                  <a:cubicBezTo>
                    <a:pt x="1657894" y="1211969"/>
                    <a:pt x="1677729" y="1239533"/>
                    <a:pt x="1687457" y="1276501"/>
                  </a:cubicBezTo>
                  <a:cubicBezTo>
                    <a:pt x="1691619" y="1292390"/>
                    <a:pt x="1703942" y="1308226"/>
                    <a:pt x="1716697" y="1319359"/>
                  </a:cubicBezTo>
                  <a:cubicBezTo>
                    <a:pt x="1783066" y="1377351"/>
                    <a:pt x="1850948" y="1433668"/>
                    <a:pt x="1917966" y="1491011"/>
                  </a:cubicBezTo>
                  <a:cubicBezTo>
                    <a:pt x="1935747" y="1506252"/>
                    <a:pt x="1953096" y="1522196"/>
                    <a:pt x="1969148" y="1539274"/>
                  </a:cubicBezTo>
                  <a:cubicBezTo>
                    <a:pt x="2001305" y="1573540"/>
                    <a:pt x="2002170" y="1622020"/>
                    <a:pt x="1972498" y="1660014"/>
                  </a:cubicBezTo>
                  <a:cubicBezTo>
                    <a:pt x="1942503" y="1698441"/>
                    <a:pt x="1888997" y="1712926"/>
                    <a:pt x="1850786" y="1687956"/>
                  </a:cubicBezTo>
                  <a:cubicBezTo>
                    <a:pt x="1809224" y="1660825"/>
                    <a:pt x="1770581" y="1629262"/>
                    <a:pt x="1731181" y="1598888"/>
                  </a:cubicBezTo>
                  <a:cubicBezTo>
                    <a:pt x="1679404" y="1558947"/>
                    <a:pt x="1628763" y="1517494"/>
                    <a:pt x="1576284" y="1478472"/>
                  </a:cubicBezTo>
                  <a:cubicBezTo>
                    <a:pt x="1563421" y="1468906"/>
                    <a:pt x="1545856" y="1462637"/>
                    <a:pt x="1529804" y="1461069"/>
                  </a:cubicBezTo>
                  <a:cubicBezTo>
                    <a:pt x="1496727" y="1457881"/>
                    <a:pt x="1467650" y="1447558"/>
                    <a:pt x="1441924" y="1426858"/>
                  </a:cubicBezTo>
                  <a:cubicBezTo>
                    <a:pt x="1336696" y="1342113"/>
                    <a:pt x="1231197" y="1257747"/>
                    <a:pt x="1126239" y="1172677"/>
                  </a:cubicBezTo>
                  <a:cubicBezTo>
                    <a:pt x="1022416" y="1088581"/>
                    <a:pt x="919133" y="1003782"/>
                    <a:pt x="813742" y="917740"/>
                  </a:cubicBezTo>
                  <a:close/>
                  <a:moveTo>
                    <a:pt x="1131049" y="1135980"/>
                  </a:moveTo>
                  <a:cubicBezTo>
                    <a:pt x="1137859" y="1129710"/>
                    <a:pt x="1143156" y="1124954"/>
                    <a:pt x="1148236" y="1120036"/>
                  </a:cubicBezTo>
                  <a:cubicBezTo>
                    <a:pt x="1182880" y="1086527"/>
                    <a:pt x="1215524" y="1050586"/>
                    <a:pt x="1252762" y="1020212"/>
                  </a:cubicBezTo>
                  <a:cubicBezTo>
                    <a:pt x="1277137" y="1000323"/>
                    <a:pt x="1298863" y="965409"/>
                    <a:pt x="1342046" y="982326"/>
                  </a:cubicBezTo>
                  <a:cubicBezTo>
                    <a:pt x="1227036" y="888933"/>
                    <a:pt x="1112025" y="795487"/>
                    <a:pt x="995176" y="700635"/>
                  </a:cubicBezTo>
                  <a:cubicBezTo>
                    <a:pt x="941454" y="766302"/>
                    <a:pt x="889461" y="829861"/>
                    <a:pt x="836658" y="894392"/>
                  </a:cubicBezTo>
                  <a:cubicBezTo>
                    <a:pt x="935455" y="975516"/>
                    <a:pt x="1032684" y="1055288"/>
                    <a:pt x="1131049" y="1135980"/>
                  </a:cubicBezTo>
                  <a:close/>
                </a:path>
              </a:pathLst>
            </a:custGeom>
            <a:solidFill>
              <a:schemeClr val="accent4"/>
            </a:solidFill>
            <a:ln w="5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525F88AC-0080-4474-A683-AC1AF6FBABFC}"/>
                </a:ext>
              </a:extLst>
            </p:cNvPr>
            <p:cNvSpPr/>
            <p:nvPr/>
          </p:nvSpPr>
          <p:spPr>
            <a:xfrm>
              <a:off x="6837801" y="2951871"/>
              <a:ext cx="308944" cy="528667"/>
            </a:xfrm>
            <a:custGeom>
              <a:avLst/>
              <a:gdLst>
                <a:gd name="connsiteX0" fmla="*/ 130376 w 341714"/>
                <a:gd name="connsiteY0" fmla="*/ 0 h 584743"/>
                <a:gd name="connsiteX1" fmla="*/ 140429 w 341714"/>
                <a:gd name="connsiteY1" fmla="*/ 11566 h 584743"/>
                <a:gd name="connsiteX2" fmla="*/ 315215 w 341714"/>
                <a:gd name="connsiteY2" fmla="*/ 321144 h 584743"/>
                <a:gd name="connsiteX3" fmla="*/ 338293 w 341714"/>
                <a:gd name="connsiteY3" fmla="*/ 442154 h 584743"/>
                <a:gd name="connsiteX4" fmla="*/ 206420 w 341714"/>
                <a:gd name="connsiteY4" fmla="*/ 580459 h 584743"/>
                <a:gd name="connsiteX5" fmla="*/ 33039 w 341714"/>
                <a:gd name="connsiteY5" fmla="*/ 510361 h 584743"/>
                <a:gd name="connsiteX6" fmla="*/ 3907 w 341714"/>
                <a:gd name="connsiteY6" fmla="*/ 379784 h 584743"/>
                <a:gd name="connsiteX7" fmla="*/ 124863 w 341714"/>
                <a:gd name="connsiteY7" fmla="*/ 7675 h 584743"/>
                <a:gd name="connsiteX8" fmla="*/ 130376 w 341714"/>
                <a:gd name="connsiteY8" fmla="*/ 0 h 58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714" h="584743">
                  <a:moveTo>
                    <a:pt x="130376" y="0"/>
                  </a:moveTo>
                  <a:cubicBezTo>
                    <a:pt x="134105" y="4216"/>
                    <a:pt x="138105" y="7458"/>
                    <a:pt x="140429" y="11566"/>
                  </a:cubicBezTo>
                  <a:cubicBezTo>
                    <a:pt x="199015" y="114578"/>
                    <a:pt x="258683" y="216997"/>
                    <a:pt x="315215" y="321144"/>
                  </a:cubicBezTo>
                  <a:cubicBezTo>
                    <a:pt x="335104" y="357788"/>
                    <a:pt x="348292" y="398160"/>
                    <a:pt x="338293" y="442154"/>
                  </a:cubicBezTo>
                  <a:cubicBezTo>
                    <a:pt x="321809" y="514793"/>
                    <a:pt x="278355" y="562191"/>
                    <a:pt x="206420" y="580459"/>
                  </a:cubicBezTo>
                  <a:cubicBezTo>
                    <a:pt x="143509" y="596457"/>
                    <a:pt x="73573" y="566461"/>
                    <a:pt x="33039" y="510361"/>
                  </a:cubicBezTo>
                  <a:cubicBezTo>
                    <a:pt x="4502" y="470853"/>
                    <a:pt x="-6632" y="428588"/>
                    <a:pt x="3907" y="379784"/>
                  </a:cubicBezTo>
                  <a:cubicBezTo>
                    <a:pt x="31525" y="251532"/>
                    <a:pt x="75681" y="128847"/>
                    <a:pt x="124863" y="7675"/>
                  </a:cubicBezTo>
                  <a:cubicBezTo>
                    <a:pt x="125890" y="5188"/>
                    <a:pt x="128052" y="3135"/>
                    <a:pt x="130376" y="0"/>
                  </a:cubicBezTo>
                  <a:close/>
                </a:path>
              </a:pathLst>
            </a:custGeom>
            <a:solidFill>
              <a:schemeClr val="accent4"/>
            </a:solidFill>
            <a:ln w="5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8AAF9B-2238-4041-84AC-AA2DDB6E47DB}"/>
                </a:ext>
              </a:extLst>
            </p:cNvPr>
            <p:cNvSpPr/>
            <p:nvPr/>
          </p:nvSpPr>
          <p:spPr>
            <a:xfrm>
              <a:off x="6397959" y="3593742"/>
              <a:ext cx="1185612" cy="2762986"/>
            </a:xfrm>
            <a:custGeom>
              <a:avLst/>
              <a:gdLst>
                <a:gd name="connsiteX0" fmla="*/ 420143 w 1311370"/>
                <a:gd name="connsiteY0" fmla="*/ 699037 h 3056057"/>
                <a:gd name="connsiteX1" fmla="*/ 397984 w 1311370"/>
                <a:gd name="connsiteY1" fmla="*/ 713737 h 3056057"/>
                <a:gd name="connsiteX2" fmla="*/ 273569 w 1311370"/>
                <a:gd name="connsiteY2" fmla="*/ 845178 h 3056057"/>
                <a:gd name="connsiteX3" fmla="*/ 172718 w 1311370"/>
                <a:gd name="connsiteY3" fmla="*/ 900414 h 3056057"/>
                <a:gd name="connsiteX4" fmla="*/ 103863 w 1311370"/>
                <a:gd name="connsiteY4" fmla="*/ 1000562 h 3056057"/>
                <a:gd name="connsiteX5" fmla="*/ 99485 w 1311370"/>
                <a:gd name="connsiteY5" fmla="*/ 1055743 h 3056057"/>
                <a:gd name="connsiteX6" fmla="*/ 97972 w 1311370"/>
                <a:gd name="connsiteY6" fmla="*/ 1789910 h 3056057"/>
                <a:gd name="connsiteX7" fmla="*/ 97973 w 1311370"/>
                <a:gd name="connsiteY7" fmla="*/ 1789926 h 3056057"/>
                <a:gd name="connsiteX8" fmla="*/ 97973 w 1311370"/>
                <a:gd name="connsiteY8" fmla="*/ 1789965 h 3056057"/>
                <a:gd name="connsiteX9" fmla="*/ 99270 w 1311370"/>
                <a:gd name="connsiteY9" fmla="*/ 1808935 h 3056057"/>
                <a:gd name="connsiteX10" fmla="*/ 1212897 w 1311370"/>
                <a:gd name="connsiteY10" fmla="*/ 1808935 h 3056057"/>
                <a:gd name="connsiteX11" fmla="*/ 1212897 w 1311370"/>
                <a:gd name="connsiteY11" fmla="*/ 1808881 h 3056057"/>
                <a:gd name="connsiteX12" fmla="*/ 1212897 w 1311370"/>
                <a:gd name="connsiteY12" fmla="*/ 1781803 h 3056057"/>
                <a:gd name="connsiteX13" fmla="*/ 1212737 w 1311370"/>
                <a:gd name="connsiteY13" fmla="*/ 1377298 h 3056057"/>
                <a:gd name="connsiteX14" fmla="*/ 1212735 w 1311370"/>
                <a:gd name="connsiteY14" fmla="*/ 1369969 h 3056057"/>
                <a:gd name="connsiteX15" fmla="*/ 1211222 w 1311370"/>
                <a:gd name="connsiteY15" fmla="*/ 1039151 h 3056057"/>
                <a:gd name="connsiteX16" fmla="*/ 1211221 w 1311370"/>
                <a:gd name="connsiteY16" fmla="*/ 1039144 h 3056057"/>
                <a:gd name="connsiteX17" fmla="*/ 1211221 w 1311370"/>
                <a:gd name="connsiteY17" fmla="*/ 1039135 h 3056057"/>
                <a:gd name="connsiteX18" fmla="*/ 1205889 w 1311370"/>
                <a:gd name="connsiteY18" fmla="*/ 992626 h 3056057"/>
                <a:gd name="connsiteX19" fmla="*/ 1181060 w 1311370"/>
                <a:gd name="connsiteY19" fmla="*/ 940963 h 3056057"/>
                <a:gd name="connsiteX20" fmla="*/ 1172307 w 1311370"/>
                <a:gd name="connsiteY20" fmla="*/ 930001 h 3056057"/>
                <a:gd name="connsiteX21" fmla="*/ 1124262 w 1311370"/>
                <a:gd name="connsiteY21" fmla="*/ 891550 h 3056057"/>
                <a:gd name="connsiteX22" fmla="*/ 1034004 w 1311370"/>
                <a:gd name="connsiteY22" fmla="*/ 843503 h 3056057"/>
                <a:gd name="connsiteX23" fmla="*/ 911373 w 1311370"/>
                <a:gd name="connsiteY23" fmla="*/ 712927 h 3056057"/>
                <a:gd name="connsiteX24" fmla="*/ 891538 w 1311370"/>
                <a:gd name="connsiteY24" fmla="*/ 699956 h 3056057"/>
                <a:gd name="connsiteX25" fmla="*/ 420144 w 1311370"/>
                <a:gd name="connsiteY25" fmla="*/ 699091 h 3056057"/>
                <a:gd name="connsiteX26" fmla="*/ 397985 w 1311370"/>
                <a:gd name="connsiteY26" fmla="*/ 713791 h 3056057"/>
                <a:gd name="connsiteX27" fmla="*/ 273570 w 1311370"/>
                <a:gd name="connsiteY27" fmla="*/ 845232 h 3056057"/>
                <a:gd name="connsiteX28" fmla="*/ 172720 w 1311370"/>
                <a:gd name="connsiteY28" fmla="*/ 900468 h 3056057"/>
                <a:gd name="connsiteX29" fmla="*/ 103865 w 1311370"/>
                <a:gd name="connsiteY29" fmla="*/ 1000616 h 3056057"/>
                <a:gd name="connsiteX30" fmla="*/ 99487 w 1311370"/>
                <a:gd name="connsiteY30" fmla="*/ 1055798 h 3056057"/>
                <a:gd name="connsiteX31" fmla="*/ 97974 w 1311370"/>
                <a:gd name="connsiteY31" fmla="*/ 1789926 h 3056057"/>
                <a:gd name="connsiteX32" fmla="*/ 97973 w 1311370"/>
                <a:gd name="connsiteY32" fmla="*/ 1789910 h 3056057"/>
                <a:gd name="connsiteX33" fmla="*/ 99486 w 1311370"/>
                <a:gd name="connsiteY33" fmla="*/ 1055743 h 3056057"/>
                <a:gd name="connsiteX34" fmla="*/ 103864 w 1311370"/>
                <a:gd name="connsiteY34" fmla="*/ 1000562 h 3056057"/>
                <a:gd name="connsiteX35" fmla="*/ 172719 w 1311370"/>
                <a:gd name="connsiteY35" fmla="*/ 900414 h 3056057"/>
                <a:gd name="connsiteX36" fmla="*/ 273570 w 1311370"/>
                <a:gd name="connsiteY36" fmla="*/ 845178 h 3056057"/>
                <a:gd name="connsiteX37" fmla="*/ 397985 w 1311370"/>
                <a:gd name="connsiteY37" fmla="*/ 713737 h 3056057"/>
                <a:gd name="connsiteX38" fmla="*/ 406085 w 1311370"/>
                <a:gd name="connsiteY38" fmla="*/ 702374 h 3056057"/>
                <a:gd name="connsiteX39" fmla="*/ 420144 w 1311370"/>
                <a:gd name="connsiteY39" fmla="*/ 699037 h 3056057"/>
                <a:gd name="connsiteX40" fmla="*/ 327724 w 1311370"/>
                <a:gd name="connsiteY40" fmla="*/ 647584 h 3056057"/>
                <a:gd name="connsiteX41" fmla="*/ 980551 w 1311370"/>
                <a:gd name="connsiteY41" fmla="*/ 649314 h 3056057"/>
                <a:gd name="connsiteX42" fmla="*/ 1006277 w 1311370"/>
                <a:gd name="connsiteY42" fmla="*/ 669095 h 3056057"/>
                <a:gd name="connsiteX43" fmla="*/ 1054433 w 1311370"/>
                <a:gd name="connsiteY43" fmla="*/ 738545 h 3056057"/>
                <a:gd name="connsiteX44" fmla="*/ 1160850 w 1311370"/>
                <a:gd name="connsiteY44" fmla="*/ 796861 h 3056057"/>
                <a:gd name="connsiteX45" fmla="*/ 1305479 w 1311370"/>
                <a:gd name="connsiteY45" fmla="*/ 974241 h 3056057"/>
                <a:gd name="connsiteX46" fmla="*/ 1310127 w 1311370"/>
                <a:gd name="connsiteY46" fmla="*/ 1011966 h 3056057"/>
                <a:gd name="connsiteX47" fmla="*/ 1311370 w 1311370"/>
                <a:gd name="connsiteY47" fmla="*/ 2834899 h 3056057"/>
                <a:gd name="connsiteX48" fmla="*/ 1260998 w 1311370"/>
                <a:gd name="connsiteY48" fmla="*/ 2972988 h 3056057"/>
                <a:gd name="connsiteX49" fmla="*/ 1115721 w 1311370"/>
                <a:gd name="connsiteY49" fmla="*/ 3052923 h 3056057"/>
                <a:gd name="connsiteX50" fmla="*/ 1101291 w 1311370"/>
                <a:gd name="connsiteY50" fmla="*/ 3056057 h 3056057"/>
                <a:gd name="connsiteX51" fmla="*/ 222171 w 1311370"/>
                <a:gd name="connsiteY51" fmla="*/ 3056057 h 3056057"/>
                <a:gd name="connsiteX52" fmla="*/ 186447 w 1311370"/>
                <a:gd name="connsiteY52" fmla="*/ 3051464 h 3056057"/>
                <a:gd name="connsiteX53" fmla="*/ 7499 w 1311370"/>
                <a:gd name="connsiteY53" fmla="*/ 2895053 h 3056057"/>
                <a:gd name="connsiteX54" fmla="*/ 1175 w 1311370"/>
                <a:gd name="connsiteY54" fmla="*/ 2816523 h 3056057"/>
                <a:gd name="connsiteX55" fmla="*/ 635 w 1311370"/>
                <a:gd name="connsiteY55" fmla="*/ 1022181 h 3056057"/>
                <a:gd name="connsiteX56" fmla="*/ 93487 w 1311370"/>
                <a:gd name="connsiteY56" fmla="*/ 834477 h 3056057"/>
                <a:gd name="connsiteX57" fmla="*/ 237142 w 1311370"/>
                <a:gd name="connsiteY57" fmla="*/ 751516 h 3056057"/>
                <a:gd name="connsiteX58" fmla="*/ 306538 w 1311370"/>
                <a:gd name="connsiteY58" fmla="*/ 664663 h 3056057"/>
                <a:gd name="connsiteX59" fmla="*/ 327724 w 1311370"/>
                <a:gd name="connsiteY59" fmla="*/ 647584 h 3056057"/>
                <a:gd name="connsiteX60" fmla="*/ 320319 w 1311370"/>
                <a:gd name="connsiteY60" fmla="*/ 596944 h 3056057"/>
                <a:gd name="connsiteX61" fmla="*/ 990117 w 1311370"/>
                <a:gd name="connsiteY61" fmla="*/ 599646 h 3056057"/>
                <a:gd name="connsiteX62" fmla="*/ 1004764 w 1311370"/>
                <a:gd name="connsiteY62" fmla="*/ 600943 h 3056057"/>
                <a:gd name="connsiteX63" fmla="*/ 1018005 w 1311370"/>
                <a:gd name="connsiteY63" fmla="*/ 615860 h 3056057"/>
                <a:gd name="connsiteX64" fmla="*/ 1005953 w 1311370"/>
                <a:gd name="connsiteY64" fmla="*/ 631966 h 3056057"/>
                <a:gd name="connsiteX65" fmla="*/ 993468 w 1311370"/>
                <a:gd name="connsiteY65" fmla="*/ 633263 h 3056057"/>
                <a:gd name="connsiteX66" fmla="*/ 313077 w 1311370"/>
                <a:gd name="connsiteY66" fmla="*/ 631371 h 3056057"/>
                <a:gd name="connsiteX67" fmla="*/ 292756 w 1311370"/>
                <a:gd name="connsiteY67" fmla="*/ 621913 h 3056057"/>
                <a:gd name="connsiteX68" fmla="*/ 300268 w 1311370"/>
                <a:gd name="connsiteY68" fmla="*/ 599916 h 3056057"/>
                <a:gd name="connsiteX69" fmla="*/ 320319 w 1311370"/>
                <a:gd name="connsiteY69" fmla="*/ 596944 h 3056057"/>
                <a:gd name="connsiteX70" fmla="*/ 785768 w 1311370"/>
                <a:gd name="connsiteY70" fmla="*/ 532303 h 3056057"/>
                <a:gd name="connsiteX71" fmla="*/ 990496 w 1311370"/>
                <a:gd name="connsiteY71" fmla="*/ 534087 h 3056057"/>
                <a:gd name="connsiteX72" fmla="*/ 1015249 w 1311370"/>
                <a:gd name="connsiteY72" fmla="*/ 542194 h 3056057"/>
                <a:gd name="connsiteX73" fmla="*/ 1016600 w 1311370"/>
                <a:gd name="connsiteY73" fmla="*/ 561326 h 3056057"/>
                <a:gd name="connsiteX74" fmla="*/ 997090 w 1311370"/>
                <a:gd name="connsiteY74" fmla="*/ 569920 h 3056057"/>
                <a:gd name="connsiteX75" fmla="*/ 822249 w 1311370"/>
                <a:gd name="connsiteY75" fmla="*/ 572514 h 3056057"/>
                <a:gd name="connsiteX76" fmla="*/ 796685 w 1311370"/>
                <a:gd name="connsiteY76" fmla="*/ 572514 h 3056057"/>
                <a:gd name="connsiteX77" fmla="*/ 796793 w 1311370"/>
                <a:gd name="connsiteY77" fmla="*/ 578027 h 3056057"/>
                <a:gd name="connsiteX78" fmla="*/ 997792 w 1311370"/>
                <a:gd name="connsiteY78" fmla="*/ 578027 h 3056057"/>
                <a:gd name="connsiteX79" fmla="*/ 997738 w 1311370"/>
                <a:gd name="connsiteY79" fmla="*/ 585809 h 3056057"/>
                <a:gd name="connsiteX80" fmla="*/ 314645 w 1311370"/>
                <a:gd name="connsiteY80" fmla="*/ 585809 h 3056057"/>
                <a:gd name="connsiteX81" fmla="*/ 314374 w 1311370"/>
                <a:gd name="connsiteY81" fmla="*/ 579864 h 3056057"/>
                <a:gd name="connsiteX82" fmla="*/ 413334 w 1311370"/>
                <a:gd name="connsiteY82" fmla="*/ 576567 h 3056057"/>
                <a:gd name="connsiteX83" fmla="*/ 514455 w 1311370"/>
                <a:gd name="connsiteY83" fmla="*/ 576459 h 3056057"/>
                <a:gd name="connsiteX84" fmla="*/ 514455 w 1311370"/>
                <a:gd name="connsiteY84" fmla="*/ 570514 h 3056057"/>
                <a:gd name="connsiteX85" fmla="*/ 320428 w 1311370"/>
                <a:gd name="connsiteY85" fmla="*/ 570406 h 3056057"/>
                <a:gd name="connsiteX86" fmla="*/ 291999 w 1311370"/>
                <a:gd name="connsiteY86" fmla="*/ 553868 h 3056057"/>
                <a:gd name="connsiteX87" fmla="*/ 320860 w 1311370"/>
                <a:gd name="connsiteY87" fmla="*/ 533925 h 3056057"/>
                <a:gd name="connsiteX88" fmla="*/ 785768 w 1311370"/>
                <a:gd name="connsiteY88" fmla="*/ 532303 h 3056057"/>
                <a:gd name="connsiteX89" fmla="*/ 276650 w 1311370"/>
                <a:gd name="connsiteY89" fmla="*/ 0 h 3056057"/>
                <a:gd name="connsiteX90" fmla="*/ 656164 w 1311370"/>
                <a:gd name="connsiteY90" fmla="*/ 108 h 3056057"/>
                <a:gd name="connsiteX91" fmla="*/ 1039948 w 1311370"/>
                <a:gd name="connsiteY91" fmla="*/ 108 h 3056057"/>
                <a:gd name="connsiteX92" fmla="*/ 1084266 w 1311370"/>
                <a:gd name="connsiteY92" fmla="*/ 43724 h 3056057"/>
                <a:gd name="connsiteX93" fmla="*/ 1083456 w 1311370"/>
                <a:gd name="connsiteY93" fmla="*/ 440479 h 3056057"/>
                <a:gd name="connsiteX94" fmla="*/ 1009899 w 1311370"/>
                <a:gd name="connsiteY94" fmla="*/ 514144 h 3056057"/>
                <a:gd name="connsiteX95" fmla="*/ 282919 w 1311370"/>
                <a:gd name="connsiteY95" fmla="*/ 514090 h 3056057"/>
                <a:gd name="connsiteX96" fmla="*/ 227792 w 1311370"/>
                <a:gd name="connsiteY96" fmla="*/ 456314 h 3056057"/>
                <a:gd name="connsiteX97" fmla="*/ 226765 w 1311370"/>
                <a:gd name="connsiteY97" fmla="*/ 93663 h 3056057"/>
                <a:gd name="connsiteX98" fmla="*/ 226765 w 1311370"/>
                <a:gd name="connsiteY98" fmla="*/ 48858 h 3056057"/>
                <a:gd name="connsiteX99" fmla="*/ 276650 w 1311370"/>
                <a:gd name="connsiteY99" fmla="*/ 0 h 305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11370" h="3056057">
                  <a:moveTo>
                    <a:pt x="420143" y="699037"/>
                  </a:moveTo>
                  <a:cubicBezTo>
                    <a:pt x="408091" y="698982"/>
                    <a:pt x="402091" y="703090"/>
                    <a:pt x="397984" y="713737"/>
                  </a:cubicBezTo>
                  <a:cubicBezTo>
                    <a:pt x="374636" y="774647"/>
                    <a:pt x="331074" y="816209"/>
                    <a:pt x="273569" y="845178"/>
                  </a:cubicBezTo>
                  <a:cubicBezTo>
                    <a:pt x="239357" y="862419"/>
                    <a:pt x="205903" y="881281"/>
                    <a:pt x="172718" y="900414"/>
                  </a:cubicBezTo>
                  <a:cubicBezTo>
                    <a:pt x="134075" y="922681"/>
                    <a:pt x="110889" y="956514"/>
                    <a:pt x="103863" y="1000562"/>
                  </a:cubicBezTo>
                  <a:cubicBezTo>
                    <a:pt x="100944" y="1018721"/>
                    <a:pt x="99539" y="1037367"/>
                    <a:pt x="99485" y="1055743"/>
                  </a:cubicBezTo>
                  <a:cubicBezTo>
                    <a:pt x="98729" y="1300465"/>
                    <a:pt x="98350" y="1545188"/>
                    <a:pt x="97972" y="1789910"/>
                  </a:cubicBezTo>
                  <a:lnTo>
                    <a:pt x="97973" y="1789926"/>
                  </a:lnTo>
                  <a:lnTo>
                    <a:pt x="97973" y="1789965"/>
                  </a:lnTo>
                  <a:cubicBezTo>
                    <a:pt x="97973" y="1796072"/>
                    <a:pt x="98783" y="1802179"/>
                    <a:pt x="99270" y="1808935"/>
                  </a:cubicBezTo>
                  <a:cubicBezTo>
                    <a:pt x="470461" y="1808935"/>
                    <a:pt x="839977" y="1808935"/>
                    <a:pt x="1212897" y="1808935"/>
                  </a:cubicBezTo>
                  <a:lnTo>
                    <a:pt x="1212897" y="1808881"/>
                  </a:lnTo>
                  <a:cubicBezTo>
                    <a:pt x="1212897" y="1798558"/>
                    <a:pt x="1212897" y="1790180"/>
                    <a:pt x="1212897" y="1781803"/>
                  </a:cubicBezTo>
                  <a:lnTo>
                    <a:pt x="1212737" y="1377298"/>
                  </a:lnTo>
                  <a:lnTo>
                    <a:pt x="1212735" y="1369969"/>
                  </a:lnTo>
                  <a:cubicBezTo>
                    <a:pt x="1212519" y="1259661"/>
                    <a:pt x="1211870" y="1149406"/>
                    <a:pt x="1211222" y="1039151"/>
                  </a:cubicBezTo>
                  <a:lnTo>
                    <a:pt x="1211221" y="1039144"/>
                  </a:lnTo>
                  <a:lnTo>
                    <a:pt x="1211221" y="1039135"/>
                  </a:lnTo>
                  <a:lnTo>
                    <a:pt x="1205889" y="992626"/>
                  </a:lnTo>
                  <a:lnTo>
                    <a:pt x="1181060" y="940963"/>
                  </a:lnTo>
                  <a:lnTo>
                    <a:pt x="1172307" y="930001"/>
                  </a:lnTo>
                  <a:lnTo>
                    <a:pt x="1124262" y="891550"/>
                  </a:lnTo>
                  <a:cubicBezTo>
                    <a:pt x="1094050" y="875823"/>
                    <a:pt x="1064324" y="859068"/>
                    <a:pt x="1034004" y="843503"/>
                  </a:cubicBezTo>
                  <a:cubicBezTo>
                    <a:pt x="977526" y="814534"/>
                    <a:pt x="934721" y="773243"/>
                    <a:pt x="911373" y="712927"/>
                  </a:cubicBezTo>
                  <a:cubicBezTo>
                    <a:pt x="908995" y="706765"/>
                    <a:pt x="898348" y="700010"/>
                    <a:pt x="891538" y="699956"/>
                  </a:cubicBezTo>
                  <a:cubicBezTo>
                    <a:pt x="734425" y="699253"/>
                    <a:pt x="577258" y="699577"/>
                    <a:pt x="420144" y="699091"/>
                  </a:cubicBezTo>
                  <a:cubicBezTo>
                    <a:pt x="408038" y="699037"/>
                    <a:pt x="402093" y="703144"/>
                    <a:pt x="397985" y="713791"/>
                  </a:cubicBezTo>
                  <a:cubicBezTo>
                    <a:pt x="374637" y="774702"/>
                    <a:pt x="331130" y="816264"/>
                    <a:pt x="273570" y="845232"/>
                  </a:cubicBezTo>
                  <a:cubicBezTo>
                    <a:pt x="239359" y="862419"/>
                    <a:pt x="205904" y="881335"/>
                    <a:pt x="172720" y="900468"/>
                  </a:cubicBezTo>
                  <a:cubicBezTo>
                    <a:pt x="134077" y="922735"/>
                    <a:pt x="110891" y="956568"/>
                    <a:pt x="103865" y="1000616"/>
                  </a:cubicBezTo>
                  <a:cubicBezTo>
                    <a:pt x="101000" y="1018776"/>
                    <a:pt x="99541" y="1037368"/>
                    <a:pt x="99487" y="1055798"/>
                  </a:cubicBezTo>
                  <a:lnTo>
                    <a:pt x="97974" y="1789926"/>
                  </a:lnTo>
                  <a:lnTo>
                    <a:pt x="97973" y="1789910"/>
                  </a:lnTo>
                  <a:cubicBezTo>
                    <a:pt x="98351" y="1545188"/>
                    <a:pt x="98730" y="1300465"/>
                    <a:pt x="99486" y="1055743"/>
                  </a:cubicBezTo>
                  <a:cubicBezTo>
                    <a:pt x="99540" y="1037367"/>
                    <a:pt x="100945" y="1018721"/>
                    <a:pt x="103864" y="1000562"/>
                  </a:cubicBezTo>
                  <a:cubicBezTo>
                    <a:pt x="110890" y="956514"/>
                    <a:pt x="134076" y="922681"/>
                    <a:pt x="172719" y="900414"/>
                  </a:cubicBezTo>
                  <a:cubicBezTo>
                    <a:pt x="205904" y="881281"/>
                    <a:pt x="239358" y="862419"/>
                    <a:pt x="273570" y="845178"/>
                  </a:cubicBezTo>
                  <a:cubicBezTo>
                    <a:pt x="331075" y="816209"/>
                    <a:pt x="374637" y="774647"/>
                    <a:pt x="397985" y="713737"/>
                  </a:cubicBezTo>
                  <a:cubicBezTo>
                    <a:pt x="400039" y="708414"/>
                    <a:pt x="402566" y="704725"/>
                    <a:pt x="406085" y="702374"/>
                  </a:cubicBezTo>
                  <a:lnTo>
                    <a:pt x="420144" y="699037"/>
                  </a:lnTo>
                  <a:close/>
                  <a:moveTo>
                    <a:pt x="327724" y="647584"/>
                  </a:moveTo>
                  <a:cubicBezTo>
                    <a:pt x="545369" y="648665"/>
                    <a:pt x="762960" y="649260"/>
                    <a:pt x="980551" y="649314"/>
                  </a:cubicBezTo>
                  <a:cubicBezTo>
                    <a:pt x="996009" y="649314"/>
                    <a:pt x="1004062" y="653043"/>
                    <a:pt x="1006277" y="669095"/>
                  </a:cubicBezTo>
                  <a:cubicBezTo>
                    <a:pt x="1010547" y="700118"/>
                    <a:pt x="1028112" y="723141"/>
                    <a:pt x="1054433" y="738545"/>
                  </a:cubicBezTo>
                  <a:cubicBezTo>
                    <a:pt x="1089347" y="758974"/>
                    <a:pt x="1124693" y="778701"/>
                    <a:pt x="1160850" y="796861"/>
                  </a:cubicBezTo>
                  <a:cubicBezTo>
                    <a:pt x="1235813" y="834531"/>
                    <a:pt x="1284995" y="892631"/>
                    <a:pt x="1305479" y="974241"/>
                  </a:cubicBezTo>
                  <a:cubicBezTo>
                    <a:pt x="1308505" y="986456"/>
                    <a:pt x="1310127" y="999373"/>
                    <a:pt x="1310127" y="1011966"/>
                  </a:cubicBezTo>
                  <a:cubicBezTo>
                    <a:pt x="1310343" y="1619610"/>
                    <a:pt x="1309694" y="2227255"/>
                    <a:pt x="1311370" y="2834899"/>
                  </a:cubicBezTo>
                  <a:cubicBezTo>
                    <a:pt x="1311478" y="2889594"/>
                    <a:pt x="1292616" y="2932939"/>
                    <a:pt x="1260998" y="2972988"/>
                  </a:cubicBezTo>
                  <a:cubicBezTo>
                    <a:pt x="1224193" y="3019630"/>
                    <a:pt x="1175605" y="3047086"/>
                    <a:pt x="1115721" y="3052923"/>
                  </a:cubicBezTo>
                  <a:cubicBezTo>
                    <a:pt x="1110857" y="3053409"/>
                    <a:pt x="1106101" y="3054976"/>
                    <a:pt x="1101291" y="3056057"/>
                  </a:cubicBezTo>
                  <a:cubicBezTo>
                    <a:pt x="808251" y="3056057"/>
                    <a:pt x="515211" y="3056057"/>
                    <a:pt x="222171" y="3056057"/>
                  </a:cubicBezTo>
                  <a:cubicBezTo>
                    <a:pt x="210281" y="3054490"/>
                    <a:pt x="198391" y="3052382"/>
                    <a:pt x="186447" y="3051464"/>
                  </a:cubicBezTo>
                  <a:cubicBezTo>
                    <a:pt x="111646" y="3045626"/>
                    <a:pt x="22037" y="2968664"/>
                    <a:pt x="7499" y="2895053"/>
                  </a:cubicBezTo>
                  <a:cubicBezTo>
                    <a:pt x="2472" y="2869435"/>
                    <a:pt x="1391" y="2842736"/>
                    <a:pt x="1175" y="2816523"/>
                  </a:cubicBezTo>
                  <a:cubicBezTo>
                    <a:pt x="-68" y="2667841"/>
                    <a:pt x="-446" y="1416341"/>
                    <a:pt x="635" y="1022181"/>
                  </a:cubicBezTo>
                  <a:cubicBezTo>
                    <a:pt x="851" y="945380"/>
                    <a:pt x="32252" y="880849"/>
                    <a:pt x="93487" y="834477"/>
                  </a:cubicBezTo>
                  <a:cubicBezTo>
                    <a:pt x="126023" y="809832"/>
                    <a:pt x="224603" y="758164"/>
                    <a:pt x="237142" y="751516"/>
                  </a:cubicBezTo>
                  <a:cubicBezTo>
                    <a:pt x="272813" y="732599"/>
                    <a:pt x="298269" y="705252"/>
                    <a:pt x="306538" y="664663"/>
                  </a:cubicBezTo>
                  <a:cubicBezTo>
                    <a:pt x="309078" y="652070"/>
                    <a:pt x="313942" y="647530"/>
                    <a:pt x="327724" y="647584"/>
                  </a:cubicBezTo>
                  <a:close/>
                  <a:moveTo>
                    <a:pt x="320319" y="596944"/>
                  </a:moveTo>
                  <a:cubicBezTo>
                    <a:pt x="432033" y="596781"/>
                    <a:pt x="878511" y="599592"/>
                    <a:pt x="990117" y="599646"/>
                  </a:cubicBezTo>
                  <a:cubicBezTo>
                    <a:pt x="995089" y="599646"/>
                    <a:pt x="1001143" y="598565"/>
                    <a:pt x="1004764" y="600943"/>
                  </a:cubicBezTo>
                  <a:cubicBezTo>
                    <a:pt x="1010385" y="604564"/>
                    <a:pt x="1017843" y="610617"/>
                    <a:pt x="1018005" y="615860"/>
                  </a:cubicBezTo>
                  <a:cubicBezTo>
                    <a:pt x="1018167" y="621210"/>
                    <a:pt x="1011141" y="627588"/>
                    <a:pt x="1005953" y="631966"/>
                  </a:cubicBezTo>
                  <a:cubicBezTo>
                    <a:pt x="1003304" y="634182"/>
                    <a:pt x="997738" y="633263"/>
                    <a:pt x="993468" y="633263"/>
                  </a:cubicBezTo>
                  <a:cubicBezTo>
                    <a:pt x="766689" y="632830"/>
                    <a:pt x="539910" y="632398"/>
                    <a:pt x="313077" y="631371"/>
                  </a:cubicBezTo>
                  <a:cubicBezTo>
                    <a:pt x="305943" y="631317"/>
                    <a:pt x="294431" y="626885"/>
                    <a:pt x="292756" y="621913"/>
                  </a:cubicBezTo>
                  <a:cubicBezTo>
                    <a:pt x="290756" y="615806"/>
                    <a:pt x="295134" y="605159"/>
                    <a:pt x="300268" y="599916"/>
                  </a:cubicBezTo>
                  <a:cubicBezTo>
                    <a:pt x="304051" y="596025"/>
                    <a:pt x="313455" y="596944"/>
                    <a:pt x="320319" y="596944"/>
                  </a:cubicBezTo>
                  <a:close/>
                  <a:moveTo>
                    <a:pt x="785768" y="532303"/>
                  </a:moveTo>
                  <a:cubicBezTo>
                    <a:pt x="854028" y="532195"/>
                    <a:pt x="922235" y="532952"/>
                    <a:pt x="990496" y="534087"/>
                  </a:cubicBezTo>
                  <a:cubicBezTo>
                    <a:pt x="998981" y="534249"/>
                    <a:pt x="1008818" y="537113"/>
                    <a:pt x="1015249" y="542194"/>
                  </a:cubicBezTo>
                  <a:cubicBezTo>
                    <a:pt x="1018870" y="545058"/>
                    <a:pt x="1019627" y="557111"/>
                    <a:pt x="1016600" y="561326"/>
                  </a:cubicBezTo>
                  <a:cubicBezTo>
                    <a:pt x="1012979" y="566353"/>
                    <a:pt x="1003899" y="569757"/>
                    <a:pt x="997090" y="569920"/>
                  </a:cubicBezTo>
                  <a:cubicBezTo>
                    <a:pt x="938827" y="571325"/>
                    <a:pt x="880511" y="571811"/>
                    <a:pt x="822249" y="572514"/>
                  </a:cubicBezTo>
                  <a:cubicBezTo>
                    <a:pt x="813710" y="572622"/>
                    <a:pt x="805225" y="572514"/>
                    <a:pt x="796685" y="572514"/>
                  </a:cubicBezTo>
                  <a:cubicBezTo>
                    <a:pt x="796685" y="574352"/>
                    <a:pt x="796739" y="576189"/>
                    <a:pt x="796793" y="578027"/>
                  </a:cubicBezTo>
                  <a:cubicBezTo>
                    <a:pt x="863811" y="578027"/>
                    <a:pt x="930829" y="578027"/>
                    <a:pt x="997792" y="578027"/>
                  </a:cubicBezTo>
                  <a:cubicBezTo>
                    <a:pt x="997792" y="580621"/>
                    <a:pt x="997738" y="583215"/>
                    <a:pt x="997738" y="585809"/>
                  </a:cubicBezTo>
                  <a:cubicBezTo>
                    <a:pt x="770040" y="585809"/>
                    <a:pt x="542343" y="585809"/>
                    <a:pt x="314645" y="585809"/>
                  </a:cubicBezTo>
                  <a:cubicBezTo>
                    <a:pt x="314537" y="583810"/>
                    <a:pt x="314483" y="581864"/>
                    <a:pt x="314374" y="579864"/>
                  </a:cubicBezTo>
                  <a:cubicBezTo>
                    <a:pt x="347343" y="578729"/>
                    <a:pt x="380365" y="577162"/>
                    <a:pt x="413334" y="576567"/>
                  </a:cubicBezTo>
                  <a:cubicBezTo>
                    <a:pt x="447005" y="575973"/>
                    <a:pt x="480729" y="576459"/>
                    <a:pt x="514455" y="576459"/>
                  </a:cubicBezTo>
                  <a:cubicBezTo>
                    <a:pt x="514455" y="574460"/>
                    <a:pt x="514455" y="572460"/>
                    <a:pt x="514455" y="570514"/>
                  </a:cubicBezTo>
                  <a:cubicBezTo>
                    <a:pt x="449761" y="570514"/>
                    <a:pt x="385121" y="570676"/>
                    <a:pt x="320428" y="570406"/>
                  </a:cubicBezTo>
                  <a:cubicBezTo>
                    <a:pt x="308213" y="570352"/>
                    <a:pt x="292161" y="573379"/>
                    <a:pt x="291999" y="553868"/>
                  </a:cubicBezTo>
                  <a:cubicBezTo>
                    <a:pt x="291837" y="534681"/>
                    <a:pt x="306970" y="533979"/>
                    <a:pt x="320860" y="533925"/>
                  </a:cubicBezTo>
                  <a:cubicBezTo>
                    <a:pt x="475811" y="533276"/>
                    <a:pt x="630763" y="532520"/>
                    <a:pt x="785768" y="532303"/>
                  </a:cubicBezTo>
                  <a:close/>
                  <a:moveTo>
                    <a:pt x="276650" y="0"/>
                  </a:moveTo>
                  <a:cubicBezTo>
                    <a:pt x="403173" y="108"/>
                    <a:pt x="529642" y="108"/>
                    <a:pt x="656164" y="108"/>
                  </a:cubicBezTo>
                  <a:cubicBezTo>
                    <a:pt x="784092" y="108"/>
                    <a:pt x="912020" y="108"/>
                    <a:pt x="1039948" y="108"/>
                  </a:cubicBezTo>
                  <a:cubicBezTo>
                    <a:pt x="1069241" y="108"/>
                    <a:pt x="1084266" y="14863"/>
                    <a:pt x="1084266" y="43724"/>
                  </a:cubicBezTo>
                  <a:cubicBezTo>
                    <a:pt x="1084104" y="175975"/>
                    <a:pt x="1084212" y="308227"/>
                    <a:pt x="1083456" y="440479"/>
                  </a:cubicBezTo>
                  <a:cubicBezTo>
                    <a:pt x="1083077" y="510253"/>
                    <a:pt x="1080483" y="513928"/>
                    <a:pt x="1009899" y="514144"/>
                  </a:cubicBezTo>
                  <a:cubicBezTo>
                    <a:pt x="767554" y="514901"/>
                    <a:pt x="525210" y="514577"/>
                    <a:pt x="282919" y="514090"/>
                  </a:cubicBezTo>
                  <a:cubicBezTo>
                    <a:pt x="236818" y="513982"/>
                    <a:pt x="228278" y="505443"/>
                    <a:pt x="227792" y="456314"/>
                  </a:cubicBezTo>
                  <a:cubicBezTo>
                    <a:pt x="226657" y="335466"/>
                    <a:pt x="227035" y="214565"/>
                    <a:pt x="226765" y="93663"/>
                  </a:cubicBezTo>
                  <a:cubicBezTo>
                    <a:pt x="226711" y="78746"/>
                    <a:pt x="226765" y="63775"/>
                    <a:pt x="226765" y="48858"/>
                  </a:cubicBezTo>
                  <a:cubicBezTo>
                    <a:pt x="226765" y="12701"/>
                    <a:pt x="239736" y="0"/>
                    <a:pt x="276650" y="0"/>
                  </a:cubicBezTo>
                  <a:close/>
                </a:path>
              </a:pathLst>
            </a:custGeom>
            <a:solidFill>
              <a:schemeClr val="accent4"/>
            </a:solidFill>
            <a:ln w="54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86BFD9-C5CC-4E2F-8F6A-FC6AA902EBA3}"/>
              </a:ext>
            </a:extLst>
          </p:cNvPr>
          <p:cNvGrpSpPr/>
          <p:nvPr/>
        </p:nvGrpSpPr>
        <p:grpSpPr>
          <a:xfrm>
            <a:off x="2132490" y="1665773"/>
            <a:ext cx="1326904" cy="4759100"/>
            <a:chOff x="1173413" y="1566628"/>
            <a:chExt cx="1361015" cy="4881441"/>
          </a:xfrm>
          <a:solidFill>
            <a:schemeClr val="accent1"/>
          </a:solidFill>
        </p:grpSpPr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C8F793CF-5000-4E59-9682-DD4E9EF6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13" y="1566628"/>
              <a:ext cx="685531" cy="4881441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BE6D172-6F44-4BA2-A44E-D2505A2DFD2A}"/>
                </a:ext>
              </a:extLst>
            </p:cNvPr>
            <p:cNvSpPr/>
            <p:nvPr/>
          </p:nvSpPr>
          <p:spPr>
            <a:xfrm>
              <a:off x="1848897" y="1566628"/>
              <a:ext cx="685531" cy="4881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DBD776-F833-4778-A7DC-9EB3E9CA574C}"/>
              </a:ext>
            </a:extLst>
          </p:cNvPr>
          <p:cNvGrpSpPr/>
          <p:nvPr/>
        </p:nvGrpSpPr>
        <p:grpSpPr>
          <a:xfrm flipH="1">
            <a:off x="5357040" y="2088161"/>
            <a:ext cx="3251636" cy="2142668"/>
            <a:chOff x="889452" y="0"/>
            <a:chExt cx="10413258" cy="6861822"/>
          </a:xfrm>
          <a:solidFill>
            <a:schemeClr val="accent4"/>
          </a:solidFill>
        </p:grpSpPr>
        <p:sp>
          <p:nvSpPr>
            <p:cNvPr id="49" name="Graphic 44">
              <a:extLst>
                <a:ext uri="{FF2B5EF4-FFF2-40B4-BE49-F238E27FC236}">
                  <a16:creationId xmlns:a16="http://schemas.microsoft.com/office/drawing/2014/main" id="{93626AEC-ACC5-4712-9F26-034D627D053F}"/>
                </a:ext>
              </a:extLst>
            </p:cNvPr>
            <p:cNvSpPr/>
            <p:nvPr/>
          </p:nvSpPr>
          <p:spPr>
            <a:xfrm>
              <a:off x="889452" y="166340"/>
              <a:ext cx="10413258" cy="6695482"/>
            </a:xfrm>
            <a:custGeom>
              <a:avLst/>
              <a:gdLst>
                <a:gd name="connsiteX0" fmla="*/ 0 w 10413258"/>
                <a:gd name="connsiteY0" fmla="*/ 2624451 h 6695482"/>
                <a:gd name="connsiteX1" fmla="*/ 0 w 10413258"/>
                <a:gd name="connsiteY1" fmla="*/ 2535045 h 6695482"/>
                <a:gd name="connsiteX2" fmla="*/ 60933 w 10413258"/>
                <a:gd name="connsiteY2" fmla="*/ 2400569 h 6695482"/>
                <a:gd name="connsiteX3" fmla="*/ 318901 w 10413258"/>
                <a:gd name="connsiteY3" fmla="*/ 2320356 h 6695482"/>
                <a:gd name="connsiteX4" fmla="*/ 861602 w 10413258"/>
                <a:gd name="connsiteY4" fmla="*/ 2424568 h 6695482"/>
                <a:gd name="connsiteX5" fmla="*/ 2993847 w 10413258"/>
                <a:gd name="connsiteY5" fmla="*/ 2752987 h 6695482"/>
                <a:gd name="connsiteX6" fmla="*/ 3043065 w 10413258"/>
                <a:gd name="connsiteY6" fmla="*/ 2728988 h 6695482"/>
                <a:gd name="connsiteX7" fmla="*/ 3104079 w 10413258"/>
                <a:gd name="connsiteY7" fmla="*/ 2642836 h 6695482"/>
                <a:gd name="connsiteX8" fmla="*/ 3515315 w 10413258"/>
                <a:gd name="connsiteY8" fmla="*/ 2525526 h 6695482"/>
                <a:gd name="connsiteX9" fmla="*/ 3603989 w 10413258"/>
                <a:gd name="connsiteY9" fmla="*/ 2565796 h 6695482"/>
                <a:gd name="connsiteX10" fmla="*/ 3979430 w 10413258"/>
                <a:gd name="connsiteY10" fmla="*/ 2776661 h 6695482"/>
                <a:gd name="connsiteX11" fmla="*/ 4028323 w 10413258"/>
                <a:gd name="connsiteY11" fmla="*/ 2791467 h 6695482"/>
                <a:gd name="connsiteX12" fmla="*/ 4312079 w 10413258"/>
                <a:gd name="connsiteY12" fmla="*/ 2772675 h 6695482"/>
                <a:gd name="connsiteX13" fmla="*/ 4893911 w 10413258"/>
                <a:gd name="connsiteY13" fmla="*/ 2658375 h 6695482"/>
                <a:gd name="connsiteX14" fmla="*/ 6191644 w 10413258"/>
                <a:gd name="connsiteY14" fmla="*/ 2339311 h 6695482"/>
                <a:gd name="connsiteX15" fmla="*/ 6311719 w 10413258"/>
                <a:gd name="connsiteY15" fmla="*/ 2243478 h 6695482"/>
                <a:gd name="connsiteX16" fmla="*/ 6464581 w 10413258"/>
                <a:gd name="connsiteY16" fmla="*/ 2113070 h 6695482"/>
                <a:gd name="connsiteX17" fmla="*/ 6483861 w 10413258"/>
                <a:gd name="connsiteY17" fmla="*/ 2100949 h 6695482"/>
                <a:gd name="connsiteX18" fmla="*/ 6576521 w 10413258"/>
                <a:gd name="connsiteY18" fmla="*/ 1954270 h 6695482"/>
                <a:gd name="connsiteX19" fmla="*/ 6616302 w 10413258"/>
                <a:gd name="connsiteY19" fmla="*/ 1879101 h 6695482"/>
                <a:gd name="connsiteX20" fmla="*/ 6593605 w 10413258"/>
                <a:gd name="connsiteY20" fmla="*/ 1798887 h 6695482"/>
                <a:gd name="connsiteX21" fmla="*/ 6542923 w 10413258"/>
                <a:gd name="connsiteY21" fmla="*/ 1785546 h 6695482"/>
                <a:gd name="connsiteX22" fmla="*/ 6250543 w 10413258"/>
                <a:gd name="connsiteY22" fmla="*/ 1774726 h 6695482"/>
                <a:gd name="connsiteX23" fmla="*/ 5947099 w 10413258"/>
                <a:gd name="connsiteY23" fmla="*/ 1729819 h 6695482"/>
                <a:gd name="connsiteX24" fmla="*/ 5595006 w 10413258"/>
                <a:gd name="connsiteY24" fmla="*/ 1692316 h 6695482"/>
                <a:gd name="connsiteX25" fmla="*/ 5564498 w 10413258"/>
                <a:gd name="connsiteY25" fmla="*/ 1691177 h 6695482"/>
                <a:gd name="connsiteX26" fmla="*/ 5804406 w 10413258"/>
                <a:gd name="connsiteY26" fmla="*/ 1609418 h 6695482"/>
                <a:gd name="connsiteX27" fmla="*/ 5617947 w 10413258"/>
                <a:gd name="connsiteY27" fmla="*/ 1511388 h 6695482"/>
                <a:gd name="connsiteX28" fmla="*/ 5425060 w 10413258"/>
                <a:gd name="connsiteY28" fmla="*/ 1427840 h 6695482"/>
                <a:gd name="connsiteX29" fmla="*/ 5427013 w 10413258"/>
                <a:gd name="connsiteY29" fmla="*/ 1415555 h 6695482"/>
                <a:gd name="connsiteX30" fmla="*/ 5670338 w 10413258"/>
                <a:gd name="connsiteY30" fmla="*/ 1453221 h 6695482"/>
                <a:gd name="connsiteX31" fmla="*/ 5464679 w 10413258"/>
                <a:gd name="connsiteY31" fmla="*/ 1283765 h 6695482"/>
                <a:gd name="connsiteX32" fmla="*/ 5472082 w 10413258"/>
                <a:gd name="connsiteY32" fmla="*/ 1273514 h 6695482"/>
                <a:gd name="connsiteX33" fmla="*/ 5739324 w 10413258"/>
                <a:gd name="connsiteY33" fmla="*/ 1398553 h 6695482"/>
                <a:gd name="connsiteX34" fmla="*/ 5606964 w 10413258"/>
                <a:gd name="connsiteY34" fmla="*/ 1262043 h 6695482"/>
                <a:gd name="connsiteX35" fmla="*/ 5618760 w 10413258"/>
                <a:gd name="connsiteY35" fmla="*/ 1243007 h 6695482"/>
                <a:gd name="connsiteX36" fmla="*/ 5693361 w 10413258"/>
                <a:gd name="connsiteY36" fmla="*/ 1268714 h 6695482"/>
                <a:gd name="connsiteX37" fmla="*/ 5844839 w 10413258"/>
                <a:gd name="connsiteY37" fmla="*/ 1391394 h 6695482"/>
                <a:gd name="connsiteX38" fmla="*/ 6054158 w 10413258"/>
                <a:gd name="connsiteY38" fmla="*/ 1537502 h 6695482"/>
                <a:gd name="connsiteX39" fmla="*/ 6288371 w 10413258"/>
                <a:gd name="connsiteY39" fmla="*/ 1538153 h 6695482"/>
                <a:gd name="connsiteX40" fmla="*/ 6309035 w 10413258"/>
                <a:gd name="connsiteY40" fmla="*/ 1486657 h 6695482"/>
                <a:gd name="connsiteX41" fmla="*/ 6248183 w 10413258"/>
                <a:gd name="connsiteY41" fmla="*/ 1401807 h 6695482"/>
                <a:gd name="connsiteX42" fmla="*/ 6160974 w 10413258"/>
                <a:gd name="connsiteY42" fmla="*/ 1316875 h 6695482"/>
                <a:gd name="connsiteX43" fmla="*/ 6152025 w 10413258"/>
                <a:gd name="connsiteY43" fmla="*/ 1200622 h 6695482"/>
                <a:gd name="connsiteX44" fmla="*/ 6238258 w 10413258"/>
                <a:gd name="connsiteY44" fmla="*/ 1273758 h 6695482"/>
                <a:gd name="connsiteX45" fmla="*/ 6529906 w 10413258"/>
                <a:gd name="connsiteY45" fmla="*/ 1453954 h 6695482"/>
                <a:gd name="connsiteX46" fmla="*/ 6735239 w 10413258"/>
                <a:gd name="connsiteY46" fmla="*/ 1599005 h 6695482"/>
                <a:gd name="connsiteX47" fmla="*/ 6789583 w 10413258"/>
                <a:gd name="connsiteY47" fmla="*/ 1669619 h 6695482"/>
                <a:gd name="connsiteX48" fmla="*/ 6825215 w 10413258"/>
                <a:gd name="connsiteY48" fmla="*/ 1636671 h 6695482"/>
                <a:gd name="connsiteX49" fmla="*/ 7027539 w 10413258"/>
                <a:gd name="connsiteY49" fmla="*/ 1454523 h 6695482"/>
                <a:gd name="connsiteX50" fmla="*/ 7165349 w 10413258"/>
                <a:gd name="connsiteY50" fmla="*/ 1423609 h 6695482"/>
                <a:gd name="connsiteX51" fmla="*/ 7357015 w 10413258"/>
                <a:gd name="connsiteY51" fmla="*/ 1486169 h 6695482"/>
                <a:gd name="connsiteX52" fmla="*/ 7436578 w 10413258"/>
                <a:gd name="connsiteY52" fmla="*/ 1431419 h 6695482"/>
                <a:gd name="connsiteX53" fmla="*/ 7444469 w 10413258"/>
                <a:gd name="connsiteY53" fmla="*/ 1310774 h 6695482"/>
                <a:gd name="connsiteX54" fmla="*/ 7439263 w 10413258"/>
                <a:gd name="connsiteY54" fmla="*/ 1279941 h 6695482"/>
                <a:gd name="connsiteX55" fmla="*/ 7455452 w 10413258"/>
                <a:gd name="connsiteY55" fmla="*/ 1213964 h 6695482"/>
                <a:gd name="connsiteX56" fmla="*/ 7456672 w 10413258"/>
                <a:gd name="connsiteY56" fmla="*/ 1144652 h 6695482"/>
                <a:gd name="connsiteX57" fmla="*/ 7457241 w 10413258"/>
                <a:gd name="connsiteY57" fmla="*/ 1047273 h 6695482"/>
                <a:gd name="connsiteX58" fmla="*/ 7597249 w 10413258"/>
                <a:gd name="connsiteY58" fmla="*/ 905883 h 6695482"/>
                <a:gd name="connsiteX59" fmla="*/ 7623688 w 10413258"/>
                <a:gd name="connsiteY59" fmla="*/ 841696 h 6695482"/>
                <a:gd name="connsiteX60" fmla="*/ 7655904 w 10413258"/>
                <a:gd name="connsiteY60" fmla="*/ 687127 h 6695482"/>
                <a:gd name="connsiteX61" fmla="*/ 7880761 w 10413258"/>
                <a:gd name="connsiteY61" fmla="*/ 366354 h 6695482"/>
                <a:gd name="connsiteX62" fmla="*/ 8052496 w 10413258"/>
                <a:gd name="connsiteY62" fmla="*/ 264176 h 6695482"/>
                <a:gd name="connsiteX63" fmla="*/ 8098704 w 10413258"/>
                <a:gd name="connsiteY63" fmla="*/ 266861 h 6695482"/>
                <a:gd name="connsiteX64" fmla="*/ 8162078 w 10413258"/>
                <a:gd name="connsiteY64" fmla="*/ 256854 h 6695482"/>
                <a:gd name="connsiteX65" fmla="*/ 8280689 w 10413258"/>
                <a:gd name="connsiteY65" fmla="*/ 158255 h 6695482"/>
                <a:gd name="connsiteX66" fmla="*/ 8565667 w 10413258"/>
                <a:gd name="connsiteY66" fmla="*/ 151666 h 6695482"/>
                <a:gd name="connsiteX67" fmla="*/ 8664916 w 10413258"/>
                <a:gd name="connsiteY67" fmla="*/ 229032 h 6695482"/>
                <a:gd name="connsiteX68" fmla="*/ 8762133 w 10413258"/>
                <a:gd name="connsiteY68" fmla="*/ 216829 h 6695482"/>
                <a:gd name="connsiteX69" fmla="*/ 9015789 w 10413258"/>
                <a:gd name="connsiteY69" fmla="*/ 88048 h 6695482"/>
                <a:gd name="connsiteX70" fmla="*/ 9059556 w 10413258"/>
                <a:gd name="connsiteY70" fmla="*/ 64863 h 6695482"/>
                <a:gd name="connsiteX71" fmla="*/ 9254883 w 10413258"/>
                <a:gd name="connsiteY71" fmla="*/ 47860 h 6695482"/>
                <a:gd name="connsiteX72" fmla="*/ 9368532 w 10413258"/>
                <a:gd name="connsiteY72" fmla="*/ 62341 h 6695482"/>
                <a:gd name="connsiteX73" fmla="*/ 9436868 w 10413258"/>
                <a:gd name="connsiteY73" fmla="*/ 85526 h 6695482"/>
                <a:gd name="connsiteX74" fmla="*/ 9471769 w 10413258"/>
                <a:gd name="connsiteY74" fmla="*/ 127667 h 6695482"/>
                <a:gd name="connsiteX75" fmla="*/ 9531725 w 10413258"/>
                <a:gd name="connsiteY75" fmla="*/ 234076 h 6695482"/>
                <a:gd name="connsiteX76" fmla="*/ 9566625 w 10413258"/>
                <a:gd name="connsiteY76" fmla="*/ 345935 h 6695482"/>
                <a:gd name="connsiteX77" fmla="*/ 9600712 w 10413258"/>
                <a:gd name="connsiteY77" fmla="*/ 526130 h 6695482"/>
                <a:gd name="connsiteX78" fmla="*/ 9596726 w 10413258"/>
                <a:gd name="connsiteY78" fmla="*/ 580311 h 6695482"/>
                <a:gd name="connsiteX79" fmla="*/ 9609253 w 10413258"/>
                <a:gd name="connsiteY79" fmla="*/ 635468 h 6695482"/>
                <a:gd name="connsiteX80" fmla="*/ 9466643 w 10413258"/>
                <a:gd name="connsiteY80" fmla="*/ 1084370 h 6695482"/>
                <a:gd name="connsiteX81" fmla="*/ 9451755 w 10413258"/>
                <a:gd name="connsiteY81" fmla="*/ 1097956 h 6695482"/>
                <a:gd name="connsiteX82" fmla="*/ 9267005 w 10413258"/>
                <a:gd name="connsiteY82" fmla="*/ 1197938 h 6695482"/>
                <a:gd name="connsiteX83" fmla="*/ 9179307 w 10413258"/>
                <a:gd name="connsiteY83" fmla="*/ 1254559 h 6695482"/>
                <a:gd name="connsiteX84" fmla="*/ 9166698 w 10413258"/>
                <a:gd name="connsiteY84" fmla="*/ 1263915 h 6695482"/>
                <a:gd name="connsiteX85" fmla="*/ 9118781 w 10413258"/>
                <a:gd name="connsiteY85" fmla="*/ 1289703 h 6695482"/>
                <a:gd name="connsiteX86" fmla="*/ 9031327 w 10413258"/>
                <a:gd name="connsiteY86" fmla="*/ 1390661 h 6695482"/>
                <a:gd name="connsiteX87" fmla="*/ 8760261 w 10413258"/>
                <a:gd name="connsiteY87" fmla="*/ 1611126 h 6695482"/>
                <a:gd name="connsiteX88" fmla="*/ 8536949 w 10413258"/>
                <a:gd name="connsiteY88" fmla="*/ 1683286 h 6695482"/>
                <a:gd name="connsiteX89" fmla="*/ 8486022 w 10413258"/>
                <a:gd name="connsiteY89" fmla="*/ 1707447 h 6695482"/>
                <a:gd name="connsiteX90" fmla="*/ 8490903 w 10413258"/>
                <a:gd name="connsiteY90" fmla="*/ 1718105 h 6695482"/>
                <a:gd name="connsiteX91" fmla="*/ 8525967 w 10413258"/>
                <a:gd name="connsiteY91" fmla="*/ 1710539 h 6695482"/>
                <a:gd name="connsiteX92" fmla="*/ 9068912 w 10413258"/>
                <a:gd name="connsiteY92" fmla="*/ 1588348 h 6695482"/>
                <a:gd name="connsiteX93" fmla="*/ 9640249 w 10413258"/>
                <a:gd name="connsiteY93" fmla="*/ 1519686 h 6695482"/>
                <a:gd name="connsiteX94" fmla="*/ 10161230 w 10413258"/>
                <a:gd name="connsiteY94" fmla="*/ 1617797 h 6695482"/>
                <a:gd name="connsiteX95" fmla="*/ 10392676 w 10413258"/>
                <a:gd name="connsiteY95" fmla="*/ 1848350 h 6695482"/>
                <a:gd name="connsiteX96" fmla="*/ 10413259 w 10413258"/>
                <a:gd name="connsiteY96" fmla="*/ 1909038 h 6695482"/>
                <a:gd name="connsiteX97" fmla="*/ 10413259 w 10413258"/>
                <a:gd name="connsiteY97" fmla="*/ 2006580 h 6695482"/>
                <a:gd name="connsiteX98" fmla="*/ 10302457 w 10413258"/>
                <a:gd name="connsiteY98" fmla="*/ 2164078 h 6695482"/>
                <a:gd name="connsiteX99" fmla="*/ 9921972 w 10413258"/>
                <a:gd name="connsiteY99" fmla="*/ 2179942 h 6695482"/>
                <a:gd name="connsiteX100" fmla="*/ 9808079 w 10413258"/>
                <a:gd name="connsiteY100" fmla="*/ 2170423 h 6695482"/>
                <a:gd name="connsiteX101" fmla="*/ 9325253 w 10413258"/>
                <a:gd name="connsiteY101" fmla="*/ 2555871 h 6695482"/>
                <a:gd name="connsiteX102" fmla="*/ 8827702 w 10413258"/>
                <a:gd name="connsiteY102" fmla="*/ 3546254 h 6695482"/>
                <a:gd name="connsiteX103" fmla="*/ 8276785 w 10413258"/>
                <a:gd name="connsiteY103" fmla="*/ 4595780 h 6695482"/>
                <a:gd name="connsiteX104" fmla="*/ 7629058 w 10413258"/>
                <a:gd name="connsiteY104" fmla="*/ 5274259 h 6695482"/>
                <a:gd name="connsiteX105" fmla="*/ 7285263 w 10413258"/>
                <a:gd name="connsiteY105" fmla="*/ 5498466 h 6695482"/>
                <a:gd name="connsiteX106" fmla="*/ 7235068 w 10413258"/>
                <a:gd name="connsiteY106" fmla="*/ 5540362 h 6695482"/>
                <a:gd name="connsiteX107" fmla="*/ 7241902 w 10413258"/>
                <a:gd name="connsiteY107" fmla="*/ 5553215 h 6695482"/>
                <a:gd name="connsiteX108" fmla="*/ 7307472 w 10413258"/>
                <a:gd name="connsiteY108" fmla="*/ 5584617 h 6695482"/>
                <a:gd name="connsiteX109" fmla="*/ 7342860 w 10413258"/>
                <a:gd name="connsiteY109" fmla="*/ 5682078 h 6695482"/>
                <a:gd name="connsiteX110" fmla="*/ 7279731 w 10413258"/>
                <a:gd name="connsiteY110" fmla="*/ 5730563 h 6695482"/>
                <a:gd name="connsiteX111" fmla="*/ 7133378 w 10413258"/>
                <a:gd name="connsiteY111" fmla="*/ 5734550 h 6695482"/>
                <a:gd name="connsiteX112" fmla="*/ 6995323 w 10413258"/>
                <a:gd name="connsiteY112" fmla="*/ 5831196 h 6695482"/>
                <a:gd name="connsiteX113" fmla="*/ 6917306 w 10413258"/>
                <a:gd name="connsiteY113" fmla="*/ 6137000 h 6695482"/>
                <a:gd name="connsiteX114" fmla="*/ 6903232 w 10413258"/>
                <a:gd name="connsiteY114" fmla="*/ 6334442 h 6695482"/>
                <a:gd name="connsiteX115" fmla="*/ 6994591 w 10413258"/>
                <a:gd name="connsiteY115" fmla="*/ 6346319 h 6695482"/>
                <a:gd name="connsiteX116" fmla="*/ 7204887 w 10413258"/>
                <a:gd name="connsiteY116" fmla="*/ 6433773 h 6695482"/>
                <a:gd name="connsiteX117" fmla="*/ 7196914 w 10413258"/>
                <a:gd name="connsiteY117" fmla="*/ 6623731 h 6695482"/>
                <a:gd name="connsiteX118" fmla="*/ 7103928 w 10413258"/>
                <a:gd name="connsiteY118" fmla="*/ 6671485 h 6695482"/>
                <a:gd name="connsiteX119" fmla="*/ 6549512 w 10413258"/>
                <a:gd name="connsiteY119" fmla="*/ 6473961 h 6695482"/>
                <a:gd name="connsiteX120" fmla="*/ 6557891 w 10413258"/>
                <a:gd name="connsiteY120" fmla="*/ 6333791 h 6695482"/>
                <a:gd name="connsiteX121" fmla="*/ 6586446 w 10413258"/>
                <a:gd name="connsiteY121" fmla="*/ 6221362 h 6695482"/>
                <a:gd name="connsiteX122" fmla="*/ 6532428 w 10413258"/>
                <a:gd name="connsiteY122" fmla="*/ 5950703 h 6695482"/>
                <a:gd name="connsiteX123" fmla="*/ 6491915 w 10413258"/>
                <a:gd name="connsiteY123" fmla="*/ 5764488 h 6695482"/>
                <a:gd name="connsiteX124" fmla="*/ 6451645 w 10413258"/>
                <a:gd name="connsiteY124" fmla="*/ 5772297 h 6695482"/>
                <a:gd name="connsiteX125" fmla="*/ 5353552 w 10413258"/>
                <a:gd name="connsiteY125" fmla="*/ 5976980 h 6695482"/>
                <a:gd name="connsiteX126" fmla="*/ 4184926 w 10413258"/>
                <a:gd name="connsiteY126" fmla="*/ 5994552 h 6695482"/>
                <a:gd name="connsiteX127" fmla="*/ 2974566 w 10413258"/>
                <a:gd name="connsiteY127" fmla="*/ 5773924 h 6695482"/>
                <a:gd name="connsiteX128" fmla="*/ 2897200 w 10413258"/>
                <a:gd name="connsiteY128" fmla="*/ 5816797 h 6695482"/>
                <a:gd name="connsiteX129" fmla="*/ 2840253 w 10413258"/>
                <a:gd name="connsiteY129" fmla="*/ 6057681 h 6695482"/>
                <a:gd name="connsiteX130" fmla="*/ 2862951 w 10413258"/>
                <a:gd name="connsiteY130" fmla="*/ 6385531 h 6695482"/>
                <a:gd name="connsiteX131" fmla="*/ 2818614 w 10413258"/>
                <a:gd name="connsiteY131" fmla="*/ 6529037 h 6695482"/>
                <a:gd name="connsiteX132" fmla="*/ 2505733 w 10413258"/>
                <a:gd name="connsiteY132" fmla="*/ 6695483 h 6695482"/>
                <a:gd name="connsiteX133" fmla="*/ 2383704 w 10413258"/>
                <a:gd name="connsiteY133" fmla="*/ 6695483 h 6695482"/>
                <a:gd name="connsiteX134" fmla="*/ 2224254 w 10413258"/>
                <a:gd name="connsiteY134" fmla="*/ 6639025 h 6695482"/>
                <a:gd name="connsiteX135" fmla="*/ 2200092 w 10413258"/>
                <a:gd name="connsiteY135" fmla="*/ 6428810 h 6695482"/>
                <a:gd name="connsiteX136" fmla="*/ 2410795 w 10413258"/>
                <a:gd name="connsiteY136" fmla="*/ 6346401 h 6695482"/>
                <a:gd name="connsiteX137" fmla="*/ 2496784 w 10413258"/>
                <a:gd name="connsiteY137" fmla="*/ 6255042 h 6695482"/>
                <a:gd name="connsiteX138" fmla="*/ 2356614 w 10413258"/>
                <a:gd name="connsiteY138" fmla="*/ 5755132 h 6695482"/>
                <a:gd name="connsiteX139" fmla="*/ 2315450 w 10413258"/>
                <a:gd name="connsiteY139" fmla="*/ 5733411 h 6695482"/>
                <a:gd name="connsiteX140" fmla="*/ 2112150 w 10413258"/>
                <a:gd name="connsiteY140" fmla="*/ 5730238 h 6695482"/>
                <a:gd name="connsiteX141" fmla="*/ 2053088 w 10413258"/>
                <a:gd name="connsiteY141" fmla="*/ 5687528 h 6695482"/>
                <a:gd name="connsiteX142" fmla="*/ 2079609 w 10413258"/>
                <a:gd name="connsiteY142" fmla="*/ 5585675 h 6695482"/>
                <a:gd name="connsiteX143" fmla="*/ 2094659 w 10413258"/>
                <a:gd name="connsiteY143" fmla="*/ 5511482 h 6695482"/>
                <a:gd name="connsiteX144" fmla="*/ 1871673 w 10413258"/>
                <a:gd name="connsiteY144" fmla="*/ 5253188 h 6695482"/>
                <a:gd name="connsiteX145" fmla="*/ 1509655 w 10413258"/>
                <a:gd name="connsiteY145" fmla="*/ 4794687 h 6695482"/>
                <a:gd name="connsiteX146" fmla="*/ 1293258 w 10413258"/>
                <a:gd name="connsiteY146" fmla="*/ 4253368 h 6695482"/>
                <a:gd name="connsiteX147" fmla="*/ 1041635 w 10413258"/>
                <a:gd name="connsiteY147" fmla="*/ 3662018 h 6695482"/>
                <a:gd name="connsiteX148" fmla="*/ 592164 w 10413258"/>
                <a:gd name="connsiteY148" fmla="*/ 3029666 h 6695482"/>
                <a:gd name="connsiteX149" fmla="*/ 264151 w 10413258"/>
                <a:gd name="connsiteY149" fmla="*/ 2825228 h 6695482"/>
                <a:gd name="connsiteX150" fmla="*/ 0 w 10413258"/>
                <a:gd name="connsiteY150" fmla="*/ 2624451 h 6695482"/>
                <a:gd name="connsiteX151" fmla="*/ 6931054 w 10413258"/>
                <a:gd name="connsiteY151" fmla="*/ 1924089 h 6695482"/>
                <a:gd name="connsiteX152" fmla="*/ 6986700 w 10413258"/>
                <a:gd name="connsiteY152" fmla="*/ 2026430 h 6695482"/>
                <a:gd name="connsiteX153" fmla="*/ 7098234 w 10413258"/>
                <a:gd name="connsiteY153" fmla="*/ 2069465 h 6695482"/>
                <a:gd name="connsiteX154" fmla="*/ 7121744 w 10413258"/>
                <a:gd name="connsiteY154" fmla="*/ 2063527 h 6695482"/>
                <a:gd name="connsiteX155" fmla="*/ 7498650 w 10413258"/>
                <a:gd name="connsiteY155" fmla="*/ 1954352 h 6695482"/>
                <a:gd name="connsiteX156" fmla="*/ 7683320 w 10413258"/>
                <a:gd name="connsiteY156" fmla="*/ 1898463 h 6695482"/>
                <a:gd name="connsiteX157" fmla="*/ 7724484 w 10413258"/>
                <a:gd name="connsiteY157" fmla="*/ 1865271 h 6695482"/>
                <a:gd name="connsiteX158" fmla="*/ 7728307 w 10413258"/>
                <a:gd name="connsiteY158" fmla="*/ 1684018 h 6695482"/>
                <a:gd name="connsiteX159" fmla="*/ 7698532 w 10413258"/>
                <a:gd name="connsiteY159" fmla="*/ 1656521 h 6695482"/>
                <a:gd name="connsiteX160" fmla="*/ 7566986 w 10413258"/>
                <a:gd name="connsiteY160" fmla="*/ 1631627 h 6695482"/>
                <a:gd name="connsiteX161" fmla="*/ 7523788 w 10413258"/>
                <a:gd name="connsiteY161" fmla="*/ 1674825 h 6695482"/>
                <a:gd name="connsiteX162" fmla="*/ 7549983 w 10413258"/>
                <a:gd name="connsiteY162" fmla="*/ 1776760 h 6695482"/>
                <a:gd name="connsiteX163" fmla="*/ 7547705 w 10413258"/>
                <a:gd name="connsiteY163" fmla="*/ 1809138 h 6695482"/>
                <a:gd name="connsiteX164" fmla="*/ 7509958 w 10413258"/>
                <a:gd name="connsiteY164" fmla="*/ 1812229 h 6695482"/>
                <a:gd name="connsiteX165" fmla="*/ 7463993 w 10413258"/>
                <a:gd name="connsiteY165" fmla="*/ 1791484 h 6695482"/>
                <a:gd name="connsiteX166" fmla="*/ 7442516 w 10413258"/>
                <a:gd name="connsiteY166" fmla="*/ 1897486 h 6695482"/>
                <a:gd name="connsiteX167" fmla="*/ 7394844 w 10413258"/>
                <a:gd name="connsiteY167" fmla="*/ 1918231 h 6695482"/>
                <a:gd name="connsiteX168" fmla="*/ 7350833 w 10413258"/>
                <a:gd name="connsiteY168" fmla="*/ 1903832 h 6695482"/>
                <a:gd name="connsiteX169" fmla="*/ 7286727 w 10413258"/>
                <a:gd name="connsiteY169" fmla="*/ 1850627 h 6695482"/>
                <a:gd name="connsiteX170" fmla="*/ 7241007 w 10413258"/>
                <a:gd name="connsiteY170" fmla="*/ 1812880 h 6695482"/>
                <a:gd name="connsiteX171" fmla="*/ 6931054 w 10413258"/>
                <a:gd name="connsiteY171" fmla="*/ 1924089 h 6695482"/>
                <a:gd name="connsiteX172" fmla="*/ 6764852 w 10413258"/>
                <a:gd name="connsiteY172" fmla="*/ 2081180 h 6695482"/>
                <a:gd name="connsiteX173" fmla="*/ 6751591 w 10413258"/>
                <a:gd name="connsiteY173" fmla="*/ 2078902 h 6695482"/>
                <a:gd name="connsiteX174" fmla="*/ 6690658 w 10413258"/>
                <a:gd name="connsiteY174" fmla="*/ 2200768 h 6695482"/>
                <a:gd name="connsiteX175" fmla="*/ 6789583 w 10413258"/>
                <a:gd name="connsiteY175" fmla="*/ 2173352 h 6695482"/>
                <a:gd name="connsiteX176" fmla="*/ 6764852 w 10413258"/>
                <a:gd name="connsiteY176" fmla="*/ 2081180 h 6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413258" h="6695482">
                  <a:moveTo>
                    <a:pt x="0" y="2624451"/>
                  </a:moveTo>
                  <a:cubicBezTo>
                    <a:pt x="0" y="2594676"/>
                    <a:pt x="0" y="2564819"/>
                    <a:pt x="0" y="2535045"/>
                  </a:cubicBezTo>
                  <a:cubicBezTo>
                    <a:pt x="19769" y="2489813"/>
                    <a:pt x="31483" y="2438317"/>
                    <a:pt x="60933" y="2400569"/>
                  </a:cubicBezTo>
                  <a:cubicBezTo>
                    <a:pt x="126015" y="2317264"/>
                    <a:pt x="220302" y="2302458"/>
                    <a:pt x="318901" y="2320356"/>
                  </a:cubicBezTo>
                  <a:cubicBezTo>
                    <a:pt x="500154" y="2353141"/>
                    <a:pt x="681082" y="2387960"/>
                    <a:pt x="861602" y="2424568"/>
                  </a:cubicBezTo>
                  <a:cubicBezTo>
                    <a:pt x="1567171" y="2567667"/>
                    <a:pt x="2280224" y="2662198"/>
                    <a:pt x="2993847" y="2752987"/>
                  </a:cubicBezTo>
                  <a:cubicBezTo>
                    <a:pt x="3017357" y="2755997"/>
                    <a:pt x="3030699" y="2749326"/>
                    <a:pt x="3043065" y="2728988"/>
                  </a:cubicBezTo>
                  <a:cubicBezTo>
                    <a:pt x="3061288" y="2698969"/>
                    <a:pt x="3084636" y="2672205"/>
                    <a:pt x="3104079" y="2642836"/>
                  </a:cubicBezTo>
                  <a:cubicBezTo>
                    <a:pt x="3178191" y="2530814"/>
                    <a:pt x="3361559" y="2451658"/>
                    <a:pt x="3515315" y="2525526"/>
                  </a:cubicBezTo>
                  <a:cubicBezTo>
                    <a:pt x="3544602" y="2539600"/>
                    <a:pt x="3575678" y="2550095"/>
                    <a:pt x="3603989" y="2565796"/>
                  </a:cubicBezTo>
                  <a:cubicBezTo>
                    <a:pt x="3729434" y="2635515"/>
                    <a:pt x="3853984" y="2706861"/>
                    <a:pt x="3979430" y="2776661"/>
                  </a:cubicBezTo>
                  <a:cubicBezTo>
                    <a:pt x="3994073" y="2784796"/>
                    <a:pt x="4012133" y="2792199"/>
                    <a:pt x="4028323" y="2791467"/>
                  </a:cubicBezTo>
                  <a:cubicBezTo>
                    <a:pt x="4123098" y="2787155"/>
                    <a:pt x="4219012" y="2788294"/>
                    <a:pt x="4312079" y="2772675"/>
                  </a:cubicBezTo>
                  <a:cubicBezTo>
                    <a:pt x="4507000" y="2739890"/>
                    <a:pt x="4701757" y="2704095"/>
                    <a:pt x="4893911" y="2658375"/>
                  </a:cubicBezTo>
                  <a:cubicBezTo>
                    <a:pt x="5327275" y="2555220"/>
                    <a:pt x="5758768" y="2444255"/>
                    <a:pt x="6191644" y="2339311"/>
                  </a:cubicBezTo>
                  <a:cubicBezTo>
                    <a:pt x="6250298" y="2325074"/>
                    <a:pt x="6287883" y="2301645"/>
                    <a:pt x="6311719" y="2243478"/>
                  </a:cubicBezTo>
                  <a:cubicBezTo>
                    <a:pt x="6338891" y="2177176"/>
                    <a:pt x="6383635" y="2121693"/>
                    <a:pt x="6464581" y="2113070"/>
                  </a:cubicBezTo>
                  <a:cubicBezTo>
                    <a:pt x="6471495" y="2112338"/>
                    <a:pt x="6480037" y="2106806"/>
                    <a:pt x="6483861" y="2100949"/>
                  </a:cubicBezTo>
                  <a:cubicBezTo>
                    <a:pt x="6515344" y="2052462"/>
                    <a:pt x="6546583" y="2003733"/>
                    <a:pt x="6576521" y="1954270"/>
                  </a:cubicBezTo>
                  <a:cubicBezTo>
                    <a:pt x="6591165" y="1930027"/>
                    <a:pt x="6601252" y="1903018"/>
                    <a:pt x="6616302" y="1879101"/>
                  </a:cubicBezTo>
                  <a:cubicBezTo>
                    <a:pt x="6645752" y="1832405"/>
                    <a:pt x="6643799" y="1821178"/>
                    <a:pt x="6593605" y="1798887"/>
                  </a:cubicBezTo>
                  <a:cubicBezTo>
                    <a:pt x="6577823" y="1791891"/>
                    <a:pt x="6560007" y="1786359"/>
                    <a:pt x="6542923" y="1785546"/>
                  </a:cubicBezTo>
                  <a:cubicBezTo>
                    <a:pt x="6445544" y="1780827"/>
                    <a:pt x="6348003" y="1774888"/>
                    <a:pt x="6250543" y="1774726"/>
                  </a:cubicBezTo>
                  <a:cubicBezTo>
                    <a:pt x="6146818" y="1774563"/>
                    <a:pt x="6046023" y="1764069"/>
                    <a:pt x="5947099" y="1729819"/>
                  </a:cubicBezTo>
                  <a:cubicBezTo>
                    <a:pt x="5833368" y="1690445"/>
                    <a:pt x="5715895" y="1671896"/>
                    <a:pt x="5595006" y="1692316"/>
                  </a:cubicBezTo>
                  <a:cubicBezTo>
                    <a:pt x="5585162" y="1693943"/>
                    <a:pt x="5574749" y="1691665"/>
                    <a:pt x="5564498" y="1691177"/>
                  </a:cubicBezTo>
                  <a:cubicBezTo>
                    <a:pt x="5628929" y="1615601"/>
                    <a:pt x="5723461" y="1638379"/>
                    <a:pt x="5804406" y="1609418"/>
                  </a:cubicBezTo>
                  <a:cubicBezTo>
                    <a:pt x="5743067" y="1573460"/>
                    <a:pt x="5681239" y="1540838"/>
                    <a:pt x="5617947" y="1511388"/>
                  </a:cubicBezTo>
                  <a:cubicBezTo>
                    <a:pt x="5554411" y="1481857"/>
                    <a:pt x="5489410" y="1455581"/>
                    <a:pt x="5425060" y="1427840"/>
                  </a:cubicBezTo>
                  <a:cubicBezTo>
                    <a:pt x="5425711" y="1423772"/>
                    <a:pt x="5426362" y="1419704"/>
                    <a:pt x="5427013" y="1415555"/>
                  </a:cubicBezTo>
                  <a:cubicBezTo>
                    <a:pt x="5511701" y="1369754"/>
                    <a:pt x="5583697" y="1446225"/>
                    <a:pt x="5670338" y="1453221"/>
                  </a:cubicBezTo>
                  <a:cubicBezTo>
                    <a:pt x="5598097" y="1393671"/>
                    <a:pt x="5531388" y="1338759"/>
                    <a:pt x="5464679" y="1283765"/>
                  </a:cubicBezTo>
                  <a:cubicBezTo>
                    <a:pt x="5467120" y="1280348"/>
                    <a:pt x="5469642" y="1276931"/>
                    <a:pt x="5472082" y="1273514"/>
                  </a:cubicBezTo>
                  <a:cubicBezTo>
                    <a:pt x="5583128" y="1266436"/>
                    <a:pt x="5652765" y="1351043"/>
                    <a:pt x="5739324" y="1398553"/>
                  </a:cubicBezTo>
                  <a:cubicBezTo>
                    <a:pt x="5695232" y="1353077"/>
                    <a:pt x="5651057" y="1307519"/>
                    <a:pt x="5606964" y="1262043"/>
                  </a:cubicBezTo>
                  <a:cubicBezTo>
                    <a:pt x="5610869" y="1255698"/>
                    <a:pt x="5614856" y="1249353"/>
                    <a:pt x="5618760" y="1243007"/>
                  </a:cubicBezTo>
                  <a:cubicBezTo>
                    <a:pt x="5643898" y="1251224"/>
                    <a:pt x="5673023" y="1253990"/>
                    <a:pt x="5693361" y="1268714"/>
                  </a:cubicBezTo>
                  <a:cubicBezTo>
                    <a:pt x="5745833" y="1306950"/>
                    <a:pt x="5792854" y="1352507"/>
                    <a:pt x="5844839" y="1391394"/>
                  </a:cubicBezTo>
                  <a:cubicBezTo>
                    <a:pt x="5913012" y="1442402"/>
                    <a:pt x="5981022" y="1494467"/>
                    <a:pt x="6054158" y="1537502"/>
                  </a:cubicBezTo>
                  <a:cubicBezTo>
                    <a:pt x="6129084" y="1581514"/>
                    <a:pt x="6209622" y="1575169"/>
                    <a:pt x="6288371" y="1538153"/>
                  </a:cubicBezTo>
                  <a:cubicBezTo>
                    <a:pt x="6314160" y="1526032"/>
                    <a:pt x="6321400" y="1508134"/>
                    <a:pt x="6309035" y="1486657"/>
                  </a:cubicBezTo>
                  <a:cubicBezTo>
                    <a:pt x="6291707" y="1456638"/>
                    <a:pt x="6271287" y="1427677"/>
                    <a:pt x="6248183" y="1401807"/>
                  </a:cubicBezTo>
                  <a:cubicBezTo>
                    <a:pt x="6221255" y="1371625"/>
                    <a:pt x="6188552" y="1346569"/>
                    <a:pt x="6160974" y="1316875"/>
                  </a:cubicBezTo>
                  <a:cubicBezTo>
                    <a:pt x="6130873" y="1284497"/>
                    <a:pt x="6127945" y="1243495"/>
                    <a:pt x="6152025" y="1200622"/>
                  </a:cubicBezTo>
                  <a:cubicBezTo>
                    <a:pt x="6181312" y="1225435"/>
                    <a:pt x="6210355" y="1249027"/>
                    <a:pt x="6238258" y="1273758"/>
                  </a:cubicBezTo>
                  <a:cubicBezTo>
                    <a:pt x="6325061" y="1350717"/>
                    <a:pt x="6417803" y="1419216"/>
                    <a:pt x="6529906" y="1453954"/>
                  </a:cubicBezTo>
                  <a:cubicBezTo>
                    <a:pt x="6615245" y="1480393"/>
                    <a:pt x="6681872" y="1529286"/>
                    <a:pt x="6735239" y="1599005"/>
                  </a:cubicBezTo>
                  <a:cubicBezTo>
                    <a:pt x="6752893" y="1622109"/>
                    <a:pt x="6770709" y="1645132"/>
                    <a:pt x="6789583" y="1669619"/>
                  </a:cubicBezTo>
                  <a:cubicBezTo>
                    <a:pt x="6803494" y="1656765"/>
                    <a:pt x="6814151" y="1646596"/>
                    <a:pt x="6825215" y="1636671"/>
                  </a:cubicBezTo>
                  <a:cubicBezTo>
                    <a:pt x="6892738" y="1575982"/>
                    <a:pt x="6960992" y="1516269"/>
                    <a:pt x="7027539" y="1454523"/>
                  </a:cubicBezTo>
                  <a:cubicBezTo>
                    <a:pt x="7068296" y="1416694"/>
                    <a:pt x="7112226" y="1405305"/>
                    <a:pt x="7165349" y="1423609"/>
                  </a:cubicBezTo>
                  <a:cubicBezTo>
                    <a:pt x="7228886" y="1445574"/>
                    <a:pt x="7293560" y="1464041"/>
                    <a:pt x="7357015" y="1486169"/>
                  </a:cubicBezTo>
                  <a:cubicBezTo>
                    <a:pt x="7420307" y="1508297"/>
                    <a:pt x="7441296" y="1497640"/>
                    <a:pt x="7436578" y="1431419"/>
                  </a:cubicBezTo>
                  <a:cubicBezTo>
                    <a:pt x="7433649" y="1390011"/>
                    <a:pt x="7415670" y="1350311"/>
                    <a:pt x="7444469" y="1310774"/>
                  </a:cubicBezTo>
                  <a:cubicBezTo>
                    <a:pt x="7448862" y="1304753"/>
                    <a:pt x="7444144" y="1288808"/>
                    <a:pt x="7439263" y="1279941"/>
                  </a:cubicBezTo>
                  <a:cubicBezTo>
                    <a:pt x="7423887" y="1252118"/>
                    <a:pt x="7430558" y="1231048"/>
                    <a:pt x="7455452" y="1213964"/>
                  </a:cubicBezTo>
                  <a:cubicBezTo>
                    <a:pt x="7488806" y="1191186"/>
                    <a:pt x="7485714" y="1171986"/>
                    <a:pt x="7456672" y="1144652"/>
                  </a:cubicBezTo>
                  <a:cubicBezTo>
                    <a:pt x="7428199" y="1117806"/>
                    <a:pt x="7418518" y="1082255"/>
                    <a:pt x="7457241" y="1047273"/>
                  </a:cubicBezTo>
                  <a:cubicBezTo>
                    <a:pt x="7506460" y="1002855"/>
                    <a:pt x="7552993" y="955183"/>
                    <a:pt x="7597249" y="905883"/>
                  </a:cubicBezTo>
                  <a:cubicBezTo>
                    <a:pt x="7612218" y="889206"/>
                    <a:pt x="7627674" y="860732"/>
                    <a:pt x="7623688" y="841696"/>
                  </a:cubicBezTo>
                  <a:cubicBezTo>
                    <a:pt x="7611567" y="783773"/>
                    <a:pt x="7627919" y="730976"/>
                    <a:pt x="7655904" y="687127"/>
                  </a:cubicBezTo>
                  <a:cubicBezTo>
                    <a:pt x="7726111" y="577138"/>
                    <a:pt x="7801768" y="470323"/>
                    <a:pt x="7880761" y="366354"/>
                  </a:cubicBezTo>
                  <a:cubicBezTo>
                    <a:pt x="7922495" y="311523"/>
                    <a:pt x="7985543" y="281423"/>
                    <a:pt x="8052496" y="264176"/>
                  </a:cubicBezTo>
                  <a:cubicBezTo>
                    <a:pt x="8066895" y="260434"/>
                    <a:pt x="8085362" y="261003"/>
                    <a:pt x="8098704" y="266861"/>
                  </a:cubicBezTo>
                  <a:cubicBezTo>
                    <a:pt x="8123598" y="277843"/>
                    <a:pt x="8142716" y="273125"/>
                    <a:pt x="8162078" y="256854"/>
                  </a:cubicBezTo>
                  <a:cubicBezTo>
                    <a:pt x="8201371" y="223662"/>
                    <a:pt x="8240013" y="189657"/>
                    <a:pt x="8280689" y="158255"/>
                  </a:cubicBezTo>
                  <a:cubicBezTo>
                    <a:pt x="8361066" y="96183"/>
                    <a:pt x="8483907" y="93417"/>
                    <a:pt x="8565667" y="151666"/>
                  </a:cubicBezTo>
                  <a:cubicBezTo>
                    <a:pt x="8599834" y="175990"/>
                    <a:pt x="8630830" y="204707"/>
                    <a:pt x="8664916" y="229032"/>
                  </a:cubicBezTo>
                  <a:cubicBezTo>
                    <a:pt x="8712670" y="263200"/>
                    <a:pt x="8728859" y="263688"/>
                    <a:pt x="8762133" y="216829"/>
                  </a:cubicBezTo>
                  <a:cubicBezTo>
                    <a:pt x="8825018" y="128318"/>
                    <a:pt x="8912390" y="94882"/>
                    <a:pt x="9015789" y="88048"/>
                  </a:cubicBezTo>
                  <a:cubicBezTo>
                    <a:pt x="9031001" y="87072"/>
                    <a:pt x="9048980" y="76578"/>
                    <a:pt x="9059556" y="64863"/>
                  </a:cubicBezTo>
                  <a:cubicBezTo>
                    <a:pt x="9133099" y="-16164"/>
                    <a:pt x="9169789" y="-20639"/>
                    <a:pt x="9254883" y="47860"/>
                  </a:cubicBezTo>
                  <a:cubicBezTo>
                    <a:pt x="9290760" y="76740"/>
                    <a:pt x="9325822" y="90570"/>
                    <a:pt x="9368532" y="62341"/>
                  </a:cubicBezTo>
                  <a:cubicBezTo>
                    <a:pt x="9400015" y="41596"/>
                    <a:pt x="9420598" y="55182"/>
                    <a:pt x="9436868" y="85526"/>
                  </a:cubicBezTo>
                  <a:cubicBezTo>
                    <a:pt x="9445492" y="101471"/>
                    <a:pt x="9456718" y="120670"/>
                    <a:pt x="9471769" y="127667"/>
                  </a:cubicBezTo>
                  <a:cubicBezTo>
                    <a:pt x="9530016" y="154920"/>
                    <a:pt x="9546775" y="175909"/>
                    <a:pt x="9531725" y="234076"/>
                  </a:cubicBezTo>
                  <a:cubicBezTo>
                    <a:pt x="9519522" y="281341"/>
                    <a:pt x="9533352" y="313394"/>
                    <a:pt x="9566625" y="345935"/>
                  </a:cubicBezTo>
                  <a:cubicBezTo>
                    <a:pt x="9631300" y="408983"/>
                    <a:pt x="9635531" y="422406"/>
                    <a:pt x="9600712" y="526130"/>
                  </a:cubicBezTo>
                  <a:cubicBezTo>
                    <a:pt x="9595098" y="542808"/>
                    <a:pt x="9595180" y="562414"/>
                    <a:pt x="9596726" y="580311"/>
                  </a:cubicBezTo>
                  <a:cubicBezTo>
                    <a:pt x="9598352" y="598941"/>
                    <a:pt x="9606081" y="616920"/>
                    <a:pt x="9609253" y="635468"/>
                  </a:cubicBezTo>
                  <a:cubicBezTo>
                    <a:pt x="9639273" y="809562"/>
                    <a:pt x="9548728" y="945664"/>
                    <a:pt x="9466643" y="1084370"/>
                  </a:cubicBezTo>
                  <a:cubicBezTo>
                    <a:pt x="9463389" y="1089902"/>
                    <a:pt x="9457532" y="1094783"/>
                    <a:pt x="9451755" y="1097956"/>
                  </a:cubicBezTo>
                  <a:cubicBezTo>
                    <a:pt x="9390416" y="1131798"/>
                    <a:pt x="9329808" y="1167024"/>
                    <a:pt x="9267005" y="1197938"/>
                  </a:cubicBezTo>
                  <a:cubicBezTo>
                    <a:pt x="9235196" y="1213557"/>
                    <a:pt x="9194276" y="1212825"/>
                    <a:pt x="9179307" y="1254559"/>
                  </a:cubicBezTo>
                  <a:cubicBezTo>
                    <a:pt x="9177843" y="1258627"/>
                    <a:pt x="9171334" y="1261393"/>
                    <a:pt x="9166698" y="1263915"/>
                  </a:cubicBezTo>
                  <a:cubicBezTo>
                    <a:pt x="9150590" y="1272538"/>
                    <a:pt x="9130821" y="1277338"/>
                    <a:pt x="9118781" y="1289703"/>
                  </a:cubicBezTo>
                  <a:cubicBezTo>
                    <a:pt x="9087785" y="1321593"/>
                    <a:pt x="9060125" y="1356656"/>
                    <a:pt x="9031327" y="1390661"/>
                  </a:cubicBezTo>
                  <a:cubicBezTo>
                    <a:pt x="8954774" y="1481207"/>
                    <a:pt x="8874561" y="1568172"/>
                    <a:pt x="8760261" y="1611126"/>
                  </a:cubicBezTo>
                  <a:cubicBezTo>
                    <a:pt x="8687125" y="1638623"/>
                    <a:pt x="8611224" y="1658799"/>
                    <a:pt x="8536949" y="1683286"/>
                  </a:cubicBezTo>
                  <a:cubicBezTo>
                    <a:pt x="8519214" y="1689143"/>
                    <a:pt x="8502943" y="1699231"/>
                    <a:pt x="8486022" y="1707447"/>
                  </a:cubicBezTo>
                  <a:cubicBezTo>
                    <a:pt x="8487649" y="1711027"/>
                    <a:pt x="8489277" y="1714525"/>
                    <a:pt x="8490903" y="1718105"/>
                  </a:cubicBezTo>
                  <a:cubicBezTo>
                    <a:pt x="8502619" y="1715583"/>
                    <a:pt x="8514333" y="1713223"/>
                    <a:pt x="8525967" y="1710539"/>
                  </a:cubicBezTo>
                  <a:cubicBezTo>
                    <a:pt x="8706894" y="1669537"/>
                    <a:pt x="8887252" y="1625607"/>
                    <a:pt x="9068912" y="1588348"/>
                  </a:cubicBezTo>
                  <a:cubicBezTo>
                    <a:pt x="9257161" y="1549705"/>
                    <a:pt x="9445492" y="1507809"/>
                    <a:pt x="9640249" y="1519686"/>
                  </a:cubicBezTo>
                  <a:cubicBezTo>
                    <a:pt x="9818166" y="1530506"/>
                    <a:pt x="9993724" y="1552715"/>
                    <a:pt x="10161230" y="1617797"/>
                  </a:cubicBezTo>
                  <a:cubicBezTo>
                    <a:pt x="10271787" y="1660751"/>
                    <a:pt x="10350698" y="1736409"/>
                    <a:pt x="10392676" y="1848350"/>
                  </a:cubicBezTo>
                  <a:cubicBezTo>
                    <a:pt x="10400161" y="1868362"/>
                    <a:pt x="10406426" y="1888782"/>
                    <a:pt x="10413259" y="1909038"/>
                  </a:cubicBezTo>
                  <a:cubicBezTo>
                    <a:pt x="10413259" y="1941579"/>
                    <a:pt x="10413259" y="1974039"/>
                    <a:pt x="10413259" y="2006580"/>
                  </a:cubicBezTo>
                  <a:cubicBezTo>
                    <a:pt x="10392432" y="2070360"/>
                    <a:pt x="10368189" y="2132920"/>
                    <a:pt x="10302457" y="2164078"/>
                  </a:cubicBezTo>
                  <a:cubicBezTo>
                    <a:pt x="10178313" y="2222814"/>
                    <a:pt x="10051160" y="2237946"/>
                    <a:pt x="9921972" y="2179942"/>
                  </a:cubicBezTo>
                  <a:cubicBezTo>
                    <a:pt x="9884550" y="2163102"/>
                    <a:pt x="9847942" y="2156675"/>
                    <a:pt x="9808079" y="2170423"/>
                  </a:cubicBezTo>
                  <a:cubicBezTo>
                    <a:pt x="9601118" y="2241607"/>
                    <a:pt x="9427268" y="2356232"/>
                    <a:pt x="9325253" y="2555871"/>
                  </a:cubicBezTo>
                  <a:cubicBezTo>
                    <a:pt x="9157098" y="2884778"/>
                    <a:pt x="8993010" y="3215882"/>
                    <a:pt x="8827702" y="3546254"/>
                  </a:cubicBezTo>
                  <a:cubicBezTo>
                    <a:pt x="8650924" y="3899648"/>
                    <a:pt x="8479595" y="4255890"/>
                    <a:pt x="8276785" y="4595780"/>
                  </a:cubicBezTo>
                  <a:cubicBezTo>
                    <a:pt x="8112290" y="4871565"/>
                    <a:pt x="7901018" y="5101303"/>
                    <a:pt x="7629058" y="5274259"/>
                  </a:cubicBezTo>
                  <a:cubicBezTo>
                    <a:pt x="7513619" y="5347719"/>
                    <a:pt x="7399481" y="5423133"/>
                    <a:pt x="7285263" y="5498466"/>
                  </a:cubicBezTo>
                  <a:cubicBezTo>
                    <a:pt x="7266796" y="5510668"/>
                    <a:pt x="7250932" y="5526939"/>
                    <a:pt x="7235068" y="5540362"/>
                  </a:cubicBezTo>
                  <a:cubicBezTo>
                    <a:pt x="7239298" y="5548660"/>
                    <a:pt x="7239949" y="5552239"/>
                    <a:pt x="7241902" y="5553215"/>
                  </a:cubicBezTo>
                  <a:cubicBezTo>
                    <a:pt x="7263704" y="5563873"/>
                    <a:pt x="7286076" y="5573391"/>
                    <a:pt x="7307472" y="5584617"/>
                  </a:cubicBezTo>
                  <a:cubicBezTo>
                    <a:pt x="7344731" y="5604142"/>
                    <a:pt x="7351483" y="5627978"/>
                    <a:pt x="7342860" y="5682078"/>
                  </a:cubicBezTo>
                  <a:cubicBezTo>
                    <a:pt x="7336758" y="5720313"/>
                    <a:pt x="7312841" y="5729750"/>
                    <a:pt x="7279731" y="5730563"/>
                  </a:cubicBezTo>
                  <a:cubicBezTo>
                    <a:pt x="7230919" y="5731702"/>
                    <a:pt x="7182189" y="5734957"/>
                    <a:pt x="7133378" y="5734550"/>
                  </a:cubicBezTo>
                  <a:cubicBezTo>
                    <a:pt x="7063496" y="5733981"/>
                    <a:pt x="7014522" y="5764731"/>
                    <a:pt x="6995323" y="5831196"/>
                  </a:cubicBezTo>
                  <a:cubicBezTo>
                    <a:pt x="6966117" y="5932236"/>
                    <a:pt x="6937725" y="6033926"/>
                    <a:pt x="6917306" y="6137000"/>
                  </a:cubicBezTo>
                  <a:cubicBezTo>
                    <a:pt x="6904696" y="6200861"/>
                    <a:pt x="6907463" y="6267733"/>
                    <a:pt x="6903232" y="6334442"/>
                  </a:cubicBezTo>
                  <a:cubicBezTo>
                    <a:pt x="6938539" y="6338998"/>
                    <a:pt x="6966605" y="6342089"/>
                    <a:pt x="6994591" y="6346319"/>
                  </a:cubicBezTo>
                  <a:cubicBezTo>
                    <a:pt x="7071957" y="6357952"/>
                    <a:pt x="7146638" y="6377070"/>
                    <a:pt x="7204887" y="6433773"/>
                  </a:cubicBezTo>
                  <a:cubicBezTo>
                    <a:pt x="7265982" y="6493241"/>
                    <a:pt x="7263786" y="6571258"/>
                    <a:pt x="7196914" y="6623731"/>
                  </a:cubicBezTo>
                  <a:cubicBezTo>
                    <a:pt x="7169905" y="6644882"/>
                    <a:pt x="7136876" y="6661315"/>
                    <a:pt x="7103928" y="6671485"/>
                  </a:cubicBezTo>
                  <a:cubicBezTo>
                    <a:pt x="6909740" y="6731441"/>
                    <a:pt x="6665277" y="6643255"/>
                    <a:pt x="6549512" y="6473961"/>
                  </a:cubicBezTo>
                  <a:cubicBezTo>
                    <a:pt x="6515181" y="6423767"/>
                    <a:pt x="6514856" y="6381626"/>
                    <a:pt x="6557891" y="6333791"/>
                  </a:cubicBezTo>
                  <a:cubicBezTo>
                    <a:pt x="6588805" y="6299460"/>
                    <a:pt x="6594826" y="6263421"/>
                    <a:pt x="6586446" y="6221362"/>
                  </a:cubicBezTo>
                  <a:cubicBezTo>
                    <a:pt x="6568467" y="6131142"/>
                    <a:pt x="6550977" y="6040760"/>
                    <a:pt x="6532428" y="5950703"/>
                  </a:cubicBezTo>
                  <a:cubicBezTo>
                    <a:pt x="6519737" y="5888794"/>
                    <a:pt x="6505582" y="5827210"/>
                    <a:pt x="6491915" y="5764488"/>
                  </a:cubicBezTo>
                  <a:cubicBezTo>
                    <a:pt x="6475319" y="5767660"/>
                    <a:pt x="6463360" y="5769531"/>
                    <a:pt x="6451645" y="5772297"/>
                  </a:cubicBezTo>
                  <a:cubicBezTo>
                    <a:pt x="6088814" y="5857554"/>
                    <a:pt x="5723949" y="5931748"/>
                    <a:pt x="5353552" y="5976980"/>
                  </a:cubicBezTo>
                  <a:cubicBezTo>
                    <a:pt x="4964444" y="6024489"/>
                    <a:pt x="4575092" y="6033519"/>
                    <a:pt x="4184926" y="5994552"/>
                  </a:cubicBezTo>
                  <a:cubicBezTo>
                    <a:pt x="3775561" y="5953713"/>
                    <a:pt x="3373111" y="5874394"/>
                    <a:pt x="2974566" y="5773924"/>
                  </a:cubicBezTo>
                  <a:cubicBezTo>
                    <a:pt x="2919816" y="5760176"/>
                    <a:pt x="2912413" y="5761315"/>
                    <a:pt x="2897200" y="5816797"/>
                  </a:cubicBezTo>
                  <a:cubicBezTo>
                    <a:pt x="2875398" y="5896278"/>
                    <a:pt x="2859127" y="5977305"/>
                    <a:pt x="2840253" y="6057681"/>
                  </a:cubicBezTo>
                  <a:cubicBezTo>
                    <a:pt x="2813977" y="6169134"/>
                    <a:pt x="2792337" y="6277332"/>
                    <a:pt x="2862951" y="6385531"/>
                  </a:cubicBezTo>
                  <a:cubicBezTo>
                    <a:pt x="2896712" y="6437352"/>
                    <a:pt x="2874259" y="6501214"/>
                    <a:pt x="2818614" y="6529037"/>
                  </a:cubicBezTo>
                  <a:cubicBezTo>
                    <a:pt x="2712856" y="6581916"/>
                    <a:pt x="2627110" y="6672461"/>
                    <a:pt x="2505733" y="6695483"/>
                  </a:cubicBezTo>
                  <a:cubicBezTo>
                    <a:pt x="2465057" y="6695483"/>
                    <a:pt x="2424380" y="6695483"/>
                    <a:pt x="2383704" y="6695483"/>
                  </a:cubicBezTo>
                  <a:cubicBezTo>
                    <a:pt x="2330256" y="6677179"/>
                    <a:pt x="2273147" y="6665708"/>
                    <a:pt x="2224254" y="6639025"/>
                  </a:cubicBezTo>
                  <a:cubicBezTo>
                    <a:pt x="2131268" y="6588342"/>
                    <a:pt x="2123784" y="6501946"/>
                    <a:pt x="2200092" y="6428810"/>
                  </a:cubicBezTo>
                  <a:cubicBezTo>
                    <a:pt x="2258747" y="6372515"/>
                    <a:pt x="2330744" y="6349573"/>
                    <a:pt x="2410795" y="6346401"/>
                  </a:cubicBezTo>
                  <a:cubicBezTo>
                    <a:pt x="2484012" y="6343472"/>
                    <a:pt x="2502885" y="6325737"/>
                    <a:pt x="2496784" y="6255042"/>
                  </a:cubicBezTo>
                  <a:cubicBezTo>
                    <a:pt x="2481652" y="6079809"/>
                    <a:pt x="2446101" y="5909538"/>
                    <a:pt x="2356614" y="5755132"/>
                  </a:cubicBezTo>
                  <a:cubicBezTo>
                    <a:pt x="2349862" y="5743499"/>
                    <a:pt x="2329768" y="5733981"/>
                    <a:pt x="2315450" y="5733411"/>
                  </a:cubicBezTo>
                  <a:cubicBezTo>
                    <a:pt x="2247764" y="5730482"/>
                    <a:pt x="2179917" y="5731214"/>
                    <a:pt x="2112150" y="5730238"/>
                  </a:cubicBezTo>
                  <a:cubicBezTo>
                    <a:pt x="2082701" y="5729832"/>
                    <a:pt x="2056749" y="5721778"/>
                    <a:pt x="2053088" y="5687528"/>
                  </a:cubicBezTo>
                  <a:cubicBezTo>
                    <a:pt x="2049102" y="5650838"/>
                    <a:pt x="2036899" y="5611545"/>
                    <a:pt x="2079609" y="5585675"/>
                  </a:cubicBezTo>
                  <a:cubicBezTo>
                    <a:pt x="2124435" y="5558504"/>
                    <a:pt x="2127282" y="5550531"/>
                    <a:pt x="2094659" y="5511482"/>
                  </a:cubicBezTo>
                  <a:cubicBezTo>
                    <a:pt x="2021686" y="5424272"/>
                    <a:pt x="1947249" y="5338120"/>
                    <a:pt x="1871673" y="5253188"/>
                  </a:cubicBezTo>
                  <a:cubicBezTo>
                    <a:pt x="1741916" y="5107405"/>
                    <a:pt x="1610776" y="4962923"/>
                    <a:pt x="1509655" y="4794687"/>
                  </a:cubicBezTo>
                  <a:cubicBezTo>
                    <a:pt x="1408209" y="4625962"/>
                    <a:pt x="1350042" y="4439909"/>
                    <a:pt x="1293258" y="4253368"/>
                  </a:cubicBezTo>
                  <a:cubicBezTo>
                    <a:pt x="1230454" y="4047221"/>
                    <a:pt x="1166836" y="3841237"/>
                    <a:pt x="1041635" y="3662018"/>
                  </a:cubicBezTo>
                  <a:cubicBezTo>
                    <a:pt x="893492" y="3450014"/>
                    <a:pt x="747221" y="3236546"/>
                    <a:pt x="592164" y="3029666"/>
                  </a:cubicBezTo>
                  <a:cubicBezTo>
                    <a:pt x="462488" y="2856630"/>
                    <a:pt x="499585" y="2872250"/>
                    <a:pt x="264151" y="2825228"/>
                  </a:cubicBezTo>
                  <a:cubicBezTo>
                    <a:pt x="144319" y="2801473"/>
                    <a:pt x="34900" y="2760879"/>
                    <a:pt x="0" y="2624451"/>
                  </a:cubicBezTo>
                  <a:close/>
                  <a:moveTo>
                    <a:pt x="6931054" y="1924089"/>
                  </a:moveTo>
                  <a:cubicBezTo>
                    <a:pt x="6953182" y="1964846"/>
                    <a:pt x="6969941" y="1995597"/>
                    <a:pt x="6986700" y="2026430"/>
                  </a:cubicBezTo>
                  <a:cubicBezTo>
                    <a:pt x="7023552" y="2094196"/>
                    <a:pt x="7023471" y="2094115"/>
                    <a:pt x="7098234" y="2069465"/>
                  </a:cubicBezTo>
                  <a:cubicBezTo>
                    <a:pt x="7105880" y="2066943"/>
                    <a:pt x="7113935" y="2065560"/>
                    <a:pt x="7121744" y="2063527"/>
                  </a:cubicBezTo>
                  <a:cubicBezTo>
                    <a:pt x="7248247" y="2030253"/>
                    <a:pt x="7378167" y="2011136"/>
                    <a:pt x="7498650" y="1954352"/>
                  </a:cubicBezTo>
                  <a:cubicBezTo>
                    <a:pt x="7556166" y="1927261"/>
                    <a:pt x="7622142" y="1918475"/>
                    <a:pt x="7683320" y="1898463"/>
                  </a:cubicBezTo>
                  <a:cubicBezTo>
                    <a:pt x="7699264" y="1893256"/>
                    <a:pt x="7717731" y="1879833"/>
                    <a:pt x="7724484" y="1865271"/>
                  </a:cubicBezTo>
                  <a:cubicBezTo>
                    <a:pt x="7751981" y="1806209"/>
                    <a:pt x="7752062" y="1744463"/>
                    <a:pt x="7728307" y="1684018"/>
                  </a:cubicBezTo>
                  <a:cubicBezTo>
                    <a:pt x="7723751" y="1672466"/>
                    <a:pt x="7710247" y="1659368"/>
                    <a:pt x="7698532" y="1656521"/>
                  </a:cubicBezTo>
                  <a:cubicBezTo>
                    <a:pt x="7655253" y="1645945"/>
                    <a:pt x="7611079" y="1638461"/>
                    <a:pt x="7566986" y="1631627"/>
                  </a:cubicBezTo>
                  <a:cubicBezTo>
                    <a:pt x="7531923" y="1626258"/>
                    <a:pt x="7517523" y="1639681"/>
                    <a:pt x="7523788" y="1674825"/>
                  </a:cubicBezTo>
                  <a:cubicBezTo>
                    <a:pt x="7529889" y="1709237"/>
                    <a:pt x="7542173" y="1742510"/>
                    <a:pt x="7549983" y="1776760"/>
                  </a:cubicBezTo>
                  <a:cubicBezTo>
                    <a:pt x="7552423" y="1787335"/>
                    <a:pt x="7553156" y="1805884"/>
                    <a:pt x="7547705" y="1809138"/>
                  </a:cubicBezTo>
                  <a:cubicBezTo>
                    <a:pt x="7537780" y="1814995"/>
                    <a:pt x="7521916" y="1815239"/>
                    <a:pt x="7509958" y="1812229"/>
                  </a:cubicBezTo>
                  <a:cubicBezTo>
                    <a:pt x="7493769" y="1808080"/>
                    <a:pt x="7478963" y="1798562"/>
                    <a:pt x="7463993" y="1791484"/>
                  </a:cubicBezTo>
                  <a:cubicBezTo>
                    <a:pt x="7456428" y="1828988"/>
                    <a:pt x="7449838" y="1863318"/>
                    <a:pt x="7442516" y="1897486"/>
                  </a:cubicBezTo>
                  <a:cubicBezTo>
                    <a:pt x="7436415" y="1926122"/>
                    <a:pt x="7420633" y="1931573"/>
                    <a:pt x="7394844" y="1918231"/>
                  </a:cubicBezTo>
                  <a:cubicBezTo>
                    <a:pt x="7381177" y="1911154"/>
                    <a:pt x="7365151" y="1902856"/>
                    <a:pt x="7350833" y="1903832"/>
                  </a:cubicBezTo>
                  <a:cubicBezTo>
                    <a:pt x="7304299" y="1906842"/>
                    <a:pt x="7285588" y="1896185"/>
                    <a:pt x="7286727" y="1850627"/>
                  </a:cubicBezTo>
                  <a:cubicBezTo>
                    <a:pt x="7287622" y="1812636"/>
                    <a:pt x="7270700" y="1802711"/>
                    <a:pt x="7241007" y="1812880"/>
                  </a:cubicBezTo>
                  <a:cubicBezTo>
                    <a:pt x="7138991" y="1847861"/>
                    <a:pt x="7037951" y="1885528"/>
                    <a:pt x="6931054" y="1924089"/>
                  </a:cubicBezTo>
                  <a:close/>
                  <a:moveTo>
                    <a:pt x="6764852" y="2081180"/>
                  </a:moveTo>
                  <a:cubicBezTo>
                    <a:pt x="6760459" y="2080448"/>
                    <a:pt x="6755985" y="2079634"/>
                    <a:pt x="6751591" y="2078902"/>
                  </a:cubicBezTo>
                  <a:cubicBezTo>
                    <a:pt x="6732962" y="2116162"/>
                    <a:pt x="6714332" y="2153340"/>
                    <a:pt x="6690658" y="2200768"/>
                  </a:cubicBezTo>
                  <a:cubicBezTo>
                    <a:pt x="6730846" y="2189623"/>
                    <a:pt x="6758588" y="2181894"/>
                    <a:pt x="6789583" y="2173352"/>
                  </a:cubicBezTo>
                  <a:cubicBezTo>
                    <a:pt x="6780471" y="2139591"/>
                    <a:pt x="6772662" y="2110385"/>
                    <a:pt x="6764852" y="2081180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Graphic 44">
              <a:extLst>
                <a:ext uri="{FF2B5EF4-FFF2-40B4-BE49-F238E27FC236}">
                  <a16:creationId xmlns:a16="http://schemas.microsoft.com/office/drawing/2014/main" id="{05840C84-E51C-4CD2-8BF1-D5EB7D078C9D}"/>
                </a:ext>
              </a:extLst>
            </p:cNvPr>
            <p:cNvSpPr/>
            <p:nvPr/>
          </p:nvSpPr>
          <p:spPr>
            <a:xfrm>
              <a:off x="6403999" y="476145"/>
              <a:ext cx="319722" cy="320135"/>
            </a:xfrm>
            <a:custGeom>
              <a:avLst/>
              <a:gdLst>
                <a:gd name="connsiteX0" fmla="*/ 162299 w 319722"/>
                <a:gd name="connsiteY0" fmla="*/ 10 h 320135"/>
                <a:gd name="connsiteX1" fmla="*/ 319715 w 319722"/>
                <a:gd name="connsiteY1" fmla="*/ 161331 h 320135"/>
                <a:gd name="connsiteX2" fmla="*/ 158556 w 319722"/>
                <a:gd name="connsiteY2" fmla="*/ 320131 h 320135"/>
                <a:gd name="connsiteX3" fmla="*/ 1 w 319722"/>
                <a:gd name="connsiteY3" fmla="*/ 157833 h 320135"/>
                <a:gd name="connsiteX4" fmla="*/ 162299 w 319722"/>
                <a:gd name="connsiteY4" fmla="*/ 10 h 320135"/>
                <a:gd name="connsiteX5" fmla="*/ 207205 w 319722"/>
                <a:gd name="connsiteY5" fmla="*/ 122608 h 320135"/>
                <a:gd name="connsiteX6" fmla="*/ 253413 w 319722"/>
                <a:gd name="connsiteY6" fmla="*/ 79084 h 320135"/>
                <a:gd name="connsiteX7" fmla="*/ 183288 w 319722"/>
                <a:gd name="connsiteY7" fmla="*/ 26531 h 320135"/>
                <a:gd name="connsiteX8" fmla="*/ 130002 w 319722"/>
                <a:gd name="connsiteY8" fmla="*/ 63302 h 320135"/>
                <a:gd name="connsiteX9" fmla="*/ 207205 w 319722"/>
                <a:gd name="connsiteY9" fmla="*/ 122608 h 3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722" h="320135">
                  <a:moveTo>
                    <a:pt x="162299" y="10"/>
                  </a:moveTo>
                  <a:cubicBezTo>
                    <a:pt x="252356" y="905"/>
                    <a:pt x="320529" y="70786"/>
                    <a:pt x="319715" y="161331"/>
                  </a:cubicBezTo>
                  <a:cubicBezTo>
                    <a:pt x="318902" y="250575"/>
                    <a:pt x="247719" y="320782"/>
                    <a:pt x="158556" y="320131"/>
                  </a:cubicBezTo>
                  <a:cubicBezTo>
                    <a:pt x="71184" y="319480"/>
                    <a:pt x="-243" y="246345"/>
                    <a:pt x="1" y="157833"/>
                  </a:cubicBezTo>
                  <a:cubicBezTo>
                    <a:pt x="163" y="71193"/>
                    <a:pt x="74357" y="-966"/>
                    <a:pt x="162299" y="10"/>
                  </a:cubicBezTo>
                  <a:close/>
                  <a:moveTo>
                    <a:pt x="207205" y="122608"/>
                  </a:moveTo>
                  <a:cubicBezTo>
                    <a:pt x="223231" y="108371"/>
                    <a:pt x="246417" y="96900"/>
                    <a:pt x="253413" y="79084"/>
                  </a:cubicBezTo>
                  <a:cubicBezTo>
                    <a:pt x="261467" y="58665"/>
                    <a:pt x="215666" y="24985"/>
                    <a:pt x="183288" y="26531"/>
                  </a:cubicBezTo>
                  <a:cubicBezTo>
                    <a:pt x="159370" y="27670"/>
                    <a:pt x="132605" y="30761"/>
                    <a:pt x="130002" y="63302"/>
                  </a:cubicBezTo>
                  <a:cubicBezTo>
                    <a:pt x="127724" y="91938"/>
                    <a:pt x="158882" y="113903"/>
                    <a:pt x="207205" y="12260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Graphic 44">
              <a:extLst>
                <a:ext uri="{FF2B5EF4-FFF2-40B4-BE49-F238E27FC236}">
                  <a16:creationId xmlns:a16="http://schemas.microsoft.com/office/drawing/2014/main" id="{24317B92-842B-4B55-B6E8-FB3DF7C3CA01}"/>
                </a:ext>
              </a:extLst>
            </p:cNvPr>
            <p:cNvSpPr/>
            <p:nvPr/>
          </p:nvSpPr>
          <p:spPr>
            <a:xfrm>
              <a:off x="6044096" y="971495"/>
              <a:ext cx="305885" cy="300855"/>
            </a:xfrm>
            <a:custGeom>
              <a:avLst/>
              <a:gdLst>
                <a:gd name="connsiteX0" fmla="*/ 305885 w 305885"/>
                <a:gd name="connsiteY0" fmla="*/ 149702 h 300855"/>
                <a:gd name="connsiteX1" fmla="*/ 154651 w 305885"/>
                <a:gd name="connsiteY1" fmla="*/ 300854 h 300855"/>
                <a:gd name="connsiteX2" fmla="*/ 0 w 305885"/>
                <a:gd name="connsiteY2" fmla="*/ 150108 h 300855"/>
                <a:gd name="connsiteX3" fmla="*/ 156115 w 305885"/>
                <a:gd name="connsiteY3" fmla="*/ 13 h 300855"/>
                <a:gd name="connsiteX4" fmla="*/ 305885 w 305885"/>
                <a:gd name="connsiteY4" fmla="*/ 149702 h 300855"/>
                <a:gd name="connsiteX5" fmla="*/ 207205 w 305885"/>
                <a:gd name="connsiteY5" fmla="*/ 109432 h 300855"/>
                <a:gd name="connsiteX6" fmla="*/ 238688 w 305885"/>
                <a:gd name="connsiteY6" fmla="*/ 72092 h 300855"/>
                <a:gd name="connsiteX7" fmla="*/ 173932 w 305885"/>
                <a:gd name="connsiteY7" fmla="*/ 27185 h 300855"/>
                <a:gd name="connsiteX8" fmla="*/ 123331 w 305885"/>
                <a:gd name="connsiteY8" fmla="*/ 61435 h 300855"/>
                <a:gd name="connsiteX9" fmla="*/ 207205 w 305885"/>
                <a:gd name="connsiteY9" fmla="*/ 109432 h 30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885" h="300855">
                  <a:moveTo>
                    <a:pt x="305885" y="149702"/>
                  </a:moveTo>
                  <a:cubicBezTo>
                    <a:pt x="306048" y="235528"/>
                    <a:pt x="240396" y="301180"/>
                    <a:pt x="154651" y="300854"/>
                  </a:cubicBezTo>
                  <a:cubicBezTo>
                    <a:pt x="70126" y="300529"/>
                    <a:pt x="163" y="232274"/>
                    <a:pt x="0" y="150108"/>
                  </a:cubicBezTo>
                  <a:cubicBezTo>
                    <a:pt x="-163" y="70058"/>
                    <a:pt x="73787" y="-1125"/>
                    <a:pt x="156115" y="13"/>
                  </a:cubicBezTo>
                  <a:cubicBezTo>
                    <a:pt x="239746" y="1071"/>
                    <a:pt x="305722" y="67048"/>
                    <a:pt x="305885" y="149702"/>
                  </a:cubicBezTo>
                  <a:close/>
                  <a:moveTo>
                    <a:pt x="207205" y="109432"/>
                  </a:moveTo>
                  <a:cubicBezTo>
                    <a:pt x="213794" y="102111"/>
                    <a:pt x="234051" y="89257"/>
                    <a:pt x="238688" y="72092"/>
                  </a:cubicBezTo>
                  <a:cubicBezTo>
                    <a:pt x="244627" y="50208"/>
                    <a:pt x="204357" y="20921"/>
                    <a:pt x="173932" y="27185"/>
                  </a:cubicBezTo>
                  <a:cubicBezTo>
                    <a:pt x="154895" y="31090"/>
                    <a:pt x="130977" y="45245"/>
                    <a:pt x="123331" y="61435"/>
                  </a:cubicBezTo>
                  <a:cubicBezTo>
                    <a:pt x="114707" y="79495"/>
                    <a:pt x="160427" y="109514"/>
                    <a:pt x="207205" y="109432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Graphic 44">
              <a:extLst>
                <a:ext uri="{FF2B5EF4-FFF2-40B4-BE49-F238E27FC236}">
                  <a16:creationId xmlns:a16="http://schemas.microsoft.com/office/drawing/2014/main" id="{749AAD6E-3A42-41DC-BFBF-59458B7E5DC5}"/>
                </a:ext>
              </a:extLst>
            </p:cNvPr>
            <p:cNvSpPr/>
            <p:nvPr/>
          </p:nvSpPr>
          <p:spPr>
            <a:xfrm>
              <a:off x="5819048" y="619738"/>
              <a:ext cx="221640" cy="226653"/>
            </a:xfrm>
            <a:custGeom>
              <a:avLst/>
              <a:gdLst>
                <a:gd name="connsiteX0" fmla="*/ 221632 w 221640"/>
                <a:gd name="connsiteY0" fmla="*/ 116419 h 226653"/>
                <a:gd name="connsiteX1" fmla="*/ 116036 w 221640"/>
                <a:gd name="connsiteY1" fmla="*/ 226651 h 226653"/>
                <a:gd name="connsiteX2" fmla="*/ 28 w 221640"/>
                <a:gd name="connsiteY2" fmla="*/ 112677 h 226653"/>
                <a:gd name="connsiteX3" fmla="*/ 113433 w 221640"/>
                <a:gd name="connsiteY3" fmla="*/ 4 h 226653"/>
                <a:gd name="connsiteX4" fmla="*/ 221632 w 221640"/>
                <a:gd name="connsiteY4" fmla="*/ 116419 h 226653"/>
                <a:gd name="connsiteX5" fmla="*/ 136537 w 221640"/>
                <a:gd name="connsiteY5" fmla="*/ 91037 h 226653"/>
                <a:gd name="connsiteX6" fmla="*/ 177294 w 221640"/>
                <a:gd name="connsiteY6" fmla="*/ 52883 h 226653"/>
                <a:gd name="connsiteX7" fmla="*/ 124985 w 221640"/>
                <a:gd name="connsiteY7" fmla="*/ 24247 h 226653"/>
                <a:gd name="connsiteX8" fmla="*/ 89108 w 221640"/>
                <a:gd name="connsiteY8" fmla="*/ 45968 h 226653"/>
                <a:gd name="connsiteX9" fmla="*/ 136537 w 221640"/>
                <a:gd name="connsiteY9" fmla="*/ 91037 h 22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640" h="226653">
                  <a:moveTo>
                    <a:pt x="221632" y="116419"/>
                  </a:moveTo>
                  <a:cubicBezTo>
                    <a:pt x="220899" y="178735"/>
                    <a:pt x="175342" y="226245"/>
                    <a:pt x="116036" y="226651"/>
                  </a:cubicBezTo>
                  <a:cubicBezTo>
                    <a:pt x="48839" y="227058"/>
                    <a:pt x="-1355" y="177840"/>
                    <a:pt x="28" y="112677"/>
                  </a:cubicBezTo>
                  <a:cubicBezTo>
                    <a:pt x="1411" y="46700"/>
                    <a:pt x="48920" y="-484"/>
                    <a:pt x="113433" y="4"/>
                  </a:cubicBezTo>
                  <a:cubicBezTo>
                    <a:pt x="177457" y="573"/>
                    <a:pt x="222363" y="48897"/>
                    <a:pt x="221632" y="116419"/>
                  </a:cubicBezTo>
                  <a:close/>
                  <a:moveTo>
                    <a:pt x="136537" y="91037"/>
                  </a:moveTo>
                  <a:cubicBezTo>
                    <a:pt x="154272" y="74441"/>
                    <a:pt x="165743" y="63621"/>
                    <a:pt x="177294" y="52883"/>
                  </a:cubicBezTo>
                  <a:cubicBezTo>
                    <a:pt x="159966" y="42795"/>
                    <a:pt x="143614" y="28233"/>
                    <a:pt x="124985" y="24247"/>
                  </a:cubicBezTo>
                  <a:cubicBezTo>
                    <a:pt x="115060" y="22132"/>
                    <a:pt x="101149" y="38158"/>
                    <a:pt x="89108" y="45968"/>
                  </a:cubicBezTo>
                  <a:cubicBezTo>
                    <a:pt x="103264" y="59472"/>
                    <a:pt x="117419" y="72895"/>
                    <a:pt x="136537" y="91037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Graphic 44">
              <a:extLst>
                <a:ext uri="{FF2B5EF4-FFF2-40B4-BE49-F238E27FC236}">
                  <a16:creationId xmlns:a16="http://schemas.microsoft.com/office/drawing/2014/main" id="{67C4EEF0-B224-4A88-B275-B1CB3E8271BF}"/>
                </a:ext>
              </a:extLst>
            </p:cNvPr>
            <p:cNvSpPr/>
            <p:nvPr/>
          </p:nvSpPr>
          <p:spPr>
            <a:xfrm>
              <a:off x="5436229" y="736234"/>
              <a:ext cx="224295" cy="224861"/>
            </a:xfrm>
            <a:custGeom>
              <a:avLst/>
              <a:gdLst>
                <a:gd name="connsiteX0" fmla="*/ 4 w 224295"/>
                <a:gd name="connsiteY0" fmla="*/ 109992 h 224861"/>
                <a:gd name="connsiteX1" fmla="*/ 113652 w 224295"/>
                <a:gd name="connsiteY1" fmla="*/ 4 h 224861"/>
                <a:gd name="connsiteX2" fmla="*/ 224291 w 224295"/>
                <a:gd name="connsiteY2" fmla="*/ 109504 h 224861"/>
                <a:gd name="connsiteX3" fmla="*/ 111537 w 224295"/>
                <a:gd name="connsiteY3" fmla="*/ 224862 h 224861"/>
                <a:gd name="connsiteX4" fmla="*/ 4 w 224295"/>
                <a:gd name="connsiteY4" fmla="*/ 109992 h 224861"/>
                <a:gd name="connsiteX5" fmla="*/ 136594 w 224295"/>
                <a:gd name="connsiteY5" fmla="*/ 90061 h 224861"/>
                <a:gd name="connsiteX6" fmla="*/ 178409 w 224295"/>
                <a:gd name="connsiteY6" fmla="*/ 52883 h 224861"/>
                <a:gd name="connsiteX7" fmla="*/ 125286 w 224295"/>
                <a:gd name="connsiteY7" fmla="*/ 17251 h 224861"/>
                <a:gd name="connsiteX8" fmla="*/ 89003 w 224295"/>
                <a:gd name="connsiteY8" fmla="*/ 40599 h 224861"/>
                <a:gd name="connsiteX9" fmla="*/ 136594 w 224295"/>
                <a:gd name="connsiteY9" fmla="*/ 90061 h 22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95" h="224861">
                  <a:moveTo>
                    <a:pt x="4" y="109992"/>
                  </a:moveTo>
                  <a:cubicBezTo>
                    <a:pt x="492" y="43283"/>
                    <a:pt x="45642" y="-484"/>
                    <a:pt x="113652" y="4"/>
                  </a:cubicBezTo>
                  <a:cubicBezTo>
                    <a:pt x="177840" y="411"/>
                    <a:pt x="224780" y="46863"/>
                    <a:pt x="224291" y="109504"/>
                  </a:cubicBezTo>
                  <a:cubicBezTo>
                    <a:pt x="223803" y="171901"/>
                    <a:pt x="172145" y="224780"/>
                    <a:pt x="111537" y="224862"/>
                  </a:cubicBezTo>
                  <a:cubicBezTo>
                    <a:pt x="49791" y="224943"/>
                    <a:pt x="-485" y="173122"/>
                    <a:pt x="4" y="109992"/>
                  </a:cubicBezTo>
                  <a:close/>
                  <a:moveTo>
                    <a:pt x="136594" y="90061"/>
                  </a:moveTo>
                  <a:cubicBezTo>
                    <a:pt x="155305" y="73465"/>
                    <a:pt x="166857" y="63133"/>
                    <a:pt x="178409" y="52883"/>
                  </a:cubicBezTo>
                  <a:cubicBezTo>
                    <a:pt x="160918" y="40355"/>
                    <a:pt x="144729" y="23759"/>
                    <a:pt x="125286" y="17251"/>
                  </a:cubicBezTo>
                  <a:cubicBezTo>
                    <a:pt x="116744" y="14403"/>
                    <a:pt x="101287" y="32220"/>
                    <a:pt x="89003" y="40599"/>
                  </a:cubicBezTo>
                  <a:cubicBezTo>
                    <a:pt x="103240" y="55486"/>
                    <a:pt x="117476" y="70292"/>
                    <a:pt x="136594" y="900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Graphic 44">
              <a:extLst>
                <a:ext uri="{FF2B5EF4-FFF2-40B4-BE49-F238E27FC236}">
                  <a16:creationId xmlns:a16="http://schemas.microsoft.com/office/drawing/2014/main" id="{EB8BD9AC-43B5-4215-BC89-842E162687BC}"/>
                </a:ext>
              </a:extLst>
            </p:cNvPr>
            <p:cNvSpPr/>
            <p:nvPr/>
          </p:nvSpPr>
          <p:spPr>
            <a:xfrm>
              <a:off x="6604283" y="0"/>
              <a:ext cx="225365" cy="221688"/>
            </a:xfrm>
            <a:custGeom>
              <a:avLst/>
              <a:gdLst>
                <a:gd name="connsiteX0" fmla="*/ 108123 w 225365"/>
                <a:gd name="connsiteY0" fmla="*/ 0 h 221688"/>
                <a:gd name="connsiteX1" fmla="*/ 225351 w 225365"/>
                <a:gd name="connsiteY1" fmla="*/ 109094 h 221688"/>
                <a:gd name="connsiteX2" fmla="*/ 116828 w 225365"/>
                <a:gd name="connsiteY2" fmla="*/ 221685 h 221688"/>
                <a:gd name="connsiteX3" fmla="*/ 5 w 225365"/>
                <a:gd name="connsiteY3" fmla="*/ 111453 h 221688"/>
                <a:gd name="connsiteX4" fmla="*/ 108123 w 225365"/>
                <a:gd name="connsiteY4" fmla="*/ 0 h 221688"/>
                <a:gd name="connsiteX5" fmla="*/ 122603 w 225365"/>
                <a:gd name="connsiteY5" fmla="*/ 7485 h 221688"/>
                <a:gd name="connsiteX6" fmla="*/ 86320 w 225365"/>
                <a:gd name="connsiteY6" fmla="*/ 42548 h 221688"/>
                <a:gd name="connsiteX7" fmla="*/ 142616 w 225365"/>
                <a:gd name="connsiteY7" fmla="*/ 77529 h 221688"/>
                <a:gd name="connsiteX8" fmla="*/ 175564 w 225365"/>
                <a:gd name="connsiteY8" fmla="*/ 53042 h 221688"/>
                <a:gd name="connsiteX9" fmla="*/ 122603 w 225365"/>
                <a:gd name="connsiteY9" fmla="*/ 7485 h 22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5" h="221688">
                  <a:moveTo>
                    <a:pt x="108123" y="0"/>
                  </a:moveTo>
                  <a:cubicBezTo>
                    <a:pt x="172147" y="-162"/>
                    <a:pt x="224375" y="48486"/>
                    <a:pt x="225351" y="109094"/>
                  </a:cubicBezTo>
                  <a:cubicBezTo>
                    <a:pt x="226327" y="169539"/>
                    <a:pt x="176377" y="221360"/>
                    <a:pt x="116828" y="221685"/>
                  </a:cubicBezTo>
                  <a:cubicBezTo>
                    <a:pt x="43773" y="222092"/>
                    <a:pt x="575" y="181335"/>
                    <a:pt x="5" y="111453"/>
                  </a:cubicBezTo>
                  <a:cubicBezTo>
                    <a:pt x="-564" y="47917"/>
                    <a:pt x="45725" y="163"/>
                    <a:pt x="108123" y="0"/>
                  </a:cubicBezTo>
                  <a:close/>
                  <a:moveTo>
                    <a:pt x="122603" y="7485"/>
                  </a:moveTo>
                  <a:cubicBezTo>
                    <a:pt x="106658" y="22942"/>
                    <a:pt x="96489" y="32704"/>
                    <a:pt x="86320" y="42548"/>
                  </a:cubicBezTo>
                  <a:cubicBezTo>
                    <a:pt x="104868" y="54832"/>
                    <a:pt x="122278" y="70452"/>
                    <a:pt x="142616" y="77529"/>
                  </a:cubicBezTo>
                  <a:cubicBezTo>
                    <a:pt x="149857" y="80051"/>
                    <a:pt x="164418" y="61828"/>
                    <a:pt x="175564" y="53042"/>
                  </a:cubicBezTo>
                  <a:cubicBezTo>
                    <a:pt x="159700" y="39375"/>
                    <a:pt x="143755" y="25708"/>
                    <a:pt x="122603" y="7485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Graphic 44">
              <a:extLst>
                <a:ext uri="{FF2B5EF4-FFF2-40B4-BE49-F238E27FC236}">
                  <a16:creationId xmlns:a16="http://schemas.microsoft.com/office/drawing/2014/main" id="{FB6331F7-0A7F-4491-BE1F-069CF137345D}"/>
                </a:ext>
              </a:extLst>
            </p:cNvPr>
            <p:cNvSpPr/>
            <p:nvPr/>
          </p:nvSpPr>
          <p:spPr>
            <a:xfrm>
              <a:off x="6602172" y="1180828"/>
              <a:ext cx="223658" cy="221524"/>
            </a:xfrm>
            <a:custGeom>
              <a:avLst/>
              <a:gdLst>
                <a:gd name="connsiteX0" fmla="*/ 108769 w 223658"/>
                <a:gd name="connsiteY0" fmla="*/ 221523 h 221524"/>
                <a:gd name="connsiteX1" fmla="*/ 1 w 223658"/>
                <a:gd name="connsiteY1" fmla="*/ 108687 h 221524"/>
                <a:gd name="connsiteX2" fmla="*/ 112593 w 223658"/>
                <a:gd name="connsiteY2" fmla="*/ 0 h 221524"/>
                <a:gd name="connsiteX3" fmla="*/ 223639 w 223658"/>
                <a:gd name="connsiteY3" fmla="*/ 107874 h 221524"/>
                <a:gd name="connsiteX4" fmla="*/ 108769 w 223658"/>
                <a:gd name="connsiteY4" fmla="*/ 221523 h 221524"/>
                <a:gd name="connsiteX5" fmla="*/ 131385 w 223658"/>
                <a:gd name="connsiteY5" fmla="*/ 8461 h 221524"/>
                <a:gd name="connsiteX6" fmla="*/ 86641 w 223658"/>
                <a:gd name="connsiteY6" fmla="*/ 43117 h 221524"/>
                <a:gd name="connsiteX7" fmla="*/ 138300 w 223658"/>
                <a:gd name="connsiteY7" fmla="*/ 77692 h 221524"/>
                <a:gd name="connsiteX8" fmla="*/ 170760 w 223658"/>
                <a:gd name="connsiteY8" fmla="*/ 52473 h 221524"/>
                <a:gd name="connsiteX9" fmla="*/ 131385 w 223658"/>
                <a:gd name="connsiteY9" fmla="*/ 8461 h 22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658" h="221524">
                  <a:moveTo>
                    <a:pt x="108769" y="221523"/>
                  </a:moveTo>
                  <a:cubicBezTo>
                    <a:pt x="49301" y="221848"/>
                    <a:pt x="245" y="170922"/>
                    <a:pt x="1" y="108687"/>
                  </a:cubicBezTo>
                  <a:cubicBezTo>
                    <a:pt x="-243" y="48161"/>
                    <a:pt x="49463" y="163"/>
                    <a:pt x="112593" y="0"/>
                  </a:cubicBezTo>
                  <a:cubicBezTo>
                    <a:pt x="169133" y="-162"/>
                    <a:pt x="222500" y="51659"/>
                    <a:pt x="223639" y="107874"/>
                  </a:cubicBezTo>
                  <a:cubicBezTo>
                    <a:pt x="224859" y="166040"/>
                    <a:pt x="169133" y="221197"/>
                    <a:pt x="108769" y="221523"/>
                  </a:cubicBezTo>
                  <a:close/>
                  <a:moveTo>
                    <a:pt x="131385" y="8461"/>
                  </a:moveTo>
                  <a:cubicBezTo>
                    <a:pt x="111698" y="23674"/>
                    <a:pt x="99169" y="33436"/>
                    <a:pt x="86641" y="43117"/>
                  </a:cubicBezTo>
                  <a:cubicBezTo>
                    <a:pt x="103644" y="55239"/>
                    <a:pt x="119427" y="70940"/>
                    <a:pt x="138300" y="77692"/>
                  </a:cubicBezTo>
                  <a:cubicBezTo>
                    <a:pt x="145215" y="80132"/>
                    <a:pt x="159696" y="61503"/>
                    <a:pt x="170760" y="52473"/>
                  </a:cubicBezTo>
                  <a:cubicBezTo>
                    <a:pt x="158964" y="39212"/>
                    <a:pt x="147086" y="26033"/>
                    <a:pt x="131385" y="84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Graphic 44">
              <a:extLst>
                <a:ext uri="{FF2B5EF4-FFF2-40B4-BE49-F238E27FC236}">
                  <a16:creationId xmlns:a16="http://schemas.microsoft.com/office/drawing/2014/main" id="{5833C22F-D150-4709-BFF9-332253F01F6A}"/>
                </a:ext>
              </a:extLst>
            </p:cNvPr>
            <p:cNvSpPr/>
            <p:nvPr/>
          </p:nvSpPr>
          <p:spPr>
            <a:xfrm>
              <a:off x="5476252" y="233972"/>
              <a:ext cx="204948" cy="206170"/>
            </a:xfrm>
            <a:custGeom>
              <a:avLst/>
              <a:gdLst>
                <a:gd name="connsiteX0" fmla="*/ 204932 w 204948"/>
                <a:gd name="connsiteY0" fmla="*/ 106568 h 206170"/>
                <a:gd name="connsiteX1" fmla="*/ 97953 w 204948"/>
                <a:gd name="connsiteY1" fmla="*/ 206143 h 206170"/>
                <a:gd name="connsiteX2" fmla="*/ 5 w 204948"/>
                <a:gd name="connsiteY2" fmla="*/ 102419 h 206170"/>
                <a:gd name="connsiteX3" fmla="*/ 106658 w 204948"/>
                <a:gd name="connsiteY3" fmla="*/ 78 h 206170"/>
                <a:gd name="connsiteX4" fmla="*/ 204932 w 204948"/>
                <a:gd name="connsiteY4" fmla="*/ 106568 h 206170"/>
                <a:gd name="connsiteX5" fmla="*/ 125288 w 204948"/>
                <a:gd name="connsiteY5" fmla="*/ 81186 h 206170"/>
                <a:gd name="connsiteX6" fmla="*/ 163768 w 204948"/>
                <a:gd name="connsiteY6" fmla="*/ 52957 h 206170"/>
                <a:gd name="connsiteX7" fmla="*/ 114387 w 204948"/>
                <a:gd name="connsiteY7" fmla="*/ 22206 h 206170"/>
                <a:gd name="connsiteX8" fmla="*/ 80870 w 204948"/>
                <a:gd name="connsiteY8" fmla="*/ 40754 h 206170"/>
                <a:gd name="connsiteX9" fmla="*/ 125288 w 204948"/>
                <a:gd name="connsiteY9" fmla="*/ 81186 h 2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948" h="206170">
                  <a:moveTo>
                    <a:pt x="204932" y="106568"/>
                  </a:moveTo>
                  <a:cubicBezTo>
                    <a:pt x="204037" y="161155"/>
                    <a:pt x="154330" y="207445"/>
                    <a:pt x="97953" y="206143"/>
                  </a:cubicBezTo>
                  <a:cubicBezTo>
                    <a:pt x="44180" y="204923"/>
                    <a:pt x="-564" y="157495"/>
                    <a:pt x="5" y="102419"/>
                  </a:cubicBezTo>
                  <a:cubicBezTo>
                    <a:pt x="656" y="42381"/>
                    <a:pt x="47027" y="-2119"/>
                    <a:pt x="106658" y="78"/>
                  </a:cubicBezTo>
                  <a:cubicBezTo>
                    <a:pt x="164256" y="2193"/>
                    <a:pt x="205908" y="47344"/>
                    <a:pt x="204932" y="106568"/>
                  </a:cubicBezTo>
                  <a:close/>
                  <a:moveTo>
                    <a:pt x="125288" y="81186"/>
                  </a:moveTo>
                  <a:cubicBezTo>
                    <a:pt x="142047" y="68902"/>
                    <a:pt x="152948" y="60929"/>
                    <a:pt x="163768" y="52957"/>
                  </a:cubicBezTo>
                  <a:cubicBezTo>
                    <a:pt x="147497" y="42137"/>
                    <a:pt x="132366" y="27738"/>
                    <a:pt x="114387" y="22206"/>
                  </a:cubicBezTo>
                  <a:cubicBezTo>
                    <a:pt x="105926" y="19602"/>
                    <a:pt x="92259" y="34002"/>
                    <a:pt x="80870" y="40754"/>
                  </a:cubicBezTo>
                  <a:cubicBezTo>
                    <a:pt x="94618" y="53201"/>
                    <a:pt x="108285" y="65648"/>
                    <a:pt x="125288" y="81186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Graphic 44">
              <a:extLst>
                <a:ext uri="{FF2B5EF4-FFF2-40B4-BE49-F238E27FC236}">
                  <a16:creationId xmlns:a16="http://schemas.microsoft.com/office/drawing/2014/main" id="{E45315F6-88F4-41EB-ADD1-F63B6C09CDFA}"/>
                </a:ext>
              </a:extLst>
            </p:cNvPr>
            <p:cNvSpPr/>
            <p:nvPr/>
          </p:nvSpPr>
          <p:spPr>
            <a:xfrm>
              <a:off x="6014971" y="109337"/>
              <a:ext cx="195006" cy="196901"/>
            </a:xfrm>
            <a:custGeom>
              <a:avLst/>
              <a:gdLst>
                <a:gd name="connsiteX0" fmla="*/ 195003 w 195006"/>
                <a:gd name="connsiteY0" fmla="*/ 101365 h 196901"/>
                <a:gd name="connsiteX1" fmla="*/ 95428 w 195006"/>
                <a:gd name="connsiteY1" fmla="*/ 196873 h 196901"/>
                <a:gd name="connsiteX2" fmla="*/ 1 w 195006"/>
                <a:gd name="connsiteY2" fmla="*/ 101772 h 196901"/>
                <a:gd name="connsiteX3" fmla="*/ 99414 w 195006"/>
                <a:gd name="connsiteY3" fmla="*/ 0 h 196901"/>
                <a:gd name="connsiteX4" fmla="*/ 195003 w 195006"/>
                <a:gd name="connsiteY4" fmla="*/ 101365 h 196901"/>
                <a:gd name="connsiteX5" fmla="*/ 121704 w 195006"/>
                <a:gd name="connsiteY5" fmla="*/ 83468 h 196901"/>
                <a:gd name="connsiteX6" fmla="*/ 153025 w 195006"/>
                <a:gd name="connsiteY6" fmla="*/ 47673 h 196901"/>
                <a:gd name="connsiteX7" fmla="*/ 109095 w 195006"/>
                <a:gd name="connsiteY7" fmla="*/ 19525 h 196901"/>
                <a:gd name="connsiteX8" fmla="*/ 80947 w 195006"/>
                <a:gd name="connsiteY8" fmla="*/ 41083 h 196901"/>
                <a:gd name="connsiteX9" fmla="*/ 121704 w 195006"/>
                <a:gd name="connsiteY9" fmla="*/ 83468 h 1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006" h="196901">
                  <a:moveTo>
                    <a:pt x="195003" y="101365"/>
                  </a:moveTo>
                  <a:cubicBezTo>
                    <a:pt x="194515" y="155383"/>
                    <a:pt x="149933" y="198175"/>
                    <a:pt x="95428" y="196873"/>
                  </a:cubicBezTo>
                  <a:cubicBezTo>
                    <a:pt x="41247" y="195571"/>
                    <a:pt x="164" y="154733"/>
                    <a:pt x="1" y="101772"/>
                  </a:cubicBezTo>
                  <a:cubicBezTo>
                    <a:pt x="-243" y="46534"/>
                    <a:pt x="45477" y="-162"/>
                    <a:pt x="99414" y="0"/>
                  </a:cubicBezTo>
                  <a:cubicBezTo>
                    <a:pt x="149527" y="163"/>
                    <a:pt x="195491" y="48893"/>
                    <a:pt x="195003" y="101365"/>
                  </a:cubicBezTo>
                  <a:close/>
                  <a:moveTo>
                    <a:pt x="121704" y="83468"/>
                  </a:moveTo>
                  <a:cubicBezTo>
                    <a:pt x="136185" y="66872"/>
                    <a:pt x="144564" y="57272"/>
                    <a:pt x="153025" y="47673"/>
                  </a:cubicBezTo>
                  <a:cubicBezTo>
                    <a:pt x="138544" y="37748"/>
                    <a:pt x="125121" y="24569"/>
                    <a:pt x="109095" y="19525"/>
                  </a:cubicBezTo>
                  <a:cubicBezTo>
                    <a:pt x="102587" y="17491"/>
                    <a:pt x="90465" y="33355"/>
                    <a:pt x="80947" y="41083"/>
                  </a:cubicBezTo>
                  <a:cubicBezTo>
                    <a:pt x="92580" y="53205"/>
                    <a:pt x="104213" y="65245"/>
                    <a:pt x="121704" y="8346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12F2930-950E-4005-A96B-D05939C82971}"/>
              </a:ext>
            </a:extLst>
          </p:cNvPr>
          <p:cNvGrpSpPr/>
          <p:nvPr/>
        </p:nvGrpSpPr>
        <p:grpSpPr>
          <a:xfrm>
            <a:off x="8980941" y="1030574"/>
            <a:ext cx="2724463" cy="1958828"/>
            <a:chOff x="6524040" y="2997791"/>
            <a:chExt cx="4511566" cy="3243715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CEB619-440E-484A-ADEF-61BB9EAC7236}"/>
                </a:ext>
              </a:extLst>
            </p:cNvPr>
            <p:cNvSpPr/>
            <p:nvPr/>
          </p:nvSpPr>
          <p:spPr>
            <a:xfrm>
              <a:off x="6524040" y="2997791"/>
              <a:ext cx="3152139" cy="2943592"/>
            </a:xfrm>
            <a:custGeom>
              <a:avLst/>
              <a:gdLst>
                <a:gd name="connsiteX0" fmla="*/ 3119388 w 3152139"/>
                <a:gd name="connsiteY0" fmla="*/ 2463832 h 2943592"/>
                <a:gd name="connsiteX1" fmla="*/ 3152139 w 3152139"/>
                <a:gd name="connsiteY1" fmla="*/ 2481541 h 2943592"/>
                <a:gd name="connsiteX2" fmla="*/ 3125391 w 3152139"/>
                <a:gd name="connsiteY2" fmla="*/ 2509269 h 2943592"/>
                <a:gd name="connsiteX3" fmla="*/ 3110578 w 3152139"/>
                <a:gd name="connsiteY3" fmla="*/ 2521443 h 2943592"/>
                <a:gd name="connsiteX4" fmla="*/ 3110884 w 3152139"/>
                <a:gd name="connsiteY4" fmla="*/ 2505660 h 2943592"/>
                <a:gd name="connsiteX5" fmla="*/ 225763 w 3152139"/>
                <a:gd name="connsiteY5" fmla="*/ 1864547 h 2943592"/>
                <a:gd name="connsiteX6" fmla="*/ 88938 w 3152139"/>
                <a:gd name="connsiteY6" fmla="*/ 2187330 h 2943592"/>
                <a:gd name="connsiteX7" fmla="*/ 231979 w 3152139"/>
                <a:gd name="connsiteY7" fmla="*/ 2330371 h 2943592"/>
                <a:gd name="connsiteX8" fmla="*/ 372539 w 3152139"/>
                <a:gd name="connsiteY8" fmla="*/ 2322288 h 2943592"/>
                <a:gd name="connsiteX9" fmla="*/ 246285 w 3152139"/>
                <a:gd name="connsiteY9" fmla="*/ 2168669 h 2943592"/>
                <a:gd name="connsiteX10" fmla="*/ 225763 w 3152139"/>
                <a:gd name="connsiteY10" fmla="*/ 1864547 h 2943592"/>
                <a:gd name="connsiteX11" fmla="*/ 294792 w 3152139"/>
                <a:gd name="connsiteY11" fmla="*/ 1641892 h 2943592"/>
                <a:gd name="connsiteX12" fmla="*/ 1663047 w 3152139"/>
                <a:gd name="connsiteY12" fmla="*/ 2147520 h 2943592"/>
                <a:gd name="connsiteX13" fmla="*/ 2521855 w 3152139"/>
                <a:gd name="connsiteY13" fmla="*/ 2004323 h 2943592"/>
                <a:gd name="connsiteX14" fmla="*/ 2666361 w 3152139"/>
                <a:gd name="connsiteY14" fmla="*/ 1940667 h 2943592"/>
                <a:gd name="connsiteX15" fmla="*/ 2669404 w 3152139"/>
                <a:gd name="connsiteY15" fmla="*/ 1945793 h 2943592"/>
                <a:gd name="connsiteX16" fmla="*/ 2735788 w 3152139"/>
                <a:gd name="connsiteY16" fmla="*/ 2035971 h 2943592"/>
                <a:gd name="connsiteX17" fmla="*/ 2758429 w 3152139"/>
                <a:gd name="connsiteY17" fmla="*/ 2062850 h 2943592"/>
                <a:gd name="connsiteX18" fmla="*/ 2765645 w 3152139"/>
                <a:gd name="connsiteY18" fmla="*/ 2067284 h 2943592"/>
                <a:gd name="connsiteX19" fmla="*/ 2766695 w 3152139"/>
                <a:gd name="connsiteY19" fmla="*/ 2074113 h 2943592"/>
                <a:gd name="connsiteX20" fmla="*/ 2793176 w 3152139"/>
                <a:gd name="connsiteY20" fmla="*/ 2130021 h 2943592"/>
                <a:gd name="connsiteX21" fmla="*/ 2769700 w 3152139"/>
                <a:gd name="connsiteY21" fmla="*/ 2143846 h 2943592"/>
                <a:gd name="connsiteX22" fmla="*/ 2558763 w 3152139"/>
                <a:gd name="connsiteY22" fmla="*/ 2344948 h 2943592"/>
                <a:gd name="connsiteX23" fmla="*/ 2412879 w 3152139"/>
                <a:gd name="connsiteY23" fmla="*/ 2633436 h 2943592"/>
                <a:gd name="connsiteX24" fmla="*/ 2470506 w 3152139"/>
                <a:gd name="connsiteY24" fmla="*/ 2807813 h 2943592"/>
                <a:gd name="connsiteX25" fmla="*/ 2501683 w 3152139"/>
                <a:gd name="connsiteY25" fmla="*/ 2826616 h 2943592"/>
                <a:gd name="connsiteX26" fmla="*/ 2310427 w 3152139"/>
                <a:gd name="connsiteY26" fmla="*/ 2878406 h 2943592"/>
                <a:gd name="connsiteX27" fmla="*/ 1663047 w 3152139"/>
                <a:gd name="connsiteY27" fmla="*/ 2943592 h 2943592"/>
                <a:gd name="connsiteX28" fmla="*/ 0 w 3152139"/>
                <a:gd name="connsiteY28" fmla="*/ 2113319 h 2943592"/>
                <a:gd name="connsiteX29" fmla="*/ 294792 w 3152139"/>
                <a:gd name="connsiteY29" fmla="*/ 1641892 h 2943592"/>
                <a:gd name="connsiteX30" fmla="*/ 559738 w 3152139"/>
                <a:gd name="connsiteY30" fmla="*/ 1049813 h 2943592"/>
                <a:gd name="connsiteX31" fmla="*/ 374399 w 3152139"/>
                <a:gd name="connsiteY31" fmla="*/ 1291743 h 2943592"/>
                <a:gd name="connsiteX32" fmla="*/ 463957 w 3152139"/>
                <a:gd name="connsiteY32" fmla="*/ 1443494 h 2943592"/>
                <a:gd name="connsiteX33" fmla="*/ 583989 w 3152139"/>
                <a:gd name="connsiteY33" fmla="*/ 1467131 h 2943592"/>
                <a:gd name="connsiteX34" fmla="*/ 511224 w 3152139"/>
                <a:gd name="connsiteY34" fmla="*/ 1310404 h 2943592"/>
                <a:gd name="connsiteX35" fmla="*/ 559738 w 3152139"/>
                <a:gd name="connsiteY35" fmla="*/ 1049813 h 2943592"/>
                <a:gd name="connsiteX36" fmla="*/ 604517 w 3152139"/>
                <a:gd name="connsiteY36" fmla="*/ 859506 h 2943592"/>
                <a:gd name="connsiteX37" fmla="*/ 1140618 w 3152139"/>
                <a:gd name="connsiteY37" fmla="*/ 1231417 h 2943592"/>
                <a:gd name="connsiteX38" fmla="*/ 1663040 w 3152139"/>
                <a:gd name="connsiteY38" fmla="*/ 1305429 h 2943592"/>
                <a:gd name="connsiteX39" fmla="*/ 2185462 w 3152139"/>
                <a:gd name="connsiteY39" fmla="*/ 1231417 h 2943592"/>
                <a:gd name="connsiteX40" fmla="*/ 2721564 w 3152139"/>
                <a:gd name="connsiteY40" fmla="*/ 859506 h 2943592"/>
                <a:gd name="connsiteX41" fmla="*/ 3093482 w 3152139"/>
                <a:gd name="connsiteY41" fmla="*/ 1340257 h 2943592"/>
                <a:gd name="connsiteX42" fmla="*/ 3081701 w 3152139"/>
                <a:gd name="connsiteY42" fmla="*/ 1418988 h 2943592"/>
                <a:gd name="connsiteX43" fmla="*/ 3071720 w 3152139"/>
                <a:gd name="connsiteY43" fmla="*/ 1424385 h 2943592"/>
                <a:gd name="connsiteX44" fmla="*/ 3042513 w 3152139"/>
                <a:gd name="connsiteY44" fmla="*/ 1409513 h 2943592"/>
                <a:gd name="connsiteX45" fmla="*/ 2762835 w 3152139"/>
                <a:gd name="connsiteY45" fmla="*/ 1344255 h 2943592"/>
                <a:gd name="connsiteX46" fmla="*/ 2721856 w 3152139"/>
                <a:gd name="connsiteY46" fmla="*/ 1344255 h 2943592"/>
                <a:gd name="connsiteX47" fmla="*/ 2530896 w 3152139"/>
                <a:gd name="connsiteY47" fmla="*/ 1507349 h 2943592"/>
                <a:gd name="connsiteX48" fmla="*/ 2536634 w 3152139"/>
                <a:gd name="connsiteY48" fmla="*/ 1641758 h 2943592"/>
                <a:gd name="connsiteX49" fmla="*/ 2612854 w 3152139"/>
                <a:gd name="connsiteY49" fmla="*/ 1850543 h 2943592"/>
                <a:gd name="connsiteX50" fmla="*/ 2622577 w 3152139"/>
                <a:gd name="connsiteY50" fmla="*/ 1866921 h 2943592"/>
                <a:gd name="connsiteX51" fmla="*/ 2521848 w 3152139"/>
                <a:gd name="connsiteY51" fmla="*/ 1911269 h 2943592"/>
                <a:gd name="connsiteX52" fmla="*/ 1663040 w 3152139"/>
                <a:gd name="connsiteY52" fmla="*/ 2054234 h 2943592"/>
                <a:gd name="connsiteX53" fmla="*/ 294792 w 3152139"/>
                <a:gd name="connsiteY53" fmla="*/ 1548606 h 2943592"/>
                <a:gd name="connsiteX54" fmla="*/ 232599 w 3152139"/>
                <a:gd name="connsiteY54" fmla="*/ 1340257 h 2943592"/>
                <a:gd name="connsiteX55" fmla="*/ 604517 w 3152139"/>
                <a:gd name="connsiteY55" fmla="*/ 859506 h 2943592"/>
                <a:gd name="connsiteX56" fmla="*/ 870083 w 3152139"/>
                <a:gd name="connsiteY56" fmla="*/ 357606 h 2943592"/>
                <a:gd name="connsiteX57" fmla="*/ 684745 w 3152139"/>
                <a:gd name="connsiteY57" fmla="*/ 599535 h 2943592"/>
                <a:gd name="connsiteX58" fmla="*/ 774303 w 3152139"/>
                <a:gd name="connsiteY58" fmla="*/ 751286 h 2943592"/>
                <a:gd name="connsiteX59" fmla="*/ 894334 w 3152139"/>
                <a:gd name="connsiteY59" fmla="*/ 774923 h 2943592"/>
                <a:gd name="connsiteX60" fmla="*/ 821569 w 3152139"/>
                <a:gd name="connsiteY60" fmla="*/ 618196 h 2943592"/>
                <a:gd name="connsiteX61" fmla="*/ 870083 w 3152139"/>
                <a:gd name="connsiteY61" fmla="*/ 357606 h 2943592"/>
                <a:gd name="connsiteX62" fmla="*/ 1663040 w 3152139"/>
                <a:gd name="connsiteY62" fmla="*/ 0 h 2943592"/>
                <a:gd name="connsiteX63" fmla="*/ 2766970 w 3152139"/>
                <a:gd name="connsiteY63" fmla="*/ 621931 h 2943592"/>
                <a:gd name="connsiteX64" fmla="*/ 2721564 w 3152139"/>
                <a:gd name="connsiteY64" fmla="*/ 797319 h 2943592"/>
                <a:gd name="connsiteX65" fmla="*/ 2185462 w 3152139"/>
                <a:gd name="connsiteY65" fmla="*/ 1169231 h 2943592"/>
                <a:gd name="connsiteX66" fmla="*/ 1663040 w 3152139"/>
                <a:gd name="connsiteY66" fmla="*/ 1243242 h 2943592"/>
                <a:gd name="connsiteX67" fmla="*/ 1140618 w 3152139"/>
                <a:gd name="connsiteY67" fmla="*/ 1169231 h 2943592"/>
                <a:gd name="connsiteX68" fmla="*/ 604511 w 3152139"/>
                <a:gd name="connsiteY68" fmla="*/ 797319 h 2943592"/>
                <a:gd name="connsiteX69" fmla="*/ 559111 w 3152139"/>
                <a:gd name="connsiteY69" fmla="*/ 621931 h 2943592"/>
                <a:gd name="connsiteX70" fmla="*/ 1663040 w 3152139"/>
                <a:gd name="connsiteY70" fmla="*/ 0 h 294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152139" h="2943592">
                  <a:moveTo>
                    <a:pt x="3119388" y="2463832"/>
                  </a:moveTo>
                  <a:lnTo>
                    <a:pt x="3152139" y="2481541"/>
                  </a:lnTo>
                  <a:lnTo>
                    <a:pt x="3125391" y="2509269"/>
                  </a:lnTo>
                  <a:lnTo>
                    <a:pt x="3110578" y="2521443"/>
                  </a:lnTo>
                  <a:lnTo>
                    <a:pt x="3110884" y="2505660"/>
                  </a:lnTo>
                  <a:close/>
                  <a:moveTo>
                    <a:pt x="225763" y="1864547"/>
                  </a:moveTo>
                  <a:cubicBezTo>
                    <a:pt x="85823" y="1939178"/>
                    <a:pt x="56598" y="2056722"/>
                    <a:pt x="88938" y="2187330"/>
                  </a:cubicBezTo>
                  <a:cubicBezTo>
                    <a:pt x="103864" y="2247656"/>
                    <a:pt x="171033" y="2311096"/>
                    <a:pt x="231979" y="2330371"/>
                  </a:cubicBezTo>
                  <a:cubicBezTo>
                    <a:pt x="318429" y="2357736"/>
                    <a:pt x="347661" y="2357116"/>
                    <a:pt x="372539" y="2322288"/>
                  </a:cubicBezTo>
                  <a:cubicBezTo>
                    <a:pt x="437219" y="2231489"/>
                    <a:pt x="278625" y="2196661"/>
                    <a:pt x="246285" y="2168669"/>
                  </a:cubicBezTo>
                  <a:cubicBezTo>
                    <a:pt x="156727" y="2091550"/>
                    <a:pt x="194043" y="1964056"/>
                    <a:pt x="225763" y="1864547"/>
                  </a:cubicBezTo>
                  <a:close/>
                  <a:moveTo>
                    <a:pt x="294792" y="1641892"/>
                  </a:moveTo>
                  <a:cubicBezTo>
                    <a:pt x="473288" y="1934823"/>
                    <a:pt x="1018720" y="2147520"/>
                    <a:pt x="1663047" y="2147520"/>
                  </a:cubicBezTo>
                  <a:cubicBezTo>
                    <a:pt x="1985207" y="2147520"/>
                    <a:pt x="2282645" y="2094191"/>
                    <a:pt x="2521855" y="2004323"/>
                  </a:cubicBezTo>
                  <a:lnTo>
                    <a:pt x="2666361" y="1940667"/>
                  </a:lnTo>
                  <a:lnTo>
                    <a:pt x="2669404" y="1945793"/>
                  </a:lnTo>
                  <a:cubicBezTo>
                    <a:pt x="2689995" y="1976655"/>
                    <a:pt x="2712226" y="2006671"/>
                    <a:pt x="2735788" y="2035971"/>
                  </a:cubicBezTo>
                  <a:cubicBezTo>
                    <a:pt x="2745213" y="2047854"/>
                    <a:pt x="2752282" y="2056716"/>
                    <a:pt x="2758429" y="2062850"/>
                  </a:cubicBezTo>
                  <a:lnTo>
                    <a:pt x="2765645" y="2067284"/>
                  </a:lnTo>
                  <a:lnTo>
                    <a:pt x="2766695" y="2074113"/>
                  </a:lnTo>
                  <a:lnTo>
                    <a:pt x="2793176" y="2130021"/>
                  </a:lnTo>
                  <a:lnTo>
                    <a:pt x="2769700" y="2143846"/>
                  </a:lnTo>
                  <a:cubicBezTo>
                    <a:pt x="2691738" y="2199679"/>
                    <a:pt x="2622690" y="2268728"/>
                    <a:pt x="2558763" y="2344948"/>
                  </a:cubicBezTo>
                  <a:cubicBezTo>
                    <a:pt x="2488280" y="2429363"/>
                    <a:pt x="2430910" y="2521975"/>
                    <a:pt x="2412879" y="2633436"/>
                  </a:cubicBezTo>
                  <a:cubicBezTo>
                    <a:pt x="2401200" y="2705968"/>
                    <a:pt x="2421331" y="2766053"/>
                    <a:pt x="2470506" y="2807813"/>
                  </a:cubicBezTo>
                  <a:lnTo>
                    <a:pt x="2501683" y="2826616"/>
                  </a:lnTo>
                  <a:lnTo>
                    <a:pt x="2310427" y="2878406"/>
                  </a:lnTo>
                  <a:cubicBezTo>
                    <a:pt x="2111458" y="2920387"/>
                    <a:pt x="1892695" y="2943592"/>
                    <a:pt x="1663047" y="2943592"/>
                  </a:cubicBezTo>
                  <a:cubicBezTo>
                    <a:pt x="744450" y="2943592"/>
                    <a:pt x="0" y="2571681"/>
                    <a:pt x="0" y="2113319"/>
                  </a:cubicBezTo>
                  <a:cubicBezTo>
                    <a:pt x="0" y="1937931"/>
                    <a:pt x="108840" y="1775609"/>
                    <a:pt x="294792" y="1641892"/>
                  </a:cubicBezTo>
                  <a:close/>
                  <a:moveTo>
                    <a:pt x="559738" y="1049813"/>
                  </a:moveTo>
                  <a:cubicBezTo>
                    <a:pt x="426021" y="1082154"/>
                    <a:pt x="375647" y="1175447"/>
                    <a:pt x="374399" y="1291743"/>
                  </a:cubicBezTo>
                  <a:cubicBezTo>
                    <a:pt x="373779" y="1346473"/>
                    <a:pt x="416691" y="1414268"/>
                    <a:pt x="463957" y="1443494"/>
                  </a:cubicBezTo>
                  <a:cubicBezTo>
                    <a:pt x="530506" y="1485165"/>
                    <a:pt x="556003" y="1490761"/>
                    <a:pt x="583989" y="1467131"/>
                  </a:cubicBezTo>
                  <a:cubicBezTo>
                    <a:pt x="658000" y="1404317"/>
                    <a:pt x="532373" y="1340877"/>
                    <a:pt x="511224" y="1310404"/>
                  </a:cubicBezTo>
                  <a:cubicBezTo>
                    <a:pt x="452766" y="1226442"/>
                    <a:pt x="511224" y="1126933"/>
                    <a:pt x="559738" y="1049813"/>
                  </a:cubicBezTo>
                  <a:close/>
                  <a:moveTo>
                    <a:pt x="604517" y="859506"/>
                  </a:moveTo>
                  <a:cubicBezTo>
                    <a:pt x="688473" y="1019967"/>
                    <a:pt x="883763" y="1153678"/>
                    <a:pt x="1140618" y="1231417"/>
                  </a:cubicBezTo>
                  <a:cubicBezTo>
                    <a:pt x="1296104" y="1278684"/>
                    <a:pt x="1473973" y="1305429"/>
                    <a:pt x="1663040" y="1305429"/>
                  </a:cubicBezTo>
                  <a:cubicBezTo>
                    <a:pt x="1852107" y="1305429"/>
                    <a:pt x="2029983" y="1278684"/>
                    <a:pt x="2185462" y="1231417"/>
                  </a:cubicBezTo>
                  <a:cubicBezTo>
                    <a:pt x="2442318" y="1153678"/>
                    <a:pt x="2637608" y="1019967"/>
                    <a:pt x="2721564" y="859506"/>
                  </a:cubicBezTo>
                  <a:cubicBezTo>
                    <a:pt x="2952928" y="986380"/>
                    <a:pt x="3093482" y="1154925"/>
                    <a:pt x="3093482" y="1340257"/>
                  </a:cubicBezTo>
                  <a:lnTo>
                    <a:pt x="3081701" y="1418988"/>
                  </a:lnTo>
                  <a:lnTo>
                    <a:pt x="3071720" y="1424385"/>
                  </a:lnTo>
                  <a:lnTo>
                    <a:pt x="3042513" y="1409513"/>
                  </a:lnTo>
                  <a:cubicBezTo>
                    <a:pt x="2955228" y="1372939"/>
                    <a:pt x="2862412" y="1349991"/>
                    <a:pt x="2762835" y="1344255"/>
                  </a:cubicBezTo>
                  <a:cubicBezTo>
                    <a:pt x="2748901" y="1344255"/>
                    <a:pt x="2735788" y="1343435"/>
                    <a:pt x="2721856" y="1344255"/>
                  </a:cubicBezTo>
                  <a:cubicBezTo>
                    <a:pt x="2614493" y="1351631"/>
                    <a:pt x="2543190" y="1412279"/>
                    <a:pt x="2530896" y="1507349"/>
                  </a:cubicBezTo>
                  <a:cubicBezTo>
                    <a:pt x="2525160" y="1552425"/>
                    <a:pt x="2526799" y="1597502"/>
                    <a:pt x="2536634" y="1641758"/>
                  </a:cubicBezTo>
                  <a:cubicBezTo>
                    <a:pt x="2552616" y="1715929"/>
                    <a:pt x="2578842" y="1785183"/>
                    <a:pt x="2612854" y="1850543"/>
                  </a:cubicBezTo>
                  <a:lnTo>
                    <a:pt x="2622577" y="1866921"/>
                  </a:lnTo>
                  <a:lnTo>
                    <a:pt x="2521848" y="1911269"/>
                  </a:lnTo>
                  <a:cubicBezTo>
                    <a:pt x="2282638" y="2001060"/>
                    <a:pt x="1985201" y="2054234"/>
                    <a:pt x="1663040" y="2054234"/>
                  </a:cubicBezTo>
                  <a:cubicBezTo>
                    <a:pt x="1018720" y="2054234"/>
                    <a:pt x="473288" y="1840916"/>
                    <a:pt x="294792" y="1548606"/>
                  </a:cubicBezTo>
                  <a:cubicBezTo>
                    <a:pt x="254368" y="1482684"/>
                    <a:pt x="232599" y="1413028"/>
                    <a:pt x="232599" y="1340257"/>
                  </a:cubicBezTo>
                  <a:cubicBezTo>
                    <a:pt x="232599" y="1154925"/>
                    <a:pt x="373159" y="986380"/>
                    <a:pt x="604517" y="859506"/>
                  </a:cubicBezTo>
                  <a:close/>
                  <a:moveTo>
                    <a:pt x="870083" y="357606"/>
                  </a:moveTo>
                  <a:cubicBezTo>
                    <a:pt x="735746" y="389946"/>
                    <a:pt x="685365" y="482612"/>
                    <a:pt x="684745" y="599535"/>
                  </a:cubicBezTo>
                  <a:cubicBezTo>
                    <a:pt x="684124" y="654265"/>
                    <a:pt x="727036" y="722054"/>
                    <a:pt x="774303" y="751286"/>
                  </a:cubicBezTo>
                  <a:cubicBezTo>
                    <a:pt x="840851" y="792957"/>
                    <a:pt x="866348" y="798553"/>
                    <a:pt x="894334" y="774923"/>
                  </a:cubicBezTo>
                  <a:cubicBezTo>
                    <a:pt x="968345" y="712110"/>
                    <a:pt x="842718" y="648669"/>
                    <a:pt x="821569" y="618196"/>
                  </a:cubicBezTo>
                  <a:cubicBezTo>
                    <a:pt x="763111" y="534234"/>
                    <a:pt x="821569" y="434725"/>
                    <a:pt x="870083" y="357606"/>
                  </a:cubicBezTo>
                  <a:close/>
                  <a:moveTo>
                    <a:pt x="1663040" y="0"/>
                  </a:moveTo>
                  <a:cubicBezTo>
                    <a:pt x="2272532" y="0"/>
                    <a:pt x="2766970" y="278625"/>
                    <a:pt x="2766970" y="621931"/>
                  </a:cubicBezTo>
                  <a:cubicBezTo>
                    <a:pt x="2766970" y="682877"/>
                    <a:pt x="2750796" y="741342"/>
                    <a:pt x="2721564" y="797319"/>
                  </a:cubicBezTo>
                  <a:cubicBezTo>
                    <a:pt x="2637608" y="957774"/>
                    <a:pt x="2442318" y="1091491"/>
                    <a:pt x="2185462" y="1169231"/>
                  </a:cubicBezTo>
                  <a:cubicBezTo>
                    <a:pt x="2029976" y="1216498"/>
                    <a:pt x="1852107" y="1243242"/>
                    <a:pt x="1663040" y="1243242"/>
                  </a:cubicBezTo>
                  <a:cubicBezTo>
                    <a:pt x="1473973" y="1243242"/>
                    <a:pt x="1296098" y="1216498"/>
                    <a:pt x="1140618" y="1169231"/>
                  </a:cubicBezTo>
                  <a:cubicBezTo>
                    <a:pt x="883763" y="1091491"/>
                    <a:pt x="688473" y="957774"/>
                    <a:pt x="604511" y="797319"/>
                  </a:cubicBezTo>
                  <a:cubicBezTo>
                    <a:pt x="575285" y="741962"/>
                    <a:pt x="559111" y="682877"/>
                    <a:pt x="559111" y="621931"/>
                  </a:cubicBezTo>
                  <a:cubicBezTo>
                    <a:pt x="559111" y="278625"/>
                    <a:pt x="1053548" y="0"/>
                    <a:pt x="166304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3747700-7B47-4B2C-B9E5-86B1601AB740}"/>
                </a:ext>
              </a:extLst>
            </p:cNvPr>
            <p:cNvGrpSpPr/>
            <p:nvPr/>
          </p:nvGrpSpPr>
          <p:grpSpPr>
            <a:xfrm>
              <a:off x="9011214" y="4186568"/>
              <a:ext cx="2024392" cy="2054938"/>
              <a:chOff x="4829227" y="2142428"/>
              <a:chExt cx="2532945" cy="2571166"/>
            </a:xfrm>
            <a:solidFill>
              <a:schemeClr val="accent3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9331127-1428-474E-801D-F456A09B675E}"/>
                  </a:ext>
                </a:extLst>
              </p:cNvPr>
              <p:cNvSpPr/>
              <p:nvPr/>
            </p:nvSpPr>
            <p:spPr>
              <a:xfrm>
                <a:off x="5692573" y="3463753"/>
                <a:ext cx="889201" cy="1249841"/>
              </a:xfrm>
              <a:custGeom>
                <a:avLst/>
                <a:gdLst>
                  <a:gd name="connsiteX0" fmla="*/ 889201 w 889201"/>
                  <a:gd name="connsiteY0" fmla="*/ 611994 h 1249841"/>
                  <a:gd name="connsiteX1" fmla="*/ 788236 w 889201"/>
                  <a:gd name="connsiteY1" fmla="*/ 1081577 h 1249841"/>
                  <a:gd name="connsiteX2" fmla="*/ 375804 w 889201"/>
                  <a:gd name="connsiteY2" fmla="*/ 1166349 h 1249841"/>
                  <a:gd name="connsiteX3" fmla="*/ 11949 w 889201"/>
                  <a:gd name="connsiteY3" fmla="*/ 499599 h 1249841"/>
                  <a:gd name="connsiteX4" fmla="*/ 30999 w 889201"/>
                  <a:gd name="connsiteY4" fmla="*/ 199562 h 1249841"/>
                  <a:gd name="connsiteX5" fmla="*/ 188161 w 889201"/>
                  <a:gd name="connsiteY5" fmla="*/ 9062 h 1249841"/>
                  <a:gd name="connsiteX6" fmla="*/ 245311 w 889201"/>
                  <a:gd name="connsiteY6" fmla="*/ 10967 h 1249841"/>
                  <a:gd name="connsiteX7" fmla="*/ 320559 w 889201"/>
                  <a:gd name="connsiteY7" fmla="*/ 127171 h 1249841"/>
                  <a:gd name="connsiteX8" fmla="*/ 697749 w 889201"/>
                  <a:gd name="connsiteY8" fmla="*/ 445306 h 1249841"/>
                  <a:gd name="connsiteX9" fmla="*/ 838719 w 889201"/>
                  <a:gd name="connsiteY9" fmla="*/ 466262 h 1249841"/>
                  <a:gd name="connsiteX10" fmla="*/ 884439 w 889201"/>
                  <a:gd name="connsiteY10" fmla="*/ 511981 h 1249841"/>
                  <a:gd name="connsiteX11" fmla="*/ 889201 w 889201"/>
                  <a:gd name="connsiteY11" fmla="*/ 611994 h 12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9201" h="1249841">
                    <a:moveTo>
                      <a:pt x="889201" y="611994"/>
                    </a:moveTo>
                    <a:cubicBezTo>
                      <a:pt x="884439" y="777729"/>
                      <a:pt x="864436" y="935844"/>
                      <a:pt x="788236" y="1081577"/>
                    </a:cubicBezTo>
                    <a:cubicBezTo>
                      <a:pt x="690129" y="1269219"/>
                      <a:pt x="537729" y="1303509"/>
                      <a:pt x="375804" y="1166349"/>
                    </a:cubicBezTo>
                    <a:cubicBezTo>
                      <a:pt x="170064" y="992042"/>
                      <a:pt x="61479" y="761537"/>
                      <a:pt x="11949" y="499599"/>
                    </a:cubicBezTo>
                    <a:cubicBezTo>
                      <a:pt x="-7101" y="398634"/>
                      <a:pt x="-5196" y="297669"/>
                      <a:pt x="30999" y="199562"/>
                    </a:cubicBezTo>
                    <a:cubicBezTo>
                      <a:pt x="61479" y="117646"/>
                      <a:pt x="114819" y="54781"/>
                      <a:pt x="188161" y="9062"/>
                    </a:cubicBezTo>
                    <a:cubicBezTo>
                      <a:pt x="208164" y="-3321"/>
                      <a:pt x="221499" y="-3321"/>
                      <a:pt x="245311" y="10967"/>
                    </a:cubicBezTo>
                    <a:cubicBezTo>
                      <a:pt x="292936" y="38589"/>
                      <a:pt x="305319" y="79546"/>
                      <a:pt x="320559" y="127171"/>
                    </a:cubicBezTo>
                    <a:cubicBezTo>
                      <a:pt x="377709" y="311956"/>
                      <a:pt x="519631" y="400539"/>
                      <a:pt x="697749" y="445306"/>
                    </a:cubicBezTo>
                    <a:cubicBezTo>
                      <a:pt x="743469" y="456737"/>
                      <a:pt x="791094" y="467214"/>
                      <a:pt x="838719" y="466262"/>
                    </a:cubicBezTo>
                    <a:cubicBezTo>
                      <a:pt x="872056" y="466262"/>
                      <a:pt x="883486" y="482454"/>
                      <a:pt x="884439" y="511981"/>
                    </a:cubicBezTo>
                    <a:cubicBezTo>
                      <a:pt x="885391" y="547224"/>
                      <a:pt x="887296" y="581514"/>
                      <a:pt x="889201" y="6119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46EFE86-E3C6-46E0-8961-237460E7CC09}"/>
                  </a:ext>
                </a:extLst>
              </p:cNvPr>
              <p:cNvSpPr/>
              <p:nvPr/>
            </p:nvSpPr>
            <p:spPr>
              <a:xfrm>
                <a:off x="4829227" y="3190221"/>
                <a:ext cx="1090187" cy="1005540"/>
              </a:xfrm>
              <a:custGeom>
                <a:avLst/>
                <a:gdLst>
                  <a:gd name="connsiteX0" fmla="*/ 375233 w 1090187"/>
                  <a:gd name="connsiteY0" fmla="*/ 1005541 h 1005540"/>
                  <a:gd name="connsiteX1" fmla="*/ 139013 w 1090187"/>
                  <a:gd name="connsiteY1" fmla="*/ 966488 h 1005540"/>
                  <a:gd name="connsiteX2" fmla="*/ 3758 w 1090187"/>
                  <a:gd name="connsiteY2" fmla="*/ 722648 h 1005540"/>
                  <a:gd name="connsiteX3" fmla="*/ 173303 w 1090187"/>
                  <a:gd name="connsiteY3" fmla="*/ 387368 h 1005540"/>
                  <a:gd name="connsiteX4" fmla="*/ 725753 w 1090187"/>
                  <a:gd name="connsiteY4" fmla="*/ 12083 h 1005540"/>
                  <a:gd name="connsiteX5" fmla="*/ 1069605 w 1090187"/>
                  <a:gd name="connsiteY5" fmla="*/ 92093 h 1005540"/>
                  <a:gd name="connsiteX6" fmla="*/ 1086750 w 1090187"/>
                  <a:gd name="connsiteY6" fmla="*/ 151148 h 1005540"/>
                  <a:gd name="connsiteX7" fmla="*/ 1001025 w 1090187"/>
                  <a:gd name="connsiteY7" fmla="*/ 254018 h 1005540"/>
                  <a:gd name="connsiteX8" fmla="*/ 812430 w 1090187"/>
                  <a:gd name="connsiteY8" fmla="*/ 705503 h 1005540"/>
                  <a:gd name="connsiteX9" fmla="*/ 837195 w 1090187"/>
                  <a:gd name="connsiteY9" fmla="*/ 859808 h 1005540"/>
                  <a:gd name="connsiteX10" fmla="*/ 810525 w 1090187"/>
                  <a:gd name="connsiteY10" fmla="*/ 909338 h 1005540"/>
                  <a:gd name="connsiteX11" fmla="*/ 375233 w 1090187"/>
                  <a:gd name="connsiteY11" fmla="*/ 1005541 h 100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0187" h="1005540">
                    <a:moveTo>
                      <a:pt x="375233" y="1005541"/>
                    </a:moveTo>
                    <a:cubicBezTo>
                      <a:pt x="282840" y="1005541"/>
                      <a:pt x="208545" y="996016"/>
                      <a:pt x="139013" y="966488"/>
                    </a:cubicBezTo>
                    <a:cubicBezTo>
                      <a:pt x="33285" y="921721"/>
                      <a:pt x="-14340" y="835043"/>
                      <a:pt x="3758" y="722648"/>
                    </a:cubicBezTo>
                    <a:cubicBezTo>
                      <a:pt x="24713" y="593108"/>
                      <a:pt x="91388" y="485476"/>
                      <a:pt x="173303" y="387368"/>
                    </a:cubicBezTo>
                    <a:cubicBezTo>
                      <a:pt x="321893" y="210203"/>
                      <a:pt x="494295" y="66376"/>
                      <a:pt x="725753" y="12083"/>
                    </a:cubicBezTo>
                    <a:cubicBezTo>
                      <a:pt x="851483" y="-17444"/>
                      <a:pt x="968640" y="6368"/>
                      <a:pt x="1069605" y="92093"/>
                    </a:cubicBezTo>
                    <a:cubicBezTo>
                      <a:pt x="1089608" y="108286"/>
                      <a:pt x="1094370" y="121621"/>
                      <a:pt x="1086750" y="151148"/>
                    </a:cubicBezTo>
                    <a:cubicBezTo>
                      <a:pt x="1074368" y="203536"/>
                      <a:pt x="1040078" y="226396"/>
                      <a:pt x="1001025" y="254018"/>
                    </a:cubicBezTo>
                    <a:cubicBezTo>
                      <a:pt x="843863" y="364508"/>
                      <a:pt x="801000" y="524528"/>
                      <a:pt x="812430" y="705503"/>
                    </a:cubicBezTo>
                    <a:cubicBezTo>
                      <a:pt x="815288" y="757891"/>
                      <a:pt x="821955" y="810278"/>
                      <a:pt x="837195" y="859808"/>
                    </a:cubicBezTo>
                    <a:cubicBezTo>
                      <a:pt x="845768" y="887431"/>
                      <a:pt x="835290" y="899813"/>
                      <a:pt x="810525" y="909338"/>
                    </a:cubicBezTo>
                    <a:cubicBezTo>
                      <a:pt x="665745" y="966488"/>
                      <a:pt x="515250" y="1002683"/>
                      <a:pt x="375233" y="1005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7918D2A-68AA-4256-8F2D-4E5665418699}"/>
                  </a:ext>
                </a:extLst>
              </p:cNvPr>
              <p:cNvSpPr/>
              <p:nvPr/>
            </p:nvSpPr>
            <p:spPr>
              <a:xfrm>
                <a:off x="5902721" y="2142428"/>
                <a:ext cx="837168" cy="1263550"/>
              </a:xfrm>
              <a:custGeom>
                <a:avLst/>
                <a:gdLst>
                  <a:gd name="connsiteX0" fmla="*/ 837169 w 837168"/>
                  <a:gd name="connsiteY0" fmla="*/ 446467 h 1263550"/>
                  <a:gd name="connsiteX1" fmla="*/ 652384 w 837168"/>
                  <a:gd name="connsiteY1" fmla="*/ 1069402 h 1263550"/>
                  <a:gd name="connsiteX2" fmla="*/ 287576 w 837168"/>
                  <a:gd name="connsiteY2" fmla="*/ 1262759 h 1263550"/>
                  <a:gd name="connsiteX3" fmla="*/ 234236 w 837168"/>
                  <a:gd name="connsiteY3" fmla="*/ 1224659 h 1263550"/>
                  <a:gd name="connsiteX4" fmla="*/ 240904 w 837168"/>
                  <a:gd name="connsiteY4" fmla="*/ 1096072 h 1263550"/>
                  <a:gd name="connsiteX5" fmla="*/ 126604 w 837168"/>
                  <a:gd name="connsiteY5" fmla="*/ 612202 h 1263550"/>
                  <a:gd name="connsiteX6" fmla="*/ 15161 w 837168"/>
                  <a:gd name="connsiteY6" fmla="*/ 501712 h 1263550"/>
                  <a:gd name="connsiteX7" fmla="*/ 6589 w 837168"/>
                  <a:gd name="connsiteY7" fmla="*/ 457897 h 1263550"/>
                  <a:gd name="connsiteX8" fmla="*/ 414259 w 837168"/>
                  <a:gd name="connsiteY8" fmla="*/ 47369 h 1263550"/>
                  <a:gd name="connsiteX9" fmla="*/ 534274 w 837168"/>
                  <a:gd name="connsiteY9" fmla="*/ 4507 h 1263550"/>
                  <a:gd name="connsiteX10" fmla="*/ 768589 w 837168"/>
                  <a:gd name="connsiteY10" fmla="*/ 116902 h 1263550"/>
                  <a:gd name="connsiteX11" fmla="*/ 837169 w 837168"/>
                  <a:gd name="connsiteY11" fmla="*/ 446467 h 12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7168" h="1263550">
                    <a:moveTo>
                      <a:pt x="837169" y="446467"/>
                    </a:moveTo>
                    <a:cubicBezTo>
                      <a:pt x="827644" y="668399"/>
                      <a:pt x="781924" y="882712"/>
                      <a:pt x="652384" y="1069402"/>
                    </a:cubicBezTo>
                    <a:cubicBezTo>
                      <a:pt x="564754" y="1195132"/>
                      <a:pt x="448549" y="1272284"/>
                      <a:pt x="287576" y="1262759"/>
                    </a:cubicBezTo>
                    <a:cubicBezTo>
                      <a:pt x="259954" y="1260854"/>
                      <a:pt x="247571" y="1254187"/>
                      <a:pt x="234236" y="1224659"/>
                    </a:cubicBezTo>
                    <a:cubicBezTo>
                      <a:pt x="213281" y="1177034"/>
                      <a:pt x="224711" y="1140839"/>
                      <a:pt x="240904" y="1096072"/>
                    </a:cubicBezTo>
                    <a:cubicBezTo>
                      <a:pt x="307579" y="911287"/>
                      <a:pt x="244714" y="754124"/>
                      <a:pt x="126604" y="612202"/>
                    </a:cubicBezTo>
                    <a:cubicBezTo>
                      <a:pt x="93266" y="572197"/>
                      <a:pt x="56119" y="535049"/>
                      <a:pt x="15161" y="501712"/>
                    </a:cubicBezTo>
                    <a:cubicBezTo>
                      <a:pt x="-1031" y="488377"/>
                      <a:pt x="-4841" y="476947"/>
                      <a:pt x="6589" y="457897"/>
                    </a:cubicBezTo>
                    <a:cubicBezTo>
                      <a:pt x="111364" y="289304"/>
                      <a:pt x="238046" y="143572"/>
                      <a:pt x="414259" y="47369"/>
                    </a:cubicBezTo>
                    <a:cubicBezTo>
                      <a:pt x="452359" y="26414"/>
                      <a:pt x="492364" y="11174"/>
                      <a:pt x="534274" y="4507"/>
                    </a:cubicBezTo>
                    <a:cubicBezTo>
                      <a:pt x="640001" y="-13591"/>
                      <a:pt x="717154" y="22604"/>
                      <a:pt x="768589" y="116902"/>
                    </a:cubicBezTo>
                    <a:cubicBezTo>
                      <a:pt x="825739" y="218819"/>
                      <a:pt x="834311" y="331214"/>
                      <a:pt x="837169" y="446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FC9519D-2EC7-4E84-A589-D0AD6B3DD017}"/>
                  </a:ext>
                </a:extLst>
              </p:cNvPr>
              <p:cNvSpPr/>
              <p:nvPr/>
            </p:nvSpPr>
            <p:spPr>
              <a:xfrm>
                <a:off x="6054069" y="3038791"/>
                <a:ext cx="1308103" cy="842646"/>
              </a:xfrm>
              <a:custGeom>
                <a:avLst/>
                <a:gdLst>
                  <a:gd name="connsiteX0" fmla="*/ 580093 w 1308103"/>
                  <a:gd name="connsiteY0" fmla="*/ 842646 h 842646"/>
                  <a:gd name="connsiteX1" fmla="*/ 201950 w 1308103"/>
                  <a:gd name="connsiteY1" fmla="*/ 763589 h 842646"/>
                  <a:gd name="connsiteX2" fmla="*/ 3830 w 1308103"/>
                  <a:gd name="connsiteY2" fmla="*/ 519749 h 842646"/>
                  <a:gd name="connsiteX3" fmla="*/ 26690 w 1308103"/>
                  <a:gd name="connsiteY3" fmla="*/ 454026 h 842646"/>
                  <a:gd name="connsiteX4" fmla="*/ 141943 w 1308103"/>
                  <a:gd name="connsiteY4" fmla="*/ 422593 h 842646"/>
                  <a:gd name="connsiteX5" fmla="*/ 532468 w 1308103"/>
                  <a:gd name="connsiteY5" fmla="*/ 224474 h 842646"/>
                  <a:gd name="connsiteX6" fmla="*/ 641053 w 1308103"/>
                  <a:gd name="connsiteY6" fmla="*/ 30163 h 842646"/>
                  <a:gd name="connsiteX7" fmla="*/ 684868 w 1308103"/>
                  <a:gd name="connsiteY7" fmla="*/ 1588 h 842646"/>
                  <a:gd name="connsiteX8" fmla="*/ 1186835 w 1308103"/>
                  <a:gd name="connsiteY8" fmla="*/ 250191 h 842646"/>
                  <a:gd name="connsiteX9" fmla="*/ 1288753 w 1308103"/>
                  <a:gd name="connsiteY9" fmla="*/ 386399 h 842646"/>
                  <a:gd name="connsiteX10" fmla="*/ 1244937 w 1308103"/>
                  <a:gd name="connsiteY10" fmla="*/ 618809 h 842646"/>
                  <a:gd name="connsiteX11" fmla="*/ 932518 w 1308103"/>
                  <a:gd name="connsiteY11" fmla="*/ 792164 h 842646"/>
                  <a:gd name="connsiteX12" fmla="*/ 580093 w 1308103"/>
                  <a:gd name="connsiteY12" fmla="*/ 842646 h 84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08103" h="842646">
                    <a:moveTo>
                      <a:pt x="580093" y="842646"/>
                    </a:moveTo>
                    <a:cubicBezTo>
                      <a:pt x="448648" y="841693"/>
                      <a:pt x="320060" y="825501"/>
                      <a:pt x="201950" y="763589"/>
                    </a:cubicBezTo>
                    <a:cubicBezTo>
                      <a:pt x="101938" y="710249"/>
                      <a:pt x="34310" y="630239"/>
                      <a:pt x="3830" y="519749"/>
                    </a:cubicBezTo>
                    <a:cubicBezTo>
                      <a:pt x="-3790" y="493079"/>
                      <a:pt x="-1885" y="475934"/>
                      <a:pt x="26690" y="454026"/>
                    </a:cubicBezTo>
                    <a:cubicBezTo>
                      <a:pt x="63838" y="424499"/>
                      <a:pt x="98127" y="420688"/>
                      <a:pt x="141943" y="422593"/>
                    </a:cubicBezTo>
                    <a:cubicBezTo>
                      <a:pt x="308630" y="430213"/>
                      <a:pt x="433408" y="352109"/>
                      <a:pt x="532468" y="224474"/>
                    </a:cubicBezTo>
                    <a:cubicBezTo>
                      <a:pt x="578188" y="165419"/>
                      <a:pt x="613430" y="99696"/>
                      <a:pt x="641053" y="30163"/>
                    </a:cubicBezTo>
                    <a:cubicBezTo>
                      <a:pt x="648673" y="10161"/>
                      <a:pt x="655340" y="-5079"/>
                      <a:pt x="684868" y="1588"/>
                    </a:cubicBezTo>
                    <a:cubicBezTo>
                      <a:pt x="870605" y="47309"/>
                      <a:pt x="1042055" y="120651"/>
                      <a:pt x="1186835" y="250191"/>
                    </a:cubicBezTo>
                    <a:cubicBezTo>
                      <a:pt x="1229698" y="288291"/>
                      <a:pt x="1265893" y="333059"/>
                      <a:pt x="1288753" y="386399"/>
                    </a:cubicBezTo>
                    <a:cubicBezTo>
                      <a:pt x="1326853" y="474029"/>
                      <a:pt x="1306850" y="551181"/>
                      <a:pt x="1244937" y="618809"/>
                    </a:cubicBezTo>
                    <a:cubicBezTo>
                      <a:pt x="1160165" y="711201"/>
                      <a:pt x="1048723" y="756921"/>
                      <a:pt x="932518" y="792164"/>
                    </a:cubicBezTo>
                    <a:cubicBezTo>
                      <a:pt x="817265" y="826454"/>
                      <a:pt x="700108" y="842646"/>
                      <a:pt x="580093" y="8426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E507804-C814-46FC-B8D0-155C997C9306}"/>
                  </a:ext>
                </a:extLst>
              </p:cNvPr>
              <p:cNvSpPr/>
              <p:nvPr/>
            </p:nvSpPr>
            <p:spPr>
              <a:xfrm>
                <a:off x="4966309" y="2414164"/>
                <a:ext cx="1148889" cy="864223"/>
              </a:xfrm>
              <a:custGeom>
                <a:avLst/>
                <a:gdLst>
                  <a:gd name="connsiteX0" fmla="*/ 273393 w 1148889"/>
                  <a:gd name="connsiteY0" fmla="*/ 423 h 864223"/>
                  <a:gd name="connsiteX1" fmla="*/ 884898 w 1148889"/>
                  <a:gd name="connsiteY1" fmla="*/ 247121 h 864223"/>
                  <a:gd name="connsiteX2" fmla="*/ 1105878 w 1148889"/>
                  <a:gd name="connsiteY2" fmla="*/ 504296 h 864223"/>
                  <a:gd name="connsiteX3" fmla="*/ 1122070 w 1148889"/>
                  <a:gd name="connsiteY3" fmla="*/ 817668 h 864223"/>
                  <a:gd name="connsiteX4" fmla="*/ 994435 w 1148889"/>
                  <a:gd name="connsiteY4" fmla="*/ 851006 h 864223"/>
                  <a:gd name="connsiteX5" fmla="*/ 386740 w 1148889"/>
                  <a:gd name="connsiteY5" fmla="*/ 803381 h 864223"/>
                  <a:gd name="connsiteX6" fmla="*/ 348640 w 1148889"/>
                  <a:gd name="connsiteY6" fmla="*/ 823383 h 864223"/>
                  <a:gd name="connsiteX7" fmla="*/ 241960 w 1148889"/>
                  <a:gd name="connsiteY7" fmla="*/ 804333 h 864223"/>
                  <a:gd name="connsiteX8" fmla="*/ 10503 w 1148889"/>
                  <a:gd name="connsiteY8" fmla="*/ 346181 h 864223"/>
                  <a:gd name="connsiteX9" fmla="*/ 3835 w 1148889"/>
                  <a:gd name="connsiteY9" fmla="*/ 189971 h 864223"/>
                  <a:gd name="connsiteX10" fmla="*/ 225768 w 1148889"/>
                  <a:gd name="connsiteY10" fmla="*/ 423 h 864223"/>
                  <a:gd name="connsiteX11" fmla="*/ 273393 w 1148889"/>
                  <a:gd name="connsiteY11" fmla="*/ 423 h 8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8889" h="864223">
                    <a:moveTo>
                      <a:pt x="273393" y="423"/>
                    </a:moveTo>
                    <a:cubicBezTo>
                      <a:pt x="504850" y="13758"/>
                      <a:pt x="704875" y="107103"/>
                      <a:pt x="884898" y="247121"/>
                    </a:cubicBezTo>
                    <a:cubicBezTo>
                      <a:pt x="975385" y="317606"/>
                      <a:pt x="1055395" y="399521"/>
                      <a:pt x="1105878" y="504296"/>
                    </a:cubicBezTo>
                    <a:cubicBezTo>
                      <a:pt x="1155408" y="606213"/>
                      <a:pt x="1163980" y="710988"/>
                      <a:pt x="1122070" y="817668"/>
                    </a:cubicBezTo>
                    <a:cubicBezTo>
                      <a:pt x="1106830" y="856721"/>
                      <a:pt x="1025868" y="880533"/>
                      <a:pt x="994435" y="851006"/>
                    </a:cubicBezTo>
                    <a:cubicBezTo>
                      <a:pt x="803935" y="673841"/>
                      <a:pt x="598195" y="699558"/>
                      <a:pt x="386740" y="803381"/>
                    </a:cubicBezTo>
                    <a:cubicBezTo>
                      <a:pt x="374358" y="810048"/>
                      <a:pt x="361023" y="816716"/>
                      <a:pt x="348640" y="823383"/>
                    </a:cubicBezTo>
                    <a:cubicBezTo>
                      <a:pt x="285775" y="858626"/>
                      <a:pt x="285775" y="859578"/>
                      <a:pt x="241960" y="804333"/>
                    </a:cubicBezTo>
                    <a:cubicBezTo>
                      <a:pt x="132423" y="668126"/>
                      <a:pt x="47650" y="518583"/>
                      <a:pt x="10503" y="346181"/>
                    </a:cubicBezTo>
                    <a:cubicBezTo>
                      <a:pt x="-927" y="294746"/>
                      <a:pt x="-2832" y="242358"/>
                      <a:pt x="3835" y="189971"/>
                    </a:cubicBezTo>
                    <a:cubicBezTo>
                      <a:pt x="18123" y="79481"/>
                      <a:pt x="100990" y="8996"/>
                      <a:pt x="225768" y="423"/>
                    </a:cubicBezTo>
                    <a:cubicBezTo>
                      <a:pt x="241960" y="-529"/>
                      <a:pt x="257200" y="423"/>
                      <a:pt x="273393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75E280-99DF-4BAB-8829-27294D8AC258}"/>
              </a:ext>
            </a:extLst>
          </p:cNvPr>
          <p:cNvGrpSpPr>
            <a:grpSpLocks noChangeAspect="1"/>
          </p:cNvGrpSpPr>
          <p:nvPr/>
        </p:nvGrpSpPr>
        <p:grpSpPr>
          <a:xfrm>
            <a:off x="652419" y="1725787"/>
            <a:ext cx="1351103" cy="4699086"/>
            <a:chOff x="1755471" y="2057490"/>
            <a:chExt cx="1035089" cy="3600000"/>
          </a:xfrm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4982590-0C45-4B43-9E5C-23326D08A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E6C7D5D6-E3C7-459F-99BE-117CADD9F5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E2C0C995-7505-4164-9599-39D6D7F0B1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08C87B6-A9CC-484F-80D6-A7EB790C2F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B18EB67F-3606-4BC6-9C97-CA642D0ED9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4CA5966E-E377-4EBF-9767-68CC1421F1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FAE88922-C76F-42BB-8DC0-93CB449BDC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45A2F59B-6C9D-4C77-89BE-E909E96DD7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8345930A-5E5D-4D3E-BFA2-1DDF115DCA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BBD3222B-B092-42C3-B7D1-CBAA956A56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CF705D8-13E8-49C0-8741-A96507CB1509}"/>
              </a:ext>
            </a:extLst>
          </p:cNvPr>
          <p:cNvGrpSpPr/>
          <p:nvPr/>
        </p:nvGrpSpPr>
        <p:grpSpPr>
          <a:xfrm>
            <a:off x="8108666" y="2833447"/>
            <a:ext cx="2397656" cy="2089500"/>
            <a:chOff x="4775043" y="1601878"/>
            <a:chExt cx="2397656" cy="20895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062436-9E14-415E-A792-F27BD27568AB}"/>
                </a:ext>
              </a:extLst>
            </p:cNvPr>
            <p:cNvGrpSpPr/>
            <p:nvPr/>
          </p:nvGrpSpPr>
          <p:grpSpPr>
            <a:xfrm>
              <a:off x="5331806" y="1601878"/>
              <a:ext cx="1287036" cy="1919516"/>
              <a:chOff x="5331806" y="1601878"/>
              <a:chExt cx="1287036" cy="1919516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A4561BD-87EF-44FC-8A14-268B7D44383B}"/>
                  </a:ext>
                </a:extLst>
              </p:cNvPr>
              <p:cNvSpPr/>
              <p:nvPr/>
            </p:nvSpPr>
            <p:spPr>
              <a:xfrm>
                <a:off x="5372162" y="1955251"/>
                <a:ext cx="1191310" cy="1339929"/>
              </a:xfrm>
              <a:custGeom>
                <a:avLst/>
                <a:gdLst>
                  <a:gd name="connsiteX0" fmla="*/ 1549148 w 4089010"/>
                  <a:gd name="connsiteY0" fmla="*/ 2442966 h 4672216"/>
                  <a:gd name="connsiteX1" fmla="*/ 1549148 w 4089010"/>
                  <a:gd name="connsiteY1" fmla="*/ 2443025 h 4672216"/>
                  <a:gd name="connsiteX2" fmla="*/ 1549148 w 4089010"/>
                  <a:gd name="connsiteY2" fmla="*/ 2444392 h 4672216"/>
                  <a:gd name="connsiteX3" fmla="*/ 1550753 w 4089010"/>
                  <a:gd name="connsiteY3" fmla="*/ 2443679 h 4672216"/>
                  <a:gd name="connsiteX4" fmla="*/ 1433485 w 4089010"/>
                  <a:gd name="connsiteY4" fmla="*/ 628081 h 4672216"/>
                  <a:gd name="connsiteX5" fmla="*/ 1433366 w 4089010"/>
                  <a:gd name="connsiteY5" fmla="*/ 628140 h 4672216"/>
                  <a:gd name="connsiteX6" fmla="*/ 1438240 w 4089010"/>
                  <a:gd name="connsiteY6" fmla="*/ 628200 h 4672216"/>
                  <a:gd name="connsiteX7" fmla="*/ 1506651 w 4089010"/>
                  <a:gd name="connsiteY7" fmla="*/ 600681 h 4672216"/>
                  <a:gd name="connsiteX8" fmla="*/ 1505106 w 4089010"/>
                  <a:gd name="connsiteY8" fmla="*/ 603593 h 4672216"/>
                  <a:gd name="connsiteX9" fmla="*/ 1505166 w 4089010"/>
                  <a:gd name="connsiteY9" fmla="*/ 605019 h 4672216"/>
                  <a:gd name="connsiteX10" fmla="*/ 1521808 w 4089010"/>
                  <a:gd name="connsiteY10" fmla="*/ 537084 h 4672216"/>
                  <a:gd name="connsiteX11" fmla="*/ 1519608 w 4089010"/>
                  <a:gd name="connsiteY11" fmla="*/ 539818 h 4672216"/>
                  <a:gd name="connsiteX12" fmla="*/ 1519430 w 4089010"/>
                  <a:gd name="connsiteY12" fmla="*/ 540115 h 4672216"/>
                  <a:gd name="connsiteX13" fmla="*/ 1519668 w 4089010"/>
                  <a:gd name="connsiteY13" fmla="*/ 539877 h 4672216"/>
                  <a:gd name="connsiteX14" fmla="*/ 1521748 w 4089010"/>
                  <a:gd name="connsiteY14" fmla="*/ 539283 h 4672216"/>
                  <a:gd name="connsiteX15" fmla="*/ 2215044 w 4089010"/>
                  <a:gd name="connsiteY15" fmla="*/ 0 h 4672216"/>
                  <a:gd name="connsiteX16" fmla="*/ 2244671 w 4089010"/>
                  <a:gd name="connsiteY16" fmla="*/ 18277 h 4672216"/>
                  <a:gd name="connsiteX17" fmla="*/ 2157116 w 4089010"/>
                  <a:gd name="connsiteY17" fmla="*/ 81688 h 4672216"/>
                  <a:gd name="connsiteX18" fmla="*/ 2172433 w 4089010"/>
                  <a:gd name="connsiteY18" fmla="*/ 92323 h 4672216"/>
                  <a:gd name="connsiteX19" fmla="*/ 2333412 w 4089010"/>
                  <a:gd name="connsiteY19" fmla="*/ 204816 h 4672216"/>
                  <a:gd name="connsiteX20" fmla="*/ 2388599 w 4089010"/>
                  <a:gd name="connsiteY20" fmla="*/ 258814 h 4672216"/>
                  <a:gd name="connsiteX21" fmla="*/ 2398108 w 4089010"/>
                  <a:gd name="connsiteY21" fmla="*/ 267893 h 4672216"/>
                  <a:gd name="connsiteX22" fmla="*/ 2401466 w 4089010"/>
                  <a:gd name="connsiteY22" fmla="*/ 271325 h 4672216"/>
                  <a:gd name="connsiteX23" fmla="*/ 2550353 w 4089010"/>
                  <a:gd name="connsiteY23" fmla="*/ 430436 h 4672216"/>
                  <a:gd name="connsiteX24" fmla="*/ 2769239 w 4089010"/>
                  <a:gd name="connsiteY24" fmla="*/ 753473 h 4672216"/>
                  <a:gd name="connsiteX25" fmla="*/ 2795828 w 4089010"/>
                  <a:gd name="connsiteY25" fmla="*/ 796270 h 4672216"/>
                  <a:gd name="connsiteX26" fmla="*/ 2828657 w 4089010"/>
                  <a:gd name="connsiteY26" fmla="*/ 883121 h 4672216"/>
                  <a:gd name="connsiteX27" fmla="*/ 2899840 w 4089010"/>
                  <a:gd name="connsiteY27" fmla="*/ 1114012 h 4672216"/>
                  <a:gd name="connsiteX28" fmla="*/ 2945718 w 4089010"/>
                  <a:gd name="connsiteY28" fmla="*/ 1554317 h 4672216"/>
                  <a:gd name="connsiteX29" fmla="*/ 2933324 w 4089010"/>
                  <a:gd name="connsiteY29" fmla="*/ 1620648 h 4672216"/>
                  <a:gd name="connsiteX30" fmla="*/ 2930393 w 4089010"/>
                  <a:gd name="connsiteY30" fmla="*/ 1633727 h 4672216"/>
                  <a:gd name="connsiteX31" fmla="*/ 2921836 w 4089010"/>
                  <a:gd name="connsiteY31" fmla="*/ 1665110 h 4672216"/>
                  <a:gd name="connsiteX32" fmla="*/ 2808899 w 4089010"/>
                  <a:gd name="connsiteY32" fmla="*/ 1993093 h 4672216"/>
                  <a:gd name="connsiteX33" fmla="*/ 2522638 w 4089010"/>
                  <a:gd name="connsiteY33" fmla="*/ 2362560 h 4672216"/>
                  <a:gd name="connsiteX34" fmla="*/ 2447707 w 4089010"/>
                  <a:gd name="connsiteY34" fmla="*/ 2436279 h 4672216"/>
                  <a:gd name="connsiteX35" fmla="*/ 2448002 w 4089010"/>
                  <a:gd name="connsiteY35" fmla="*/ 2437319 h 4672216"/>
                  <a:gd name="connsiteX36" fmla="*/ 2492758 w 4089010"/>
                  <a:gd name="connsiteY36" fmla="*/ 2919465 h 4672216"/>
                  <a:gd name="connsiteX37" fmla="*/ 2855854 w 4089010"/>
                  <a:gd name="connsiteY37" fmla="*/ 3355965 h 4672216"/>
                  <a:gd name="connsiteX38" fmla="*/ 3097462 w 4089010"/>
                  <a:gd name="connsiteY38" fmla="*/ 3450825 h 4672216"/>
                  <a:gd name="connsiteX39" fmla="*/ 3513575 w 4089010"/>
                  <a:gd name="connsiteY39" fmla="*/ 3567142 h 4672216"/>
                  <a:gd name="connsiteX40" fmla="*/ 3760175 w 4089010"/>
                  <a:gd name="connsiteY40" fmla="*/ 3618316 h 4672216"/>
                  <a:gd name="connsiteX41" fmla="*/ 3896463 w 4089010"/>
                  <a:gd name="connsiteY41" fmla="*/ 3684469 h 4672216"/>
                  <a:gd name="connsiteX42" fmla="*/ 3986687 w 4089010"/>
                  <a:gd name="connsiteY42" fmla="*/ 3757159 h 4672216"/>
                  <a:gd name="connsiteX43" fmla="*/ 4076198 w 4089010"/>
                  <a:gd name="connsiteY43" fmla="*/ 3870683 h 4672216"/>
                  <a:gd name="connsiteX44" fmla="*/ 3973611 w 4089010"/>
                  <a:gd name="connsiteY44" fmla="*/ 3955973 h 4672216"/>
                  <a:gd name="connsiteX45" fmla="*/ 3439755 w 4089010"/>
                  <a:gd name="connsiteY45" fmla="*/ 4083464 h 4672216"/>
                  <a:gd name="connsiteX46" fmla="*/ 2417571 w 4089010"/>
                  <a:gd name="connsiteY46" fmla="*/ 4462251 h 4672216"/>
                  <a:gd name="connsiteX47" fmla="*/ 2156052 w 4089010"/>
                  <a:gd name="connsiteY47" fmla="*/ 4636102 h 4672216"/>
                  <a:gd name="connsiteX48" fmla="*/ 1934771 w 4089010"/>
                  <a:gd name="connsiteY48" fmla="*/ 4622016 h 4672216"/>
                  <a:gd name="connsiteX49" fmla="*/ 1695064 w 4089010"/>
                  <a:gd name="connsiteY49" fmla="*/ 4464569 h 4672216"/>
                  <a:gd name="connsiteX50" fmla="*/ 1194493 w 4089010"/>
                  <a:gd name="connsiteY50" fmla="*/ 4246082 h 4672216"/>
                  <a:gd name="connsiteX51" fmla="*/ 313708 w 4089010"/>
                  <a:gd name="connsiteY51" fmla="*/ 3992586 h 4672216"/>
                  <a:gd name="connsiteX52" fmla="*/ 125176 w 4089010"/>
                  <a:gd name="connsiteY52" fmla="*/ 3954071 h 4672216"/>
                  <a:gd name="connsiteX53" fmla="*/ 1965 w 4089010"/>
                  <a:gd name="connsiteY53" fmla="*/ 3911456 h 4672216"/>
                  <a:gd name="connsiteX54" fmla="*/ 406012 w 4089010"/>
                  <a:gd name="connsiteY54" fmla="*/ 3604646 h 4672216"/>
                  <a:gd name="connsiteX55" fmla="*/ 1009111 w 4089010"/>
                  <a:gd name="connsiteY55" fmla="*/ 3439592 h 4672216"/>
                  <a:gd name="connsiteX56" fmla="*/ 1502967 w 4089010"/>
                  <a:gd name="connsiteY56" fmla="*/ 3077506 h 4672216"/>
                  <a:gd name="connsiteX57" fmla="*/ 1600841 w 4089010"/>
                  <a:gd name="connsiteY57" fmla="*/ 2556845 h 4672216"/>
                  <a:gd name="connsiteX58" fmla="*/ 1600589 w 4089010"/>
                  <a:gd name="connsiteY58" fmla="*/ 2499358 h 4672216"/>
                  <a:gd name="connsiteX59" fmla="*/ 1536749 w 4089010"/>
                  <a:gd name="connsiteY59" fmla="*/ 2449809 h 4672216"/>
                  <a:gd name="connsiteX60" fmla="*/ 1412564 w 4089010"/>
                  <a:gd name="connsiteY60" fmla="*/ 2348521 h 4672216"/>
                  <a:gd name="connsiteX61" fmla="*/ 1137374 w 4089010"/>
                  <a:gd name="connsiteY61" fmla="*/ 1963137 h 4672216"/>
                  <a:gd name="connsiteX62" fmla="*/ 1004475 w 4089010"/>
                  <a:gd name="connsiteY62" fmla="*/ 1552789 h 4672216"/>
                  <a:gd name="connsiteX63" fmla="*/ 999363 w 4089010"/>
                  <a:gd name="connsiteY63" fmla="*/ 1524163 h 4672216"/>
                  <a:gd name="connsiteX64" fmla="*/ 996554 w 4089010"/>
                  <a:gd name="connsiteY64" fmla="*/ 1397071 h 4672216"/>
                  <a:gd name="connsiteX65" fmla="*/ 2114273 w 4089010"/>
                  <a:gd name="connsiteY65" fmla="*/ 73094 h 4672216"/>
                  <a:gd name="connsiteX0" fmla="*/ 1549148 w 4089010"/>
                  <a:gd name="connsiteY0" fmla="*/ 2424689 h 4653939"/>
                  <a:gd name="connsiteX1" fmla="*/ 1549148 w 4089010"/>
                  <a:gd name="connsiteY1" fmla="*/ 2424748 h 4653939"/>
                  <a:gd name="connsiteX2" fmla="*/ 1549148 w 4089010"/>
                  <a:gd name="connsiteY2" fmla="*/ 2426115 h 4653939"/>
                  <a:gd name="connsiteX3" fmla="*/ 1550753 w 4089010"/>
                  <a:gd name="connsiteY3" fmla="*/ 2425402 h 4653939"/>
                  <a:gd name="connsiteX4" fmla="*/ 1549148 w 4089010"/>
                  <a:gd name="connsiteY4" fmla="*/ 2424689 h 4653939"/>
                  <a:gd name="connsiteX5" fmla="*/ 1433485 w 4089010"/>
                  <a:gd name="connsiteY5" fmla="*/ 609804 h 4653939"/>
                  <a:gd name="connsiteX6" fmla="*/ 1433366 w 4089010"/>
                  <a:gd name="connsiteY6" fmla="*/ 609863 h 4653939"/>
                  <a:gd name="connsiteX7" fmla="*/ 1438240 w 4089010"/>
                  <a:gd name="connsiteY7" fmla="*/ 609923 h 4653939"/>
                  <a:gd name="connsiteX8" fmla="*/ 1433485 w 4089010"/>
                  <a:gd name="connsiteY8" fmla="*/ 609804 h 4653939"/>
                  <a:gd name="connsiteX9" fmla="*/ 1506651 w 4089010"/>
                  <a:gd name="connsiteY9" fmla="*/ 582404 h 4653939"/>
                  <a:gd name="connsiteX10" fmla="*/ 1505106 w 4089010"/>
                  <a:gd name="connsiteY10" fmla="*/ 585316 h 4653939"/>
                  <a:gd name="connsiteX11" fmla="*/ 1505166 w 4089010"/>
                  <a:gd name="connsiteY11" fmla="*/ 586742 h 4653939"/>
                  <a:gd name="connsiteX12" fmla="*/ 1506651 w 4089010"/>
                  <a:gd name="connsiteY12" fmla="*/ 582404 h 4653939"/>
                  <a:gd name="connsiteX13" fmla="*/ 1521808 w 4089010"/>
                  <a:gd name="connsiteY13" fmla="*/ 518807 h 4653939"/>
                  <a:gd name="connsiteX14" fmla="*/ 1519608 w 4089010"/>
                  <a:gd name="connsiteY14" fmla="*/ 521541 h 4653939"/>
                  <a:gd name="connsiteX15" fmla="*/ 1519430 w 4089010"/>
                  <a:gd name="connsiteY15" fmla="*/ 521838 h 4653939"/>
                  <a:gd name="connsiteX16" fmla="*/ 1519668 w 4089010"/>
                  <a:gd name="connsiteY16" fmla="*/ 521600 h 4653939"/>
                  <a:gd name="connsiteX17" fmla="*/ 1521748 w 4089010"/>
                  <a:gd name="connsiteY17" fmla="*/ 521006 h 4653939"/>
                  <a:gd name="connsiteX18" fmla="*/ 1521808 w 4089010"/>
                  <a:gd name="connsiteY18" fmla="*/ 518807 h 4653939"/>
                  <a:gd name="connsiteX19" fmla="*/ 2114273 w 4089010"/>
                  <a:gd name="connsiteY19" fmla="*/ 54817 h 4653939"/>
                  <a:gd name="connsiteX20" fmla="*/ 2244671 w 4089010"/>
                  <a:gd name="connsiteY20" fmla="*/ 0 h 4653939"/>
                  <a:gd name="connsiteX21" fmla="*/ 2157116 w 4089010"/>
                  <a:gd name="connsiteY21" fmla="*/ 63411 h 4653939"/>
                  <a:gd name="connsiteX22" fmla="*/ 2172433 w 4089010"/>
                  <a:gd name="connsiteY22" fmla="*/ 74046 h 4653939"/>
                  <a:gd name="connsiteX23" fmla="*/ 2333412 w 4089010"/>
                  <a:gd name="connsiteY23" fmla="*/ 186539 h 4653939"/>
                  <a:gd name="connsiteX24" fmla="*/ 2388599 w 4089010"/>
                  <a:gd name="connsiteY24" fmla="*/ 240537 h 4653939"/>
                  <a:gd name="connsiteX25" fmla="*/ 2398108 w 4089010"/>
                  <a:gd name="connsiteY25" fmla="*/ 249616 h 4653939"/>
                  <a:gd name="connsiteX26" fmla="*/ 2401466 w 4089010"/>
                  <a:gd name="connsiteY26" fmla="*/ 253048 h 4653939"/>
                  <a:gd name="connsiteX27" fmla="*/ 2550353 w 4089010"/>
                  <a:gd name="connsiteY27" fmla="*/ 412159 h 4653939"/>
                  <a:gd name="connsiteX28" fmla="*/ 2769239 w 4089010"/>
                  <a:gd name="connsiteY28" fmla="*/ 735196 h 4653939"/>
                  <a:gd name="connsiteX29" fmla="*/ 2795828 w 4089010"/>
                  <a:gd name="connsiteY29" fmla="*/ 777993 h 4653939"/>
                  <a:gd name="connsiteX30" fmla="*/ 2828657 w 4089010"/>
                  <a:gd name="connsiteY30" fmla="*/ 864844 h 4653939"/>
                  <a:gd name="connsiteX31" fmla="*/ 2899840 w 4089010"/>
                  <a:gd name="connsiteY31" fmla="*/ 1095735 h 4653939"/>
                  <a:gd name="connsiteX32" fmla="*/ 2945718 w 4089010"/>
                  <a:gd name="connsiteY32" fmla="*/ 1536040 h 4653939"/>
                  <a:gd name="connsiteX33" fmla="*/ 2933324 w 4089010"/>
                  <a:gd name="connsiteY33" fmla="*/ 1602371 h 4653939"/>
                  <a:gd name="connsiteX34" fmla="*/ 2930393 w 4089010"/>
                  <a:gd name="connsiteY34" fmla="*/ 1615450 h 4653939"/>
                  <a:gd name="connsiteX35" fmla="*/ 2921836 w 4089010"/>
                  <a:gd name="connsiteY35" fmla="*/ 1646833 h 4653939"/>
                  <a:gd name="connsiteX36" fmla="*/ 2808899 w 4089010"/>
                  <a:gd name="connsiteY36" fmla="*/ 1974816 h 4653939"/>
                  <a:gd name="connsiteX37" fmla="*/ 2522638 w 4089010"/>
                  <a:gd name="connsiteY37" fmla="*/ 2344283 h 4653939"/>
                  <a:gd name="connsiteX38" fmla="*/ 2447707 w 4089010"/>
                  <a:gd name="connsiteY38" fmla="*/ 2418002 h 4653939"/>
                  <a:gd name="connsiteX39" fmla="*/ 2448002 w 4089010"/>
                  <a:gd name="connsiteY39" fmla="*/ 2419042 h 4653939"/>
                  <a:gd name="connsiteX40" fmla="*/ 2492758 w 4089010"/>
                  <a:gd name="connsiteY40" fmla="*/ 2901188 h 4653939"/>
                  <a:gd name="connsiteX41" fmla="*/ 2855854 w 4089010"/>
                  <a:gd name="connsiteY41" fmla="*/ 3337688 h 4653939"/>
                  <a:gd name="connsiteX42" fmla="*/ 3097462 w 4089010"/>
                  <a:gd name="connsiteY42" fmla="*/ 3432548 h 4653939"/>
                  <a:gd name="connsiteX43" fmla="*/ 3513575 w 4089010"/>
                  <a:gd name="connsiteY43" fmla="*/ 3548865 h 4653939"/>
                  <a:gd name="connsiteX44" fmla="*/ 3760175 w 4089010"/>
                  <a:gd name="connsiteY44" fmla="*/ 3600039 h 4653939"/>
                  <a:gd name="connsiteX45" fmla="*/ 3896463 w 4089010"/>
                  <a:gd name="connsiteY45" fmla="*/ 3666192 h 4653939"/>
                  <a:gd name="connsiteX46" fmla="*/ 3986687 w 4089010"/>
                  <a:gd name="connsiteY46" fmla="*/ 3738882 h 4653939"/>
                  <a:gd name="connsiteX47" fmla="*/ 4076198 w 4089010"/>
                  <a:gd name="connsiteY47" fmla="*/ 3852406 h 4653939"/>
                  <a:gd name="connsiteX48" fmla="*/ 3973611 w 4089010"/>
                  <a:gd name="connsiteY48" fmla="*/ 3937696 h 4653939"/>
                  <a:gd name="connsiteX49" fmla="*/ 3439755 w 4089010"/>
                  <a:gd name="connsiteY49" fmla="*/ 4065187 h 4653939"/>
                  <a:gd name="connsiteX50" fmla="*/ 2417571 w 4089010"/>
                  <a:gd name="connsiteY50" fmla="*/ 4443974 h 4653939"/>
                  <a:gd name="connsiteX51" fmla="*/ 2156052 w 4089010"/>
                  <a:gd name="connsiteY51" fmla="*/ 4617825 h 4653939"/>
                  <a:gd name="connsiteX52" fmla="*/ 1934771 w 4089010"/>
                  <a:gd name="connsiteY52" fmla="*/ 4603739 h 4653939"/>
                  <a:gd name="connsiteX53" fmla="*/ 1695064 w 4089010"/>
                  <a:gd name="connsiteY53" fmla="*/ 4446292 h 4653939"/>
                  <a:gd name="connsiteX54" fmla="*/ 1194493 w 4089010"/>
                  <a:gd name="connsiteY54" fmla="*/ 4227805 h 4653939"/>
                  <a:gd name="connsiteX55" fmla="*/ 313708 w 4089010"/>
                  <a:gd name="connsiteY55" fmla="*/ 3974309 h 4653939"/>
                  <a:gd name="connsiteX56" fmla="*/ 125176 w 4089010"/>
                  <a:gd name="connsiteY56" fmla="*/ 3935794 h 4653939"/>
                  <a:gd name="connsiteX57" fmla="*/ 1965 w 4089010"/>
                  <a:gd name="connsiteY57" fmla="*/ 3893179 h 4653939"/>
                  <a:gd name="connsiteX58" fmla="*/ 406012 w 4089010"/>
                  <a:gd name="connsiteY58" fmla="*/ 3586369 h 4653939"/>
                  <a:gd name="connsiteX59" fmla="*/ 1009111 w 4089010"/>
                  <a:gd name="connsiteY59" fmla="*/ 3421315 h 4653939"/>
                  <a:gd name="connsiteX60" fmla="*/ 1502967 w 4089010"/>
                  <a:gd name="connsiteY60" fmla="*/ 3059229 h 4653939"/>
                  <a:gd name="connsiteX61" fmla="*/ 1600841 w 4089010"/>
                  <a:gd name="connsiteY61" fmla="*/ 2538568 h 4653939"/>
                  <a:gd name="connsiteX62" fmla="*/ 1600589 w 4089010"/>
                  <a:gd name="connsiteY62" fmla="*/ 2481081 h 4653939"/>
                  <a:gd name="connsiteX63" fmla="*/ 1536749 w 4089010"/>
                  <a:gd name="connsiteY63" fmla="*/ 2431532 h 4653939"/>
                  <a:gd name="connsiteX64" fmla="*/ 1412564 w 4089010"/>
                  <a:gd name="connsiteY64" fmla="*/ 2330244 h 4653939"/>
                  <a:gd name="connsiteX65" fmla="*/ 1137374 w 4089010"/>
                  <a:gd name="connsiteY65" fmla="*/ 1944860 h 4653939"/>
                  <a:gd name="connsiteX66" fmla="*/ 1004475 w 4089010"/>
                  <a:gd name="connsiteY66" fmla="*/ 1534512 h 4653939"/>
                  <a:gd name="connsiteX67" fmla="*/ 999363 w 4089010"/>
                  <a:gd name="connsiteY67" fmla="*/ 1505886 h 4653939"/>
                  <a:gd name="connsiteX68" fmla="*/ 996554 w 4089010"/>
                  <a:gd name="connsiteY68" fmla="*/ 1378794 h 4653939"/>
                  <a:gd name="connsiteX69" fmla="*/ 2114273 w 4089010"/>
                  <a:gd name="connsiteY69" fmla="*/ 54817 h 4653939"/>
                  <a:gd name="connsiteX0" fmla="*/ 1549148 w 4089010"/>
                  <a:gd name="connsiteY0" fmla="*/ 2369872 h 4599122"/>
                  <a:gd name="connsiteX1" fmla="*/ 1549148 w 4089010"/>
                  <a:gd name="connsiteY1" fmla="*/ 2369931 h 4599122"/>
                  <a:gd name="connsiteX2" fmla="*/ 1549148 w 4089010"/>
                  <a:gd name="connsiteY2" fmla="*/ 2371298 h 4599122"/>
                  <a:gd name="connsiteX3" fmla="*/ 1550753 w 4089010"/>
                  <a:gd name="connsiteY3" fmla="*/ 2370585 h 4599122"/>
                  <a:gd name="connsiteX4" fmla="*/ 1549148 w 4089010"/>
                  <a:gd name="connsiteY4" fmla="*/ 2369872 h 4599122"/>
                  <a:gd name="connsiteX5" fmla="*/ 1433485 w 4089010"/>
                  <a:gd name="connsiteY5" fmla="*/ 554987 h 4599122"/>
                  <a:gd name="connsiteX6" fmla="*/ 1433366 w 4089010"/>
                  <a:gd name="connsiteY6" fmla="*/ 555046 h 4599122"/>
                  <a:gd name="connsiteX7" fmla="*/ 1438240 w 4089010"/>
                  <a:gd name="connsiteY7" fmla="*/ 555106 h 4599122"/>
                  <a:gd name="connsiteX8" fmla="*/ 1433485 w 4089010"/>
                  <a:gd name="connsiteY8" fmla="*/ 554987 h 4599122"/>
                  <a:gd name="connsiteX9" fmla="*/ 1506651 w 4089010"/>
                  <a:gd name="connsiteY9" fmla="*/ 527587 h 4599122"/>
                  <a:gd name="connsiteX10" fmla="*/ 1505106 w 4089010"/>
                  <a:gd name="connsiteY10" fmla="*/ 530499 h 4599122"/>
                  <a:gd name="connsiteX11" fmla="*/ 1505166 w 4089010"/>
                  <a:gd name="connsiteY11" fmla="*/ 531925 h 4599122"/>
                  <a:gd name="connsiteX12" fmla="*/ 1506651 w 4089010"/>
                  <a:gd name="connsiteY12" fmla="*/ 527587 h 4599122"/>
                  <a:gd name="connsiteX13" fmla="*/ 1521808 w 4089010"/>
                  <a:gd name="connsiteY13" fmla="*/ 463990 h 4599122"/>
                  <a:gd name="connsiteX14" fmla="*/ 1519608 w 4089010"/>
                  <a:gd name="connsiteY14" fmla="*/ 466724 h 4599122"/>
                  <a:gd name="connsiteX15" fmla="*/ 1519430 w 4089010"/>
                  <a:gd name="connsiteY15" fmla="*/ 467021 h 4599122"/>
                  <a:gd name="connsiteX16" fmla="*/ 1519668 w 4089010"/>
                  <a:gd name="connsiteY16" fmla="*/ 466783 h 4599122"/>
                  <a:gd name="connsiteX17" fmla="*/ 1521748 w 4089010"/>
                  <a:gd name="connsiteY17" fmla="*/ 466189 h 4599122"/>
                  <a:gd name="connsiteX18" fmla="*/ 1521808 w 4089010"/>
                  <a:gd name="connsiteY18" fmla="*/ 463990 h 4599122"/>
                  <a:gd name="connsiteX19" fmla="*/ 2114273 w 4089010"/>
                  <a:gd name="connsiteY19" fmla="*/ 0 h 4599122"/>
                  <a:gd name="connsiteX20" fmla="*/ 2157116 w 4089010"/>
                  <a:gd name="connsiteY20" fmla="*/ 8594 h 4599122"/>
                  <a:gd name="connsiteX21" fmla="*/ 2172433 w 4089010"/>
                  <a:gd name="connsiteY21" fmla="*/ 19229 h 4599122"/>
                  <a:gd name="connsiteX22" fmla="*/ 2333412 w 4089010"/>
                  <a:gd name="connsiteY22" fmla="*/ 131722 h 4599122"/>
                  <a:gd name="connsiteX23" fmla="*/ 2388599 w 4089010"/>
                  <a:gd name="connsiteY23" fmla="*/ 185720 h 4599122"/>
                  <a:gd name="connsiteX24" fmla="*/ 2398108 w 4089010"/>
                  <a:gd name="connsiteY24" fmla="*/ 194799 h 4599122"/>
                  <a:gd name="connsiteX25" fmla="*/ 2401466 w 4089010"/>
                  <a:gd name="connsiteY25" fmla="*/ 198231 h 4599122"/>
                  <a:gd name="connsiteX26" fmla="*/ 2550353 w 4089010"/>
                  <a:gd name="connsiteY26" fmla="*/ 357342 h 4599122"/>
                  <a:gd name="connsiteX27" fmla="*/ 2769239 w 4089010"/>
                  <a:gd name="connsiteY27" fmla="*/ 680379 h 4599122"/>
                  <a:gd name="connsiteX28" fmla="*/ 2795828 w 4089010"/>
                  <a:gd name="connsiteY28" fmla="*/ 723176 h 4599122"/>
                  <a:gd name="connsiteX29" fmla="*/ 2828657 w 4089010"/>
                  <a:gd name="connsiteY29" fmla="*/ 810027 h 4599122"/>
                  <a:gd name="connsiteX30" fmla="*/ 2899840 w 4089010"/>
                  <a:gd name="connsiteY30" fmla="*/ 1040918 h 4599122"/>
                  <a:gd name="connsiteX31" fmla="*/ 2945718 w 4089010"/>
                  <a:gd name="connsiteY31" fmla="*/ 1481223 h 4599122"/>
                  <a:gd name="connsiteX32" fmla="*/ 2933324 w 4089010"/>
                  <a:gd name="connsiteY32" fmla="*/ 1547554 h 4599122"/>
                  <a:gd name="connsiteX33" fmla="*/ 2930393 w 4089010"/>
                  <a:gd name="connsiteY33" fmla="*/ 1560633 h 4599122"/>
                  <a:gd name="connsiteX34" fmla="*/ 2921836 w 4089010"/>
                  <a:gd name="connsiteY34" fmla="*/ 1592016 h 4599122"/>
                  <a:gd name="connsiteX35" fmla="*/ 2808899 w 4089010"/>
                  <a:gd name="connsiteY35" fmla="*/ 1919999 h 4599122"/>
                  <a:gd name="connsiteX36" fmla="*/ 2522638 w 4089010"/>
                  <a:gd name="connsiteY36" fmla="*/ 2289466 h 4599122"/>
                  <a:gd name="connsiteX37" fmla="*/ 2447707 w 4089010"/>
                  <a:gd name="connsiteY37" fmla="*/ 2363185 h 4599122"/>
                  <a:gd name="connsiteX38" fmla="*/ 2448002 w 4089010"/>
                  <a:gd name="connsiteY38" fmla="*/ 2364225 h 4599122"/>
                  <a:gd name="connsiteX39" fmla="*/ 2492758 w 4089010"/>
                  <a:gd name="connsiteY39" fmla="*/ 2846371 h 4599122"/>
                  <a:gd name="connsiteX40" fmla="*/ 2855854 w 4089010"/>
                  <a:gd name="connsiteY40" fmla="*/ 3282871 h 4599122"/>
                  <a:gd name="connsiteX41" fmla="*/ 3097462 w 4089010"/>
                  <a:gd name="connsiteY41" fmla="*/ 3377731 h 4599122"/>
                  <a:gd name="connsiteX42" fmla="*/ 3513575 w 4089010"/>
                  <a:gd name="connsiteY42" fmla="*/ 3494048 h 4599122"/>
                  <a:gd name="connsiteX43" fmla="*/ 3760175 w 4089010"/>
                  <a:gd name="connsiteY43" fmla="*/ 3545222 h 4599122"/>
                  <a:gd name="connsiteX44" fmla="*/ 3896463 w 4089010"/>
                  <a:gd name="connsiteY44" fmla="*/ 3611375 h 4599122"/>
                  <a:gd name="connsiteX45" fmla="*/ 3986687 w 4089010"/>
                  <a:gd name="connsiteY45" fmla="*/ 3684065 h 4599122"/>
                  <a:gd name="connsiteX46" fmla="*/ 4076198 w 4089010"/>
                  <a:gd name="connsiteY46" fmla="*/ 3797589 h 4599122"/>
                  <a:gd name="connsiteX47" fmla="*/ 3973611 w 4089010"/>
                  <a:gd name="connsiteY47" fmla="*/ 3882879 h 4599122"/>
                  <a:gd name="connsiteX48" fmla="*/ 3439755 w 4089010"/>
                  <a:gd name="connsiteY48" fmla="*/ 4010370 h 4599122"/>
                  <a:gd name="connsiteX49" fmla="*/ 2417571 w 4089010"/>
                  <a:gd name="connsiteY49" fmla="*/ 4389157 h 4599122"/>
                  <a:gd name="connsiteX50" fmla="*/ 2156052 w 4089010"/>
                  <a:gd name="connsiteY50" fmla="*/ 4563008 h 4599122"/>
                  <a:gd name="connsiteX51" fmla="*/ 1934771 w 4089010"/>
                  <a:gd name="connsiteY51" fmla="*/ 4548922 h 4599122"/>
                  <a:gd name="connsiteX52" fmla="*/ 1695064 w 4089010"/>
                  <a:gd name="connsiteY52" fmla="*/ 4391475 h 4599122"/>
                  <a:gd name="connsiteX53" fmla="*/ 1194493 w 4089010"/>
                  <a:gd name="connsiteY53" fmla="*/ 4172988 h 4599122"/>
                  <a:gd name="connsiteX54" fmla="*/ 313708 w 4089010"/>
                  <a:gd name="connsiteY54" fmla="*/ 3919492 h 4599122"/>
                  <a:gd name="connsiteX55" fmla="*/ 125176 w 4089010"/>
                  <a:gd name="connsiteY55" fmla="*/ 3880977 h 4599122"/>
                  <a:gd name="connsiteX56" fmla="*/ 1965 w 4089010"/>
                  <a:gd name="connsiteY56" fmla="*/ 3838362 h 4599122"/>
                  <a:gd name="connsiteX57" fmla="*/ 406012 w 4089010"/>
                  <a:gd name="connsiteY57" fmla="*/ 3531552 h 4599122"/>
                  <a:gd name="connsiteX58" fmla="*/ 1009111 w 4089010"/>
                  <a:gd name="connsiteY58" fmla="*/ 3366498 h 4599122"/>
                  <a:gd name="connsiteX59" fmla="*/ 1502967 w 4089010"/>
                  <a:gd name="connsiteY59" fmla="*/ 3004412 h 4599122"/>
                  <a:gd name="connsiteX60" fmla="*/ 1600841 w 4089010"/>
                  <a:gd name="connsiteY60" fmla="*/ 2483751 h 4599122"/>
                  <a:gd name="connsiteX61" fmla="*/ 1600589 w 4089010"/>
                  <a:gd name="connsiteY61" fmla="*/ 2426264 h 4599122"/>
                  <a:gd name="connsiteX62" fmla="*/ 1536749 w 4089010"/>
                  <a:gd name="connsiteY62" fmla="*/ 2376715 h 4599122"/>
                  <a:gd name="connsiteX63" fmla="*/ 1412564 w 4089010"/>
                  <a:gd name="connsiteY63" fmla="*/ 2275427 h 4599122"/>
                  <a:gd name="connsiteX64" fmla="*/ 1137374 w 4089010"/>
                  <a:gd name="connsiteY64" fmla="*/ 1890043 h 4599122"/>
                  <a:gd name="connsiteX65" fmla="*/ 1004475 w 4089010"/>
                  <a:gd name="connsiteY65" fmla="*/ 1479695 h 4599122"/>
                  <a:gd name="connsiteX66" fmla="*/ 999363 w 4089010"/>
                  <a:gd name="connsiteY66" fmla="*/ 1451069 h 4599122"/>
                  <a:gd name="connsiteX67" fmla="*/ 996554 w 4089010"/>
                  <a:gd name="connsiteY67" fmla="*/ 1323977 h 4599122"/>
                  <a:gd name="connsiteX68" fmla="*/ 2114273 w 4089010"/>
                  <a:gd name="connsiteY68" fmla="*/ 0 h 4599122"/>
                  <a:gd name="connsiteX0" fmla="*/ 1550753 w 4089010"/>
                  <a:gd name="connsiteY0" fmla="*/ 2370585 h 4599122"/>
                  <a:gd name="connsiteX1" fmla="*/ 1549148 w 4089010"/>
                  <a:gd name="connsiteY1" fmla="*/ 2369931 h 4599122"/>
                  <a:gd name="connsiteX2" fmla="*/ 1549148 w 4089010"/>
                  <a:gd name="connsiteY2" fmla="*/ 2371298 h 4599122"/>
                  <a:gd name="connsiteX3" fmla="*/ 1550753 w 4089010"/>
                  <a:gd name="connsiteY3" fmla="*/ 2370585 h 4599122"/>
                  <a:gd name="connsiteX4" fmla="*/ 1433485 w 4089010"/>
                  <a:gd name="connsiteY4" fmla="*/ 554987 h 4599122"/>
                  <a:gd name="connsiteX5" fmla="*/ 1433366 w 4089010"/>
                  <a:gd name="connsiteY5" fmla="*/ 555046 h 4599122"/>
                  <a:gd name="connsiteX6" fmla="*/ 1438240 w 4089010"/>
                  <a:gd name="connsiteY6" fmla="*/ 555106 h 4599122"/>
                  <a:gd name="connsiteX7" fmla="*/ 1433485 w 4089010"/>
                  <a:gd name="connsiteY7" fmla="*/ 554987 h 4599122"/>
                  <a:gd name="connsiteX8" fmla="*/ 1506651 w 4089010"/>
                  <a:gd name="connsiteY8" fmla="*/ 527587 h 4599122"/>
                  <a:gd name="connsiteX9" fmla="*/ 1505106 w 4089010"/>
                  <a:gd name="connsiteY9" fmla="*/ 530499 h 4599122"/>
                  <a:gd name="connsiteX10" fmla="*/ 1505166 w 4089010"/>
                  <a:gd name="connsiteY10" fmla="*/ 531925 h 4599122"/>
                  <a:gd name="connsiteX11" fmla="*/ 1506651 w 4089010"/>
                  <a:gd name="connsiteY11" fmla="*/ 527587 h 4599122"/>
                  <a:gd name="connsiteX12" fmla="*/ 1521808 w 4089010"/>
                  <a:gd name="connsiteY12" fmla="*/ 463990 h 4599122"/>
                  <a:gd name="connsiteX13" fmla="*/ 1519608 w 4089010"/>
                  <a:gd name="connsiteY13" fmla="*/ 466724 h 4599122"/>
                  <a:gd name="connsiteX14" fmla="*/ 1519430 w 4089010"/>
                  <a:gd name="connsiteY14" fmla="*/ 467021 h 4599122"/>
                  <a:gd name="connsiteX15" fmla="*/ 1519668 w 4089010"/>
                  <a:gd name="connsiteY15" fmla="*/ 466783 h 4599122"/>
                  <a:gd name="connsiteX16" fmla="*/ 1521748 w 4089010"/>
                  <a:gd name="connsiteY16" fmla="*/ 466189 h 4599122"/>
                  <a:gd name="connsiteX17" fmla="*/ 1521808 w 4089010"/>
                  <a:gd name="connsiteY17" fmla="*/ 463990 h 4599122"/>
                  <a:gd name="connsiteX18" fmla="*/ 2114273 w 4089010"/>
                  <a:gd name="connsiteY18" fmla="*/ 0 h 4599122"/>
                  <a:gd name="connsiteX19" fmla="*/ 2157116 w 4089010"/>
                  <a:gd name="connsiteY19" fmla="*/ 8594 h 4599122"/>
                  <a:gd name="connsiteX20" fmla="*/ 2172433 w 4089010"/>
                  <a:gd name="connsiteY20" fmla="*/ 19229 h 4599122"/>
                  <a:gd name="connsiteX21" fmla="*/ 2333412 w 4089010"/>
                  <a:gd name="connsiteY21" fmla="*/ 131722 h 4599122"/>
                  <a:gd name="connsiteX22" fmla="*/ 2388599 w 4089010"/>
                  <a:gd name="connsiteY22" fmla="*/ 185720 h 4599122"/>
                  <a:gd name="connsiteX23" fmla="*/ 2398108 w 4089010"/>
                  <a:gd name="connsiteY23" fmla="*/ 194799 h 4599122"/>
                  <a:gd name="connsiteX24" fmla="*/ 2401466 w 4089010"/>
                  <a:gd name="connsiteY24" fmla="*/ 198231 h 4599122"/>
                  <a:gd name="connsiteX25" fmla="*/ 2550353 w 4089010"/>
                  <a:gd name="connsiteY25" fmla="*/ 357342 h 4599122"/>
                  <a:gd name="connsiteX26" fmla="*/ 2769239 w 4089010"/>
                  <a:gd name="connsiteY26" fmla="*/ 680379 h 4599122"/>
                  <a:gd name="connsiteX27" fmla="*/ 2795828 w 4089010"/>
                  <a:gd name="connsiteY27" fmla="*/ 723176 h 4599122"/>
                  <a:gd name="connsiteX28" fmla="*/ 2828657 w 4089010"/>
                  <a:gd name="connsiteY28" fmla="*/ 810027 h 4599122"/>
                  <a:gd name="connsiteX29" fmla="*/ 2899840 w 4089010"/>
                  <a:gd name="connsiteY29" fmla="*/ 1040918 h 4599122"/>
                  <a:gd name="connsiteX30" fmla="*/ 2945718 w 4089010"/>
                  <a:gd name="connsiteY30" fmla="*/ 1481223 h 4599122"/>
                  <a:gd name="connsiteX31" fmla="*/ 2933324 w 4089010"/>
                  <a:gd name="connsiteY31" fmla="*/ 1547554 h 4599122"/>
                  <a:gd name="connsiteX32" fmla="*/ 2930393 w 4089010"/>
                  <a:gd name="connsiteY32" fmla="*/ 1560633 h 4599122"/>
                  <a:gd name="connsiteX33" fmla="*/ 2921836 w 4089010"/>
                  <a:gd name="connsiteY33" fmla="*/ 1592016 h 4599122"/>
                  <a:gd name="connsiteX34" fmla="*/ 2808899 w 4089010"/>
                  <a:gd name="connsiteY34" fmla="*/ 1919999 h 4599122"/>
                  <a:gd name="connsiteX35" fmla="*/ 2522638 w 4089010"/>
                  <a:gd name="connsiteY35" fmla="*/ 2289466 h 4599122"/>
                  <a:gd name="connsiteX36" fmla="*/ 2447707 w 4089010"/>
                  <a:gd name="connsiteY36" fmla="*/ 2363185 h 4599122"/>
                  <a:gd name="connsiteX37" fmla="*/ 2448002 w 4089010"/>
                  <a:gd name="connsiteY37" fmla="*/ 2364225 h 4599122"/>
                  <a:gd name="connsiteX38" fmla="*/ 2492758 w 4089010"/>
                  <a:gd name="connsiteY38" fmla="*/ 2846371 h 4599122"/>
                  <a:gd name="connsiteX39" fmla="*/ 2855854 w 4089010"/>
                  <a:gd name="connsiteY39" fmla="*/ 3282871 h 4599122"/>
                  <a:gd name="connsiteX40" fmla="*/ 3097462 w 4089010"/>
                  <a:gd name="connsiteY40" fmla="*/ 3377731 h 4599122"/>
                  <a:gd name="connsiteX41" fmla="*/ 3513575 w 4089010"/>
                  <a:gd name="connsiteY41" fmla="*/ 3494048 h 4599122"/>
                  <a:gd name="connsiteX42" fmla="*/ 3760175 w 4089010"/>
                  <a:gd name="connsiteY42" fmla="*/ 3545222 h 4599122"/>
                  <a:gd name="connsiteX43" fmla="*/ 3896463 w 4089010"/>
                  <a:gd name="connsiteY43" fmla="*/ 3611375 h 4599122"/>
                  <a:gd name="connsiteX44" fmla="*/ 3986687 w 4089010"/>
                  <a:gd name="connsiteY44" fmla="*/ 3684065 h 4599122"/>
                  <a:gd name="connsiteX45" fmla="*/ 4076198 w 4089010"/>
                  <a:gd name="connsiteY45" fmla="*/ 3797589 h 4599122"/>
                  <a:gd name="connsiteX46" fmla="*/ 3973611 w 4089010"/>
                  <a:gd name="connsiteY46" fmla="*/ 3882879 h 4599122"/>
                  <a:gd name="connsiteX47" fmla="*/ 3439755 w 4089010"/>
                  <a:gd name="connsiteY47" fmla="*/ 4010370 h 4599122"/>
                  <a:gd name="connsiteX48" fmla="*/ 2417571 w 4089010"/>
                  <a:gd name="connsiteY48" fmla="*/ 4389157 h 4599122"/>
                  <a:gd name="connsiteX49" fmla="*/ 2156052 w 4089010"/>
                  <a:gd name="connsiteY49" fmla="*/ 4563008 h 4599122"/>
                  <a:gd name="connsiteX50" fmla="*/ 1934771 w 4089010"/>
                  <a:gd name="connsiteY50" fmla="*/ 4548922 h 4599122"/>
                  <a:gd name="connsiteX51" fmla="*/ 1695064 w 4089010"/>
                  <a:gd name="connsiteY51" fmla="*/ 4391475 h 4599122"/>
                  <a:gd name="connsiteX52" fmla="*/ 1194493 w 4089010"/>
                  <a:gd name="connsiteY52" fmla="*/ 4172988 h 4599122"/>
                  <a:gd name="connsiteX53" fmla="*/ 313708 w 4089010"/>
                  <a:gd name="connsiteY53" fmla="*/ 3919492 h 4599122"/>
                  <a:gd name="connsiteX54" fmla="*/ 125176 w 4089010"/>
                  <a:gd name="connsiteY54" fmla="*/ 3880977 h 4599122"/>
                  <a:gd name="connsiteX55" fmla="*/ 1965 w 4089010"/>
                  <a:gd name="connsiteY55" fmla="*/ 3838362 h 4599122"/>
                  <a:gd name="connsiteX56" fmla="*/ 406012 w 4089010"/>
                  <a:gd name="connsiteY56" fmla="*/ 3531552 h 4599122"/>
                  <a:gd name="connsiteX57" fmla="*/ 1009111 w 4089010"/>
                  <a:gd name="connsiteY57" fmla="*/ 3366498 h 4599122"/>
                  <a:gd name="connsiteX58" fmla="*/ 1502967 w 4089010"/>
                  <a:gd name="connsiteY58" fmla="*/ 3004412 h 4599122"/>
                  <a:gd name="connsiteX59" fmla="*/ 1600841 w 4089010"/>
                  <a:gd name="connsiteY59" fmla="*/ 2483751 h 4599122"/>
                  <a:gd name="connsiteX60" fmla="*/ 1600589 w 4089010"/>
                  <a:gd name="connsiteY60" fmla="*/ 2426264 h 4599122"/>
                  <a:gd name="connsiteX61" fmla="*/ 1536749 w 4089010"/>
                  <a:gd name="connsiteY61" fmla="*/ 2376715 h 4599122"/>
                  <a:gd name="connsiteX62" fmla="*/ 1412564 w 4089010"/>
                  <a:gd name="connsiteY62" fmla="*/ 2275427 h 4599122"/>
                  <a:gd name="connsiteX63" fmla="*/ 1137374 w 4089010"/>
                  <a:gd name="connsiteY63" fmla="*/ 1890043 h 4599122"/>
                  <a:gd name="connsiteX64" fmla="*/ 1004475 w 4089010"/>
                  <a:gd name="connsiteY64" fmla="*/ 1479695 h 4599122"/>
                  <a:gd name="connsiteX65" fmla="*/ 999363 w 4089010"/>
                  <a:gd name="connsiteY65" fmla="*/ 1451069 h 4599122"/>
                  <a:gd name="connsiteX66" fmla="*/ 996554 w 4089010"/>
                  <a:gd name="connsiteY66" fmla="*/ 1323977 h 4599122"/>
                  <a:gd name="connsiteX67" fmla="*/ 2114273 w 4089010"/>
                  <a:gd name="connsiteY67" fmla="*/ 0 h 4599122"/>
                  <a:gd name="connsiteX0" fmla="*/ 1549148 w 4089010"/>
                  <a:gd name="connsiteY0" fmla="*/ 2371298 h 4599122"/>
                  <a:gd name="connsiteX1" fmla="*/ 1549148 w 4089010"/>
                  <a:gd name="connsiteY1" fmla="*/ 2369931 h 4599122"/>
                  <a:gd name="connsiteX2" fmla="*/ 1549148 w 4089010"/>
                  <a:gd name="connsiteY2" fmla="*/ 2371298 h 4599122"/>
                  <a:gd name="connsiteX3" fmla="*/ 1433485 w 4089010"/>
                  <a:gd name="connsiteY3" fmla="*/ 554987 h 4599122"/>
                  <a:gd name="connsiteX4" fmla="*/ 1433366 w 4089010"/>
                  <a:gd name="connsiteY4" fmla="*/ 555046 h 4599122"/>
                  <a:gd name="connsiteX5" fmla="*/ 1438240 w 4089010"/>
                  <a:gd name="connsiteY5" fmla="*/ 555106 h 4599122"/>
                  <a:gd name="connsiteX6" fmla="*/ 1433485 w 4089010"/>
                  <a:gd name="connsiteY6" fmla="*/ 554987 h 4599122"/>
                  <a:gd name="connsiteX7" fmla="*/ 1506651 w 4089010"/>
                  <a:gd name="connsiteY7" fmla="*/ 527587 h 4599122"/>
                  <a:gd name="connsiteX8" fmla="*/ 1505106 w 4089010"/>
                  <a:gd name="connsiteY8" fmla="*/ 530499 h 4599122"/>
                  <a:gd name="connsiteX9" fmla="*/ 1505166 w 4089010"/>
                  <a:gd name="connsiteY9" fmla="*/ 531925 h 4599122"/>
                  <a:gd name="connsiteX10" fmla="*/ 1506651 w 4089010"/>
                  <a:gd name="connsiteY10" fmla="*/ 527587 h 4599122"/>
                  <a:gd name="connsiteX11" fmla="*/ 1521808 w 4089010"/>
                  <a:gd name="connsiteY11" fmla="*/ 463990 h 4599122"/>
                  <a:gd name="connsiteX12" fmla="*/ 1519608 w 4089010"/>
                  <a:gd name="connsiteY12" fmla="*/ 466724 h 4599122"/>
                  <a:gd name="connsiteX13" fmla="*/ 1519430 w 4089010"/>
                  <a:gd name="connsiteY13" fmla="*/ 467021 h 4599122"/>
                  <a:gd name="connsiteX14" fmla="*/ 1519668 w 4089010"/>
                  <a:gd name="connsiteY14" fmla="*/ 466783 h 4599122"/>
                  <a:gd name="connsiteX15" fmla="*/ 1521748 w 4089010"/>
                  <a:gd name="connsiteY15" fmla="*/ 466189 h 4599122"/>
                  <a:gd name="connsiteX16" fmla="*/ 1521808 w 4089010"/>
                  <a:gd name="connsiteY16" fmla="*/ 463990 h 4599122"/>
                  <a:gd name="connsiteX17" fmla="*/ 2114273 w 4089010"/>
                  <a:gd name="connsiteY17" fmla="*/ 0 h 4599122"/>
                  <a:gd name="connsiteX18" fmla="*/ 2157116 w 4089010"/>
                  <a:gd name="connsiteY18" fmla="*/ 8594 h 4599122"/>
                  <a:gd name="connsiteX19" fmla="*/ 2172433 w 4089010"/>
                  <a:gd name="connsiteY19" fmla="*/ 19229 h 4599122"/>
                  <a:gd name="connsiteX20" fmla="*/ 2333412 w 4089010"/>
                  <a:gd name="connsiteY20" fmla="*/ 131722 h 4599122"/>
                  <a:gd name="connsiteX21" fmla="*/ 2388599 w 4089010"/>
                  <a:gd name="connsiteY21" fmla="*/ 185720 h 4599122"/>
                  <a:gd name="connsiteX22" fmla="*/ 2398108 w 4089010"/>
                  <a:gd name="connsiteY22" fmla="*/ 194799 h 4599122"/>
                  <a:gd name="connsiteX23" fmla="*/ 2401466 w 4089010"/>
                  <a:gd name="connsiteY23" fmla="*/ 198231 h 4599122"/>
                  <a:gd name="connsiteX24" fmla="*/ 2550353 w 4089010"/>
                  <a:gd name="connsiteY24" fmla="*/ 357342 h 4599122"/>
                  <a:gd name="connsiteX25" fmla="*/ 2769239 w 4089010"/>
                  <a:gd name="connsiteY25" fmla="*/ 680379 h 4599122"/>
                  <a:gd name="connsiteX26" fmla="*/ 2795828 w 4089010"/>
                  <a:gd name="connsiteY26" fmla="*/ 723176 h 4599122"/>
                  <a:gd name="connsiteX27" fmla="*/ 2828657 w 4089010"/>
                  <a:gd name="connsiteY27" fmla="*/ 810027 h 4599122"/>
                  <a:gd name="connsiteX28" fmla="*/ 2899840 w 4089010"/>
                  <a:gd name="connsiteY28" fmla="*/ 1040918 h 4599122"/>
                  <a:gd name="connsiteX29" fmla="*/ 2945718 w 4089010"/>
                  <a:gd name="connsiteY29" fmla="*/ 1481223 h 4599122"/>
                  <a:gd name="connsiteX30" fmla="*/ 2933324 w 4089010"/>
                  <a:gd name="connsiteY30" fmla="*/ 1547554 h 4599122"/>
                  <a:gd name="connsiteX31" fmla="*/ 2930393 w 4089010"/>
                  <a:gd name="connsiteY31" fmla="*/ 1560633 h 4599122"/>
                  <a:gd name="connsiteX32" fmla="*/ 2921836 w 4089010"/>
                  <a:gd name="connsiteY32" fmla="*/ 1592016 h 4599122"/>
                  <a:gd name="connsiteX33" fmla="*/ 2808899 w 4089010"/>
                  <a:gd name="connsiteY33" fmla="*/ 1919999 h 4599122"/>
                  <a:gd name="connsiteX34" fmla="*/ 2522638 w 4089010"/>
                  <a:gd name="connsiteY34" fmla="*/ 2289466 h 4599122"/>
                  <a:gd name="connsiteX35" fmla="*/ 2447707 w 4089010"/>
                  <a:gd name="connsiteY35" fmla="*/ 2363185 h 4599122"/>
                  <a:gd name="connsiteX36" fmla="*/ 2448002 w 4089010"/>
                  <a:gd name="connsiteY36" fmla="*/ 2364225 h 4599122"/>
                  <a:gd name="connsiteX37" fmla="*/ 2492758 w 4089010"/>
                  <a:gd name="connsiteY37" fmla="*/ 2846371 h 4599122"/>
                  <a:gd name="connsiteX38" fmla="*/ 2855854 w 4089010"/>
                  <a:gd name="connsiteY38" fmla="*/ 3282871 h 4599122"/>
                  <a:gd name="connsiteX39" fmla="*/ 3097462 w 4089010"/>
                  <a:gd name="connsiteY39" fmla="*/ 3377731 h 4599122"/>
                  <a:gd name="connsiteX40" fmla="*/ 3513575 w 4089010"/>
                  <a:gd name="connsiteY40" fmla="*/ 3494048 h 4599122"/>
                  <a:gd name="connsiteX41" fmla="*/ 3760175 w 4089010"/>
                  <a:gd name="connsiteY41" fmla="*/ 3545222 h 4599122"/>
                  <a:gd name="connsiteX42" fmla="*/ 3896463 w 4089010"/>
                  <a:gd name="connsiteY42" fmla="*/ 3611375 h 4599122"/>
                  <a:gd name="connsiteX43" fmla="*/ 3986687 w 4089010"/>
                  <a:gd name="connsiteY43" fmla="*/ 3684065 h 4599122"/>
                  <a:gd name="connsiteX44" fmla="*/ 4076198 w 4089010"/>
                  <a:gd name="connsiteY44" fmla="*/ 3797589 h 4599122"/>
                  <a:gd name="connsiteX45" fmla="*/ 3973611 w 4089010"/>
                  <a:gd name="connsiteY45" fmla="*/ 3882879 h 4599122"/>
                  <a:gd name="connsiteX46" fmla="*/ 3439755 w 4089010"/>
                  <a:gd name="connsiteY46" fmla="*/ 4010370 h 4599122"/>
                  <a:gd name="connsiteX47" fmla="*/ 2417571 w 4089010"/>
                  <a:gd name="connsiteY47" fmla="*/ 4389157 h 4599122"/>
                  <a:gd name="connsiteX48" fmla="*/ 2156052 w 4089010"/>
                  <a:gd name="connsiteY48" fmla="*/ 4563008 h 4599122"/>
                  <a:gd name="connsiteX49" fmla="*/ 1934771 w 4089010"/>
                  <a:gd name="connsiteY49" fmla="*/ 4548922 h 4599122"/>
                  <a:gd name="connsiteX50" fmla="*/ 1695064 w 4089010"/>
                  <a:gd name="connsiteY50" fmla="*/ 4391475 h 4599122"/>
                  <a:gd name="connsiteX51" fmla="*/ 1194493 w 4089010"/>
                  <a:gd name="connsiteY51" fmla="*/ 4172988 h 4599122"/>
                  <a:gd name="connsiteX52" fmla="*/ 313708 w 4089010"/>
                  <a:gd name="connsiteY52" fmla="*/ 3919492 h 4599122"/>
                  <a:gd name="connsiteX53" fmla="*/ 125176 w 4089010"/>
                  <a:gd name="connsiteY53" fmla="*/ 3880977 h 4599122"/>
                  <a:gd name="connsiteX54" fmla="*/ 1965 w 4089010"/>
                  <a:gd name="connsiteY54" fmla="*/ 3838362 h 4599122"/>
                  <a:gd name="connsiteX55" fmla="*/ 406012 w 4089010"/>
                  <a:gd name="connsiteY55" fmla="*/ 3531552 h 4599122"/>
                  <a:gd name="connsiteX56" fmla="*/ 1009111 w 4089010"/>
                  <a:gd name="connsiteY56" fmla="*/ 3366498 h 4599122"/>
                  <a:gd name="connsiteX57" fmla="*/ 1502967 w 4089010"/>
                  <a:gd name="connsiteY57" fmla="*/ 3004412 h 4599122"/>
                  <a:gd name="connsiteX58" fmla="*/ 1600841 w 4089010"/>
                  <a:gd name="connsiteY58" fmla="*/ 2483751 h 4599122"/>
                  <a:gd name="connsiteX59" fmla="*/ 1600589 w 4089010"/>
                  <a:gd name="connsiteY59" fmla="*/ 2426264 h 4599122"/>
                  <a:gd name="connsiteX60" fmla="*/ 1536749 w 4089010"/>
                  <a:gd name="connsiteY60" fmla="*/ 2376715 h 4599122"/>
                  <a:gd name="connsiteX61" fmla="*/ 1412564 w 4089010"/>
                  <a:gd name="connsiteY61" fmla="*/ 2275427 h 4599122"/>
                  <a:gd name="connsiteX62" fmla="*/ 1137374 w 4089010"/>
                  <a:gd name="connsiteY62" fmla="*/ 1890043 h 4599122"/>
                  <a:gd name="connsiteX63" fmla="*/ 1004475 w 4089010"/>
                  <a:gd name="connsiteY63" fmla="*/ 1479695 h 4599122"/>
                  <a:gd name="connsiteX64" fmla="*/ 999363 w 4089010"/>
                  <a:gd name="connsiteY64" fmla="*/ 1451069 h 4599122"/>
                  <a:gd name="connsiteX65" fmla="*/ 996554 w 4089010"/>
                  <a:gd name="connsiteY65" fmla="*/ 1323977 h 4599122"/>
                  <a:gd name="connsiteX66" fmla="*/ 2114273 w 4089010"/>
                  <a:gd name="connsiteY66" fmla="*/ 0 h 4599122"/>
                  <a:gd name="connsiteX0" fmla="*/ 1433485 w 4089010"/>
                  <a:gd name="connsiteY0" fmla="*/ 554987 h 4599122"/>
                  <a:gd name="connsiteX1" fmla="*/ 1433366 w 4089010"/>
                  <a:gd name="connsiteY1" fmla="*/ 555046 h 4599122"/>
                  <a:gd name="connsiteX2" fmla="*/ 1438240 w 4089010"/>
                  <a:gd name="connsiteY2" fmla="*/ 555106 h 4599122"/>
                  <a:gd name="connsiteX3" fmla="*/ 1433485 w 4089010"/>
                  <a:gd name="connsiteY3" fmla="*/ 554987 h 4599122"/>
                  <a:gd name="connsiteX4" fmla="*/ 1506651 w 4089010"/>
                  <a:gd name="connsiteY4" fmla="*/ 527587 h 4599122"/>
                  <a:gd name="connsiteX5" fmla="*/ 1505106 w 4089010"/>
                  <a:gd name="connsiteY5" fmla="*/ 530499 h 4599122"/>
                  <a:gd name="connsiteX6" fmla="*/ 1505166 w 4089010"/>
                  <a:gd name="connsiteY6" fmla="*/ 531925 h 4599122"/>
                  <a:gd name="connsiteX7" fmla="*/ 1506651 w 4089010"/>
                  <a:gd name="connsiteY7" fmla="*/ 527587 h 4599122"/>
                  <a:gd name="connsiteX8" fmla="*/ 1521808 w 4089010"/>
                  <a:gd name="connsiteY8" fmla="*/ 463990 h 4599122"/>
                  <a:gd name="connsiteX9" fmla="*/ 1519608 w 4089010"/>
                  <a:gd name="connsiteY9" fmla="*/ 466724 h 4599122"/>
                  <a:gd name="connsiteX10" fmla="*/ 1519430 w 4089010"/>
                  <a:gd name="connsiteY10" fmla="*/ 467021 h 4599122"/>
                  <a:gd name="connsiteX11" fmla="*/ 1519668 w 4089010"/>
                  <a:gd name="connsiteY11" fmla="*/ 466783 h 4599122"/>
                  <a:gd name="connsiteX12" fmla="*/ 1521748 w 4089010"/>
                  <a:gd name="connsiteY12" fmla="*/ 466189 h 4599122"/>
                  <a:gd name="connsiteX13" fmla="*/ 1521808 w 4089010"/>
                  <a:gd name="connsiteY13" fmla="*/ 463990 h 4599122"/>
                  <a:gd name="connsiteX14" fmla="*/ 2114273 w 4089010"/>
                  <a:gd name="connsiteY14" fmla="*/ 0 h 4599122"/>
                  <a:gd name="connsiteX15" fmla="*/ 2157116 w 4089010"/>
                  <a:gd name="connsiteY15" fmla="*/ 8594 h 4599122"/>
                  <a:gd name="connsiteX16" fmla="*/ 2172433 w 4089010"/>
                  <a:gd name="connsiteY16" fmla="*/ 19229 h 4599122"/>
                  <a:gd name="connsiteX17" fmla="*/ 2333412 w 4089010"/>
                  <a:gd name="connsiteY17" fmla="*/ 131722 h 4599122"/>
                  <a:gd name="connsiteX18" fmla="*/ 2388599 w 4089010"/>
                  <a:gd name="connsiteY18" fmla="*/ 185720 h 4599122"/>
                  <a:gd name="connsiteX19" fmla="*/ 2398108 w 4089010"/>
                  <a:gd name="connsiteY19" fmla="*/ 194799 h 4599122"/>
                  <a:gd name="connsiteX20" fmla="*/ 2401466 w 4089010"/>
                  <a:gd name="connsiteY20" fmla="*/ 198231 h 4599122"/>
                  <a:gd name="connsiteX21" fmla="*/ 2550353 w 4089010"/>
                  <a:gd name="connsiteY21" fmla="*/ 357342 h 4599122"/>
                  <a:gd name="connsiteX22" fmla="*/ 2769239 w 4089010"/>
                  <a:gd name="connsiteY22" fmla="*/ 680379 h 4599122"/>
                  <a:gd name="connsiteX23" fmla="*/ 2795828 w 4089010"/>
                  <a:gd name="connsiteY23" fmla="*/ 723176 h 4599122"/>
                  <a:gd name="connsiteX24" fmla="*/ 2828657 w 4089010"/>
                  <a:gd name="connsiteY24" fmla="*/ 810027 h 4599122"/>
                  <a:gd name="connsiteX25" fmla="*/ 2899840 w 4089010"/>
                  <a:gd name="connsiteY25" fmla="*/ 1040918 h 4599122"/>
                  <a:gd name="connsiteX26" fmla="*/ 2945718 w 4089010"/>
                  <a:gd name="connsiteY26" fmla="*/ 1481223 h 4599122"/>
                  <a:gd name="connsiteX27" fmla="*/ 2933324 w 4089010"/>
                  <a:gd name="connsiteY27" fmla="*/ 1547554 h 4599122"/>
                  <a:gd name="connsiteX28" fmla="*/ 2930393 w 4089010"/>
                  <a:gd name="connsiteY28" fmla="*/ 1560633 h 4599122"/>
                  <a:gd name="connsiteX29" fmla="*/ 2921836 w 4089010"/>
                  <a:gd name="connsiteY29" fmla="*/ 1592016 h 4599122"/>
                  <a:gd name="connsiteX30" fmla="*/ 2808899 w 4089010"/>
                  <a:gd name="connsiteY30" fmla="*/ 1919999 h 4599122"/>
                  <a:gd name="connsiteX31" fmla="*/ 2522638 w 4089010"/>
                  <a:gd name="connsiteY31" fmla="*/ 2289466 h 4599122"/>
                  <a:gd name="connsiteX32" fmla="*/ 2447707 w 4089010"/>
                  <a:gd name="connsiteY32" fmla="*/ 2363185 h 4599122"/>
                  <a:gd name="connsiteX33" fmla="*/ 2448002 w 4089010"/>
                  <a:gd name="connsiteY33" fmla="*/ 2364225 h 4599122"/>
                  <a:gd name="connsiteX34" fmla="*/ 2492758 w 4089010"/>
                  <a:gd name="connsiteY34" fmla="*/ 2846371 h 4599122"/>
                  <a:gd name="connsiteX35" fmla="*/ 2855854 w 4089010"/>
                  <a:gd name="connsiteY35" fmla="*/ 3282871 h 4599122"/>
                  <a:gd name="connsiteX36" fmla="*/ 3097462 w 4089010"/>
                  <a:gd name="connsiteY36" fmla="*/ 3377731 h 4599122"/>
                  <a:gd name="connsiteX37" fmla="*/ 3513575 w 4089010"/>
                  <a:gd name="connsiteY37" fmla="*/ 3494048 h 4599122"/>
                  <a:gd name="connsiteX38" fmla="*/ 3760175 w 4089010"/>
                  <a:gd name="connsiteY38" fmla="*/ 3545222 h 4599122"/>
                  <a:gd name="connsiteX39" fmla="*/ 3896463 w 4089010"/>
                  <a:gd name="connsiteY39" fmla="*/ 3611375 h 4599122"/>
                  <a:gd name="connsiteX40" fmla="*/ 3986687 w 4089010"/>
                  <a:gd name="connsiteY40" fmla="*/ 3684065 h 4599122"/>
                  <a:gd name="connsiteX41" fmla="*/ 4076198 w 4089010"/>
                  <a:gd name="connsiteY41" fmla="*/ 3797589 h 4599122"/>
                  <a:gd name="connsiteX42" fmla="*/ 3973611 w 4089010"/>
                  <a:gd name="connsiteY42" fmla="*/ 3882879 h 4599122"/>
                  <a:gd name="connsiteX43" fmla="*/ 3439755 w 4089010"/>
                  <a:gd name="connsiteY43" fmla="*/ 4010370 h 4599122"/>
                  <a:gd name="connsiteX44" fmla="*/ 2417571 w 4089010"/>
                  <a:gd name="connsiteY44" fmla="*/ 4389157 h 4599122"/>
                  <a:gd name="connsiteX45" fmla="*/ 2156052 w 4089010"/>
                  <a:gd name="connsiteY45" fmla="*/ 4563008 h 4599122"/>
                  <a:gd name="connsiteX46" fmla="*/ 1934771 w 4089010"/>
                  <a:gd name="connsiteY46" fmla="*/ 4548922 h 4599122"/>
                  <a:gd name="connsiteX47" fmla="*/ 1695064 w 4089010"/>
                  <a:gd name="connsiteY47" fmla="*/ 4391475 h 4599122"/>
                  <a:gd name="connsiteX48" fmla="*/ 1194493 w 4089010"/>
                  <a:gd name="connsiteY48" fmla="*/ 4172988 h 4599122"/>
                  <a:gd name="connsiteX49" fmla="*/ 313708 w 4089010"/>
                  <a:gd name="connsiteY49" fmla="*/ 3919492 h 4599122"/>
                  <a:gd name="connsiteX50" fmla="*/ 125176 w 4089010"/>
                  <a:gd name="connsiteY50" fmla="*/ 3880977 h 4599122"/>
                  <a:gd name="connsiteX51" fmla="*/ 1965 w 4089010"/>
                  <a:gd name="connsiteY51" fmla="*/ 3838362 h 4599122"/>
                  <a:gd name="connsiteX52" fmla="*/ 406012 w 4089010"/>
                  <a:gd name="connsiteY52" fmla="*/ 3531552 h 4599122"/>
                  <a:gd name="connsiteX53" fmla="*/ 1009111 w 4089010"/>
                  <a:gd name="connsiteY53" fmla="*/ 3366498 h 4599122"/>
                  <a:gd name="connsiteX54" fmla="*/ 1502967 w 4089010"/>
                  <a:gd name="connsiteY54" fmla="*/ 3004412 h 4599122"/>
                  <a:gd name="connsiteX55" fmla="*/ 1600841 w 4089010"/>
                  <a:gd name="connsiteY55" fmla="*/ 2483751 h 4599122"/>
                  <a:gd name="connsiteX56" fmla="*/ 1600589 w 4089010"/>
                  <a:gd name="connsiteY56" fmla="*/ 2426264 h 4599122"/>
                  <a:gd name="connsiteX57" fmla="*/ 1536749 w 4089010"/>
                  <a:gd name="connsiteY57" fmla="*/ 2376715 h 4599122"/>
                  <a:gd name="connsiteX58" fmla="*/ 1412564 w 4089010"/>
                  <a:gd name="connsiteY58" fmla="*/ 2275427 h 4599122"/>
                  <a:gd name="connsiteX59" fmla="*/ 1137374 w 4089010"/>
                  <a:gd name="connsiteY59" fmla="*/ 1890043 h 4599122"/>
                  <a:gd name="connsiteX60" fmla="*/ 1004475 w 4089010"/>
                  <a:gd name="connsiteY60" fmla="*/ 1479695 h 4599122"/>
                  <a:gd name="connsiteX61" fmla="*/ 999363 w 4089010"/>
                  <a:gd name="connsiteY61" fmla="*/ 1451069 h 4599122"/>
                  <a:gd name="connsiteX62" fmla="*/ 996554 w 4089010"/>
                  <a:gd name="connsiteY62" fmla="*/ 1323977 h 4599122"/>
                  <a:gd name="connsiteX63" fmla="*/ 2114273 w 4089010"/>
                  <a:gd name="connsiteY63" fmla="*/ 0 h 4599122"/>
                  <a:gd name="connsiteX0" fmla="*/ 1438240 w 4089010"/>
                  <a:gd name="connsiteY0" fmla="*/ 555106 h 4599122"/>
                  <a:gd name="connsiteX1" fmla="*/ 1433366 w 4089010"/>
                  <a:gd name="connsiteY1" fmla="*/ 555046 h 4599122"/>
                  <a:gd name="connsiteX2" fmla="*/ 1438240 w 4089010"/>
                  <a:gd name="connsiteY2" fmla="*/ 555106 h 4599122"/>
                  <a:gd name="connsiteX3" fmla="*/ 1506651 w 4089010"/>
                  <a:gd name="connsiteY3" fmla="*/ 527587 h 4599122"/>
                  <a:gd name="connsiteX4" fmla="*/ 1505106 w 4089010"/>
                  <a:gd name="connsiteY4" fmla="*/ 530499 h 4599122"/>
                  <a:gd name="connsiteX5" fmla="*/ 1505166 w 4089010"/>
                  <a:gd name="connsiteY5" fmla="*/ 531925 h 4599122"/>
                  <a:gd name="connsiteX6" fmla="*/ 1506651 w 4089010"/>
                  <a:gd name="connsiteY6" fmla="*/ 527587 h 4599122"/>
                  <a:gd name="connsiteX7" fmla="*/ 1521808 w 4089010"/>
                  <a:gd name="connsiteY7" fmla="*/ 463990 h 4599122"/>
                  <a:gd name="connsiteX8" fmla="*/ 1519608 w 4089010"/>
                  <a:gd name="connsiteY8" fmla="*/ 466724 h 4599122"/>
                  <a:gd name="connsiteX9" fmla="*/ 1519430 w 4089010"/>
                  <a:gd name="connsiteY9" fmla="*/ 467021 h 4599122"/>
                  <a:gd name="connsiteX10" fmla="*/ 1519668 w 4089010"/>
                  <a:gd name="connsiteY10" fmla="*/ 466783 h 4599122"/>
                  <a:gd name="connsiteX11" fmla="*/ 1521748 w 4089010"/>
                  <a:gd name="connsiteY11" fmla="*/ 466189 h 4599122"/>
                  <a:gd name="connsiteX12" fmla="*/ 1521808 w 4089010"/>
                  <a:gd name="connsiteY12" fmla="*/ 463990 h 4599122"/>
                  <a:gd name="connsiteX13" fmla="*/ 2114273 w 4089010"/>
                  <a:gd name="connsiteY13" fmla="*/ 0 h 4599122"/>
                  <a:gd name="connsiteX14" fmla="*/ 2157116 w 4089010"/>
                  <a:gd name="connsiteY14" fmla="*/ 8594 h 4599122"/>
                  <a:gd name="connsiteX15" fmla="*/ 2172433 w 4089010"/>
                  <a:gd name="connsiteY15" fmla="*/ 19229 h 4599122"/>
                  <a:gd name="connsiteX16" fmla="*/ 2333412 w 4089010"/>
                  <a:gd name="connsiteY16" fmla="*/ 131722 h 4599122"/>
                  <a:gd name="connsiteX17" fmla="*/ 2388599 w 4089010"/>
                  <a:gd name="connsiteY17" fmla="*/ 185720 h 4599122"/>
                  <a:gd name="connsiteX18" fmla="*/ 2398108 w 4089010"/>
                  <a:gd name="connsiteY18" fmla="*/ 194799 h 4599122"/>
                  <a:gd name="connsiteX19" fmla="*/ 2401466 w 4089010"/>
                  <a:gd name="connsiteY19" fmla="*/ 198231 h 4599122"/>
                  <a:gd name="connsiteX20" fmla="*/ 2550353 w 4089010"/>
                  <a:gd name="connsiteY20" fmla="*/ 357342 h 4599122"/>
                  <a:gd name="connsiteX21" fmla="*/ 2769239 w 4089010"/>
                  <a:gd name="connsiteY21" fmla="*/ 680379 h 4599122"/>
                  <a:gd name="connsiteX22" fmla="*/ 2795828 w 4089010"/>
                  <a:gd name="connsiteY22" fmla="*/ 723176 h 4599122"/>
                  <a:gd name="connsiteX23" fmla="*/ 2828657 w 4089010"/>
                  <a:gd name="connsiteY23" fmla="*/ 810027 h 4599122"/>
                  <a:gd name="connsiteX24" fmla="*/ 2899840 w 4089010"/>
                  <a:gd name="connsiteY24" fmla="*/ 1040918 h 4599122"/>
                  <a:gd name="connsiteX25" fmla="*/ 2945718 w 4089010"/>
                  <a:gd name="connsiteY25" fmla="*/ 1481223 h 4599122"/>
                  <a:gd name="connsiteX26" fmla="*/ 2933324 w 4089010"/>
                  <a:gd name="connsiteY26" fmla="*/ 1547554 h 4599122"/>
                  <a:gd name="connsiteX27" fmla="*/ 2930393 w 4089010"/>
                  <a:gd name="connsiteY27" fmla="*/ 1560633 h 4599122"/>
                  <a:gd name="connsiteX28" fmla="*/ 2921836 w 4089010"/>
                  <a:gd name="connsiteY28" fmla="*/ 1592016 h 4599122"/>
                  <a:gd name="connsiteX29" fmla="*/ 2808899 w 4089010"/>
                  <a:gd name="connsiteY29" fmla="*/ 1919999 h 4599122"/>
                  <a:gd name="connsiteX30" fmla="*/ 2522638 w 4089010"/>
                  <a:gd name="connsiteY30" fmla="*/ 2289466 h 4599122"/>
                  <a:gd name="connsiteX31" fmla="*/ 2447707 w 4089010"/>
                  <a:gd name="connsiteY31" fmla="*/ 2363185 h 4599122"/>
                  <a:gd name="connsiteX32" fmla="*/ 2448002 w 4089010"/>
                  <a:gd name="connsiteY32" fmla="*/ 2364225 h 4599122"/>
                  <a:gd name="connsiteX33" fmla="*/ 2492758 w 4089010"/>
                  <a:gd name="connsiteY33" fmla="*/ 2846371 h 4599122"/>
                  <a:gd name="connsiteX34" fmla="*/ 2855854 w 4089010"/>
                  <a:gd name="connsiteY34" fmla="*/ 3282871 h 4599122"/>
                  <a:gd name="connsiteX35" fmla="*/ 3097462 w 4089010"/>
                  <a:gd name="connsiteY35" fmla="*/ 3377731 h 4599122"/>
                  <a:gd name="connsiteX36" fmla="*/ 3513575 w 4089010"/>
                  <a:gd name="connsiteY36" fmla="*/ 3494048 h 4599122"/>
                  <a:gd name="connsiteX37" fmla="*/ 3760175 w 4089010"/>
                  <a:gd name="connsiteY37" fmla="*/ 3545222 h 4599122"/>
                  <a:gd name="connsiteX38" fmla="*/ 3896463 w 4089010"/>
                  <a:gd name="connsiteY38" fmla="*/ 3611375 h 4599122"/>
                  <a:gd name="connsiteX39" fmla="*/ 3986687 w 4089010"/>
                  <a:gd name="connsiteY39" fmla="*/ 3684065 h 4599122"/>
                  <a:gd name="connsiteX40" fmla="*/ 4076198 w 4089010"/>
                  <a:gd name="connsiteY40" fmla="*/ 3797589 h 4599122"/>
                  <a:gd name="connsiteX41" fmla="*/ 3973611 w 4089010"/>
                  <a:gd name="connsiteY41" fmla="*/ 3882879 h 4599122"/>
                  <a:gd name="connsiteX42" fmla="*/ 3439755 w 4089010"/>
                  <a:gd name="connsiteY42" fmla="*/ 4010370 h 4599122"/>
                  <a:gd name="connsiteX43" fmla="*/ 2417571 w 4089010"/>
                  <a:gd name="connsiteY43" fmla="*/ 4389157 h 4599122"/>
                  <a:gd name="connsiteX44" fmla="*/ 2156052 w 4089010"/>
                  <a:gd name="connsiteY44" fmla="*/ 4563008 h 4599122"/>
                  <a:gd name="connsiteX45" fmla="*/ 1934771 w 4089010"/>
                  <a:gd name="connsiteY45" fmla="*/ 4548922 h 4599122"/>
                  <a:gd name="connsiteX46" fmla="*/ 1695064 w 4089010"/>
                  <a:gd name="connsiteY46" fmla="*/ 4391475 h 4599122"/>
                  <a:gd name="connsiteX47" fmla="*/ 1194493 w 4089010"/>
                  <a:gd name="connsiteY47" fmla="*/ 4172988 h 4599122"/>
                  <a:gd name="connsiteX48" fmla="*/ 313708 w 4089010"/>
                  <a:gd name="connsiteY48" fmla="*/ 3919492 h 4599122"/>
                  <a:gd name="connsiteX49" fmla="*/ 125176 w 4089010"/>
                  <a:gd name="connsiteY49" fmla="*/ 3880977 h 4599122"/>
                  <a:gd name="connsiteX50" fmla="*/ 1965 w 4089010"/>
                  <a:gd name="connsiteY50" fmla="*/ 3838362 h 4599122"/>
                  <a:gd name="connsiteX51" fmla="*/ 406012 w 4089010"/>
                  <a:gd name="connsiteY51" fmla="*/ 3531552 h 4599122"/>
                  <a:gd name="connsiteX52" fmla="*/ 1009111 w 4089010"/>
                  <a:gd name="connsiteY52" fmla="*/ 3366498 h 4599122"/>
                  <a:gd name="connsiteX53" fmla="*/ 1502967 w 4089010"/>
                  <a:gd name="connsiteY53" fmla="*/ 3004412 h 4599122"/>
                  <a:gd name="connsiteX54" fmla="*/ 1600841 w 4089010"/>
                  <a:gd name="connsiteY54" fmla="*/ 2483751 h 4599122"/>
                  <a:gd name="connsiteX55" fmla="*/ 1600589 w 4089010"/>
                  <a:gd name="connsiteY55" fmla="*/ 2426264 h 4599122"/>
                  <a:gd name="connsiteX56" fmla="*/ 1536749 w 4089010"/>
                  <a:gd name="connsiteY56" fmla="*/ 2376715 h 4599122"/>
                  <a:gd name="connsiteX57" fmla="*/ 1412564 w 4089010"/>
                  <a:gd name="connsiteY57" fmla="*/ 2275427 h 4599122"/>
                  <a:gd name="connsiteX58" fmla="*/ 1137374 w 4089010"/>
                  <a:gd name="connsiteY58" fmla="*/ 1890043 h 4599122"/>
                  <a:gd name="connsiteX59" fmla="*/ 1004475 w 4089010"/>
                  <a:gd name="connsiteY59" fmla="*/ 1479695 h 4599122"/>
                  <a:gd name="connsiteX60" fmla="*/ 999363 w 4089010"/>
                  <a:gd name="connsiteY60" fmla="*/ 1451069 h 4599122"/>
                  <a:gd name="connsiteX61" fmla="*/ 996554 w 4089010"/>
                  <a:gd name="connsiteY61" fmla="*/ 1323977 h 4599122"/>
                  <a:gd name="connsiteX62" fmla="*/ 2114273 w 4089010"/>
                  <a:gd name="connsiteY62" fmla="*/ 0 h 4599122"/>
                  <a:gd name="connsiteX0" fmla="*/ 1438240 w 4089010"/>
                  <a:gd name="connsiteY0" fmla="*/ 555106 h 4599122"/>
                  <a:gd name="connsiteX1" fmla="*/ 1433366 w 4089010"/>
                  <a:gd name="connsiteY1" fmla="*/ 555046 h 4599122"/>
                  <a:gd name="connsiteX2" fmla="*/ 1438240 w 4089010"/>
                  <a:gd name="connsiteY2" fmla="*/ 555106 h 4599122"/>
                  <a:gd name="connsiteX3" fmla="*/ 1505166 w 4089010"/>
                  <a:gd name="connsiteY3" fmla="*/ 531925 h 4599122"/>
                  <a:gd name="connsiteX4" fmla="*/ 1505106 w 4089010"/>
                  <a:gd name="connsiteY4" fmla="*/ 530499 h 4599122"/>
                  <a:gd name="connsiteX5" fmla="*/ 1505166 w 4089010"/>
                  <a:gd name="connsiteY5" fmla="*/ 531925 h 4599122"/>
                  <a:gd name="connsiteX6" fmla="*/ 1521808 w 4089010"/>
                  <a:gd name="connsiteY6" fmla="*/ 463990 h 4599122"/>
                  <a:gd name="connsiteX7" fmla="*/ 1519608 w 4089010"/>
                  <a:gd name="connsiteY7" fmla="*/ 466724 h 4599122"/>
                  <a:gd name="connsiteX8" fmla="*/ 1519430 w 4089010"/>
                  <a:gd name="connsiteY8" fmla="*/ 467021 h 4599122"/>
                  <a:gd name="connsiteX9" fmla="*/ 1519668 w 4089010"/>
                  <a:gd name="connsiteY9" fmla="*/ 466783 h 4599122"/>
                  <a:gd name="connsiteX10" fmla="*/ 1521748 w 4089010"/>
                  <a:gd name="connsiteY10" fmla="*/ 466189 h 4599122"/>
                  <a:gd name="connsiteX11" fmla="*/ 1521808 w 4089010"/>
                  <a:gd name="connsiteY11" fmla="*/ 463990 h 4599122"/>
                  <a:gd name="connsiteX12" fmla="*/ 2114273 w 4089010"/>
                  <a:gd name="connsiteY12" fmla="*/ 0 h 4599122"/>
                  <a:gd name="connsiteX13" fmla="*/ 2157116 w 4089010"/>
                  <a:gd name="connsiteY13" fmla="*/ 8594 h 4599122"/>
                  <a:gd name="connsiteX14" fmla="*/ 2172433 w 4089010"/>
                  <a:gd name="connsiteY14" fmla="*/ 19229 h 4599122"/>
                  <a:gd name="connsiteX15" fmla="*/ 2333412 w 4089010"/>
                  <a:gd name="connsiteY15" fmla="*/ 131722 h 4599122"/>
                  <a:gd name="connsiteX16" fmla="*/ 2388599 w 4089010"/>
                  <a:gd name="connsiteY16" fmla="*/ 185720 h 4599122"/>
                  <a:gd name="connsiteX17" fmla="*/ 2398108 w 4089010"/>
                  <a:gd name="connsiteY17" fmla="*/ 194799 h 4599122"/>
                  <a:gd name="connsiteX18" fmla="*/ 2401466 w 4089010"/>
                  <a:gd name="connsiteY18" fmla="*/ 198231 h 4599122"/>
                  <a:gd name="connsiteX19" fmla="*/ 2550353 w 4089010"/>
                  <a:gd name="connsiteY19" fmla="*/ 357342 h 4599122"/>
                  <a:gd name="connsiteX20" fmla="*/ 2769239 w 4089010"/>
                  <a:gd name="connsiteY20" fmla="*/ 680379 h 4599122"/>
                  <a:gd name="connsiteX21" fmla="*/ 2795828 w 4089010"/>
                  <a:gd name="connsiteY21" fmla="*/ 723176 h 4599122"/>
                  <a:gd name="connsiteX22" fmla="*/ 2828657 w 4089010"/>
                  <a:gd name="connsiteY22" fmla="*/ 810027 h 4599122"/>
                  <a:gd name="connsiteX23" fmla="*/ 2899840 w 4089010"/>
                  <a:gd name="connsiteY23" fmla="*/ 1040918 h 4599122"/>
                  <a:gd name="connsiteX24" fmla="*/ 2945718 w 4089010"/>
                  <a:gd name="connsiteY24" fmla="*/ 1481223 h 4599122"/>
                  <a:gd name="connsiteX25" fmla="*/ 2933324 w 4089010"/>
                  <a:gd name="connsiteY25" fmla="*/ 1547554 h 4599122"/>
                  <a:gd name="connsiteX26" fmla="*/ 2930393 w 4089010"/>
                  <a:gd name="connsiteY26" fmla="*/ 1560633 h 4599122"/>
                  <a:gd name="connsiteX27" fmla="*/ 2921836 w 4089010"/>
                  <a:gd name="connsiteY27" fmla="*/ 1592016 h 4599122"/>
                  <a:gd name="connsiteX28" fmla="*/ 2808899 w 4089010"/>
                  <a:gd name="connsiteY28" fmla="*/ 1919999 h 4599122"/>
                  <a:gd name="connsiteX29" fmla="*/ 2522638 w 4089010"/>
                  <a:gd name="connsiteY29" fmla="*/ 2289466 h 4599122"/>
                  <a:gd name="connsiteX30" fmla="*/ 2447707 w 4089010"/>
                  <a:gd name="connsiteY30" fmla="*/ 2363185 h 4599122"/>
                  <a:gd name="connsiteX31" fmla="*/ 2448002 w 4089010"/>
                  <a:gd name="connsiteY31" fmla="*/ 2364225 h 4599122"/>
                  <a:gd name="connsiteX32" fmla="*/ 2492758 w 4089010"/>
                  <a:gd name="connsiteY32" fmla="*/ 2846371 h 4599122"/>
                  <a:gd name="connsiteX33" fmla="*/ 2855854 w 4089010"/>
                  <a:gd name="connsiteY33" fmla="*/ 3282871 h 4599122"/>
                  <a:gd name="connsiteX34" fmla="*/ 3097462 w 4089010"/>
                  <a:gd name="connsiteY34" fmla="*/ 3377731 h 4599122"/>
                  <a:gd name="connsiteX35" fmla="*/ 3513575 w 4089010"/>
                  <a:gd name="connsiteY35" fmla="*/ 3494048 h 4599122"/>
                  <a:gd name="connsiteX36" fmla="*/ 3760175 w 4089010"/>
                  <a:gd name="connsiteY36" fmla="*/ 3545222 h 4599122"/>
                  <a:gd name="connsiteX37" fmla="*/ 3896463 w 4089010"/>
                  <a:gd name="connsiteY37" fmla="*/ 3611375 h 4599122"/>
                  <a:gd name="connsiteX38" fmla="*/ 3986687 w 4089010"/>
                  <a:gd name="connsiteY38" fmla="*/ 3684065 h 4599122"/>
                  <a:gd name="connsiteX39" fmla="*/ 4076198 w 4089010"/>
                  <a:gd name="connsiteY39" fmla="*/ 3797589 h 4599122"/>
                  <a:gd name="connsiteX40" fmla="*/ 3973611 w 4089010"/>
                  <a:gd name="connsiteY40" fmla="*/ 3882879 h 4599122"/>
                  <a:gd name="connsiteX41" fmla="*/ 3439755 w 4089010"/>
                  <a:gd name="connsiteY41" fmla="*/ 4010370 h 4599122"/>
                  <a:gd name="connsiteX42" fmla="*/ 2417571 w 4089010"/>
                  <a:gd name="connsiteY42" fmla="*/ 4389157 h 4599122"/>
                  <a:gd name="connsiteX43" fmla="*/ 2156052 w 4089010"/>
                  <a:gd name="connsiteY43" fmla="*/ 4563008 h 4599122"/>
                  <a:gd name="connsiteX44" fmla="*/ 1934771 w 4089010"/>
                  <a:gd name="connsiteY44" fmla="*/ 4548922 h 4599122"/>
                  <a:gd name="connsiteX45" fmla="*/ 1695064 w 4089010"/>
                  <a:gd name="connsiteY45" fmla="*/ 4391475 h 4599122"/>
                  <a:gd name="connsiteX46" fmla="*/ 1194493 w 4089010"/>
                  <a:gd name="connsiteY46" fmla="*/ 4172988 h 4599122"/>
                  <a:gd name="connsiteX47" fmla="*/ 313708 w 4089010"/>
                  <a:gd name="connsiteY47" fmla="*/ 3919492 h 4599122"/>
                  <a:gd name="connsiteX48" fmla="*/ 125176 w 4089010"/>
                  <a:gd name="connsiteY48" fmla="*/ 3880977 h 4599122"/>
                  <a:gd name="connsiteX49" fmla="*/ 1965 w 4089010"/>
                  <a:gd name="connsiteY49" fmla="*/ 3838362 h 4599122"/>
                  <a:gd name="connsiteX50" fmla="*/ 406012 w 4089010"/>
                  <a:gd name="connsiteY50" fmla="*/ 3531552 h 4599122"/>
                  <a:gd name="connsiteX51" fmla="*/ 1009111 w 4089010"/>
                  <a:gd name="connsiteY51" fmla="*/ 3366498 h 4599122"/>
                  <a:gd name="connsiteX52" fmla="*/ 1502967 w 4089010"/>
                  <a:gd name="connsiteY52" fmla="*/ 3004412 h 4599122"/>
                  <a:gd name="connsiteX53" fmla="*/ 1600841 w 4089010"/>
                  <a:gd name="connsiteY53" fmla="*/ 2483751 h 4599122"/>
                  <a:gd name="connsiteX54" fmla="*/ 1600589 w 4089010"/>
                  <a:gd name="connsiteY54" fmla="*/ 2426264 h 4599122"/>
                  <a:gd name="connsiteX55" fmla="*/ 1536749 w 4089010"/>
                  <a:gd name="connsiteY55" fmla="*/ 2376715 h 4599122"/>
                  <a:gd name="connsiteX56" fmla="*/ 1412564 w 4089010"/>
                  <a:gd name="connsiteY56" fmla="*/ 2275427 h 4599122"/>
                  <a:gd name="connsiteX57" fmla="*/ 1137374 w 4089010"/>
                  <a:gd name="connsiteY57" fmla="*/ 1890043 h 4599122"/>
                  <a:gd name="connsiteX58" fmla="*/ 1004475 w 4089010"/>
                  <a:gd name="connsiteY58" fmla="*/ 1479695 h 4599122"/>
                  <a:gd name="connsiteX59" fmla="*/ 999363 w 4089010"/>
                  <a:gd name="connsiteY59" fmla="*/ 1451069 h 4599122"/>
                  <a:gd name="connsiteX60" fmla="*/ 996554 w 4089010"/>
                  <a:gd name="connsiteY60" fmla="*/ 1323977 h 4599122"/>
                  <a:gd name="connsiteX61" fmla="*/ 2114273 w 4089010"/>
                  <a:gd name="connsiteY61" fmla="*/ 0 h 4599122"/>
                  <a:gd name="connsiteX0" fmla="*/ 1438240 w 4089010"/>
                  <a:gd name="connsiteY0" fmla="*/ 555106 h 4599122"/>
                  <a:gd name="connsiteX1" fmla="*/ 1433366 w 4089010"/>
                  <a:gd name="connsiteY1" fmla="*/ 555046 h 4599122"/>
                  <a:gd name="connsiteX2" fmla="*/ 1438240 w 4089010"/>
                  <a:gd name="connsiteY2" fmla="*/ 555106 h 4599122"/>
                  <a:gd name="connsiteX3" fmla="*/ 1521808 w 4089010"/>
                  <a:gd name="connsiteY3" fmla="*/ 463990 h 4599122"/>
                  <a:gd name="connsiteX4" fmla="*/ 1519608 w 4089010"/>
                  <a:gd name="connsiteY4" fmla="*/ 466724 h 4599122"/>
                  <a:gd name="connsiteX5" fmla="*/ 1519430 w 4089010"/>
                  <a:gd name="connsiteY5" fmla="*/ 467021 h 4599122"/>
                  <a:gd name="connsiteX6" fmla="*/ 1519668 w 4089010"/>
                  <a:gd name="connsiteY6" fmla="*/ 466783 h 4599122"/>
                  <a:gd name="connsiteX7" fmla="*/ 1521748 w 4089010"/>
                  <a:gd name="connsiteY7" fmla="*/ 466189 h 4599122"/>
                  <a:gd name="connsiteX8" fmla="*/ 1521808 w 4089010"/>
                  <a:gd name="connsiteY8" fmla="*/ 463990 h 4599122"/>
                  <a:gd name="connsiteX9" fmla="*/ 2114273 w 4089010"/>
                  <a:gd name="connsiteY9" fmla="*/ 0 h 4599122"/>
                  <a:gd name="connsiteX10" fmla="*/ 2157116 w 4089010"/>
                  <a:gd name="connsiteY10" fmla="*/ 8594 h 4599122"/>
                  <a:gd name="connsiteX11" fmla="*/ 2172433 w 4089010"/>
                  <a:gd name="connsiteY11" fmla="*/ 19229 h 4599122"/>
                  <a:gd name="connsiteX12" fmla="*/ 2333412 w 4089010"/>
                  <a:gd name="connsiteY12" fmla="*/ 131722 h 4599122"/>
                  <a:gd name="connsiteX13" fmla="*/ 2388599 w 4089010"/>
                  <a:gd name="connsiteY13" fmla="*/ 185720 h 4599122"/>
                  <a:gd name="connsiteX14" fmla="*/ 2398108 w 4089010"/>
                  <a:gd name="connsiteY14" fmla="*/ 194799 h 4599122"/>
                  <a:gd name="connsiteX15" fmla="*/ 2401466 w 4089010"/>
                  <a:gd name="connsiteY15" fmla="*/ 198231 h 4599122"/>
                  <a:gd name="connsiteX16" fmla="*/ 2550353 w 4089010"/>
                  <a:gd name="connsiteY16" fmla="*/ 357342 h 4599122"/>
                  <a:gd name="connsiteX17" fmla="*/ 2769239 w 4089010"/>
                  <a:gd name="connsiteY17" fmla="*/ 680379 h 4599122"/>
                  <a:gd name="connsiteX18" fmla="*/ 2795828 w 4089010"/>
                  <a:gd name="connsiteY18" fmla="*/ 723176 h 4599122"/>
                  <a:gd name="connsiteX19" fmla="*/ 2828657 w 4089010"/>
                  <a:gd name="connsiteY19" fmla="*/ 810027 h 4599122"/>
                  <a:gd name="connsiteX20" fmla="*/ 2899840 w 4089010"/>
                  <a:gd name="connsiteY20" fmla="*/ 1040918 h 4599122"/>
                  <a:gd name="connsiteX21" fmla="*/ 2945718 w 4089010"/>
                  <a:gd name="connsiteY21" fmla="*/ 1481223 h 4599122"/>
                  <a:gd name="connsiteX22" fmla="*/ 2933324 w 4089010"/>
                  <a:gd name="connsiteY22" fmla="*/ 1547554 h 4599122"/>
                  <a:gd name="connsiteX23" fmla="*/ 2930393 w 4089010"/>
                  <a:gd name="connsiteY23" fmla="*/ 1560633 h 4599122"/>
                  <a:gd name="connsiteX24" fmla="*/ 2921836 w 4089010"/>
                  <a:gd name="connsiteY24" fmla="*/ 1592016 h 4599122"/>
                  <a:gd name="connsiteX25" fmla="*/ 2808899 w 4089010"/>
                  <a:gd name="connsiteY25" fmla="*/ 1919999 h 4599122"/>
                  <a:gd name="connsiteX26" fmla="*/ 2522638 w 4089010"/>
                  <a:gd name="connsiteY26" fmla="*/ 2289466 h 4599122"/>
                  <a:gd name="connsiteX27" fmla="*/ 2447707 w 4089010"/>
                  <a:gd name="connsiteY27" fmla="*/ 2363185 h 4599122"/>
                  <a:gd name="connsiteX28" fmla="*/ 2448002 w 4089010"/>
                  <a:gd name="connsiteY28" fmla="*/ 2364225 h 4599122"/>
                  <a:gd name="connsiteX29" fmla="*/ 2492758 w 4089010"/>
                  <a:gd name="connsiteY29" fmla="*/ 2846371 h 4599122"/>
                  <a:gd name="connsiteX30" fmla="*/ 2855854 w 4089010"/>
                  <a:gd name="connsiteY30" fmla="*/ 3282871 h 4599122"/>
                  <a:gd name="connsiteX31" fmla="*/ 3097462 w 4089010"/>
                  <a:gd name="connsiteY31" fmla="*/ 3377731 h 4599122"/>
                  <a:gd name="connsiteX32" fmla="*/ 3513575 w 4089010"/>
                  <a:gd name="connsiteY32" fmla="*/ 3494048 h 4599122"/>
                  <a:gd name="connsiteX33" fmla="*/ 3760175 w 4089010"/>
                  <a:gd name="connsiteY33" fmla="*/ 3545222 h 4599122"/>
                  <a:gd name="connsiteX34" fmla="*/ 3896463 w 4089010"/>
                  <a:gd name="connsiteY34" fmla="*/ 3611375 h 4599122"/>
                  <a:gd name="connsiteX35" fmla="*/ 3986687 w 4089010"/>
                  <a:gd name="connsiteY35" fmla="*/ 3684065 h 4599122"/>
                  <a:gd name="connsiteX36" fmla="*/ 4076198 w 4089010"/>
                  <a:gd name="connsiteY36" fmla="*/ 3797589 h 4599122"/>
                  <a:gd name="connsiteX37" fmla="*/ 3973611 w 4089010"/>
                  <a:gd name="connsiteY37" fmla="*/ 3882879 h 4599122"/>
                  <a:gd name="connsiteX38" fmla="*/ 3439755 w 4089010"/>
                  <a:gd name="connsiteY38" fmla="*/ 4010370 h 4599122"/>
                  <a:gd name="connsiteX39" fmla="*/ 2417571 w 4089010"/>
                  <a:gd name="connsiteY39" fmla="*/ 4389157 h 4599122"/>
                  <a:gd name="connsiteX40" fmla="*/ 2156052 w 4089010"/>
                  <a:gd name="connsiteY40" fmla="*/ 4563008 h 4599122"/>
                  <a:gd name="connsiteX41" fmla="*/ 1934771 w 4089010"/>
                  <a:gd name="connsiteY41" fmla="*/ 4548922 h 4599122"/>
                  <a:gd name="connsiteX42" fmla="*/ 1695064 w 4089010"/>
                  <a:gd name="connsiteY42" fmla="*/ 4391475 h 4599122"/>
                  <a:gd name="connsiteX43" fmla="*/ 1194493 w 4089010"/>
                  <a:gd name="connsiteY43" fmla="*/ 4172988 h 4599122"/>
                  <a:gd name="connsiteX44" fmla="*/ 313708 w 4089010"/>
                  <a:gd name="connsiteY44" fmla="*/ 3919492 h 4599122"/>
                  <a:gd name="connsiteX45" fmla="*/ 125176 w 4089010"/>
                  <a:gd name="connsiteY45" fmla="*/ 3880977 h 4599122"/>
                  <a:gd name="connsiteX46" fmla="*/ 1965 w 4089010"/>
                  <a:gd name="connsiteY46" fmla="*/ 3838362 h 4599122"/>
                  <a:gd name="connsiteX47" fmla="*/ 406012 w 4089010"/>
                  <a:gd name="connsiteY47" fmla="*/ 3531552 h 4599122"/>
                  <a:gd name="connsiteX48" fmla="*/ 1009111 w 4089010"/>
                  <a:gd name="connsiteY48" fmla="*/ 3366498 h 4599122"/>
                  <a:gd name="connsiteX49" fmla="*/ 1502967 w 4089010"/>
                  <a:gd name="connsiteY49" fmla="*/ 3004412 h 4599122"/>
                  <a:gd name="connsiteX50" fmla="*/ 1600841 w 4089010"/>
                  <a:gd name="connsiteY50" fmla="*/ 2483751 h 4599122"/>
                  <a:gd name="connsiteX51" fmla="*/ 1600589 w 4089010"/>
                  <a:gd name="connsiteY51" fmla="*/ 2426264 h 4599122"/>
                  <a:gd name="connsiteX52" fmla="*/ 1536749 w 4089010"/>
                  <a:gd name="connsiteY52" fmla="*/ 2376715 h 4599122"/>
                  <a:gd name="connsiteX53" fmla="*/ 1412564 w 4089010"/>
                  <a:gd name="connsiteY53" fmla="*/ 2275427 h 4599122"/>
                  <a:gd name="connsiteX54" fmla="*/ 1137374 w 4089010"/>
                  <a:gd name="connsiteY54" fmla="*/ 1890043 h 4599122"/>
                  <a:gd name="connsiteX55" fmla="*/ 1004475 w 4089010"/>
                  <a:gd name="connsiteY55" fmla="*/ 1479695 h 4599122"/>
                  <a:gd name="connsiteX56" fmla="*/ 999363 w 4089010"/>
                  <a:gd name="connsiteY56" fmla="*/ 1451069 h 4599122"/>
                  <a:gd name="connsiteX57" fmla="*/ 996554 w 4089010"/>
                  <a:gd name="connsiteY57" fmla="*/ 1323977 h 4599122"/>
                  <a:gd name="connsiteX58" fmla="*/ 2114273 w 4089010"/>
                  <a:gd name="connsiteY58" fmla="*/ 0 h 4599122"/>
                  <a:gd name="connsiteX0" fmla="*/ 1521808 w 4089010"/>
                  <a:gd name="connsiteY0" fmla="*/ 463990 h 4599122"/>
                  <a:gd name="connsiteX1" fmla="*/ 1519608 w 4089010"/>
                  <a:gd name="connsiteY1" fmla="*/ 466724 h 4599122"/>
                  <a:gd name="connsiteX2" fmla="*/ 1519430 w 4089010"/>
                  <a:gd name="connsiteY2" fmla="*/ 467021 h 4599122"/>
                  <a:gd name="connsiteX3" fmla="*/ 1519668 w 4089010"/>
                  <a:gd name="connsiteY3" fmla="*/ 466783 h 4599122"/>
                  <a:gd name="connsiteX4" fmla="*/ 1521748 w 4089010"/>
                  <a:gd name="connsiteY4" fmla="*/ 466189 h 4599122"/>
                  <a:gd name="connsiteX5" fmla="*/ 1521808 w 4089010"/>
                  <a:gd name="connsiteY5" fmla="*/ 463990 h 4599122"/>
                  <a:gd name="connsiteX6" fmla="*/ 2114273 w 4089010"/>
                  <a:gd name="connsiteY6" fmla="*/ 0 h 4599122"/>
                  <a:gd name="connsiteX7" fmla="*/ 2157116 w 4089010"/>
                  <a:gd name="connsiteY7" fmla="*/ 8594 h 4599122"/>
                  <a:gd name="connsiteX8" fmla="*/ 2172433 w 4089010"/>
                  <a:gd name="connsiteY8" fmla="*/ 19229 h 4599122"/>
                  <a:gd name="connsiteX9" fmla="*/ 2333412 w 4089010"/>
                  <a:gd name="connsiteY9" fmla="*/ 131722 h 4599122"/>
                  <a:gd name="connsiteX10" fmla="*/ 2388599 w 4089010"/>
                  <a:gd name="connsiteY10" fmla="*/ 185720 h 4599122"/>
                  <a:gd name="connsiteX11" fmla="*/ 2398108 w 4089010"/>
                  <a:gd name="connsiteY11" fmla="*/ 194799 h 4599122"/>
                  <a:gd name="connsiteX12" fmla="*/ 2401466 w 4089010"/>
                  <a:gd name="connsiteY12" fmla="*/ 198231 h 4599122"/>
                  <a:gd name="connsiteX13" fmla="*/ 2550353 w 4089010"/>
                  <a:gd name="connsiteY13" fmla="*/ 357342 h 4599122"/>
                  <a:gd name="connsiteX14" fmla="*/ 2769239 w 4089010"/>
                  <a:gd name="connsiteY14" fmla="*/ 680379 h 4599122"/>
                  <a:gd name="connsiteX15" fmla="*/ 2795828 w 4089010"/>
                  <a:gd name="connsiteY15" fmla="*/ 723176 h 4599122"/>
                  <a:gd name="connsiteX16" fmla="*/ 2828657 w 4089010"/>
                  <a:gd name="connsiteY16" fmla="*/ 810027 h 4599122"/>
                  <a:gd name="connsiteX17" fmla="*/ 2899840 w 4089010"/>
                  <a:gd name="connsiteY17" fmla="*/ 1040918 h 4599122"/>
                  <a:gd name="connsiteX18" fmla="*/ 2945718 w 4089010"/>
                  <a:gd name="connsiteY18" fmla="*/ 1481223 h 4599122"/>
                  <a:gd name="connsiteX19" fmla="*/ 2933324 w 4089010"/>
                  <a:gd name="connsiteY19" fmla="*/ 1547554 h 4599122"/>
                  <a:gd name="connsiteX20" fmla="*/ 2930393 w 4089010"/>
                  <a:gd name="connsiteY20" fmla="*/ 1560633 h 4599122"/>
                  <a:gd name="connsiteX21" fmla="*/ 2921836 w 4089010"/>
                  <a:gd name="connsiteY21" fmla="*/ 1592016 h 4599122"/>
                  <a:gd name="connsiteX22" fmla="*/ 2808899 w 4089010"/>
                  <a:gd name="connsiteY22" fmla="*/ 1919999 h 4599122"/>
                  <a:gd name="connsiteX23" fmla="*/ 2522638 w 4089010"/>
                  <a:gd name="connsiteY23" fmla="*/ 2289466 h 4599122"/>
                  <a:gd name="connsiteX24" fmla="*/ 2447707 w 4089010"/>
                  <a:gd name="connsiteY24" fmla="*/ 2363185 h 4599122"/>
                  <a:gd name="connsiteX25" fmla="*/ 2448002 w 4089010"/>
                  <a:gd name="connsiteY25" fmla="*/ 2364225 h 4599122"/>
                  <a:gd name="connsiteX26" fmla="*/ 2492758 w 4089010"/>
                  <a:gd name="connsiteY26" fmla="*/ 2846371 h 4599122"/>
                  <a:gd name="connsiteX27" fmla="*/ 2855854 w 4089010"/>
                  <a:gd name="connsiteY27" fmla="*/ 3282871 h 4599122"/>
                  <a:gd name="connsiteX28" fmla="*/ 3097462 w 4089010"/>
                  <a:gd name="connsiteY28" fmla="*/ 3377731 h 4599122"/>
                  <a:gd name="connsiteX29" fmla="*/ 3513575 w 4089010"/>
                  <a:gd name="connsiteY29" fmla="*/ 3494048 h 4599122"/>
                  <a:gd name="connsiteX30" fmla="*/ 3760175 w 4089010"/>
                  <a:gd name="connsiteY30" fmla="*/ 3545222 h 4599122"/>
                  <a:gd name="connsiteX31" fmla="*/ 3896463 w 4089010"/>
                  <a:gd name="connsiteY31" fmla="*/ 3611375 h 4599122"/>
                  <a:gd name="connsiteX32" fmla="*/ 3986687 w 4089010"/>
                  <a:gd name="connsiteY32" fmla="*/ 3684065 h 4599122"/>
                  <a:gd name="connsiteX33" fmla="*/ 4076198 w 4089010"/>
                  <a:gd name="connsiteY33" fmla="*/ 3797589 h 4599122"/>
                  <a:gd name="connsiteX34" fmla="*/ 3973611 w 4089010"/>
                  <a:gd name="connsiteY34" fmla="*/ 3882879 h 4599122"/>
                  <a:gd name="connsiteX35" fmla="*/ 3439755 w 4089010"/>
                  <a:gd name="connsiteY35" fmla="*/ 4010370 h 4599122"/>
                  <a:gd name="connsiteX36" fmla="*/ 2417571 w 4089010"/>
                  <a:gd name="connsiteY36" fmla="*/ 4389157 h 4599122"/>
                  <a:gd name="connsiteX37" fmla="*/ 2156052 w 4089010"/>
                  <a:gd name="connsiteY37" fmla="*/ 4563008 h 4599122"/>
                  <a:gd name="connsiteX38" fmla="*/ 1934771 w 4089010"/>
                  <a:gd name="connsiteY38" fmla="*/ 4548922 h 4599122"/>
                  <a:gd name="connsiteX39" fmla="*/ 1695064 w 4089010"/>
                  <a:gd name="connsiteY39" fmla="*/ 4391475 h 4599122"/>
                  <a:gd name="connsiteX40" fmla="*/ 1194493 w 4089010"/>
                  <a:gd name="connsiteY40" fmla="*/ 4172988 h 4599122"/>
                  <a:gd name="connsiteX41" fmla="*/ 313708 w 4089010"/>
                  <a:gd name="connsiteY41" fmla="*/ 3919492 h 4599122"/>
                  <a:gd name="connsiteX42" fmla="*/ 125176 w 4089010"/>
                  <a:gd name="connsiteY42" fmla="*/ 3880977 h 4599122"/>
                  <a:gd name="connsiteX43" fmla="*/ 1965 w 4089010"/>
                  <a:gd name="connsiteY43" fmla="*/ 3838362 h 4599122"/>
                  <a:gd name="connsiteX44" fmla="*/ 406012 w 4089010"/>
                  <a:gd name="connsiteY44" fmla="*/ 3531552 h 4599122"/>
                  <a:gd name="connsiteX45" fmla="*/ 1009111 w 4089010"/>
                  <a:gd name="connsiteY45" fmla="*/ 3366498 h 4599122"/>
                  <a:gd name="connsiteX46" fmla="*/ 1502967 w 4089010"/>
                  <a:gd name="connsiteY46" fmla="*/ 3004412 h 4599122"/>
                  <a:gd name="connsiteX47" fmla="*/ 1600841 w 4089010"/>
                  <a:gd name="connsiteY47" fmla="*/ 2483751 h 4599122"/>
                  <a:gd name="connsiteX48" fmla="*/ 1600589 w 4089010"/>
                  <a:gd name="connsiteY48" fmla="*/ 2426264 h 4599122"/>
                  <a:gd name="connsiteX49" fmla="*/ 1536749 w 4089010"/>
                  <a:gd name="connsiteY49" fmla="*/ 2376715 h 4599122"/>
                  <a:gd name="connsiteX50" fmla="*/ 1412564 w 4089010"/>
                  <a:gd name="connsiteY50" fmla="*/ 2275427 h 4599122"/>
                  <a:gd name="connsiteX51" fmla="*/ 1137374 w 4089010"/>
                  <a:gd name="connsiteY51" fmla="*/ 1890043 h 4599122"/>
                  <a:gd name="connsiteX52" fmla="*/ 1004475 w 4089010"/>
                  <a:gd name="connsiteY52" fmla="*/ 1479695 h 4599122"/>
                  <a:gd name="connsiteX53" fmla="*/ 999363 w 4089010"/>
                  <a:gd name="connsiteY53" fmla="*/ 1451069 h 4599122"/>
                  <a:gd name="connsiteX54" fmla="*/ 996554 w 4089010"/>
                  <a:gd name="connsiteY54" fmla="*/ 1323977 h 4599122"/>
                  <a:gd name="connsiteX55" fmla="*/ 2114273 w 4089010"/>
                  <a:gd name="connsiteY55" fmla="*/ 0 h 4599122"/>
                  <a:gd name="connsiteX0" fmla="*/ 1521748 w 4089010"/>
                  <a:gd name="connsiteY0" fmla="*/ 466189 h 4599122"/>
                  <a:gd name="connsiteX1" fmla="*/ 1519608 w 4089010"/>
                  <a:gd name="connsiteY1" fmla="*/ 466724 h 4599122"/>
                  <a:gd name="connsiteX2" fmla="*/ 1519430 w 4089010"/>
                  <a:gd name="connsiteY2" fmla="*/ 467021 h 4599122"/>
                  <a:gd name="connsiteX3" fmla="*/ 1519668 w 4089010"/>
                  <a:gd name="connsiteY3" fmla="*/ 466783 h 4599122"/>
                  <a:gd name="connsiteX4" fmla="*/ 1521748 w 4089010"/>
                  <a:gd name="connsiteY4" fmla="*/ 466189 h 4599122"/>
                  <a:gd name="connsiteX5" fmla="*/ 2114273 w 4089010"/>
                  <a:gd name="connsiteY5" fmla="*/ 0 h 4599122"/>
                  <a:gd name="connsiteX6" fmla="*/ 2157116 w 4089010"/>
                  <a:gd name="connsiteY6" fmla="*/ 8594 h 4599122"/>
                  <a:gd name="connsiteX7" fmla="*/ 2172433 w 4089010"/>
                  <a:gd name="connsiteY7" fmla="*/ 19229 h 4599122"/>
                  <a:gd name="connsiteX8" fmla="*/ 2333412 w 4089010"/>
                  <a:gd name="connsiteY8" fmla="*/ 131722 h 4599122"/>
                  <a:gd name="connsiteX9" fmla="*/ 2388599 w 4089010"/>
                  <a:gd name="connsiteY9" fmla="*/ 185720 h 4599122"/>
                  <a:gd name="connsiteX10" fmla="*/ 2398108 w 4089010"/>
                  <a:gd name="connsiteY10" fmla="*/ 194799 h 4599122"/>
                  <a:gd name="connsiteX11" fmla="*/ 2401466 w 4089010"/>
                  <a:gd name="connsiteY11" fmla="*/ 198231 h 4599122"/>
                  <a:gd name="connsiteX12" fmla="*/ 2550353 w 4089010"/>
                  <a:gd name="connsiteY12" fmla="*/ 357342 h 4599122"/>
                  <a:gd name="connsiteX13" fmla="*/ 2769239 w 4089010"/>
                  <a:gd name="connsiteY13" fmla="*/ 680379 h 4599122"/>
                  <a:gd name="connsiteX14" fmla="*/ 2795828 w 4089010"/>
                  <a:gd name="connsiteY14" fmla="*/ 723176 h 4599122"/>
                  <a:gd name="connsiteX15" fmla="*/ 2828657 w 4089010"/>
                  <a:gd name="connsiteY15" fmla="*/ 810027 h 4599122"/>
                  <a:gd name="connsiteX16" fmla="*/ 2899840 w 4089010"/>
                  <a:gd name="connsiteY16" fmla="*/ 1040918 h 4599122"/>
                  <a:gd name="connsiteX17" fmla="*/ 2945718 w 4089010"/>
                  <a:gd name="connsiteY17" fmla="*/ 1481223 h 4599122"/>
                  <a:gd name="connsiteX18" fmla="*/ 2933324 w 4089010"/>
                  <a:gd name="connsiteY18" fmla="*/ 1547554 h 4599122"/>
                  <a:gd name="connsiteX19" fmla="*/ 2930393 w 4089010"/>
                  <a:gd name="connsiteY19" fmla="*/ 1560633 h 4599122"/>
                  <a:gd name="connsiteX20" fmla="*/ 2921836 w 4089010"/>
                  <a:gd name="connsiteY20" fmla="*/ 1592016 h 4599122"/>
                  <a:gd name="connsiteX21" fmla="*/ 2808899 w 4089010"/>
                  <a:gd name="connsiteY21" fmla="*/ 1919999 h 4599122"/>
                  <a:gd name="connsiteX22" fmla="*/ 2522638 w 4089010"/>
                  <a:gd name="connsiteY22" fmla="*/ 2289466 h 4599122"/>
                  <a:gd name="connsiteX23" fmla="*/ 2447707 w 4089010"/>
                  <a:gd name="connsiteY23" fmla="*/ 2363185 h 4599122"/>
                  <a:gd name="connsiteX24" fmla="*/ 2448002 w 4089010"/>
                  <a:gd name="connsiteY24" fmla="*/ 2364225 h 4599122"/>
                  <a:gd name="connsiteX25" fmla="*/ 2492758 w 4089010"/>
                  <a:gd name="connsiteY25" fmla="*/ 2846371 h 4599122"/>
                  <a:gd name="connsiteX26" fmla="*/ 2855854 w 4089010"/>
                  <a:gd name="connsiteY26" fmla="*/ 3282871 h 4599122"/>
                  <a:gd name="connsiteX27" fmla="*/ 3097462 w 4089010"/>
                  <a:gd name="connsiteY27" fmla="*/ 3377731 h 4599122"/>
                  <a:gd name="connsiteX28" fmla="*/ 3513575 w 4089010"/>
                  <a:gd name="connsiteY28" fmla="*/ 3494048 h 4599122"/>
                  <a:gd name="connsiteX29" fmla="*/ 3760175 w 4089010"/>
                  <a:gd name="connsiteY29" fmla="*/ 3545222 h 4599122"/>
                  <a:gd name="connsiteX30" fmla="*/ 3896463 w 4089010"/>
                  <a:gd name="connsiteY30" fmla="*/ 3611375 h 4599122"/>
                  <a:gd name="connsiteX31" fmla="*/ 3986687 w 4089010"/>
                  <a:gd name="connsiteY31" fmla="*/ 3684065 h 4599122"/>
                  <a:gd name="connsiteX32" fmla="*/ 4076198 w 4089010"/>
                  <a:gd name="connsiteY32" fmla="*/ 3797589 h 4599122"/>
                  <a:gd name="connsiteX33" fmla="*/ 3973611 w 4089010"/>
                  <a:gd name="connsiteY33" fmla="*/ 3882879 h 4599122"/>
                  <a:gd name="connsiteX34" fmla="*/ 3439755 w 4089010"/>
                  <a:gd name="connsiteY34" fmla="*/ 4010370 h 4599122"/>
                  <a:gd name="connsiteX35" fmla="*/ 2417571 w 4089010"/>
                  <a:gd name="connsiteY35" fmla="*/ 4389157 h 4599122"/>
                  <a:gd name="connsiteX36" fmla="*/ 2156052 w 4089010"/>
                  <a:gd name="connsiteY36" fmla="*/ 4563008 h 4599122"/>
                  <a:gd name="connsiteX37" fmla="*/ 1934771 w 4089010"/>
                  <a:gd name="connsiteY37" fmla="*/ 4548922 h 4599122"/>
                  <a:gd name="connsiteX38" fmla="*/ 1695064 w 4089010"/>
                  <a:gd name="connsiteY38" fmla="*/ 4391475 h 4599122"/>
                  <a:gd name="connsiteX39" fmla="*/ 1194493 w 4089010"/>
                  <a:gd name="connsiteY39" fmla="*/ 4172988 h 4599122"/>
                  <a:gd name="connsiteX40" fmla="*/ 313708 w 4089010"/>
                  <a:gd name="connsiteY40" fmla="*/ 3919492 h 4599122"/>
                  <a:gd name="connsiteX41" fmla="*/ 125176 w 4089010"/>
                  <a:gd name="connsiteY41" fmla="*/ 3880977 h 4599122"/>
                  <a:gd name="connsiteX42" fmla="*/ 1965 w 4089010"/>
                  <a:gd name="connsiteY42" fmla="*/ 3838362 h 4599122"/>
                  <a:gd name="connsiteX43" fmla="*/ 406012 w 4089010"/>
                  <a:gd name="connsiteY43" fmla="*/ 3531552 h 4599122"/>
                  <a:gd name="connsiteX44" fmla="*/ 1009111 w 4089010"/>
                  <a:gd name="connsiteY44" fmla="*/ 3366498 h 4599122"/>
                  <a:gd name="connsiteX45" fmla="*/ 1502967 w 4089010"/>
                  <a:gd name="connsiteY45" fmla="*/ 3004412 h 4599122"/>
                  <a:gd name="connsiteX46" fmla="*/ 1600841 w 4089010"/>
                  <a:gd name="connsiteY46" fmla="*/ 2483751 h 4599122"/>
                  <a:gd name="connsiteX47" fmla="*/ 1600589 w 4089010"/>
                  <a:gd name="connsiteY47" fmla="*/ 2426264 h 4599122"/>
                  <a:gd name="connsiteX48" fmla="*/ 1536749 w 4089010"/>
                  <a:gd name="connsiteY48" fmla="*/ 2376715 h 4599122"/>
                  <a:gd name="connsiteX49" fmla="*/ 1412564 w 4089010"/>
                  <a:gd name="connsiteY49" fmla="*/ 2275427 h 4599122"/>
                  <a:gd name="connsiteX50" fmla="*/ 1137374 w 4089010"/>
                  <a:gd name="connsiteY50" fmla="*/ 1890043 h 4599122"/>
                  <a:gd name="connsiteX51" fmla="*/ 1004475 w 4089010"/>
                  <a:gd name="connsiteY51" fmla="*/ 1479695 h 4599122"/>
                  <a:gd name="connsiteX52" fmla="*/ 999363 w 4089010"/>
                  <a:gd name="connsiteY52" fmla="*/ 1451069 h 4599122"/>
                  <a:gd name="connsiteX53" fmla="*/ 996554 w 4089010"/>
                  <a:gd name="connsiteY53" fmla="*/ 1323977 h 4599122"/>
                  <a:gd name="connsiteX54" fmla="*/ 2114273 w 4089010"/>
                  <a:gd name="connsiteY54" fmla="*/ 0 h 4599122"/>
                  <a:gd name="connsiteX0" fmla="*/ 1519668 w 4089010"/>
                  <a:gd name="connsiteY0" fmla="*/ 466783 h 4599122"/>
                  <a:gd name="connsiteX1" fmla="*/ 1519608 w 4089010"/>
                  <a:gd name="connsiteY1" fmla="*/ 466724 h 4599122"/>
                  <a:gd name="connsiteX2" fmla="*/ 1519430 w 4089010"/>
                  <a:gd name="connsiteY2" fmla="*/ 467021 h 4599122"/>
                  <a:gd name="connsiteX3" fmla="*/ 1519668 w 4089010"/>
                  <a:gd name="connsiteY3" fmla="*/ 466783 h 4599122"/>
                  <a:gd name="connsiteX4" fmla="*/ 2114273 w 4089010"/>
                  <a:gd name="connsiteY4" fmla="*/ 0 h 4599122"/>
                  <a:gd name="connsiteX5" fmla="*/ 2157116 w 4089010"/>
                  <a:gd name="connsiteY5" fmla="*/ 8594 h 4599122"/>
                  <a:gd name="connsiteX6" fmla="*/ 2172433 w 4089010"/>
                  <a:gd name="connsiteY6" fmla="*/ 19229 h 4599122"/>
                  <a:gd name="connsiteX7" fmla="*/ 2333412 w 4089010"/>
                  <a:gd name="connsiteY7" fmla="*/ 131722 h 4599122"/>
                  <a:gd name="connsiteX8" fmla="*/ 2388599 w 4089010"/>
                  <a:gd name="connsiteY8" fmla="*/ 185720 h 4599122"/>
                  <a:gd name="connsiteX9" fmla="*/ 2398108 w 4089010"/>
                  <a:gd name="connsiteY9" fmla="*/ 194799 h 4599122"/>
                  <a:gd name="connsiteX10" fmla="*/ 2401466 w 4089010"/>
                  <a:gd name="connsiteY10" fmla="*/ 198231 h 4599122"/>
                  <a:gd name="connsiteX11" fmla="*/ 2550353 w 4089010"/>
                  <a:gd name="connsiteY11" fmla="*/ 357342 h 4599122"/>
                  <a:gd name="connsiteX12" fmla="*/ 2769239 w 4089010"/>
                  <a:gd name="connsiteY12" fmla="*/ 680379 h 4599122"/>
                  <a:gd name="connsiteX13" fmla="*/ 2795828 w 4089010"/>
                  <a:gd name="connsiteY13" fmla="*/ 723176 h 4599122"/>
                  <a:gd name="connsiteX14" fmla="*/ 2828657 w 4089010"/>
                  <a:gd name="connsiteY14" fmla="*/ 810027 h 4599122"/>
                  <a:gd name="connsiteX15" fmla="*/ 2899840 w 4089010"/>
                  <a:gd name="connsiteY15" fmla="*/ 1040918 h 4599122"/>
                  <a:gd name="connsiteX16" fmla="*/ 2945718 w 4089010"/>
                  <a:gd name="connsiteY16" fmla="*/ 1481223 h 4599122"/>
                  <a:gd name="connsiteX17" fmla="*/ 2933324 w 4089010"/>
                  <a:gd name="connsiteY17" fmla="*/ 1547554 h 4599122"/>
                  <a:gd name="connsiteX18" fmla="*/ 2930393 w 4089010"/>
                  <a:gd name="connsiteY18" fmla="*/ 1560633 h 4599122"/>
                  <a:gd name="connsiteX19" fmla="*/ 2921836 w 4089010"/>
                  <a:gd name="connsiteY19" fmla="*/ 1592016 h 4599122"/>
                  <a:gd name="connsiteX20" fmla="*/ 2808899 w 4089010"/>
                  <a:gd name="connsiteY20" fmla="*/ 1919999 h 4599122"/>
                  <a:gd name="connsiteX21" fmla="*/ 2522638 w 4089010"/>
                  <a:gd name="connsiteY21" fmla="*/ 2289466 h 4599122"/>
                  <a:gd name="connsiteX22" fmla="*/ 2447707 w 4089010"/>
                  <a:gd name="connsiteY22" fmla="*/ 2363185 h 4599122"/>
                  <a:gd name="connsiteX23" fmla="*/ 2448002 w 4089010"/>
                  <a:gd name="connsiteY23" fmla="*/ 2364225 h 4599122"/>
                  <a:gd name="connsiteX24" fmla="*/ 2492758 w 4089010"/>
                  <a:gd name="connsiteY24" fmla="*/ 2846371 h 4599122"/>
                  <a:gd name="connsiteX25" fmla="*/ 2855854 w 4089010"/>
                  <a:gd name="connsiteY25" fmla="*/ 3282871 h 4599122"/>
                  <a:gd name="connsiteX26" fmla="*/ 3097462 w 4089010"/>
                  <a:gd name="connsiteY26" fmla="*/ 3377731 h 4599122"/>
                  <a:gd name="connsiteX27" fmla="*/ 3513575 w 4089010"/>
                  <a:gd name="connsiteY27" fmla="*/ 3494048 h 4599122"/>
                  <a:gd name="connsiteX28" fmla="*/ 3760175 w 4089010"/>
                  <a:gd name="connsiteY28" fmla="*/ 3545222 h 4599122"/>
                  <a:gd name="connsiteX29" fmla="*/ 3896463 w 4089010"/>
                  <a:gd name="connsiteY29" fmla="*/ 3611375 h 4599122"/>
                  <a:gd name="connsiteX30" fmla="*/ 3986687 w 4089010"/>
                  <a:gd name="connsiteY30" fmla="*/ 3684065 h 4599122"/>
                  <a:gd name="connsiteX31" fmla="*/ 4076198 w 4089010"/>
                  <a:gd name="connsiteY31" fmla="*/ 3797589 h 4599122"/>
                  <a:gd name="connsiteX32" fmla="*/ 3973611 w 4089010"/>
                  <a:gd name="connsiteY32" fmla="*/ 3882879 h 4599122"/>
                  <a:gd name="connsiteX33" fmla="*/ 3439755 w 4089010"/>
                  <a:gd name="connsiteY33" fmla="*/ 4010370 h 4599122"/>
                  <a:gd name="connsiteX34" fmla="*/ 2417571 w 4089010"/>
                  <a:gd name="connsiteY34" fmla="*/ 4389157 h 4599122"/>
                  <a:gd name="connsiteX35" fmla="*/ 2156052 w 4089010"/>
                  <a:gd name="connsiteY35" fmla="*/ 4563008 h 4599122"/>
                  <a:gd name="connsiteX36" fmla="*/ 1934771 w 4089010"/>
                  <a:gd name="connsiteY36" fmla="*/ 4548922 h 4599122"/>
                  <a:gd name="connsiteX37" fmla="*/ 1695064 w 4089010"/>
                  <a:gd name="connsiteY37" fmla="*/ 4391475 h 4599122"/>
                  <a:gd name="connsiteX38" fmla="*/ 1194493 w 4089010"/>
                  <a:gd name="connsiteY38" fmla="*/ 4172988 h 4599122"/>
                  <a:gd name="connsiteX39" fmla="*/ 313708 w 4089010"/>
                  <a:gd name="connsiteY39" fmla="*/ 3919492 h 4599122"/>
                  <a:gd name="connsiteX40" fmla="*/ 125176 w 4089010"/>
                  <a:gd name="connsiteY40" fmla="*/ 3880977 h 4599122"/>
                  <a:gd name="connsiteX41" fmla="*/ 1965 w 4089010"/>
                  <a:gd name="connsiteY41" fmla="*/ 3838362 h 4599122"/>
                  <a:gd name="connsiteX42" fmla="*/ 406012 w 4089010"/>
                  <a:gd name="connsiteY42" fmla="*/ 3531552 h 4599122"/>
                  <a:gd name="connsiteX43" fmla="*/ 1009111 w 4089010"/>
                  <a:gd name="connsiteY43" fmla="*/ 3366498 h 4599122"/>
                  <a:gd name="connsiteX44" fmla="*/ 1502967 w 4089010"/>
                  <a:gd name="connsiteY44" fmla="*/ 3004412 h 4599122"/>
                  <a:gd name="connsiteX45" fmla="*/ 1600841 w 4089010"/>
                  <a:gd name="connsiteY45" fmla="*/ 2483751 h 4599122"/>
                  <a:gd name="connsiteX46" fmla="*/ 1600589 w 4089010"/>
                  <a:gd name="connsiteY46" fmla="*/ 2426264 h 4599122"/>
                  <a:gd name="connsiteX47" fmla="*/ 1536749 w 4089010"/>
                  <a:gd name="connsiteY47" fmla="*/ 2376715 h 4599122"/>
                  <a:gd name="connsiteX48" fmla="*/ 1412564 w 4089010"/>
                  <a:gd name="connsiteY48" fmla="*/ 2275427 h 4599122"/>
                  <a:gd name="connsiteX49" fmla="*/ 1137374 w 4089010"/>
                  <a:gd name="connsiteY49" fmla="*/ 1890043 h 4599122"/>
                  <a:gd name="connsiteX50" fmla="*/ 1004475 w 4089010"/>
                  <a:gd name="connsiteY50" fmla="*/ 1479695 h 4599122"/>
                  <a:gd name="connsiteX51" fmla="*/ 999363 w 4089010"/>
                  <a:gd name="connsiteY51" fmla="*/ 1451069 h 4599122"/>
                  <a:gd name="connsiteX52" fmla="*/ 996554 w 4089010"/>
                  <a:gd name="connsiteY52" fmla="*/ 1323977 h 4599122"/>
                  <a:gd name="connsiteX53" fmla="*/ 2114273 w 4089010"/>
                  <a:gd name="connsiteY53" fmla="*/ 0 h 4599122"/>
                  <a:gd name="connsiteX0" fmla="*/ 1519430 w 4089010"/>
                  <a:gd name="connsiteY0" fmla="*/ 467021 h 4599122"/>
                  <a:gd name="connsiteX1" fmla="*/ 1519608 w 4089010"/>
                  <a:gd name="connsiteY1" fmla="*/ 466724 h 4599122"/>
                  <a:gd name="connsiteX2" fmla="*/ 1519430 w 4089010"/>
                  <a:gd name="connsiteY2" fmla="*/ 467021 h 4599122"/>
                  <a:gd name="connsiteX3" fmla="*/ 2114273 w 4089010"/>
                  <a:gd name="connsiteY3" fmla="*/ 0 h 4599122"/>
                  <a:gd name="connsiteX4" fmla="*/ 2157116 w 4089010"/>
                  <a:gd name="connsiteY4" fmla="*/ 8594 h 4599122"/>
                  <a:gd name="connsiteX5" fmla="*/ 2172433 w 4089010"/>
                  <a:gd name="connsiteY5" fmla="*/ 19229 h 4599122"/>
                  <a:gd name="connsiteX6" fmla="*/ 2333412 w 4089010"/>
                  <a:gd name="connsiteY6" fmla="*/ 131722 h 4599122"/>
                  <a:gd name="connsiteX7" fmla="*/ 2388599 w 4089010"/>
                  <a:gd name="connsiteY7" fmla="*/ 185720 h 4599122"/>
                  <a:gd name="connsiteX8" fmla="*/ 2398108 w 4089010"/>
                  <a:gd name="connsiteY8" fmla="*/ 194799 h 4599122"/>
                  <a:gd name="connsiteX9" fmla="*/ 2401466 w 4089010"/>
                  <a:gd name="connsiteY9" fmla="*/ 198231 h 4599122"/>
                  <a:gd name="connsiteX10" fmla="*/ 2550353 w 4089010"/>
                  <a:gd name="connsiteY10" fmla="*/ 357342 h 4599122"/>
                  <a:gd name="connsiteX11" fmla="*/ 2769239 w 4089010"/>
                  <a:gd name="connsiteY11" fmla="*/ 680379 h 4599122"/>
                  <a:gd name="connsiteX12" fmla="*/ 2795828 w 4089010"/>
                  <a:gd name="connsiteY12" fmla="*/ 723176 h 4599122"/>
                  <a:gd name="connsiteX13" fmla="*/ 2828657 w 4089010"/>
                  <a:gd name="connsiteY13" fmla="*/ 810027 h 4599122"/>
                  <a:gd name="connsiteX14" fmla="*/ 2899840 w 4089010"/>
                  <a:gd name="connsiteY14" fmla="*/ 1040918 h 4599122"/>
                  <a:gd name="connsiteX15" fmla="*/ 2945718 w 4089010"/>
                  <a:gd name="connsiteY15" fmla="*/ 1481223 h 4599122"/>
                  <a:gd name="connsiteX16" fmla="*/ 2933324 w 4089010"/>
                  <a:gd name="connsiteY16" fmla="*/ 1547554 h 4599122"/>
                  <a:gd name="connsiteX17" fmla="*/ 2930393 w 4089010"/>
                  <a:gd name="connsiteY17" fmla="*/ 1560633 h 4599122"/>
                  <a:gd name="connsiteX18" fmla="*/ 2921836 w 4089010"/>
                  <a:gd name="connsiteY18" fmla="*/ 1592016 h 4599122"/>
                  <a:gd name="connsiteX19" fmla="*/ 2808899 w 4089010"/>
                  <a:gd name="connsiteY19" fmla="*/ 1919999 h 4599122"/>
                  <a:gd name="connsiteX20" fmla="*/ 2522638 w 4089010"/>
                  <a:gd name="connsiteY20" fmla="*/ 2289466 h 4599122"/>
                  <a:gd name="connsiteX21" fmla="*/ 2447707 w 4089010"/>
                  <a:gd name="connsiteY21" fmla="*/ 2363185 h 4599122"/>
                  <a:gd name="connsiteX22" fmla="*/ 2448002 w 4089010"/>
                  <a:gd name="connsiteY22" fmla="*/ 2364225 h 4599122"/>
                  <a:gd name="connsiteX23" fmla="*/ 2492758 w 4089010"/>
                  <a:gd name="connsiteY23" fmla="*/ 2846371 h 4599122"/>
                  <a:gd name="connsiteX24" fmla="*/ 2855854 w 4089010"/>
                  <a:gd name="connsiteY24" fmla="*/ 3282871 h 4599122"/>
                  <a:gd name="connsiteX25" fmla="*/ 3097462 w 4089010"/>
                  <a:gd name="connsiteY25" fmla="*/ 3377731 h 4599122"/>
                  <a:gd name="connsiteX26" fmla="*/ 3513575 w 4089010"/>
                  <a:gd name="connsiteY26" fmla="*/ 3494048 h 4599122"/>
                  <a:gd name="connsiteX27" fmla="*/ 3760175 w 4089010"/>
                  <a:gd name="connsiteY27" fmla="*/ 3545222 h 4599122"/>
                  <a:gd name="connsiteX28" fmla="*/ 3896463 w 4089010"/>
                  <a:gd name="connsiteY28" fmla="*/ 3611375 h 4599122"/>
                  <a:gd name="connsiteX29" fmla="*/ 3986687 w 4089010"/>
                  <a:gd name="connsiteY29" fmla="*/ 3684065 h 4599122"/>
                  <a:gd name="connsiteX30" fmla="*/ 4076198 w 4089010"/>
                  <a:gd name="connsiteY30" fmla="*/ 3797589 h 4599122"/>
                  <a:gd name="connsiteX31" fmla="*/ 3973611 w 4089010"/>
                  <a:gd name="connsiteY31" fmla="*/ 3882879 h 4599122"/>
                  <a:gd name="connsiteX32" fmla="*/ 3439755 w 4089010"/>
                  <a:gd name="connsiteY32" fmla="*/ 4010370 h 4599122"/>
                  <a:gd name="connsiteX33" fmla="*/ 2417571 w 4089010"/>
                  <a:gd name="connsiteY33" fmla="*/ 4389157 h 4599122"/>
                  <a:gd name="connsiteX34" fmla="*/ 2156052 w 4089010"/>
                  <a:gd name="connsiteY34" fmla="*/ 4563008 h 4599122"/>
                  <a:gd name="connsiteX35" fmla="*/ 1934771 w 4089010"/>
                  <a:gd name="connsiteY35" fmla="*/ 4548922 h 4599122"/>
                  <a:gd name="connsiteX36" fmla="*/ 1695064 w 4089010"/>
                  <a:gd name="connsiteY36" fmla="*/ 4391475 h 4599122"/>
                  <a:gd name="connsiteX37" fmla="*/ 1194493 w 4089010"/>
                  <a:gd name="connsiteY37" fmla="*/ 4172988 h 4599122"/>
                  <a:gd name="connsiteX38" fmla="*/ 313708 w 4089010"/>
                  <a:gd name="connsiteY38" fmla="*/ 3919492 h 4599122"/>
                  <a:gd name="connsiteX39" fmla="*/ 125176 w 4089010"/>
                  <a:gd name="connsiteY39" fmla="*/ 3880977 h 4599122"/>
                  <a:gd name="connsiteX40" fmla="*/ 1965 w 4089010"/>
                  <a:gd name="connsiteY40" fmla="*/ 3838362 h 4599122"/>
                  <a:gd name="connsiteX41" fmla="*/ 406012 w 4089010"/>
                  <a:gd name="connsiteY41" fmla="*/ 3531552 h 4599122"/>
                  <a:gd name="connsiteX42" fmla="*/ 1009111 w 4089010"/>
                  <a:gd name="connsiteY42" fmla="*/ 3366498 h 4599122"/>
                  <a:gd name="connsiteX43" fmla="*/ 1502967 w 4089010"/>
                  <a:gd name="connsiteY43" fmla="*/ 3004412 h 4599122"/>
                  <a:gd name="connsiteX44" fmla="*/ 1600841 w 4089010"/>
                  <a:gd name="connsiteY44" fmla="*/ 2483751 h 4599122"/>
                  <a:gd name="connsiteX45" fmla="*/ 1600589 w 4089010"/>
                  <a:gd name="connsiteY45" fmla="*/ 2426264 h 4599122"/>
                  <a:gd name="connsiteX46" fmla="*/ 1536749 w 4089010"/>
                  <a:gd name="connsiteY46" fmla="*/ 2376715 h 4599122"/>
                  <a:gd name="connsiteX47" fmla="*/ 1412564 w 4089010"/>
                  <a:gd name="connsiteY47" fmla="*/ 2275427 h 4599122"/>
                  <a:gd name="connsiteX48" fmla="*/ 1137374 w 4089010"/>
                  <a:gd name="connsiteY48" fmla="*/ 1890043 h 4599122"/>
                  <a:gd name="connsiteX49" fmla="*/ 1004475 w 4089010"/>
                  <a:gd name="connsiteY49" fmla="*/ 1479695 h 4599122"/>
                  <a:gd name="connsiteX50" fmla="*/ 999363 w 4089010"/>
                  <a:gd name="connsiteY50" fmla="*/ 1451069 h 4599122"/>
                  <a:gd name="connsiteX51" fmla="*/ 996554 w 4089010"/>
                  <a:gd name="connsiteY51" fmla="*/ 1323977 h 4599122"/>
                  <a:gd name="connsiteX52" fmla="*/ 2114273 w 4089010"/>
                  <a:gd name="connsiteY52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899840 w 4089010"/>
                  <a:gd name="connsiteY11" fmla="*/ 1040918 h 4599122"/>
                  <a:gd name="connsiteX12" fmla="*/ 2945718 w 4089010"/>
                  <a:gd name="connsiteY12" fmla="*/ 1481223 h 4599122"/>
                  <a:gd name="connsiteX13" fmla="*/ 2933324 w 4089010"/>
                  <a:gd name="connsiteY13" fmla="*/ 1547554 h 4599122"/>
                  <a:gd name="connsiteX14" fmla="*/ 2930393 w 4089010"/>
                  <a:gd name="connsiteY14" fmla="*/ 1560633 h 4599122"/>
                  <a:gd name="connsiteX15" fmla="*/ 2921836 w 4089010"/>
                  <a:gd name="connsiteY15" fmla="*/ 1592016 h 4599122"/>
                  <a:gd name="connsiteX16" fmla="*/ 2808899 w 4089010"/>
                  <a:gd name="connsiteY16" fmla="*/ 1919999 h 4599122"/>
                  <a:gd name="connsiteX17" fmla="*/ 2522638 w 4089010"/>
                  <a:gd name="connsiteY17" fmla="*/ 2289466 h 4599122"/>
                  <a:gd name="connsiteX18" fmla="*/ 2447707 w 4089010"/>
                  <a:gd name="connsiteY18" fmla="*/ 2363185 h 4599122"/>
                  <a:gd name="connsiteX19" fmla="*/ 2448002 w 4089010"/>
                  <a:gd name="connsiteY19" fmla="*/ 2364225 h 4599122"/>
                  <a:gd name="connsiteX20" fmla="*/ 2492758 w 4089010"/>
                  <a:gd name="connsiteY20" fmla="*/ 2846371 h 4599122"/>
                  <a:gd name="connsiteX21" fmla="*/ 2855854 w 4089010"/>
                  <a:gd name="connsiteY21" fmla="*/ 3282871 h 4599122"/>
                  <a:gd name="connsiteX22" fmla="*/ 3097462 w 4089010"/>
                  <a:gd name="connsiteY22" fmla="*/ 3377731 h 4599122"/>
                  <a:gd name="connsiteX23" fmla="*/ 3513575 w 4089010"/>
                  <a:gd name="connsiteY23" fmla="*/ 3494048 h 4599122"/>
                  <a:gd name="connsiteX24" fmla="*/ 3760175 w 4089010"/>
                  <a:gd name="connsiteY24" fmla="*/ 3545222 h 4599122"/>
                  <a:gd name="connsiteX25" fmla="*/ 3896463 w 4089010"/>
                  <a:gd name="connsiteY25" fmla="*/ 3611375 h 4599122"/>
                  <a:gd name="connsiteX26" fmla="*/ 3986687 w 4089010"/>
                  <a:gd name="connsiteY26" fmla="*/ 3684065 h 4599122"/>
                  <a:gd name="connsiteX27" fmla="*/ 4076198 w 4089010"/>
                  <a:gd name="connsiteY27" fmla="*/ 3797589 h 4599122"/>
                  <a:gd name="connsiteX28" fmla="*/ 3973611 w 4089010"/>
                  <a:gd name="connsiteY28" fmla="*/ 3882879 h 4599122"/>
                  <a:gd name="connsiteX29" fmla="*/ 3439755 w 4089010"/>
                  <a:gd name="connsiteY29" fmla="*/ 4010370 h 4599122"/>
                  <a:gd name="connsiteX30" fmla="*/ 2417571 w 4089010"/>
                  <a:gd name="connsiteY30" fmla="*/ 4389157 h 4599122"/>
                  <a:gd name="connsiteX31" fmla="*/ 2156052 w 4089010"/>
                  <a:gd name="connsiteY31" fmla="*/ 4563008 h 4599122"/>
                  <a:gd name="connsiteX32" fmla="*/ 1934771 w 4089010"/>
                  <a:gd name="connsiteY32" fmla="*/ 4548922 h 4599122"/>
                  <a:gd name="connsiteX33" fmla="*/ 1695064 w 4089010"/>
                  <a:gd name="connsiteY33" fmla="*/ 4391475 h 4599122"/>
                  <a:gd name="connsiteX34" fmla="*/ 1194493 w 4089010"/>
                  <a:gd name="connsiteY34" fmla="*/ 4172988 h 4599122"/>
                  <a:gd name="connsiteX35" fmla="*/ 313708 w 4089010"/>
                  <a:gd name="connsiteY35" fmla="*/ 3919492 h 4599122"/>
                  <a:gd name="connsiteX36" fmla="*/ 125176 w 4089010"/>
                  <a:gd name="connsiteY36" fmla="*/ 3880977 h 4599122"/>
                  <a:gd name="connsiteX37" fmla="*/ 1965 w 4089010"/>
                  <a:gd name="connsiteY37" fmla="*/ 3838362 h 4599122"/>
                  <a:gd name="connsiteX38" fmla="*/ 406012 w 4089010"/>
                  <a:gd name="connsiteY38" fmla="*/ 3531552 h 4599122"/>
                  <a:gd name="connsiteX39" fmla="*/ 1009111 w 4089010"/>
                  <a:gd name="connsiteY39" fmla="*/ 3366498 h 4599122"/>
                  <a:gd name="connsiteX40" fmla="*/ 1502967 w 4089010"/>
                  <a:gd name="connsiteY40" fmla="*/ 3004412 h 4599122"/>
                  <a:gd name="connsiteX41" fmla="*/ 1600841 w 4089010"/>
                  <a:gd name="connsiteY41" fmla="*/ 2483751 h 4599122"/>
                  <a:gd name="connsiteX42" fmla="*/ 1600589 w 4089010"/>
                  <a:gd name="connsiteY42" fmla="*/ 2426264 h 4599122"/>
                  <a:gd name="connsiteX43" fmla="*/ 1536749 w 4089010"/>
                  <a:gd name="connsiteY43" fmla="*/ 2376715 h 4599122"/>
                  <a:gd name="connsiteX44" fmla="*/ 1412564 w 4089010"/>
                  <a:gd name="connsiteY44" fmla="*/ 2275427 h 4599122"/>
                  <a:gd name="connsiteX45" fmla="*/ 1137374 w 4089010"/>
                  <a:gd name="connsiteY45" fmla="*/ 1890043 h 4599122"/>
                  <a:gd name="connsiteX46" fmla="*/ 1004475 w 4089010"/>
                  <a:gd name="connsiteY46" fmla="*/ 1479695 h 4599122"/>
                  <a:gd name="connsiteX47" fmla="*/ 999363 w 4089010"/>
                  <a:gd name="connsiteY47" fmla="*/ 1451069 h 4599122"/>
                  <a:gd name="connsiteX48" fmla="*/ 996554 w 4089010"/>
                  <a:gd name="connsiteY48" fmla="*/ 1323977 h 4599122"/>
                  <a:gd name="connsiteX49" fmla="*/ 2114273 w 4089010"/>
                  <a:gd name="connsiteY49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899840 w 4089010"/>
                  <a:gd name="connsiteY11" fmla="*/ 1040918 h 4599122"/>
                  <a:gd name="connsiteX12" fmla="*/ 2945718 w 4089010"/>
                  <a:gd name="connsiteY12" fmla="*/ 1481223 h 4599122"/>
                  <a:gd name="connsiteX13" fmla="*/ 2933324 w 4089010"/>
                  <a:gd name="connsiteY13" fmla="*/ 1547554 h 4599122"/>
                  <a:gd name="connsiteX14" fmla="*/ 2930393 w 4089010"/>
                  <a:gd name="connsiteY14" fmla="*/ 1560633 h 4599122"/>
                  <a:gd name="connsiteX15" fmla="*/ 2921836 w 4089010"/>
                  <a:gd name="connsiteY15" fmla="*/ 1592016 h 4599122"/>
                  <a:gd name="connsiteX16" fmla="*/ 2808899 w 4089010"/>
                  <a:gd name="connsiteY16" fmla="*/ 1919999 h 4599122"/>
                  <a:gd name="connsiteX17" fmla="*/ 2522638 w 4089010"/>
                  <a:gd name="connsiteY17" fmla="*/ 2289466 h 4599122"/>
                  <a:gd name="connsiteX18" fmla="*/ 2447707 w 4089010"/>
                  <a:gd name="connsiteY18" fmla="*/ 2363185 h 4599122"/>
                  <a:gd name="connsiteX19" fmla="*/ 2448002 w 4089010"/>
                  <a:gd name="connsiteY19" fmla="*/ 2364225 h 4599122"/>
                  <a:gd name="connsiteX20" fmla="*/ 2492758 w 4089010"/>
                  <a:gd name="connsiteY20" fmla="*/ 2846371 h 4599122"/>
                  <a:gd name="connsiteX21" fmla="*/ 2855854 w 4089010"/>
                  <a:gd name="connsiteY21" fmla="*/ 3282871 h 4599122"/>
                  <a:gd name="connsiteX22" fmla="*/ 3097462 w 4089010"/>
                  <a:gd name="connsiteY22" fmla="*/ 3377731 h 4599122"/>
                  <a:gd name="connsiteX23" fmla="*/ 3513575 w 4089010"/>
                  <a:gd name="connsiteY23" fmla="*/ 3494048 h 4599122"/>
                  <a:gd name="connsiteX24" fmla="*/ 3760175 w 4089010"/>
                  <a:gd name="connsiteY24" fmla="*/ 3545222 h 4599122"/>
                  <a:gd name="connsiteX25" fmla="*/ 3896463 w 4089010"/>
                  <a:gd name="connsiteY25" fmla="*/ 3611375 h 4599122"/>
                  <a:gd name="connsiteX26" fmla="*/ 3986687 w 4089010"/>
                  <a:gd name="connsiteY26" fmla="*/ 3684065 h 4599122"/>
                  <a:gd name="connsiteX27" fmla="*/ 4076198 w 4089010"/>
                  <a:gd name="connsiteY27" fmla="*/ 3797589 h 4599122"/>
                  <a:gd name="connsiteX28" fmla="*/ 3973611 w 4089010"/>
                  <a:gd name="connsiteY28" fmla="*/ 3882879 h 4599122"/>
                  <a:gd name="connsiteX29" fmla="*/ 3439755 w 4089010"/>
                  <a:gd name="connsiteY29" fmla="*/ 4010370 h 4599122"/>
                  <a:gd name="connsiteX30" fmla="*/ 2417571 w 4089010"/>
                  <a:gd name="connsiteY30" fmla="*/ 4389157 h 4599122"/>
                  <a:gd name="connsiteX31" fmla="*/ 2156052 w 4089010"/>
                  <a:gd name="connsiteY31" fmla="*/ 4563008 h 4599122"/>
                  <a:gd name="connsiteX32" fmla="*/ 1934771 w 4089010"/>
                  <a:gd name="connsiteY32" fmla="*/ 4548922 h 4599122"/>
                  <a:gd name="connsiteX33" fmla="*/ 1695064 w 4089010"/>
                  <a:gd name="connsiteY33" fmla="*/ 4391475 h 4599122"/>
                  <a:gd name="connsiteX34" fmla="*/ 1194493 w 4089010"/>
                  <a:gd name="connsiteY34" fmla="*/ 4172988 h 4599122"/>
                  <a:gd name="connsiteX35" fmla="*/ 313708 w 4089010"/>
                  <a:gd name="connsiteY35" fmla="*/ 3919492 h 4599122"/>
                  <a:gd name="connsiteX36" fmla="*/ 125176 w 4089010"/>
                  <a:gd name="connsiteY36" fmla="*/ 3880977 h 4599122"/>
                  <a:gd name="connsiteX37" fmla="*/ 1965 w 4089010"/>
                  <a:gd name="connsiteY37" fmla="*/ 3838362 h 4599122"/>
                  <a:gd name="connsiteX38" fmla="*/ 406012 w 4089010"/>
                  <a:gd name="connsiteY38" fmla="*/ 3531552 h 4599122"/>
                  <a:gd name="connsiteX39" fmla="*/ 1009111 w 4089010"/>
                  <a:gd name="connsiteY39" fmla="*/ 3366498 h 4599122"/>
                  <a:gd name="connsiteX40" fmla="*/ 1502967 w 4089010"/>
                  <a:gd name="connsiteY40" fmla="*/ 3004412 h 4599122"/>
                  <a:gd name="connsiteX41" fmla="*/ 1600841 w 4089010"/>
                  <a:gd name="connsiteY41" fmla="*/ 2483751 h 4599122"/>
                  <a:gd name="connsiteX42" fmla="*/ 1600589 w 4089010"/>
                  <a:gd name="connsiteY42" fmla="*/ 2426264 h 4599122"/>
                  <a:gd name="connsiteX43" fmla="*/ 1536749 w 4089010"/>
                  <a:gd name="connsiteY43" fmla="*/ 2376715 h 4599122"/>
                  <a:gd name="connsiteX44" fmla="*/ 1412564 w 4089010"/>
                  <a:gd name="connsiteY44" fmla="*/ 2275427 h 4599122"/>
                  <a:gd name="connsiteX45" fmla="*/ 1137374 w 4089010"/>
                  <a:gd name="connsiteY45" fmla="*/ 1890043 h 4599122"/>
                  <a:gd name="connsiteX46" fmla="*/ 1004475 w 4089010"/>
                  <a:gd name="connsiteY46" fmla="*/ 1479695 h 4599122"/>
                  <a:gd name="connsiteX47" fmla="*/ 996554 w 4089010"/>
                  <a:gd name="connsiteY47" fmla="*/ 1323977 h 4599122"/>
                  <a:gd name="connsiteX48" fmla="*/ 2114273 w 4089010"/>
                  <a:gd name="connsiteY48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945718 w 4089010"/>
                  <a:gd name="connsiteY11" fmla="*/ 1481223 h 4599122"/>
                  <a:gd name="connsiteX12" fmla="*/ 2933324 w 4089010"/>
                  <a:gd name="connsiteY12" fmla="*/ 1547554 h 4599122"/>
                  <a:gd name="connsiteX13" fmla="*/ 2930393 w 4089010"/>
                  <a:gd name="connsiteY13" fmla="*/ 1560633 h 4599122"/>
                  <a:gd name="connsiteX14" fmla="*/ 2921836 w 4089010"/>
                  <a:gd name="connsiteY14" fmla="*/ 1592016 h 4599122"/>
                  <a:gd name="connsiteX15" fmla="*/ 2808899 w 4089010"/>
                  <a:gd name="connsiteY15" fmla="*/ 1919999 h 4599122"/>
                  <a:gd name="connsiteX16" fmla="*/ 2522638 w 4089010"/>
                  <a:gd name="connsiteY16" fmla="*/ 2289466 h 4599122"/>
                  <a:gd name="connsiteX17" fmla="*/ 2447707 w 4089010"/>
                  <a:gd name="connsiteY17" fmla="*/ 2363185 h 4599122"/>
                  <a:gd name="connsiteX18" fmla="*/ 2448002 w 4089010"/>
                  <a:gd name="connsiteY18" fmla="*/ 2364225 h 4599122"/>
                  <a:gd name="connsiteX19" fmla="*/ 2492758 w 4089010"/>
                  <a:gd name="connsiteY19" fmla="*/ 2846371 h 4599122"/>
                  <a:gd name="connsiteX20" fmla="*/ 2855854 w 4089010"/>
                  <a:gd name="connsiteY20" fmla="*/ 3282871 h 4599122"/>
                  <a:gd name="connsiteX21" fmla="*/ 3097462 w 4089010"/>
                  <a:gd name="connsiteY21" fmla="*/ 3377731 h 4599122"/>
                  <a:gd name="connsiteX22" fmla="*/ 3513575 w 4089010"/>
                  <a:gd name="connsiteY22" fmla="*/ 3494048 h 4599122"/>
                  <a:gd name="connsiteX23" fmla="*/ 3760175 w 4089010"/>
                  <a:gd name="connsiteY23" fmla="*/ 3545222 h 4599122"/>
                  <a:gd name="connsiteX24" fmla="*/ 3896463 w 4089010"/>
                  <a:gd name="connsiteY24" fmla="*/ 3611375 h 4599122"/>
                  <a:gd name="connsiteX25" fmla="*/ 3986687 w 4089010"/>
                  <a:gd name="connsiteY25" fmla="*/ 3684065 h 4599122"/>
                  <a:gd name="connsiteX26" fmla="*/ 4076198 w 4089010"/>
                  <a:gd name="connsiteY26" fmla="*/ 3797589 h 4599122"/>
                  <a:gd name="connsiteX27" fmla="*/ 3973611 w 4089010"/>
                  <a:gd name="connsiteY27" fmla="*/ 3882879 h 4599122"/>
                  <a:gd name="connsiteX28" fmla="*/ 3439755 w 4089010"/>
                  <a:gd name="connsiteY28" fmla="*/ 4010370 h 4599122"/>
                  <a:gd name="connsiteX29" fmla="*/ 2417571 w 4089010"/>
                  <a:gd name="connsiteY29" fmla="*/ 4389157 h 4599122"/>
                  <a:gd name="connsiteX30" fmla="*/ 2156052 w 4089010"/>
                  <a:gd name="connsiteY30" fmla="*/ 4563008 h 4599122"/>
                  <a:gd name="connsiteX31" fmla="*/ 1934771 w 4089010"/>
                  <a:gd name="connsiteY31" fmla="*/ 4548922 h 4599122"/>
                  <a:gd name="connsiteX32" fmla="*/ 1695064 w 4089010"/>
                  <a:gd name="connsiteY32" fmla="*/ 4391475 h 4599122"/>
                  <a:gd name="connsiteX33" fmla="*/ 1194493 w 4089010"/>
                  <a:gd name="connsiteY33" fmla="*/ 4172988 h 4599122"/>
                  <a:gd name="connsiteX34" fmla="*/ 313708 w 4089010"/>
                  <a:gd name="connsiteY34" fmla="*/ 3919492 h 4599122"/>
                  <a:gd name="connsiteX35" fmla="*/ 125176 w 4089010"/>
                  <a:gd name="connsiteY35" fmla="*/ 3880977 h 4599122"/>
                  <a:gd name="connsiteX36" fmla="*/ 1965 w 4089010"/>
                  <a:gd name="connsiteY36" fmla="*/ 3838362 h 4599122"/>
                  <a:gd name="connsiteX37" fmla="*/ 406012 w 4089010"/>
                  <a:gd name="connsiteY37" fmla="*/ 3531552 h 4599122"/>
                  <a:gd name="connsiteX38" fmla="*/ 1009111 w 4089010"/>
                  <a:gd name="connsiteY38" fmla="*/ 3366498 h 4599122"/>
                  <a:gd name="connsiteX39" fmla="*/ 1502967 w 4089010"/>
                  <a:gd name="connsiteY39" fmla="*/ 3004412 h 4599122"/>
                  <a:gd name="connsiteX40" fmla="*/ 1600841 w 4089010"/>
                  <a:gd name="connsiteY40" fmla="*/ 2483751 h 4599122"/>
                  <a:gd name="connsiteX41" fmla="*/ 1600589 w 4089010"/>
                  <a:gd name="connsiteY41" fmla="*/ 2426264 h 4599122"/>
                  <a:gd name="connsiteX42" fmla="*/ 1536749 w 4089010"/>
                  <a:gd name="connsiteY42" fmla="*/ 2376715 h 4599122"/>
                  <a:gd name="connsiteX43" fmla="*/ 1412564 w 4089010"/>
                  <a:gd name="connsiteY43" fmla="*/ 2275427 h 4599122"/>
                  <a:gd name="connsiteX44" fmla="*/ 1137374 w 4089010"/>
                  <a:gd name="connsiteY44" fmla="*/ 1890043 h 4599122"/>
                  <a:gd name="connsiteX45" fmla="*/ 1004475 w 4089010"/>
                  <a:gd name="connsiteY45" fmla="*/ 1479695 h 4599122"/>
                  <a:gd name="connsiteX46" fmla="*/ 996554 w 4089010"/>
                  <a:gd name="connsiteY46" fmla="*/ 1323977 h 4599122"/>
                  <a:gd name="connsiteX47" fmla="*/ 2114273 w 4089010"/>
                  <a:gd name="connsiteY47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945718 w 4089010"/>
                  <a:gd name="connsiteY11" fmla="*/ 1481223 h 4599122"/>
                  <a:gd name="connsiteX12" fmla="*/ 2933324 w 4089010"/>
                  <a:gd name="connsiteY12" fmla="*/ 1547554 h 4599122"/>
                  <a:gd name="connsiteX13" fmla="*/ 2930393 w 4089010"/>
                  <a:gd name="connsiteY13" fmla="*/ 1560633 h 4599122"/>
                  <a:gd name="connsiteX14" fmla="*/ 2921836 w 4089010"/>
                  <a:gd name="connsiteY14" fmla="*/ 1592016 h 4599122"/>
                  <a:gd name="connsiteX15" fmla="*/ 2808899 w 4089010"/>
                  <a:gd name="connsiteY15" fmla="*/ 1919999 h 4599122"/>
                  <a:gd name="connsiteX16" fmla="*/ 2522638 w 4089010"/>
                  <a:gd name="connsiteY16" fmla="*/ 2289466 h 4599122"/>
                  <a:gd name="connsiteX17" fmla="*/ 2447707 w 4089010"/>
                  <a:gd name="connsiteY17" fmla="*/ 2363185 h 4599122"/>
                  <a:gd name="connsiteX18" fmla="*/ 2448002 w 4089010"/>
                  <a:gd name="connsiteY18" fmla="*/ 2364225 h 4599122"/>
                  <a:gd name="connsiteX19" fmla="*/ 2492758 w 4089010"/>
                  <a:gd name="connsiteY19" fmla="*/ 2846371 h 4599122"/>
                  <a:gd name="connsiteX20" fmla="*/ 2855854 w 4089010"/>
                  <a:gd name="connsiteY20" fmla="*/ 3282871 h 4599122"/>
                  <a:gd name="connsiteX21" fmla="*/ 3097462 w 4089010"/>
                  <a:gd name="connsiteY21" fmla="*/ 3377731 h 4599122"/>
                  <a:gd name="connsiteX22" fmla="*/ 3513575 w 4089010"/>
                  <a:gd name="connsiteY22" fmla="*/ 3494048 h 4599122"/>
                  <a:gd name="connsiteX23" fmla="*/ 3760175 w 4089010"/>
                  <a:gd name="connsiteY23" fmla="*/ 3545222 h 4599122"/>
                  <a:gd name="connsiteX24" fmla="*/ 3896463 w 4089010"/>
                  <a:gd name="connsiteY24" fmla="*/ 3611375 h 4599122"/>
                  <a:gd name="connsiteX25" fmla="*/ 3986687 w 4089010"/>
                  <a:gd name="connsiteY25" fmla="*/ 3684065 h 4599122"/>
                  <a:gd name="connsiteX26" fmla="*/ 4076198 w 4089010"/>
                  <a:gd name="connsiteY26" fmla="*/ 3797589 h 4599122"/>
                  <a:gd name="connsiteX27" fmla="*/ 3973611 w 4089010"/>
                  <a:gd name="connsiteY27" fmla="*/ 3882879 h 4599122"/>
                  <a:gd name="connsiteX28" fmla="*/ 3439755 w 4089010"/>
                  <a:gd name="connsiteY28" fmla="*/ 4010370 h 4599122"/>
                  <a:gd name="connsiteX29" fmla="*/ 2417571 w 4089010"/>
                  <a:gd name="connsiteY29" fmla="*/ 4389157 h 4599122"/>
                  <a:gd name="connsiteX30" fmla="*/ 2156052 w 4089010"/>
                  <a:gd name="connsiteY30" fmla="*/ 4563008 h 4599122"/>
                  <a:gd name="connsiteX31" fmla="*/ 1934771 w 4089010"/>
                  <a:gd name="connsiteY31" fmla="*/ 4548922 h 4599122"/>
                  <a:gd name="connsiteX32" fmla="*/ 1695064 w 4089010"/>
                  <a:gd name="connsiteY32" fmla="*/ 4391475 h 4599122"/>
                  <a:gd name="connsiteX33" fmla="*/ 1194493 w 4089010"/>
                  <a:gd name="connsiteY33" fmla="*/ 4172988 h 4599122"/>
                  <a:gd name="connsiteX34" fmla="*/ 313708 w 4089010"/>
                  <a:gd name="connsiteY34" fmla="*/ 3919492 h 4599122"/>
                  <a:gd name="connsiteX35" fmla="*/ 125176 w 4089010"/>
                  <a:gd name="connsiteY35" fmla="*/ 3880977 h 4599122"/>
                  <a:gd name="connsiteX36" fmla="*/ 1965 w 4089010"/>
                  <a:gd name="connsiteY36" fmla="*/ 3838362 h 4599122"/>
                  <a:gd name="connsiteX37" fmla="*/ 406012 w 4089010"/>
                  <a:gd name="connsiteY37" fmla="*/ 3531552 h 4599122"/>
                  <a:gd name="connsiteX38" fmla="*/ 1009111 w 4089010"/>
                  <a:gd name="connsiteY38" fmla="*/ 3366498 h 4599122"/>
                  <a:gd name="connsiteX39" fmla="*/ 1502967 w 4089010"/>
                  <a:gd name="connsiteY39" fmla="*/ 3004412 h 4599122"/>
                  <a:gd name="connsiteX40" fmla="*/ 1600841 w 4089010"/>
                  <a:gd name="connsiteY40" fmla="*/ 2483751 h 4599122"/>
                  <a:gd name="connsiteX41" fmla="*/ 1600589 w 4089010"/>
                  <a:gd name="connsiteY41" fmla="*/ 2426264 h 4599122"/>
                  <a:gd name="connsiteX42" fmla="*/ 1536749 w 4089010"/>
                  <a:gd name="connsiteY42" fmla="*/ 2376715 h 4599122"/>
                  <a:gd name="connsiteX43" fmla="*/ 1412564 w 4089010"/>
                  <a:gd name="connsiteY43" fmla="*/ 2275427 h 4599122"/>
                  <a:gd name="connsiteX44" fmla="*/ 1137374 w 4089010"/>
                  <a:gd name="connsiteY44" fmla="*/ 1890043 h 4599122"/>
                  <a:gd name="connsiteX45" fmla="*/ 1004475 w 4089010"/>
                  <a:gd name="connsiteY45" fmla="*/ 1479695 h 4599122"/>
                  <a:gd name="connsiteX46" fmla="*/ 996554 w 4089010"/>
                  <a:gd name="connsiteY46" fmla="*/ 1323977 h 4599122"/>
                  <a:gd name="connsiteX47" fmla="*/ 2114273 w 4089010"/>
                  <a:gd name="connsiteY47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945718 w 4089010"/>
                  <a:gd name="connsiteY11" fmla="*/ 1481223 h 4599122"/>
                  <a:gd name="connsiteX12" fmla="*/ 2933324 w 4089010"/>
                  <a:gd name="connsiteY12" fmla="*/ 1547554 h 4599122"/>
                  <a:gd name="connsiteX13" fmla="*/ 2930393 w 4089010"/>
                  <a:gd name="connsiteY13" fmla="*/ 1560633 h 4599122"/>
                  <a:gd name="connsiteX14" fmla="*/ 2921836 w 4089010"/>
                  <a:gd name="connsiteY14" fmla="*/ 1592016 h 4599122"/>
                  <a:gd name="connsiteX15" fmla="*/ 2808899 w 4089010"/>
                  <a:gd name="connsiteY15" fmla="*/ 1919999 h 4599122"/>
                  <a:gd name="connsiteX16" fmla="*/ 2522638 w 4089010"/>
                  <a:gd name="connsiteY16" fmla="*/ 2289466 h 4599122"/>
                  <a:gd name="connsiteX17" fmla="*/ 2447707 w 4089010"/>
                  <a:gd name="connsiteY17" fmla="*/ 2363185 h 4599122"/>
                  <a:gd name="connsiteX18" fmla="*/ 2448002 w 4089010"/>
                  <a:gd name="connsiteY18" fmla="*/ 2364225 h 4599122"/>
                  <a:gd name="connsiteX19" fmla="*/ 2492758 w 4089010"/>
                  <a:gd name="connsiteY19" fmla="*/ 2846371 h 4599122"/>
                  <a:gd name="connsiteX20" fmla="*/ 2855854 w 4089010"/>
                  <a:gd name="connsiteY20" fmla="*/ 3282871 h 4599122"/>
                  <a:gd name="connsiteX21" fmla="*/ 3097462 w 4089010"/>
                  <a:gd name="connsiteY21" fmla="*/ 3377731 h 4599122"/>
                  <a:gd name="connsiteX22" fmla="*/ 3513575 w 4089010"/>
                  <a:gd name="connsiteY22" fmla="*/ 3494048 h 4599122"/>
                  <a:gd name="connsiteX23" fmla="*/ 3760175 w 4089010"/>
                  <a:gd name="connsiteY23" fmla="*/ 3545222 h 4599122"/>
                  <a:gd name="connsiteX24" fmla="*/ 3896463 w 4089010"/>
                  <a:gd name="connsiteY24" fmla="*/ 3611375 h 4599122"/>
                  <a:gd name="connsiteX25" fmla="*/ 3986687 w 4089010"/>
                  <a:gd name="connsiteY25" fmla="*/ 3684065 h 4599122"/>
                  <a:gd name="connsiteX26" fmla="*/ 4076198 w 4089010"/>
                  <a:gd name="connsiteY26" fmla="*/ 3797589 h 4599122"/>
                  <a:gd name="connsiteX27" fmla="*/ 3973611 w 4089010"/>
                  <a:gd name="connsiteY27" fmla="*/ 3882879 h 4599122"/>
                  <a:gd name="connsiteX28" fmla="*/ 3439755 w 4089010"/>
                  <a:gd name="connsiteY28" fmla="*/ 4010370 h 4599122"/>
                  <a:gd name="connsiteX29" fmla="*/ 2417571 w 4089010"/>
                  <a:gd name="connsiteY29" fmla="*/ 4389157 h 4599122"/>
                  <a:gd name="connsiteX30" fmla="*/ 2156052 w 4089010"/>
                  <a:gd name="connsiteY30" fmla="*/ 4563008 h 4599122"/>
                  <a:gd name="connsiteX31" fmla="*/ 1934771 w 4089010"/>
                  <a:gd name="connsiteY31" fmla="*/ 4548922 h 4599122"/>
                  <a:gd name="connsiteX32" fmla="*/ 1695064 w 4089010"/>
                  <a:gd name="connsiteY32" fmla="*/ 4391475 h 4599122"/>
                  <a:gd name="connsiteX33" fmla="*/ 1194493 w 4089010"/>
                  <a:gd name="connsiteY33" fmla="*/ 4172988 h 4599122"/>
                  <a:gd name="connsiteX34" fmla="*/ 313708 w 4089010"/>
                  <a:gd name="connsiteY34" fmla="*/ 3919492 h 4599122"/>
                  <a:gd name="connsiteX35" fmla="*/ 125176 w 4089010"/>
                  <a:gd name="connsiteY35" fmla="*/ 3880977 h 4599122"/>
                  <a:gd name="connsiteX36" fmla="*/ 1965 w 4089010"/>
                  <a:gd name="connsiteY36" fmla="*/ 3838362 h 4599122"/>
                  <a:gd name="connsiteX37" fmla="*/ 406012 w 4089010"/>
                  <a:gd name="connsiteY37" fmla="*/ 3531552 h 4599122"/>
                  <a:gd name="connsiteX38" fmla="*/ 1009111 w 4089010"/>
                  <a:gd name="connsiteY38" fmla="*/ 3366498 h 4599122"/>
                  <a:gd name="connsiteX39" fmla="*/ 1502967 w 4089010"/>
                  <a:gd name="connsiteY39" fmla="*/ 3004412 h 4599122"/>
                  <a:gd name="connsiteX40" fmla="*/ 1600841 w 4089010"/>
                  <a:gd name="connsiteY40" fmla="*/ 2483751 h 4599122"/>
                  <a:gd name="connsiteX41" fmla="*/ 1600589 w 4089010"/>
                  <a:gd name="connsiteY41" fmla="*/ 2426264 h 4599122"/>
                  <a:gd name="connsiteX42" fmla="*/ 1536749 w 4089010"/>
                  <a:gd name="connsiteY42" fmla="*/ 2376715 h 4599122"/>
                  <a:gd name="connsiteX43" fmla="*/ 1412564 w 4089010"/>
                  <a:gd name="connsiteY43" fmla="*/ 2275427 h 4599122"/>
                  <a:gd name="connsiteX44" fmla="*/ 1137374 w 4089010"/>
                  <a:gd name="connsiteY44" fmla="*/ 1890043 h 4599122"/>
                  <a:gd name="connsiteX45" fmla="*/ 1004475 w 4089010"/>
                  <a:gd name="connsiteY45" fmla="*/ 1479695 h 4599122"/>
                  <a:gd name="connsiteX46" fmla="*/ 996554 w 4089010"/>
                  <a:gd name="connsiteY46" fmla="*/ 1323977 h 4599122"/>
                  <a:gd name="connsiteX47" fmla="*/ 2114273 w 4089010"/>
                  <a:gd name="connsiteY47" fmla="*/ 0 h 4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089010" h="4599122">
                    <a:moveTo>
                      <a:pt x="2114273" y="0"/>
                    </a:moveTo>
                    <a:lnTo>
                      <a:pt x="2157116" y="8594"/>
                    </a:lnTo>
                    <a:lnTo>
                      <a:pt x="2172433" y="19229"/>
                    </a:lnTo>
                    <a:lnTo>
                      <a:pt x="2333412" y="131722"/>
                    </a:lnTo>
                    <a:cubicBezTo>
                      <a:pt x="2340842" y="139419"/>
                      <a:pt x="2364112" y="162154"/>
                      <a:pt x="2388599" y="185720"/>
                    </a:cubicBezTo>
                    <a:lnTo>
                      <a:pt x="2398108" y="194799"/>
                    </a:lnTo>
                    <a:lnTo>
                      <a:pt x="2401466" y="198231"/>
                    </a:lnTo>
                    <a:cubicBezTo>
                      <a:pt x="2445567" y="242689"/>
                      <a:pt x="2512552" y="307356"/>
                      <a:pt x="2550353" y="357342"/>
                    </a:cubicBezTo>
                    <a:cubicBezTo>
                      <a:pt x="2588913" y="408293"/>
                      <a:pt x="2705203" y="579704"/>
                      <a:pt x="2769239" y="680379"/>
                    </a:cubicBezTo>
                    <a:lnTo>
                      <a:pt x="2795828" y="723176"/>
                    </a:lnTo>
                    <a:lnTo>
                      <a:pt x="2828657" y="810027"/>
                    </a:lnTo>
                    <a:cubicBezTo>
                      <a:pt x="2902624" y="998416"/>
                      <a:pt x="2970728" y="1292988"/>
                      <a:pt x="2945718" y="1481223"/>
                    </a:cubicBezTo>
                    <a:cubicBezTo>
                      <a:pt x="2943378" y="1497540"/>
                      <a:pt x="2938997" y="1520586"/>
                      <a:pt x="2933324" y="1547554"/>
                    </a:cubicBezTo>
                    <a:lnTo>
                      <a:pt x="2930393" y="1560633"/>
                    </a:lnTo>
                    <a:lnTo>
                      <a:pt x="2921836" y="1592016"/>
                    </a:lnTo>
                    <a:cubicBezTo>
                      <a:pt x="2884843" y="1720674"/>
                      <a:pt x="2832488" y="1872784"/>
                      <a:pt x="2808899" y="1919999"/>
                    </a:cubicBezTo>
                    <a:cubicBezTo>
                      <a:pt x="2735302" y="2067193"/>
                      <a:pt x="2633722" y="2178747"/>
                      <a:pt x="2522638" y="2289466"/>
                    </a:cubicBezTo>
                    <a:lnTo>
                      <a:pt x="2447707" y="2363185"/>
                    </a:lnTo>
                    <a:cubicBezTo>
                      <a:pt x="2447805" y="2363532"/>
                      <a:pt x="2447904" y="2363878"/>
                      <a:pt x="2448002" y="2364225"/>
                    </a:cubicBezTo>
                    <a:cubicBezTo>
                      <a:pt x="2454005" y="2547764"/>
                      <a:pt x="2444377" y="2693323"/>
                      <a:pt x="2492758" y="2846371"/>
                    </a:cubicBezTo>
                    <a:cubicBezTo>
                      <a:pt x="2551243" y="3031456"/>
                      <a:pt x="2684499" y="3191636"/>
                      <a:pt x="2855854" y="3282871"/>
                    </a:cubicBezTo>
                    <a:cubicBezTo>
                      <a:pt x="2932289" y="3323585"/>
                      <a:pt x="3015083" y="3350747"/>
                      <a:pt x="3097462" y="3377731"/>
                    </a:cubicBezTo>
                    <a:cubicBezTo>
                      <a:pt x="3234462" y="3422605"/>
                      <a:pt x="3371879" y="3467539"/>
                      <a:pt x="3513575" y="3494048"/>
                    </a:cubicBezTo>
                    <a:cubicBezTo>
                      <a:pt x="3596191" y="3509442"/>
                      <a:pt x="3680412" y="3518654"/>
                      <a:pt x="3760175" y="3545222"/>
                    </a:cubicBezTo>
                    <a:cubicBezTo>
                      <a:pt x="3808319" y="3561092"/>
                      <a:pt x="3854144" y="3583559"/>
                      <a:pt x="3896463" y="3611375"/>
                    </a:cubicBezTo>
                    <a:cubicBezTo>
                      <a:pt x="3928737" y="3632653"/>
                      <a:pt x="3959109" y="3657022"/>
                      <a:pt x="3986687" y="3684065"/>
                    </a:cubicBezTo>
                    <a:cubicBezTo>
                      <a:pt x="4019852" y="3716518"/>
                      <a:pt x="4054147" y="3756815"/>
                      <a:pt x="4076198" y="3797589"/>
                    </a:cubicBezTo>
                    <a:cubicBezTo>
                      <a:pt x="4120181" y="3878541"/>
                      <a:pt x="4042260" y="3868139"/>
                      <a:pt x="3973611" y="3882879"/>
                    </a:cubicBezTo>
                    <a:cubicBezTo>
                      <a:pt x="3794767" y="3921394"/>
                      <a:pt x="3616459" y="3962821"/>
                      <a:pt x="3439755" y="4010370"/>
                    </a:cubicBezTo>
                    <a:cubicBezTo>
                      <a:pt x="3088487" y="4104814"/>
                      <a:pt x="2742033" y="4223271"/>
                      <a:pt x="2417571" y="4389157"/>
                    </a:cubicBezTo>
                    <a:cubicBezTo>
                      <a:pt x="2328476" y="4434685"/>
                      <a:pt x="2241046" y="4510169"/>
                      <a:pt x="2156052" y="4563008"/>
                    </a:cubicBezTo>
                    <a:cubicBezTo>
                      <a:pt x="2061370" y="4621850"/>
                      <a:pt x="2026719" y="4602771"/>
                      <a:pt x="1934771" y="4548922"/>
                    </a:cubicBezTo>
                    <a:cubicBezTo>
                      <a:pt x="1856196" y="4502859"/>
                      <a:pt x="1776254" y="4432783"/>
                      <a:pt x="1695064" y="4391475"/>
                    </a:cubicBezTo>
                    <a:cubicBezTo>
                      <a:pt x="1532685" y="4308799"/>
                      <a:pt x="1365491" y="4235812"/>
                      <a:pt x="1194493" y="4172988"/>
                    </a:cubicBezTo>
                    <a:cubicBezTo>
                      <a:pt x="907535" y="4067607"/>
                      <a:pt x="610948" y="3991053"/>
                      <a:pt x="313708" y="3919492"/>
                    </a:cubicBezTo>
                    <a:cubicBezTo>
                      <a:pt x="251419" y="3904455"/>
                      <a:pt x="188773" y="3889417"/>
                      <a:pt x="125176" y="3880977"/>
                    </a:cubicBezTo>
                    <a:cubicBezTo>
                      <a:pt x="102352" y="3877946"/>
                      <a:pt x="-16639" y="3886089"/>
                      <a:pt x="1965" y="3838362"/>
                    </a:cubicBezTo>
                    <a:cubicBezTo>
                      <a:pt x="65264" y="3675150"/>
                      <a:pt x="239353" y="3584926"/>
                      <a:pt x="406012" y="3531552"/>
                    </a:cubicBezTo>
                    <a:cubicBezTo>
                      <a:pt x="604529" y="3467896"/>
                      <a:pt x="812318" y="3435443"/>
                      <a:pt x="1009111" y="3366498"/>
                    </a:cubicBezTo>
                    <a:cubicBezTo>
                      <a:pt x="1205905" y="3297552"/>
                      <a:pt x="1397824" y="3184444"/>
                      <a:pt x="1502967" y="3004412"/>
                    </a:cubicBezTo>
                    <a:cubicBezTo>
                      <a:pt x="1589298" y="2856609"/>
                      <a:pt x="1600408" y="2641685"/>
                      <a:pt x="1600841" y="2483751"/>
                    </a:cubicBezTo>
                    <a:lnTo>
                      <a:pt x="1600589" y="2426264"/>
                    </a:lnTo>
                    <a:lnTo>
                      <a:pt x="1536749" y="2376715"/>
                    </a:lnTo>
                    <a:cubicBezTo>
                      <a:pt x="1475384" y="2328605"/>
                      <a:pt x="1425135" y="2287753"/>
                      <a:pt x="1412564" y="2275427"/>
                    </a:cubicBezTo>
                    <a:cubicBezTo>
                      <a:pt x="1300824" y="2164222"/>
                      <a:pt x="1209233" y="2029896"/>
                      <a:pt x="1137374" y="1890043"/>
                    </a:cubicBezTo>
                    <a:cubicBezTo>
                      <a:pt x="1051370" y="1722671"/>
                      <a:pt x="1028963" y="1592981"/>
                      <a:pt x="1004475" y="1479695"/>
                    </a:cubicBezTo>
                    <a:lnTo>
                      <a:pt x="996554" y="1323977"/>
                    </a:lnTo>
                    <a:cubicBezTo>
                      <a:pt x="1002650" y="993270"/>
                      <a:pt x="1128300" y="567711"/>
                      <a:pt x="2114273" y="0"/>
                    </a:cubicBezTo>
                    <a:close/>
                  </a:path>
                </a:pathLst>
              </a:custGeom>
              <a:solidFill>
                <a:srgbClr val="FAD2A8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8576425-0A6B-43BB-BA03-4C0C77544A8F}"/>
                  </a:ext>
                </a:extLst>
              </p:cNvPr>
              <p:cNvSpPr/>
              <p:nvPr/>
            </p:nvSpPr>
            <p:spPr>
              <a:xfrm>
                <a:off x="5331806" y="3092392"/>
                <a:ext cx="1287036" cy="429002"/>
              </a:xfrm>
              <a:custGeom>
                <a:avLst/>
                <a:gdLst>
                  <a:gd name="connsiteX0" fmla="*/ 96356 w 4417577"/>
                  <a:gd name="connsiteY0" fmla="*/ 30200 h 1224839"/>
                  <a:gd name="connsiteX1" fmla="*/ 114990 w 4417577"/>
                  <a:gd name="connsiteY1" fmla="*/ 31063 h 1224839"/>
                  <a:gd name="connsiteX2" fmla="*/ 1886724 w 4417577"/>
                  <a:gd name="connsiteY2" fmla="*/ 596718 h 1224839"/>
                  <a:gd name="connsiteX3" fmla="*/ 2826113 w 4417577"/>
                  <a:gd name="connsiteY3" fmla="*/ 1224423 h 1224839"/>
                  <a:gd name="connsiteX4" fmla="*/ 3547 w 4417577"/>
                  <a:gd name="connsiteY4" fmla="*/ 1224839 h 1224839"/>
                  <a:gd name="connsiteX5" fmla="*/ 58050 w 4417577"/>
                  <a:gd name="connsiteY5" fmla="*/ 82238 h 1224839"/>
                  <a:gd name="connsiteX6" fmla="*/ 96356 w 4417577"/>
                  <a:gd name="connsiteY6" fmla="*/ 30200 h 1224839"/>
                  <a:gd name="connsiteX7" fmla="*/ 4248600 w 4417577"/>
                  <a:gd name="connsiteY7" fmla="*/ 988 h 1224839"/>
                  <a:gd name="connsiteX8" fmla="*/ 4300488 w 4417577"/>
                  <a:gd name="connsiteY8" fmla="*/ 53708 h 1224839"/>
                  <a:gd name="connsiteX9" fmla="*/ 4417577 w 4417577"/>
                  <a:gd name="connsiteY9" fmla="*/ 1224839 h 1224839"/>
                  <a:gd name="connsiteX10" fmla="*/ 2839546 w 4417577"/>
                  <a:gd name="connsiteY10" fmla="*/ 1224839 h 1224839"/>
                  <a:gd name="connsiteX11" fmla="*/ 2188422 w 4417577"/>
                  <a:gd name="connsiteY11" fmla="*/ 767596 h 1224839"/>
                  <a:gd name="connsiteX12" fmla="*/ 3413699 w 4417577"/>
                  <a:gd name="connsiteY12" fmla="*/ 213888 h 1224839"/>
                  <a:gd name="connsiteX13" fmla="*/ 4248600 w 4417577"/>
                  <a:gd name="connsiteY13" fmla="*/ 988 h 1224839"/>
                  <a:gd name="connsiteX0" fmla="*/ 96356 w 4417577"/>
                  <a:gd name="connsiteY0" fmla="*/ 30200 h 1419556"/>
                  <a:gd name="connsiteX1" fmla="*/ 114990 w 4417577"/>
                  <a:gd name="connsiteY1" fmla="*/ 31063 h 1419556"/>
                  <a:gd name="connsiteX2" fmla="*/ 1886724 w 4417577"/>
                  <a:gd name="connsiteY2" fmla="*/ 596718 h 1419556"/>
                  <a:gd name="connsiteX3" fmla="*/ 2826113 w 4417577"/>
                  <a:gd name="connsiteY3" fmla="*/ 1224423 h 1419556"/>
                  <a:gd name="connsiteX4" fmla="*/ 3547 w 4417577"/>
                  <a:gd name="connsiteY4" fmla="*/ 1224839 h 1419556"/>
                  <a:gd name="connsiteX5" fmla="*/ 58050 w 4417577"/>
                  <a:gd name="connsiteY5" fmla="*/ 82238 h 1419556"/>
                  <a:gd name="connsiteX6" fmla="*/ 96356 w 4417577"/>
                  <a:gd name="connsiteY6" fmla="*/ 30200 h 1419556"/>
                  <a:gd name="connsiteX7" fmla="*/ 4248600 w 4417577"/>
                  <a:gd name="connsiteY7" fmla="*/ 988 h 1419556"/>
                  <a:gd name="connsiteX8" fmla="*/ 4300488 w 4417577"/>
                  <a:gd name="connsiteY8" fmla="*/ 53708 h 1419556"/>
                  <a:gd name="connsiteX9" fmla="*/ 4417577 w 4417577"/>
                  <a:gd name="connsiteY9" fmla="*/ 1224839 h 1419556"/>
                  <a:gd name="connsiteX10" fmla="*/ 2839546 w 4417577"/>
                  <a:gd name="connsiteY10" fmla="*/ 1224839 h 1419556"/>
                  <a:gd name="connsiteX11" fmla="*/ 2188422 w 4417577"/>
                  <a:gd name="connsiteY11" fmla="*/ 767596 h 1419556"/>
                  <a:gd name="connsiteX12" fmla="*/ 3413699 w 4417577"/>
                  <a:gd name="connsiteY12" fmla="*/ 213888 h 1419556"/>
                  <a:gd name="connsiteX13" fmla="*/ 4248600 w 4417577"/>
                  <a:gd name="connsiteY13" fmla="*/ 988 h 1419556"/>
                  <a:gd name="connsiteX0" fmla="*/ 96356 w 4417577"/>
                  <a:gd name="connsiteY0" fmla="*/ 30200 h 1419556"/>
                  <a:gd name="connsiteX1" fmla="*/ 114990 w 4417577"/>
                  <a:gd name="connsiteY1" fmla="*/ 31063 h 1419556"/>
                  <a:gd name="connsiteX2" fmla="*/ 1886724 w 4417577"/>
                  <a:gd name="connsiteY2" fmla="*/ 596718 h 1419556"/>
                  <a:gd name="connsiteX3" fmla="*/ 2826113 w 4417577"/>
                  <a:gd name="connsiteY3" fmla="*/ 1224423 h 1419556"/>
                  <a:gd name="connsiteX4" fmla="*/ 3547 w 4417577"/>
                  <a:gd name="connsiteY4" fmla="*/ 1224839 h 1419556"/>
                  <a:gd name="connsiteX5" fmla="*/ 58050 w 4417577"/>
                  <a:gd name="connsiteY5" fmla="*/ 82238 h 1419556"/>
                  <a:gd name="connsiteX6" fmla="*/ 96356 w 4417577"/>
                  <a:gd name="connsiteY6" fmla="*/ 30200 h 1419556"/>
                  <a:gd name="connsiteX7" fmla="*/ 4248600 w 4417577"/>
                  <a:gd name="connsiteY7" fmla="*/ 988 h 1419556"/>
                  <a:gd name="connsiteX8" fmla="*/ 4300488 w 4417577"/>
                  <a:gd name="connsiteY8" fmla="*/ 53708 h 1419556"/>
                  <a:gd name="connsiteX9" fmla="*/ 4417577 w 4417577"/>
                  <a:gd name="connsiteY9" fmla="*/ 1224839 h 1419556"/>
                  <a:gd name="connsiteX10" fmla="*/ 2839546 w 4417577"/>
                  <a:gd name="connsiteY10" fmla="*/ 1224839 h 1419556"/>
                  <a:gd name="connsiteX11" fmla="*/ 2188422 w 4417577"/>
                  <a:gd name="connsiteY11" fmla="*/ 767596 h 1419556"/>
                  <a:gd name="connsiteX12" fmla="*/ 3413699 w 4417577"/>
                  <a:gd name="connsiteY12" fmla="*/ 213888 h 1419556"/>
                  <a:gd name="connsiteX13" fmla="*/ 4248600 w 4417577"/>
                  <a:gd name="connsiteY13" fmla="*/ 988 h 1419556"/>
                  <a:gd name="connsiteX0" fmla="*/ 96356 w 4417577"/>
                  <a:gd name="connsiteY0" fmla="*/ 30200 h 1443914"/>
                  <a:gd name="connsiteX1" fmla="*/ 114990 w 4417577"/>
                  <a:gd name="connsiteY1" fmla="*/ 31063 h 1443914"/>
                  <a:gd name="connsiteX2" fmla="*/ 1886724 w 4417577"/>
                  <a:gd name="connsiteY2" fmla="*/ 596718 h 1443914"/>
                  <a:gd name="connsiteX3" fmla="*/ 2826113 w 4417577"/>
                  <a:gd name="connsiteY3" fmla="*/ 1224423 h 1443914"/>
                  <a:gd name="connsiteX4" fmla="*/ 3547 w 4417577"/>
                  <a:gd name="connsiteY4" fmla="*/ 1224839 h 1443914"/>
                  <a:gd name="connsiteX5" fmla="*/ 58050 w 4417577"/>
                  <a:gd name="connsiteY5" fmla="*/ 82238 h 1443914"/>
                  <a:gd name="connsiteX6" fmla="*/ 96356 w 4417577"/>
                  <a:gd name="connsiteY6" fmla="*/ 30200 h 1443914"/>
                  <a:gd name="connsiteX7" fmla="*/ 4248600 w 4417577"/>
                  <a:gd name="connsiteY7" fmla="*/ 988 h 1443914"/>
                  <a:gd name="connsiteX8" fmla="*/ 4300488 w 4417577"/>
                  <a:gd name="connsiteY8" fmla="*/ 53708 h 1443914"/>
                  <a:gd name="connsiteX9" fmla="*/ 4417577 w 4417577"/>
                  <a:gd name="connsiteY9" fmla="*/ 1224839 h 1443914"/>
                  <a:gd name="connsiteX10" fmla="*/ 2963371 w 4417577"/>
                  <a:gd name="connsiteY10" fmla="*/ 1443914 h 1443914"/>
                  <a:gd name="connsiteX11" fmla="*/ 2188422 w 4417577"/>
                  <a:gd name="connsiteY11" fmla="*/ 767596 h 1443914"/>
                  <a:gd name="connsiteX12" fmla="*/ 3413699 w 4417577"/>
                  <a:gd name="connsiteY12" fmla="*/ 213888 h 1443914"/>
                  <a:gd name="connsiteX13" fmla="*/ 4248600 w 4417577"/>
                  <a:gd name="connsiteY13" fmla="*/ 988 h 1443914"/>
                  <a:gd name="connsiteX0" fmla="*/ 96356 w 4417577"/>
                  <a:gd name="connsiteY0" fmla="*/ 30200 h 1443914"/>
                  <a:gd name="connsiteX1" fmla="*/ 114990 w 4417577"/>
                  <a:gd name="connsiteY1" fmla="*/ 31063 h 1443914"/>
                  <a:gd name="connsiteX2" fmla="*/ 1886724 w 4417577"/>
                  <a:gd name="connsiteY2" fmla="*/ 596718 h 1443914"/>
                  <a:gd name="connsiteX3" fmla="*/ 2826113 w 4417577"/>
                  <a:gd name="connsiteY3" fmla="*/ 1224423 h 1443914"/>
                  <a:gd name="connsiteX4" fmla="*/ 3547 w 4417577"/>
                  <a:gd name="connsiteY4" fmla="*/ 1224839 h 1443914"/>
                  <a:gd name="connsiteX5" fmla="*/ 58050 w 4417577"/>
                  <a:gd name="connsiteY5" fmla="*/ 82238 h 1443914"/>
                  <a:gd name="connsiteX6" fmla="*/ 96356 w 4417577"/>
                  <a:gd name="connsiteY6" fmla="*/ 30200 h 1443914"/>
                  <a:gd name="connsiteX7" fmla="*/ 4248600 w 4417577"/>
                  <a:gd name="connsiteY7" fmla="*/ 988 h 1443914"/>
                  <a:gd name="connsiteX8" fmla="*/ 4300488 w 4417577"/>
                  <a:gd name="connsiteY8" fmla="*/ 53708 h 1443914"/>
                  <a:gd name="connsiteX9" fmla="*/ 4417577 w 4417577"/>
                  <a:gd name="connsiteY9" fmla="*/ 1224839 h 1443914"/>
                  <a:gd name="connsiteX10" fmla="*/ 2963371 w 4417577"/>
                  <a:gd name="connsiteY10" fmla="*/ 1443914 h 1443914"/>
                  <a:gd name="connsiteX11" fmla="*/ 2188422 w 4417577"/>
                  <a:gd name="connsiteY11" fmla="*/ 767596 h 1443914"/>
                  <a:gd name="connsiteX12" fmla="*/ 3413699 w 4417577"/>
                  <a:gd name="connsiteY12" fmla="*/ 213888 h 1443914"/>
                  <a:gd name="connsiteX13" fmla="*/ 4248600 w 4417577"/>
                  <a:gd name="connsiteY13" fmla="*/ 988 h 1443914"/>
                  <a:gd name="connsiteX0" fmla="*/ 96356 w 4417577"/>
                  <a:gd name="connsiteY0" fmla="*/ 30200 h 1443914"/>
                  <a:gd name="connsiteX1" fmla="*/ 114990 w 4417577"/>
                  <a:gd name="connsiteY1" fmla="*/ 31063 h 1443914"/>
                  <a:gd name="connsiteX2" fmla="*/ 1886724 w 4417577"/>
                  <a:gd name="connsiteY2" fmla="*/ 596718 h 1443914"/>
                  <a:gd name="connsiteX3" fmla="*/ 2826113 w 4417577"/>
                  <a:gd name="connsiteY3" fmla="*/ 1224423 h 1443914"/>
                  <a:gd name="connsiteX4" fmla="*/ 3547 w 4417577"/>
                  <a:gd name="connsiteY4" fmla="*/ 1224839 h 1443914"/>
                  <a:gd name="connsiteX5" fmla="*/ 58050 w 4417577"/>
                  <a:gd name="connsiteY5" fmla="*/ 82238 h 1443914"/>
                  <a:gd name="connsiteX6" fmla="*/ 96356 w 4417577"/>
                  <a:gd name="connsiteY6" fmla="*/ 30200 h 1443914"/>
                  <a:gd name="connsiteX7" fmla="*/ 4248600 w 4417577"/>
                  <a:gd name="connsiteY7" fmla="*/ 988 h 1443914"/>
                  <a:gd name="connsiteX8" fmla="*/ 4300488 w 4417577"/>
                  <a:gd name="connsiteY8" fmla="*/ 53708 h 1443914"/>
                  <a:gd name="connsiteX9" fmla="*/ 4417577 w 4417577"/>
                  <a:gd name="connsiteY9" fmla="*/ 1186739 h 1443914"/>
                  <a:gd name="connsiteX10" fmla="*/ 2963371 w 4417577"/>
                  <a:gd name="connsiteY10" fmla="*/ 1443914 h 1443914"/>
                  <a:gd name="connsiteX11" fmla="*/ 2188422 w 4417577"/>
                  <a:gd name="connsiteY11" fmla="*/ 767596 h 1443914"/>
                  <a:gd name="connsiteX12" fmla="*/ 3413699 w 4417577"/>
                  <a:gd name="connsiteY12" fmla="*/ 213888 h 1443914"/>
                  <a:gd name="connsiteX13" fmla="*/ 4248600 w 4417577"/>
                  <a:gd name="connsiteY13" fmla="*/ 988 h 1443914"/>
                  <a:gd name="connsiteX0" fmla="*/ 96356 w 4417577"/>
                  <a:gd name="connsiteY0" fmla="*/ 30200 h 1513636"/>
                  <a:gd name="connsiteX1" fmla="*/ 114990 w 4417577"/>
                  <a:gd name="connsiteY1" fmla="*/ 31063 h 1513636"/>
                  <a:gd name="connsiteX2" fmla="*/ 1886724 w 4417577"/>
                  <a:gd name="connsiteY2" fmla="*/ 596718 h 1513636"/>
                  <a:gd name="connsiteX3" fmla="*/ 2921363 w 4417577"/>
                  <a:gd name="connsiteY3" fmla="*/ 1472073 h 1513636"/>
                  <a:gd name="connsiteX4" fmla="*/ 3547 w 4417577"/>
                  <a:gd name="connsiteY4" fmla="*/ 1224839 h 1513636"/>
                  <a:gd name="connsiteX5" fmla="*/ 58050 w 4417577"/>
                  <a:gd name="connsiteY5" fmla="*/ 82238 h 1513636"/>
                  <a:gd name="connsiteX6" fmla="*/ 96356 w 4417577"/>
                  <a:gd name="connsiteY6" fmla="*/ 30200 h 1513636"/>
                  <a:gd name="connsiteX7" fmla="*/ 4248600 w 4417577"/>
                  <a:gd name="connsiteY7" fmla="*/ 988 h 1513636"/>
                  <a:gd name="connsiteX8" fmla="*/ 4300488 w 4417577"/>
                  <a:gd name="connsiteY8" fmla="*/ 53708 h 1513636"/>
                  <a:gd name="connsiteX9" fmla="*/ 4417577 w 4417577"/>
                  <a:gd name="connsiteY9" fmla="*/ 1186739 h 1513636"/>
                  <a:gd name="connsiteX10" fmla="*/ 2963371 w 4417577"/>
                  <a:gd name="connsiteY10" fmla="*/ 1443914 h 1513636"/>
                  <a:gd name="connsiteX11" fmla="*/ 2188422 w 4417577"/>
                  <a:gd name="connsiteY11" fmla="*/ 767596 h 1513636"/>
                  <a:gd name="connsiteX12" fmla="*/ 3413699 w 4417577"/>
                  <a:gd name="connsiteY12" fmla="*/ 213888 h 1513636"/>
                  <a:gd name="connsiteX13" fmla="*/ 4248600 w 4417577"/>
                  <a:gd name="connsiteY13" fmla="*/ 988 h 1513636"/>
                  <a:gd name="connsiteX0" fmla="*/ 96356 w 4417577"/>
                  <a:gd name="connsiteY0" fmla="*/ 30200 h 1513636"/>
                  <a:gd name="connsiteX1" fmla="*/ 114990 w 4417577"/>
                  <a:gd name="connsiteY1" fmla="*/ 31063 h 1513636"/>
                  <a:gd name="connsiteX2" fmla="*/ 1886724 w 4417577"/>
                  <a:gd name="connsiteY2" fmla="*/ 596718 h 1513636"/>
                  <a:gd name="connsiteX3" fmla="*/ 2921363 w 4417577"/>
                  <a:gd name="connsiteY3" fmla="*/ 1472073 h 1513636"/>
                  <a:gd name="connsiteX4" fmla="*/ 3547 w 4417577"/>
                  <a:gd name="connsiteY4" fmla="*/ 1224839 h 1513636"/>
                  <a:gd name="connsiteX5" fmla="*/ 58050 w 4417577"/>
                  <a:gd name="connsiteY5" fmla="*/ 82238 h 1513636"/>
                  <a:gd name="connsiteX6" fmla="*/ 96356 w 4417577"/>
                  <a:gd name="connsiteY6" fmla="*/ 30200 h 1513636"/>
                  <a:gd name="connsiteX7" fmla="*/ 4248600 w 4417577"/>
                  <a:gd name="connsiteY7" fmla="*/ 988 h 1513636"/>
                  <a:gd name="connsiteX8" fmla="*/ 4300488 w 4417577"/>
                  <a:gd name="connsiteY8" fmla="*/ 53708 h 1513636"/>
                  <a:gd name="connsiteX9" fmla="*/ 4417577 w 4417577"/>
                  <a:gd name="connsiteY9" fmla="*/ 1186739 h 1513636"/>
                  <a:gd name="connsiteX10" fmla="*/ 2963371 w 4417577"/>
                  <a:gd name="connsiteY10" fmla="*/ 1443914 h 1513636"/>
                  <a:gd name="connsiteX11" fmla="*/ 2188422 w 4417577"/>
                  <a:gd name="connsiteY11" fmla="*/ 767596 h 1513636"/>
                  <a:gd name="connsiteX12" fmla="*/ 3413699 w 4417577"/>
                  <a:gd name="connsiteY12" fmla="*/ 213888 h 1513636"/>
                  <a:gd name="connsiteX13" fmla="*/ 4248600 w 4417577"/>
                  <a:gd name="connsiteY13" fmla="*/ 988 h 1513636"/>
                  <a:gd name="connsiteX0" fmla="*/ 96356 w 4417577"/>
                  <a:gd name="connsiteY0" fmla="*/ 30200 h 1513636"/>
                  <a:gd name="connsiteX1" fmla="*/ 114990 w 4417577"/>
                  <a:gd name="connsiteY1" fmla="*/ 31063 h 1513636"/>
                  <a:gd name="connsiteX2" fmla="*/ 1886724 w 4417577"/>
                  <a:gd name="connsiteY2" fmla="*/ 596718 h 1513636"/>
                  <a:gd name="connsiteX3" fmla="*/ 2921363 w 4417577"/>
                  <a:gd name="connsiteY3" fmla="*/ 1472073 h 1513636"/>
                  <a:gd name="connsiteX4" fmla="*/ 3547 w 4417577"/>
                  <a:gd name="connsiteY4" fmla="*/ 1224839 h 1513636"/>
                  <a:gd name="connsiteX5" fmla="*/ 58050 w 4417577"/>
                  <a:gd name="connsiteY5" fmla="*/ 82238 h 1513636"/>
                  <a:gd name="connsiteX6" fmla="*/ 96356 w 4417577"/>
                  <a:gd name="connsiteY6" fmla="*/ 30200 h 1513636"/>
                  <a:gd name="connsiteX7" fmla="*/ 4248600 w 4417577"/>
                  <a:gd name="connsiteY7" fmla="*/ 988 h 1513636"/>
                  <a:gd name="connsiteX8" fmla="*/ 4300488 w 4417577"/>
                  <a:gd name="connsiteY8" fmla="*/ 53708 h 1513636"/>
                  <a:gd name="connsiteX9" fmla="*/ 4417577 w 4417577"/>
                  <a:gd name="connsiteY9" fmla="*/ 1186739 h 1513636"/>
                  <a:gd name="connsiteX10" fmla="*/ 2963371 w 4417577"/>
                  <a:gd name="connsiteY10" fmla="*/ 1443914 h 1513636"/>
                  <a:gd name="connsiteX11" fmla="*/ 2188422 w 4417577"/>
                  <a:gd name="connsiteY11" fmla="*/ 767596 h 1513636"/>
                  <a:gd name="connsiteX12" fmla="*/ 3413699 w 4417577"/>
                  <a:gd name="connsiteY12" fmla="*/ 213888 h 1513636"/>
                  <a:gd name="connsiteX13" fmla="*/ 4248600 w 4417577"/>
                  <a:gd name="connsiteY13" fmla="*/ 988 h 1513636"/>
                  <a:gd name="connsiteX0" fmla="*/ 96356 w 4417577"/>
                  <a:gd name="connsiteY0" fmla="*/ 30200 h 1476580"/>
                  <a:gd name="connsiteX1" fmla="*/ 114990 w 4417577"/>
                  <a:gd name="connsiteY1" fmla="*/ 31063 h 1476580"/>
                  <a:gd name="connsiteX2" fmla="*/ 1886724 w 4417577"/>
                  <a:gd name="connsiteY2" fmla="*/ 596718 h 1476580"/>
                  <a:gd name="connsiteX3" fmla="*/ 2921363 w 4417577"/>
                  <a:gd name="connsiteY3" fmla="*/ 1472073 h 1476580"/>
                  <a:gd name="connsiteX4" fmla="*/ 3547 w 4417577"/>
                  <a:gd name="connsiteY4" fmla="*/ 1224839 h 1476580"/>
                  <a:gd name="connsiteX5" fmla="*/ 58050 w 4417577"/>
                  <a:gd name="connsiteY5" fmla="*/ 82238 h 1476580"/>
                  <a:gd name="connsiteX6" fmla="*/ 96356 w 4417577"/>
                  <a:gd name="connsiteY6" fmla="*/ 30200 h 1476580"/>
                  <a:gd name="connsiteX7" fmla="*/ 4248600 w 4417577"/>
                  <a:gd name="connsiteY7" fmla="*/ 988 h 1476580"/>
                  <a:gd name="connsiteX8" fmla="*/ 4300488 w 4417577"/>
                  <a:gd name="connsiteY8" fmla="*/ 53708 h 1476580"/>
                  <a:gd name="connsiteX9" fmla="*/ 4417577 w 4417577"/>
                  <a:gd name="connsiteY9" fmla="*/ 1186739 h 1476580"/>
                  <a:gd name="connsiteX10" fmla="*/ 2963371 w 4417577"/>
                  <a:gd name="connsiteY10" fmla="*/ 1443914 h 1476580"/>
                  <a:gd name="connsiteX11" fmla="*/ 2188422 w 4417577"/>
                  <a:gd name="connsiteY11" fmla="*/ 767596 h 1476580"/>
                  <a:gd name="connsiteX12" fmla="*/ 3413699 w 4417577"/>
                  <a:gd name="connsiteY12" fmla="*/ 213888 h 1476580"/>
                  <a:gd name="connsiteX13" fmla="*/ 4248600 w 4417577"/>
                  <a:gd name="connsiteY13" fmla="*/ 988 h 1476580"/>
                  <a:gd name="connsiteX0" fmla="*/ 96356 w 4417577"/>
                  <a:gd name="connsiteY0" fmla="*/ 30200 h 1473094"/>
                  <a:gd name="connsiteX1" fmla="*/ 114990 w 4417577"/>
                  <a:gd name="connsiteY1" fmla="*/ 31063 h 1473094"/>
                  <a:gd name="connsiteX2" fmla="*/ 1886724 w 4417577"/>
                  <a:gd name="connsiteY2" fmla="*/ 596718 h 1473094"/>
                  <a:gd name="connsiteX3" fmla="*/ 2921363 w 4417577"/>
                  <a:gd name="connsiteY3" fmla="*/ 1472073 h 1473094"/>
                  <a:gd name="connsiteX4" fmla="*/ 3547 w 4417577"/>
                  <a:gd name="connsiteY4" fmla="*/ 1224839 h 1473094"/>
                  <a:gd name="connsiteX5" fmla="*/ 58050 w 4417577"/>
                  <a:gd name="connsiteY5" fmla="*/ 82238 h 1473094"/>
                  <a:gd name="connsiteX6" fmla="*/ 96356 w 4417577"/>
                  <a:gd name="connsiteY6" fmla="*/ 30200 h 1473094"/>
                  <a:gd name="connsiteX7" fmla="*/ 4248600 w 4417577"/>
                  <a:gd name="connsiteY7" fmla="*/ 988 h 1473094"/>
                  <a:gd name="connsiteX8" fmla="*/ 4300488 w 4417577"/>
                  <a:gd name="connsiteY8" fmla="*/ 53708 h 1473094"/>
                  <a:gd name="connsiteX9" fmla="*/ 4417577 w 4417577"/>
                  <a:gd name="connsiteY9" fmla="*/ 1186739 h 1473094"/>
                  <a:gd name="connsiteX10" fmla="*/ 2963371 w 4417577"/>
                  <a:gd name="connsiteY10" fmla="*/ 1443914 h 1473094"/>
                  <a:gd name="connsiteX11" fmla="*/ 2188422 w 4417577"/>
                  <a:gd name="connsiteY11" fmla="*/ 767596 h 1473094"/>
                  <a:gd name="connsiteX12" fmla="*/ 3413699 w 4417577"/>
                  <a:gd name="connsiteY12" fmla="*/ 213888 h 1473094"/>
                  <a:gd name="connsiteX13" fmla="*/ 4248600 w 4417577"/>
                  <a:gd name="connsiteY13" fmla="*/ 988 h 1473094"/>
                  <a:gd name="connsiteX0" fmla="*/ 96356 w 4417577"/>
                  <a:gd name="connsiteY0" fmla="*/ 30200 h 1472490"/>
                  <a:gd name="connsiteX1" fmla="*/ 114990 w 4417577"/>
                  <a:gd name="connsiteY1" fmla="*/ 31063 h 1472490"/>
                  <a:gd name="connsiteX2" fmla="*/ 1886724 w 4417577"/>
                  <a:gd name="connsiteY2" fmla="*/ 596718 h 1472490"/>
                  <a:gd name="connsiteX3" fmla="*/ 2921363 w 4417577"/>
                  <a:gd name="connsiteY3" fmla="*/ 1472073 h 1472490"/>
                  <a:gd name="connsiteX4" fmla="*/ 3547 w 4417577"/>
                  <a:gd name="connsiteY4" fmla="*/ 1215314 h 1472490"/>
                  <a:gd name="connsiteX5" fmla="*/ 58050 w 4417577"/>
                  <a:gd name="connsiteY5" fmla="*/ 82238 h 1472490"/>
                  <a:gd name="connsiteX6" fmla="*/ 96356 w 4417577"/>
                  <a:gd name="connsiteY6" fmla="*/ 30200 h 1472490"/>
                  <a:gd name="connsiteX7" fmla="*/ 4248600 w 4417577"/>
                  <a:gd name="connsiteY7" fmla="*/ 988 h 1472490"/>
                  <a:gd name="connsiteX8" fmla="*/ 4300488 w 4417577"/>
                  <a:gd name="connsiteY8" fmla="*/ 53708 h 1472490"/>
                  <a:gd name="connsiteX9" fmla="*/ 4417577 w 4417577"/>
                  <a:gd name="connsiteY9" fmla="*/ 1186739 h 1472490"/>
                  <a:gd name="connsiteX10" fmla="*/ 2963371 w 4417577"/>
                  <a:gd name="connsiteY10" fmla="*/ 1443914 h 1472490"/>
                  <a:gd name="connsiteX11" fmla="*/ 2188422 w 4417577"/>
                  <a:gd name="connsiteY11" fmla="*/ 767596 h 1472490"/>
                  <a:gd name="connsiteX12" fmla="*/ 3413699 w 4417577"/>
                  <a:gd name="connsiteY12" fmla="*/ 213888 h 1472490"/>
                  <a:gd name="connsiteX13" fmla="*/ 4248600 w 4417577"/>
                  <a:gd name="connsiteY13" fmla="*/ 988 h 147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17577" h="1472490">
                    <a:moveTo>
                      <a:pt x="96356" y="30200"/>
                    </a:moveTo>
                    <a:lnTo>
                      <a:pt x="114990" y="31063"/>
                    </a:lnTo>
                    <a:cubicBezTo>
                      <a:pt x="684983" y="95195"/>
                      <a:pt x="1509007" y="383282"/>
                      <a:pt x="1886724" y="596718"/>
                    </a:cubicBezTo>
                    <a:cubicBezTo>
                      <a:pt x="2076325" y="699661"/>
                      <a:pt x="2480006" y="1026506"/>
                      <a:pt x="2921363" y="1472073"/>
                    </a:cubicBezTo>
                    <a:cubicBezTo>
                      <a:pt x="2439633" y="1472489"/>
                      <a:pt x="1041761" y="1491539"/>
                      <a:pt x="3547" y="1215314"/>
                    </a:cubicBezTo>
                    <a:cubicBezTo>
                      <a:pt x="-14225" y="743034"/>
                      <a:pt x="39625" y="353564"/>
                      <a:pt x="58050" y="82238"/>
                    </a:cubicBezTo>
                    <a:cubicBezTo>
                      <a:pt x="66297" y="50633"/>
                      <a:pt x="79157" y="33738"/>
                      <a:pt x="96356" y="30200"/>
                    </a:cubicBezTo>
                    <a:close/>
                    <a:moveTo>
                      <a:pt x="4248600" y="988"/>
                    </a:moveTo>
                    <a:cubicBezTo>
                      <a:pt x="4278318" y="-5788"/>
                      <a:pt x="4297456" y="23395"/>
                      <a:pt x="4300488" y="53708"/>
                    </a:cubicBezTo>
                    <a:lnTo>
                      <a:pt x="4417577" y="1186739"/>
                    </a:lnTo>
                    <a:cubicBezTo>
                      <a:pt x="3672492" y="1358189"/>
                      <a:pt x="3489381" y="1415339"/>
                      <a:pt x="2963371" y="1443914"/>
                    </a:cubicBezTo>
                    <a:cubicBezTo>
                      <a:pt x="2825063" y="1315413"/>
                      <a:pt x="2360549" y="872204"/>
                      <a:pt x="2188422" y="767596"/>
                    </a:cubicBezTo>
                    <a:cubicBezTo>
                      <a:pt x="2627121" y="475527"/>
                      <a:pt x="3148198" y="292107"/>
                      <a:pt x="3413699" y="213888"/>
                    </a:cubicBezTo>
                    <a:cubicBezTo>
                      <a:pt x="3640270" y="147142"/>
                      <a:pt x="4092758" y="36590"/>
                      <a:pt x="4248600" y="9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F50C210-19E6-4493-A9D2-A6EE8E86FBA4}"/>
                  </a:ext>
                </a:extLst>
              </p:cNvPr>
              <p:cNvSpPr/>
              <p:nvPr/>
            </p:nvSpPr>
            <p:spPr>
              <a:xfrm>
                <a:off x="5486330" y="1601878"/>
                <a:ext cx="904328" cy="917907"/>
              </a:xfrm>
              <a:custGeom>
                <a:avLst/>
                <a:gdLst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824829 w 3103982"/>
                  <a:gd name="connsiteY6" fmla="*/ 1980326 h 3147951"/>
                  <a:gd name="connsiteX7" fmla="*/ 2825780 w 3103982"/>
                  <a:gd name="connsiteY7" fmla="*/ 1983239 h 3147951"/>
                  <a:gd name="connsiteX8" fmla="*/ 2826672 w 3103982"/>
                  <a:gd name="connsiteY8" fmla="*/ 1981218 h 3147951"/>
                  <a:gd name="connsiteX9" fmla="*/ 966378 w 3103982"/>
                  <a:gd name="connsiteY9" fmla="*/ 1009317 h 3147951"/>
                  <a:gd name="connsiteX10" fmla="*/ 966972 w 3103982"/>
                  <a:gd name="connsiteY10" fmla="*/ 1010149 h 3147951"/>
                  <a:gd name="connsiteX11" fmla="*/ 967745 w 3103982"/>
                  <a:gd name="connsiteY11" fmla="*/ 1009673 h 3147951"/>
                  <a:gd name="connsiteX12" fmla="*/ 965011 w 3103982"/>
                  <a:gd name="connsiteY12" fmla="*/ 1005453 h 3147951"/>
                  <a:gd name="connsiteX13" fmla="*/ 964119 w 3103982"/>
                  <a:gd name="connsiteY13" fmla="*/ 1006226 h 3147951"/>
                  <a:gd name="connsiteX14" fmla="*/ 964713 w 3103982"/>
                  <a:gd name="connsiteY14" fmla="*/ 1007058 h 3147951"/>
                  <a:gd name="connsiteX15" fmla="*/ 965011 w 3103982"/>
                  <a:gd name="connsiteY15" fmla="*/ 1005453 h 3147951"/>
                  <a:gd name="connsiteX16" fmla="*/ 1141120 w 3103982"/>
                  <a:gd name="connsiteY16" fmla="*/ 988633 h 3147951"/>
                  <a:gd name="connsiteX17" fmla="*/ 1141061 w 3103982"/>
                  <a:gd name="connsiteY17" fmla="*/ 989406 h 3147951"/>
                  <a:gd name="connsiteX18" fmla="*/ 1142131 w 3103982"/>
                  <a:gd name="connsiteY18" fmla="*/ 988692 h 3147951"/>
                  <a:gd name="connsiteX19" fmla="*/ 915262 w 3103982"/>
                  <a:gd name="connsiteY19" fmla="*/ 641585 h 3147951"/>
                  <a:gd name="connsiteX20" fmla="*/ 913479 w 3103982"/>
                  <a:gd name="connsiteY20" fmla="*/ 642298 h 3147951"/>
                  <a:gd name="connsiteX21" fmla="*/ 914252 w 3103982"/>
                  <a:gd name="connsiteY21" fmla="*/ 642595 h 3147951"/>
                  <a:gd name="connsiteX22" fmla="*/ 2535589 w 3103982"/>
                  <a:gd name="connsiteY22" fmla="*/ 591161 h 3147951"/>
                  <a:gd name="connsiteX23" fmla="*/ 2535960 w 3103982"/>
                  <a:gd name="connsiteY23" fmla="*/ 592797 h 3147951"/>
                  <a:gd name="connsiteX24" fmla="*/ 2540366 w 3103982"/>
                  <a:gd name="connsiteY24" fmla="*/ 608954 h 3147951"/>
                  <a:gd name="connsiteX25" fmla="*/ 2566162 w 3103982"/>
                  <a:gd name="connsiteY25" fmla="*/ 626071 h 3147951"/>
                  <a:gd name="connsiteX26" fmla="*/ 2619179 w 3103982"/>
                  <a:gd name="connsiteY26" fmla="*/ 679386 h 3147951"/>
                  <a:gd name="connsiteX27" fmla="*/ 2615910 w 3103982"/>
                  <a:gd name="connsiteY27" fmla="*/ 712551 h 3147951"/>
                  <a:gd name="connsiteX28" fmla="*/ 2716654 w 3103982"/>
                  <a:gd name="connsiteY28" fmla="*/ 905778 h 3147951"/>
                  <a:gd name="connsiteX29" fmla="*/ 2717748 w 3103982"/>
                  <a:gd name="connsiteY29" fmla="*/ 910761 h 3147951"/>
                  <a:gd name="connsiteX30" fmla="*/ 2719542 w 3103982"/>
                  <a:gd name="connsiteY30" fmla="*/ 917455 h 3147951"/>
                  <a:gd name="connsiteX31" fmla="*/ 2784755 w 3103982"/>
                  <a:gd name="connsiteY31" fmla="*/ 1144953 h 3147951"/>
                  <a:gd name="connsiteX32" fmla="*/ 2791229 w 3103982"/>
                  <a:gd name="connsiteY32" fmla="*/ 1164187 h 3147951"/>
                  <a:gd name="connsiteX33" fmla="*/ 2798271 w 3103982"/>
                  <a:gd name="connsiteY33" fmla="*/ 1184446 h 3147951"/>
                  <a:gd name="connsiteX34" fmla="*/ 2808186 w 3103982"/>
                  <a:gd name="connsiteY34" fmla="*/ 1207417 h 3147951"/>
                  <a:gd name="connsiteX35" fmla="*/ 2831188 w 3103982"/>
                  <a:gd name="connsiteY35" fmla="*/ 1263525 h 3147951"/>
                  <a:gd name="connsiteX36" fmla="*/ 2830780 w 3103982"/>
                  <a:gd name="connsiteY36" fmla="*/ 1263434 h 3147951"/>
                  <a:gd name="connsiteX37" fmla="*/ 2830951 w 3103982"/>
                  <a:gd name="connsiteY37" fmla="*/ 1264060 h 3147951"/>
                  <a:gd name="connsiteX38" fmla="*/ 2830475 w 3103982"/>
                  <a:gd name="connsiteY38" fmla="*/ 1264001 h 3147951"/>
                  <a:gd name="connsiteX39" fmla="*/ 2932144 w 3103982"/>
                  <a:gd name="connsiteY39" fmla="*/ 1424318 h 3147951"/>
                  <a:gd name="connsiteX40" fmla="*/ 2935813 w 3103982"/>
                  <a:gd name="connsiteY40" fmla="*/ 1430557 h 3147951"/>
                  <a:gd name="connsiteX41" fmla="*/ 2939386 w 3103982"/>
                  <a:gd name="connsiteY41" fmla="*/ 1423027 h 3147951"/>
                  <a:gd name="connsiteX42" fmla="*/ 2942202 w 3103982"/>
                  <a:gd name="connsiteY42" fmla="*/ 1424922 h 3147951"/>
                  <a:gd name="connsiteX43" fmla="*/ 2942691 w 3103982"/>
                  <a:gd name="connsiteY43" fmla="*/ 1424419 h 3147951"/>
                  <a:gd name="connsiteX44" fmla="*/ 2943702 w 3103982"/>
                  <a:gd name="connsiteY44" fmla="*/ 1425931 h 3147951"/>
                  <a:gd name="connsiteX45" fmla="*/ 2946421 w 3103982"/>
                  <a:gd name="connsiteY45" fmla="*/ 1427761 h 3147951"/>
                  <a:gd name="connsiteX46" fmla="*/ 2968782 w 3103982"/>
                  <a:gd name="connsiteY46" fmla="*/ 1458951 h 3147951"/>
                  <a:gd name="connsiteX47" fmla="*/ 3086347 w 3103982"/>
                  <a:gd name="connsiteY47" fmla="*/ 1796905 h 3147951"/>
                  <a:gd name="connsiteX48" fmla="*/ 3097491 w 3103982"/>
                  <a:gd name="connsiteY48" fmla="*/ 1885302 h 3147951"/>
                  <a:gd name="connsiteX49" fmla="*/ 3099420 w 3103982"/>
                  <a:gd name="connsiteY49" fmla="*/ 1940330 h 3147951"/>
                  <a:gd name="connsiteX50" fmla="*/ 3100613 w 3103982"/>
                  <a:gd name="connsiteY50" fmla="*/ 1974264 h 3147951"/>
                  <a:gd name="connsiteX51" fmla="*/ 3100611 w 3103982"/>
                  <a:gd name="connsiteY51" fmla="*/ 1974308 h 3147951"/>
                  <a:gd name="connsiteX52" fmla="*/ 3100611 w 3103982"/>
                  <a:gd name="connsiteY52" fmla="*/ 1974323 h 3147951"/>
                  <a:gd name="connsiteX53" fmla="*/ 3102632 w 3103982"/>
                  <a:gd name="connsiteY53" fmla="*/ 1999999 h 3147951"/>
                  <a:gd name="connsiteX54" fmla="*/ 3102246 w 3103982"/>
                  <a:gd name="connsiteY54" fmla="*/ 2048380 h 3147951"/>
                  <a:gd name="connsiteX55" fmla="*/ 3093041 w 3103982"/>
                  <a:gd name="connsiteY55" fmla="*/ 2093967 h 3147951"/>
                  <a:gd name="connsiteX56" fmla="*/ 3093111 w 3103982"/>
                  <a:gd name="connsiteY56" fmla="*/ 2151568 h 3147951"/>
                  <a:gd name="connsiteX57" fmla="*/ 3083197 w 3103982"/>
                  <a:gd name="connsiteY57" fmla="*/ 2225857 h 3147951"/>
                  <a:gd name="connsiteX58" fmla="*/ 2877608 w 3103982"/>
                  <a:gd name="connsiteY58" fmla="*/ 2670321 h 3147951"/>
                  <a:gd name="connsiteX59" fmla="*/ 2742093 w 3103982"/>
                  <a:gd name="connsiteY59" fmla="*/ 2825881 h 3147951"/>
                  <a:gd name="connsiteX60" fmla="*/ 2717628 w 3103982"/>
                  <a:gd name="connsiteY60" fmla="*/ 2852658 h 3147951"/>
                  <a:gd name="connsiteX61" fmla="*/ 2691657 w 3103982"/>
                  <a:gd name="connsiteY61" fmla="*/ 2882803 h 3147951"/>
                  <a:gd name="connsiteX62" fmla="*/ 2611929 w 3103982"/>
                  <a:gd name="connsiteY62" fmla="*/ 2967086 h 3147951"/>
                  <a:gd name="connsiteX63" fmla="*/ 2605034 w 3103982"/>
                  <a:gd name="connsiteY63" fmla="*/ 2973921 h 3147951"/>
                  <a:gd name="connsiteX64" fmla="*/ 2427325 w 3103982"/>
                  <a:gd name="connsiteY64" fmla="*/ 3134261 h 3147951"/>
                  <a:gd name="connsiteX65" fmla="*/ 2409088 w 3103982"/>
                  <a:gd name="connsiteY65" fmla="*/ 3146707 h 3147951"/>
                  <a:gd name="connsiteX66" fmla="*/ 2407586 w 3103982"/>
                  <a:gd name="connsiteY66" fmla="*/ 3147951 h 3147951"/>
                  <a:gd name="connsiteX67" fmla="*/ 2407721 w 3103982"/>
                  <a:gd name="connsiteY67" fmla="*/ 3147640 h 3147951"/>
                  <a:gd name="connsiteX68" fmla="*/ 2407527 w 3103982"/>
                  <a:gd name="connsiteY68" fmla="*/ 3147772 h 3147951"/>
                  <a:gd name="connsiteX69" fmla="*/ 2422446 w 3103982"/>
                  <a:gd name="connsiteY69" fmla="*/ 3113164 h 3147951"/>
                  <a:gd name="connsiteX70" fmla="*/ 2425192 w 3103982"/>
                  <a:gd name="connsiteY70" fmla="*/ 3107339 h 3147951"/>
                  <a:gd name="connsiteX71" fmla="*/ 2440488 w 3103982"/>
                  <a:gd name="connsiteY71" fmla="*/ 3072056 h 3147951"/>
                  <a:gd name="connsiteX72" fmla="*/ 2465493 w 3103982"/>
                  <a:gd name="connsiteY72" fmla="*/ 2998904 h 3147951"/>
                  <a:gd name="connsiteX73" fmla="*/ 2475781 w 3103982"/>
                  <a:gd name="connsiteY73" fmla="*/ 2960849 h 3147951"/>
                  <a:gd name="connsiteX74" fmla="*/ 2553853 w 3103982"/>
                  <a:gd name="connsiteY74" fmla="*/ 2621704 h 3147951"/>
                  <a:gd name="connsiteX75" fmla="*/ 2507975 w 3103982"/>
                  <a:gd name="connsiteY75" fmla="*/ 2181399 h 3147951"/>
                  <a:gd name="connsiteX76" fmla="*/ 2436792 w 3103982"/>
                  <a:gd name="connsiteY76" fmla="*/ 1950508 h 3147951"/>
                  <a:gd name="connsiteX77" fmla="*/ 2403963 w 3103982"/>
                  <a:gd name="connsiteY77" fmla="*/ 1863657 h 3147951"/>
                  <a:gd name="connsiteX78" fmla="*/ 2377374 w 3103982"/>
                  <a:gd name="connsiteY78" fmla="*/ 1820860 h 3147951"/>
                  <a:gd name="connsiteX79" fmla="*/ 2158488 w 3103982"/>
                  <a:gd name="connsiteY79" fmla="*/ 1497823 h 3147951"/>
                  <a:gd name="connsiteX80" fmla="*/ 2009601 w 3103982"/>
                  <a:gd name="connsiteY80" fmla="*/ 1338712 h 3147951"/>
                  <a:gd name="connsiteX81" fmla="*/ 2006243 w 3103982"/>
                  <a:gd name="connsiteY81" fmla="*/ 1335280 h 3147951"/>
                  <a:gd name="connsiteX82" fmla="*/ 1996734 w 3103982"/>
                  <a:gd name="connsiteY82" fmla="*/ 1326201 h 3147951"/>
                  <a:gd name="connsiteX83" fmla="*/ 1941547 w 3103982"/>
                  <a:gd name="connsiteY83" fmla="*/ 1272203 h 3147951"/>
                  <a:gd name="connsiteX84" fmla="*/ 1780568 w 3103982"/>
                  <a:gd name="connsiteY84" fmla="*/ 1159710 h 3147951"/>
                  <a:gd name="connsiteX85" fmla="*/ 1765251 w 3103982"/>
                  <a:gd name="connsiteY85" fmla="*/ 1149075 h 3147951"/>
                  <a:gd name="connsiteX86" fmla="*/ 1073303 w 3103982"/>
                  <a:gd name="connsiteY86" fmla="*/ 352844 h 3147951"/>
                  <a:gd name="connsiteX87" fmla="*/ 1071223 w 3103982"/>
                  <a:gd name="connsiteY87" fmla="*/ 354568 h 3147951"/>
                  <a:gd name="connsiteX88" fmla="*/ 1073303 w 3103982"/>
                  <a:gd name="connsiteY88" fmla="*/ 354627 h 3147951"/>
                  <a:gd name="connsiteX89" fmla="*/ 1073066 w 3103982"/>
                  <a:gd name="connsiteY89" fmla="*/ 354449 h 3147951"/>
                  <a:gd name="connsiteX90" fmla="*/ 1778920 w 3103982"/>
                  <a:gd name="connsiteY90" fmla="*/ 49 h 3147951"/>
                  <a:gd name="connsiteX91" fmla="*/ 1826538 w 3103982"/>
                  <a:gd name="connsiteY91" fmla="*/ 625 h 3147951"/>
                  <a:gd name="connsiteX92" fmla="*/ 2086269 w 3103982"/>
                  <a:gd name="connsiteY92" fmla="*/ 36613 h 3147951"/>
                  <a:gd name="connsiteX93" fmla="*/ 2094933 w 3103982"/>
                  <a:gd name="connsiteY93" fmla="*/ 37952 h 3147951"/>
                  <a:gd name="connsiteX94" fmla="*/ 2095843 w 3103982"/>
                  <a:gd name="connsiteY94" fmla="*/ 37594 h 3147951"/>
                  <a:gd name="connsiteX95" fmla="*/ 2188860 w 3103982"/>
                  <a:gd name="connsiteY95" fmla="*/ 86035 h 3147951"/>
                  <a:gd name="connsiteX96" fmla="*/ 2243126 w 3103982"/>
                  <a:gd name="connsiteY96" fmla="*/ 112662 h 3147951"/>
                  <a:gd name="connsiteX97" fmla="*/ 2263412 w 3103982"/>
                  <a:gd name="connsiteY97" fmla="*/ 117478 h 3147951"/>
                  <a:gd name="connsiteX98" fmla="*/ 2273848 w 3103982"/>
                  <a:gd name="connsiteY98" fmla="*/ 119683 h 3147951"/>
                  <a:gd name="connsiteX99" fmla="*/ 2275751 w 3103982"/>
                  <a:gd name="connsiteY99" fmla="*/ 120407 h 3147951"/>
                  <a:gd name="connsiteX100" fmla="*/ 2280087 w 3103982"/>
                  <a:gd name="connsiteY100" fmla="*/ 121436 h 3147951"/>
                  <a:gd name="connsiteX101" fmla="*/ 2306260 w 3103982"/>
                  <a:gd name="connsiteY101" fmla="*/ 131390 h 3147951"/>
                  <a:gd name="connsiteX102" fmla="*/ 2316092 w 3103982"/>
                  <a:gd name="connsiteY102" fmla="*/ 132440 h 3147951"/>
                  <a:gd name="connsiteX103" fmla="*/ 2316357 w 3103982"/>
                  <a:gd name="connsiteY103" fmla="*/ 131550 h 3147951"/>
                  <a:gd name="connsiteX104" fmla="*/ 2317701 w 3103982"/>
                  <a:gd name="connsiteY104" fmla="*/ 120339 h 3147951"/>
                  <a:gd name="connsiteX105" fmla="*/ 2419258 w 3103982"/>
                  <a:gd name="connsiteY105" fmla="*/ 234157 h 3147951"/>
                  <a:gd name="connsiteX106" fmla="*/ 2423868 w 3103982"/>
                  <a:gd name="connsiteY106" fmla="*/ 246959 h 3147951"/>
                  <a:gd name="connsiteX107" fmla="*/ 2437317 w 3103982"/>
                  <a:gd name="connsiteY107" fmla="*/ 273828 h 3147951"/>
                  <a:gd name="connsiteX108" fmla="*/ 2437304 w 3103982"/>
                  <a:gd name="connsiteY108" fmla="*/ 273674 h 3147951"/>
                  <a:gd name="connsiteX109" fmla="*/ 2475030 w 3103982"/>
                  <a:gd name="connsiteY109" fmla="*/ 357037 h 3147951"/>
                  <a:gd name="connsiteX110" fmla="*/ 2495460 w 3103982"/>
                  <a:gd name="connsiteY110" fmla="*/ 427574 h 3147951"/>
                  <a:gd name="connsiteX111" fmla="*/ 1612158 w 3103982"/>
                  <a:gd name="connsiteY111" fmla="*/ 1067302 h 3147951"/>
                  <a:gd name="connsiteX112" fmla="*/ 1608140 w 3103982"/>
                  <a:gd name="connsiteY112" fmla="*/ 1066175 h 3147951"/>
                  <a:gd name="connsiteX113" fmla="*/ 1590577 w 3103982"/>
                  <a:gd name="connsiteY113" fmla="*/ 1070358 h 3147951"/>
                  <a:gd name="connsiteX114" fmla="*/ 1581319 w 3103982"/>
                  <a:gd name="connsiteY114" fmla="*/ 1074667 h 3147951"/>
                  <a:gd name="connsiteX115" fmla="*/ 1555599 w 3103982"/>
                  <a:gd name="connsiteY115" fmla="*/ 1087011 h 3147951"/>
                  <a:gd name="connsiteX116" fmla="*/ 1513056 w 3103982"/>
                  <a:gd name="connsiteY116" fmla="*/ 1107148 h 3147951"/>
                  <a:gd name="connsiteX117" fmla="*/ 1490218 w 3103982"/>
                  <a:gd name="connsiteY117" fmla="*/ 1117068 h 3147951"/>
                  <a:gd name="connsiteX118" fmla="*/ 1430693 w 3103982"/>
                  <a:gd name="connsiteY118" fmla="*/ 1144772 h 3147951"/>
                  <a:gd name="connsiteX119" fmla="*/ 1106053 w 3103982"/>
                  <a:gd name="connsiteY119" fmla="*/ 1326171 h 3147951"/>
                  <a:gd name="connsiteX120" fmla="*/ 838530 w 3103982"/>
                  <a:gd name="connsiteY120" fmla="*/ 1520528 h 3147951"/>
                  <a:gd name="connsiteX121" fmla="*/ 568036 w 3103982"/>
                  <a:gd name="connsiteY121" fmla="*/ 1930994 h 3147951"/>
                  <a:gd name="connsiteX122" fmla="*/ 611008 w 3103982"/>
                  <a:gd name="connsiteY122" fmla="*/ 2765300 h 3147951"/>
                  <a:gd name="connsiteX123" fmla="*/ 675021 w 3103982"/>
                  <a:gd name="connsiteY123" fmla="*/ 2996388 h 3147951"/>
                  <a:gd name="connsiteX124" fmla="*/ 679197 w 3103982"/>
                  <a:gd name="connsiteY124" fmla="*/ 3015148 h 3147951"/>
                  <a:gd name="connsiteX125" fmla="*/ 680381 w 3103982"/>
                  <a:gd name="connsiteY125" fmla="*/ 3023058 h 3147951"/>
                  <a:gd name="connsiteX126" fmla="*/ 686907 w 3103982"/>
                  <a:gd name="connsiteY126" fmla="*/ 3031804 h 3147951"/>
                  <a:gd name="connsiteX127" fmla="*/ 693326 w 3103982"/>
                  <a:gd name="connsiteY127" fmla="*/ 3041737 h 3147951"/>
                  <a:gd name="connsiteX128" fmla="*/ 679403 w 3103982"/>
                  <a:gd name="connsiteY128" fmla="*/ 3061656 h 3147951"/>
                  <a:gd name="connsiteX129" fmla="*/ 660946 w 3103982"/>
                  <a:gd name="connsiteY129" fmla="*/ 3059125 h 3147951"/>
                  <a:gd name="connsiteX130" fmla="*/ 647265 w 3103982"/>
                  <a:gd name="connsiteY130" fmla="*/ 3057608 h 3147951"/>
                  <a:gd name="connsiteX131" fmla="*/ 575822 w 3103982"/>
                  <a:gd name="connsiteY131" fmla="*/ 3038469 h 3147951"/>
                  <a:gd name="connsiteX132" fmla="*/ 490056 w 3103982"/>
                  <a:gd name="connsiteY132" fmla="*/ 2996567 h 3147951"/>
                  <a:gd name="connsiteX133" fmla="*/ 389727 w 3103982"/>
                  <a:gd name="connsiteY133" fmla="*/ 2922687 h 3147951"/>
                  <a:gd name="connsiteX134" fmla="*/ 245535 w 3103982"/>
                  <a:gd name="connsiteY134" fmla="*/ 2797277 h 3147951"/>
                  <a:gd name="connsiteX135" fmla="*/ 156203 w 3103982"/>
                  <a:gd name="connsiteY135" fmla="*/ 2708895 h 3147951"/>
                  <a:gd name="connsiteX136" fmla="*/ 150340 w 3103982"/>
                  <a:gd name="connsiteY136" fmla="*/ 2700235 h 3147951"/>
                  <a:gd name="connsiteX137" fmla="*/ 114187 w 3103982"/>
                  <a:gd name="connsiteY137" fmla="*/ 2650394 h 3147951"/>
                  <a:gd name="connsiteX138" fmla="*/ 79409 w 3103982"/>
                  <a:gd name="connsiteY138" fmla="*/ 2587050 h 3147951"/>
                  <a:gd name="connsiteX139" fmla="*/ 68956 w 3103982"/>
                  <a:gd name="connsiteY139" fmla="*/ 2559063 h 3147951"/>
                  <a:gd name="connsiteX140" fmla="*/ 68117 w 3103982"/>
                  <a:gd name="connsiteY140" fmla="*/ 2555986 h 3147951"/>
                  <a:gd name="connsiteX141" fmla="*/ 66129 w 3103982"/>
                  <a:gd name="connsiteY141" fmla="*/ 2552050 h 3147951"/>
                  <a:gd name="connsiteX142" fmla="*/ 61580 w 3103982"/>
                  <a:gd name="connsiteY142" fmla="*/ 2542949 h 3147951"/>
                  <a:gd name="connsiteX143" fmla="*/ 62487 w 3103982"/>
                  <a:gd name="connsiteY143" fmla="*/ 2527660 h 3147951"/>
                  <a:gd name="connsiteX144" fmla="*/ 63369 w 3103982"/>
                  <a:gd name="connsiteY144" fmla="*/ 2526991 h 3147951"/>
                  <a:gd name="connsiteX145" fmla="*/ 63362 w 3103982"/>
                  <a:gd name="connsiteY145" fmla="*/ 2526663 h 3147951"/>
                  <a:gd name="connsiteX146" fmla="*/ 78801 w 3103982"/>
                  <a:gd name="connsiteY146" fmla="*/ 2511529 h 3147951"/>
                  <a:gd name="connsiteX147" fmla="*/ 88164 w 3103982"/>
                  <a:gd name="connsiteY147" fmla="*/ 2513149 h 3147951"/>
                  <a:gd name="connsiteX148" fmla="*/ 82502 w 3103982"/>
                  <a:gd name="connsiteY148" fmla="*/ 2497392 h 3147951"/>
                  <a:gd name="connsiteX149" fmla="*/ 55771 w 3103982"/>
                  <a:gd name="connsiteY149" fmla="*/ 2406669 h 3147951"/>
                  <a:gd name="connsiteX150" fmla="*/ 35290 w 3103982"/>
                  <a:gd name="connsiteY150" fmla="*/ 2320087 h 3147951"/>
                  <a:gd name="connsiteX151" fmla="*/ 31889 w 3103982"/>
                  <a:gd name="connsiteY151" fmla="*/ 2313303 h 3147951"/>
                  <a:gd name="connsiteX152" fmla="*/ 2142 w 3103982"/>
                  <a:gd name="connsiteY152" fmla="*/ 2194950 h 3147951"/>
                  <a:gd name="connsiteX153" fmla="*/ 716 w 3103982"/>
                  <a:gd name="connsiteY153" fmla="*/ 1948884 h 3147951"/>
                  <a:gd name="connsiteX154" fmla="*/ 45947 w 3103982"/>
                  <a:gd name="connsiteY154" fmla="*/ 1821572 h 3147951"/>
                  <a:gd name="connsiteX155" fmla="*/ 65442 w 3103982"/>
                  <a:gd name="connsiteY155" fmla="*/ 1761482 h 3147951"/>
                  <a:gd name="connsiteX156" fmla="*/ 135893 w 3103982"/>
                  <a:gd name="connsiteY156" fmla="*/ 1715820 h 3147951"/>
                  <a:gd name="connsiteX157" fmla="*/ 144260 w 3103982"/>
                  <a:gd name="connsiteY157" fmla="*/ 1710442 h 3147951"/>
                  <a:gd name="connsiteX158" fmla="*/ 173221 w 3103982"/>
                  <a:gd name="connsiteY158" fmla="*/ 1668045 h 3147951"/>
                  <a:gd name="connsiteX159" fmla="*/ 187288 w 3103982"/>
                  <a:gd name="connsiteY159" fmla="*/ 1645938 h 3147951"/>
                  <a:gd name="connsiteX160" fmla="*/ 179116 w 3103982"/>
                  <a:gd name="connsiteY160" fmla="*/ 1644956 h 3147951"/>
                  <a:gd name="connsiteX161" fmla="*/ 178710 w 3103982"/>
                  <a:gd name="connsiteY161" fmla="*/ 1644483 h 3147951"/>
                  <a:gd name="connsiteX162" fmla="*/ 177361 w 3103982"/>
                  <a:gd name="connsiteY162" fmla="*/ 1644333 h 3147951"/>
                  <a:gd name="connsiteX163" fmla="*/ 174086 w 3103982"/>
                  <a:gd name="connsiteY163" fmla="*/ 1639105 h 3147951"/>
                  <a:gd name="connsiteX164" fmla="*/ 173892 w 3103982"/>
                  <a:gd name="connsiteY164" fmla="*/ 1638880 h 3147951"/>
                  <a:gd name="connsiteX165" fmla="*/ 173869 w 3103982"/>
                  <a:gd name="connsiteY165" fmla="*/ 1638759 h 3147951"/>
                  <a:gd name="connsiteX166" fmla="*/ 171217 w 3103982"/>
                  <a:gd name="connsiteY166" fmla="*/ 1634526 h 3147951"/>
                  <a:gd name="connsiteX167" fmla="*/ 171445 w 3103982"/>
                  <a:gd name="connsiteY167" fmla="*/ 1626108 h 3147951"/>
                  <a:gd name="connsiteX168" fmla="*/ 170883 w 3103982"/>
                  <a:gd name="connsiteY168" fmla="*/ 1623174 h 3147951"/>
                  <a:gd name="connsiteX169" fmla="*/ 178907 w 3103982"/>
                  <a:gd name="connsiteY169" fmla="*/ 1555892 h 3147951"/>
                  <a:gd name="connsiteX170" fmla="*/ 182057 w 3103982"/>
                  <a:gd name="connsiteY170" fmla="*/ 1457109 h 3147951"/>
                  <a:gd name="connsiteX171" fmla="*/ 179086 w 3103982"/>
                  <a:gd name="connsiteY171" fmla="*/ 1314284 h 3147951"/>
                  <a:gd name="connsiteX172" fmla="*/ 232816 w 3103982"/>
                  <a:gd name="connsiteY172" fmla="*/ 982689 h 3147951"/>
                  <a:gd name="connsiteX173" fmla="*/ 235443 w 3103982"/>
                  <a:gd name="connsiteY173" fmla="*/ 975911 h 3147951"/>
                  <a:gd name="connsiteX174" fmla="*/ 246036 w 3103982"/>
                  <a:gd name="connsiteY174" fmla="*/ 941776 h 3147951"/>
                  <a:gd name="connsiteX175" fmla="*/ 258666 w 3103982"/>
                  <a:gd name="connsiteY175" fmla="*/ 908232 h 3147951"/>
                  <a:gd name="connsiteX176" fmla="*/ 272137 w 3103982"/>
                  <a:gd name="connsiteY176" fmla="*/ 881236 h 3147951"/>
                  <a:gd name="connsiteX177" fmla="*/ 281791 w 3103982"/>
                  <a:gd name="connsiteY177" fmla="*/ 856328 h 3147951"/>
                  <a:gd name="connsiteX178" fmla="*/ 289615 w 3103982"/>
                  <a:gd name="connsiteY178" fmla="*/ 845870 h 3147951"/>
                  <a:gd name="connsiteX179" fmla="*/ 302866 w 3103982"/>
                  <a:gd name="connsiteY179" fmla="*/ 831360 h 3147951"/>
                  <a:gd name="connsiteX180" fmla="*/ 306653 w 3103982"/>
                  <a:gd name="connsiteY180" fmla="*/ 826058 h 3147951"/>
                  <a:gd name="connsiteX181" fmla="*/ 324468 w 3103982"/>
                  <a:gd name="connsiteY181" fmla="*/ 806568 h 3147951"/>
                  <a:gd name="connsiteX182" fmla="*/ 326250 w 3103982"/>
                  <a:gd name="connsiteY182" fmla="*/ 804321 h 3147951"/>
                  <a:gd name="connsiteX183" fmla="*/ 347331 w 3103982"/>
                  <a:gd name="connsiteY183" fmla="*/ 794114 h 3147951"/>
                  <a:gd name="connsiteX184" fmla="*/ 354844 w 3103982"/>
                  <a:gd name="connsiteY184" fmla="*/ 796137 h 3147951"/>
                  <a:gd name="connsiteX185" fmla="*/ 362883 w 3103982"/>
                  <a:gd name="connsiteY185" fmla="*/ 795726 h 3147951"/>
                  <a:gd name="connsiteX186" fmla="*/ 370230 w 3103982"/>
                  <a:gd name="connsiteY186" fmla="*/ 800281 h 3147951"/>
                  <a:gd name="connsiteX187" fmla="*/ 372136 w 3103982"/>
                  <a:gd name="connsiteY187" fmla="*/ 800794 h 3147951"/>
                  <a:gd name="connsiteX188" fmla="*/ 372306 w 3103982"/>
                  <a:gd name="connsiteY188" fmla="*/ 801568 h 3147951"/>
                  <a:gd name="connsiteX189" fmla="*/ 374201 w 3103982"/>
                  <a:gd name="connsiteY189" fmla="*/ 802744 h 3147951"/>
                  <a:gd name="connsiteX190" fmla="*/ 376467 w 3103982"/>
                  <a:gd name="connsiteY190" fmla="*/ 816504 h 3147951"/>
                  <a:gd name="connsiteX191" fmla="*/ 377020 w 3103982"/>
                  <a:gd name="connsiteY191" fmla="*/ 812604 h 3147951"/>
                  <a:gd name="connsiteX192" fmla="*/ 394898 w 3103982"/>
                  <a:gd name="connsiteY192" fmla="*/ 704231 h 3147951"/>
                  <a:gd name="connsiteX193" fmla="*/ 456118 w 3103982"/>
                  <a:gd name="connsiteY193" fmla="*/ 612105 h 3147951"/>
                  <a:gd name="connsiteX194" fmla="*/ 998235 w 3103982"/>
                  <a:gd name="connsiteY194" fmla="*/ 224581 h 3147951"/>
                  <a:gd name="connsiteX195" fmla="*/ 1592657 w 3103982"/>
                  <a:gd name="connsiteY195" fmla="*/ 8173 h 3147951"/>
                  <a:gd name="connsiteX196" fmla="*/ 1778920 w 3103982"/>
                  <a:gd name="connsiteY196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12158 w 3103982"/>
                  <a:gd name="connsiteY118" fmla="*/ 1067302 h 3147951"/>
                  <a:gd name="connsiteX119" fmla="*/ 1692287 w 3103982"/>
                  <a:gd name="connsiteY119" fmla="*/ 1298982 h 3147951"/>
                  <a:gd name="connsiteX120" fmla="*/ 1590577 w 3103982"/>
                  <a:gd name="connsiteY120" fmla="*/ 1070358 h 3147951"/>
                  <a:gd name="connsiteX121" fmla="*/ 1581319 w 3103982"/>
                  <a:gd name="connsiteY121" fmla="*/ 1074667 h 3147951"/>
                  <a:gd name="connsiteX122" fmla="*/ 1555599 w 3103982"/>
                  <a:gd name="connsiteY122" fmla="*/ 1087011 h 3147951"/>
                  <a:gd name="connsiteX123" fmla="*/ 1513056 w 3103982"/>
                  <a:gd name="connsiteY123" fmla="*/ 1107148 h 3147951"/>
                  <a:gd name="connsiteX124" fmla="*/ 1490218 w 3103982"/>
                  <a:gd name="connsiteY124" fmla="*/ 1117068 h 3147951"/>
                  <a:gd name="connsiteX125" fmla="*/ 1430693 w 3103982"/>
                  <a:gd name="connsiteY125" fmla="*/ 1144772 h 3147951"/>
                  <a:gd name="connsiteX126" fmla="*/ 1106053 w 3103982"/>
                  <a:gd name="connsiteY126" fmla="*/ 1326171 h 3147951"/>
                  <a:gd name="connsiteX127" fmla="*/ 838530 w 3103982"/>
                  <a:gd name="connsiteY127" fmla="*/ 1520528 h 3147951"/>
                  <a:gd name="connsiteX128" fmla="*/ 568036 w 3103982"/>
                  <a:gd name="connsiteY128" fmla="*/ 1930994 h 3147951"/>
                  <a:gd name="connsiteX129" fmla="*/ 611008 w 3103982"/>
                  <a:gd name="connsiteY129" fmla="*/ 2765300 h 3147951"/>
                  <a:gd name="connsiteX130" fmla="*/ 675021 w 3103982"/>
                  <a:gd name="connsiteY130" fmla="*/ 2996388 h 3147951"/>
                  <a:gd name="connsiteX131" fmla="*/ 679197 w 3103982"/>
                  <a:gd name="connsiteY131" fmla="*/ 3015148 h 3147951"/>
                  <a:gd name="connsiteX132" fmla="*/ 680381 w 3103982"/>
                  <a:gd name="connsiteY132" fmla="*/ 3023058 h 3147951"/>
                  <a:gd name="connsiteX133" fmla="*/ 686907 w 3103982"/>
                  <a:gd name="connsiteY133" fmla="*/ 3031804 h 3147951"/>
                  <a:gd name="connsiteX134" fmla="*/ 693326 w 3103982"/>
                  <a:gd name="connsiteY134" fmla="*/ 3041737 h 3147951"/>
                  <a:gd name="connsiteX135" fmla="*/ 679403 w 3103982"/>
                  <a:gd name="connsiteY135" fmla="*/ 3061656 h 3147951"/>
                  <a:gd name="connsiteX136" fmla="*/ 660946 w 3103982"/>
                  <a:gd name="connsiteY136" fmla="*/ 3059125 h 3147951"/>
                  <a:gd name="connsiteX137" fmla="*/ 647265 w 3103982"/>
                  <a:gd name="connsiteY137" fmla="*/ 3057608 h 3147951"/>
                  <a:gd name="connsiteX138" fmla="*/ 575822 w 3103982"/>
                  <a:gd name="connsiteY138" fmla="*/ 3038469 h 3147951"/>
                  <a:gd name="connsiteX139" fmla="*/ 490056 w 3103982"/>
                  <a:gd name="connsiteY139" fmla="*/ 2996567 h 3147951"/>
                  <a:gd name="connsiteX140" fmla="*/ 389727 w 3103982"/>
                  <a:gd name="connsiteY140" fmla="*/ 2922687 h 3147951"/>
                  <a:gd name="connsiteX141" fmla="*/ 245535 w 3103982"/>
                  <a:gd name="connsiteY141" fmla="*/ 2797277 h 3147951"/>
                  <a:gd name="connsiteX142" fmla="*/ 156203 w 3103982"/>
                  <a:gd name="connsiteY142" fmla="*/ 2708895 h 3147951"/>
                  <a:gd name="connsiteX143" fmla="*/ 150340 w 3103982"/>
                  <a:gd name="connsiteY143" fmla="*/ 2700235 h 3147951"/>
                  <a:gd name="connsiteX144" fmla="*/ 114187 w 3103982"/>
                  <a:gd name="connsiteY144" fmla="*/ 2650394 h 3147951"/>
                  <a:gd name="connsiteX145" fmla="*/ 79409 w 3103982"/>
                  <a:gd name="connsiteY145" fmla="*/ 2587050 h 3147951"/>
                  <a:gd name="connsiteX146" fmla="*/ 68956 w 3103982"/>
                  <a:gd name="connsiteY146" fmla="*/ 2559063 h 3147951"/>
                  <a:gd name="connsiteX147" fmla="*/ 68117 w 3103982"/>
                  <a:gd name="connsiteY147" fmla="*/ 2555986 h 3147951"/>
                  <a:gd name="connsiteX148" fmla="*/ 66129 w 3103982"/>
                  <a:gd name="connsiteY148" fmla="*/ 2552050 h 3147951"/>
                  <a:gd name="connsiteX149" fmla="*/ 61580 w 3103982"/>
                  <a:gd name="connsiteY149" fmla="*/ 2542949 h 3147951"/>
                  <a:gd name="connsiteX150" fmla="*/ 62487 w 3103982"/>
                  <a:gd name="connsiteY150" fmla="*/ 2527660 h 3147951"/>
                  <a:gd name="connsiteX151" fmla="*/ 63369 w 3103982"/>
                  <a:gd name="connsiteY151" fmla="*/ 2526991 h 3147951"/>
                  <a:gd name="connsiteX152" fmla="*/ 63362 w 3103982"/>
                  <a:gd name="connsiteY152" fmla="*/ 2526663 h 3147951"/>
                  <a:gd name="connsiteX153" fmla="*/ 78801 w 3103982"/>
                  <a:gd name="connsiteY153" fmla="*/ 2511529 h 3147951"/>
                  <a:gd name="connsiteX154" fmla="*/ 88164 w 3103982"/>
                  <a:gd name="connsiteY154" fmla="*/ 2513149 h 3147951"/>
                  <a:gd name="connsiteX155" fmla="*/ 82502 w 3103982"/>
                  <a:gd name="connsiteY155" fmla="*/ 2497392 h 3147951"/>
                  <a:gd name="connsiteX156" fmla="*/ 55771 w 3103982"/>
                  <a:gd name="connsiteY156" fmla="*/ 2406669 h 3147951"/>
                  <a:gd name="connsiteX157" fmla="*/ 35290 w 3103982"/>
                  <a:gd name="connsiteY157" fmla="*/ 2320087 h 3147951"/>
                  <a:gd name="connsiteX158" fmla="*/ 31889 w 3103982"/>
                  <a:gd name="connsiteY158" fmla="*/ 2313303 h 3147951"/>
                  <a:gd name="connsiteX159" fmla="*/ 2142 w 3103982"/>
                  <a:gd name="connsiteY159" fmla="*/ 2194950 h 3147951"/>
                  <a:gd name="connsiteX160" fmla="*/ 716 w 3103982"/>
                  <a:gd name="connsiteY160" fmla="*/ 1948884 h 3147951"/>
                  <a:gd name="connsiteX161" fmla="*/ 45947 w 3103982"/>
                  <a:gd name="connsiteY161" fmla="*/ 1821572 h 3147951"/>
                  <a:gd name="connsiteX162" fmla="*/ 65442 w 3103982"/>
                  <a:gd name="connsiteY162" fmla="*/ 1761482 h 3147951"/>
                  <a:gd name="connsiteX163" fmla="*/ 135893 w 3103982"/>
                  <a:gd name="connsiteY163" fmla="*/ 1715820 h 3147951"/>
                  <a:gd name="connsiteX164" fmla="*/ 144260 w 3103982"/>
                  <a:gd name="connsiteY164" fmla="*/ 1710442 h 3147951"/>
                  <a:gd name="connsiteX165" fmla="*/ 173221 w 3103982"/>
                  <a:gd name="connsiteY165" fmla="*/ 1668045 h 3147951"/>
                  <a:gd name="connsiteX166" fmla="*/ 187288 w 3103982"/>
                  <a:gd name="connsiteY166" fmla="*/ 1645938 h 3147951"/>
                  <a:gd name="connsiteX167" fmla="*/ 179116 w 3103982"/>
                  <a:gd name="connsiteY167" fmla="*/ 1644956 h 3147951"/>
                  <a:gd name="connsiteX168" fmla="*/ 178710 w 3103982"/>
                  <a:gd name="connsiteY168" fmla="*/ 1644483 h 3147951"/>
                  <a:gd name="connsiteX169" fmla="*/ 177361 w 3103982"/>
                  <a:gd name="connsiteY169" fmla="*/ 1644333 h 3147951"/>
                  <a:gd name="connsiteX170" fmla="*/ 174086 w 3103982"/>
                  <a:gd name="connsiteY170" fmla="*/ 1639105 h 3147951"/>
                  <a:gd name="connsiteX171" fmla="*/ 173892 w 3103982"/>
                  <a:gd name="connsiteY171" fmla="*/ 1638880 h 3147951"/>
                  <a:gd name="connsiteX172" fmla="*/ 173869 w 3103982"/>
                  <a:gd name="connsiteY172" fmla="*/ 1638759 h 3147951"/>
                  <a:gd name="connsiteX173" fmla="*/ 171217 w 3103982"/>
                  <a:gd name="connsiteY173" fmla="*/ 1634526 h 3147951"/>
                  <a:gd name="connsiteX174" fmla="*/ 171445 w 3103982"/>
                  <a:gd name="connsiteY174" fmla="*/ 1626108 h 3147951"/>
                  <a:gd name="connsiteX175" fmla="*/ 170883 w 3103982"/>
                  <a:gd name="connsiteY175" fmla="*/ 1623174 h 3147951"/>
                  <a:gd name="connsiteX176" fmla="*/ 178907 w 3103982"/>
                  <a:gd name="connsiteY176" fmla="*/ 1555892 h 3147951"/>
                  <a:gd name="connsiteX177" fmla="*/ 182057 w 3103982"/>
                  <a:gd name="connsiteY177" fmla="*/ 1457109 h 3147951"/>
                  <a:gd name="connsiteX178" fmla="*/ 179086 w 3103982"/>
                  <a:gd name="connsiteY178" fmla="*/ 1314284 h 3147951"/>
                  <a:gd name="connsiteX179" fmla="*/ 232816 w 3103982"/>
                  <a:gd name="connsiteY179" fmla="*/ 982689 h 3147951"/>
                  <a:gd name="connsiteX180" fmla="*/ 235443 w 3103982"/>
                  <a:gd name="connsiteY180" fmla="*/ 975911 h 3147951"/>
                  <a:gd name="connsiteX181" fmla="*/ 246036 w 3103982"/>
                  <a:gd name="connsiteY181" fmla="*/ 941776 h 3147951"/>
                  <a:gd name="connsiteX182" fmla="*/ 258666 w 3103982"/>
                  <a:gd name="connsiteY182" fmla="*/ 908232 h 3147951"/>
                  <a:gd name="connsiteX183" fmla="*/ 272137 w 3103982"/>
                  <a:gd name="connsiteY183" fmla="*/ 881236 h 3147951"/>
                  <a:gd name="connsiteX184" fmla="*/ 281791 w 3103982"/>
                  <a:gd name="connsiteY184" fmla="*/ 856328 h 3147951"/>
                  <a:gd name="connsiteX185" fmla="*/ 289615 w 3103982"/>
                  <a:gd name="connsiteY185" fmla="*/ 845870 h 3147951"/>
                  <a:gd name="connsiteX186" fmla="*/ 302866 w 3103982"/>
                  <a:gd name="connsiteY186" fmla="*/ 831360 h 3147951"/>
                  <a:gd name="connsiteX187" fmla="*/ 306653 w 3103982"/>
                  <a:gd name="connsiteY187" fmla="*/ 826058 h 3147951"/>
                  <a:gd name="connsiteX188" fmla="*/ 324468 w 3103982"/>
                  <a:gd name="connsiteY188" fmla="*/ 806568 h 3147951"/>
                  <a:gd name="connsiteX189" fmla="*/ 326250 w 3103982"/>
                  <a:gd name="connsiteY189" fmla="*/ 804321 h 3147951"/>
                  <a:gd name="connsiteX190" fmla="*/ 347331 w 3103982"/>
                  <a:gd name="connsiteY190" fmla="*/ 794114 h 3147951"/>
                  <a:gd name="connsiteX191" fmla="*/ 354844 w 3103982"/>
                  <a:gd name="connsiteY191" fmla="*/ 796137 h 3147951"/>
                  <a:gd name="connsiteX192" fmla="*/ 362883 w 3103982"/>
                  <a:gd name="connsiteY192" fmla="*/ 795726 h 3147951"/>
                  <a:gd name="connsiteX193" fmla="*/ 370230 w 3103982"/>
                  <a:gd name="connsiteY193" fmla="*/ 800281 h 3147951"/>
                  <a:gd name="connsiteX194" fmla="*/ 372136 w 3103982"/>
                  <a:gd name="connsiteY194" fmla="*/ 800794 h 3147951"/>
                  <a:gd name="connsiteX195" fmla="*/ 372306 w 3103982"/>
                  <a:gd name="connsiteY195" fmla="*/ 801568 h 3147951"/>
                  <a:gd name="connsiteX196" fmla="*/ 374201 w 3103982"/>
                  <a:gd name="connsiteY196" fmla="*/ 802744 h 3147951"/>
                  <a:gd name="connsiteX197" fmla="*/ 376467 w 3103982"/>
                  <a:gd name="connsiteY197" fmla="*/ 816504 h 3147951"/>
                  <a:gd name="connsiteX198" fmla="*/ 377020 w 3103982"/>
                  <a:gd name="connsiteY198" fmla="*/ 812604 h 3147951"/>
                  <a:gd name="connsiteX199" fmla="*/ 394898 w 3103982"/>
                  <a:gd name="connsiteY199" fmla="*/ 704231 h 3147951"/>
                  <a:gd name="connsiteX200" fmla="*/ 456118 w 3103982"/>
                  <a:gd name="connsiteY200" fmla="*/ 612105 h 3147951"/>
                  <a:gd name="connsiteX201" fmla="*/ 998235 w 3103982"/>
                  <a:gd name="connsiteY201" fmla="*/ 224581 h 3147951"/>
                  <a:gd name="connsiteX202" fmla="*/ 1592657 w 3103982"/>
                  <a:gd name="connsiteY202" fmla="*/ 8173 h 3147951"/>
                  <a:gd name="connsiteX203" fmla="*/ 1778920 w 3103982"/>
                  <a:gd name="connsiteY20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12158 w 3103982"/>
                  <a:gd name="connsiteY118" fmla="*/ 1067302 h 3147951"/>
                  <a:gd name="connsiteX119" fmla="*/ 1590577 w 3103982"/>
                  <a:gd name="connsiteY119" fmla="*/ 1070358 h 3147951"/>
                  <a:gd name="connsiteX120" fmla="*/ 1581319 w 3103982"/>
                  <a:gd name="connsiteY120" fmla="*/ 1074667 h 3147951"/>
                  <a:gd name="connsiteX121" fmla="*/ 1555599 w 3103982"/>
                  <a:gd name="connsiteY121" fmla="*/ 1087011 h 3147951"/>
                  <a:gd name="connsiteX122" fmla="*/ 1513056 w 3103982"/>
                  <a:gd name="connsiteY122" fmla="*/ 1107148 h 3147951"/>
                  <a:gd name="connsiteX123" fmla="*/ 1490218 w 3103982"/>
                  <a:gd name="connsiteY123" fmla="*/ 1117068 h 3147951"/>
                  <a:gd name="connsiteX124" fmla="*/ 1430693 w 3103982"/>
                  <a:gd name="connsiteY124" fmla="*/ 1144772 h 3147951"/>
                  <a:gd name="connsiteX125" fmla="*/ 1106053 w 3103982"/>
                  <a:gd name="connsiteY125" fmla="*/ 1326171 h 3147951"/>
                  <a:gd name="connsiteX126" fmla="*/ 838530 w 3103982"/>
                  <a:gd name="connsiteY126" fmla="*/ 1520528 h 3147951"/>
                  <a:gd name="connsiteX127" fmla="*/ 568036 w 3103982"/>
                  <a:gd name="connsiteY127" fmla="*/ 1930994 h 3147951"/>
                  <a:gd name="connsiteX128" fmla="*/ 611008 w 3103982"/>
                  <a:gd name="connsiteY128" fmla="*/ 2765300 h 3147951"/>
                  <a:gd name="connsiteX129" fmla="*/ 675021 w 3103982"/>
                  <a:gd name="connsiteY129" fmla="*/ 2996388 h 3147951"/>
                  <a:gd name="connsiteX130" fmla="*/ 679197 w 3103982"/>
                  <a:gd name="connsiteY130" fmla="*/ 3015148 h 3147951"/>
                  <a:gd name="connsiteX131" fmla="*/ 680381 w 3103982"/>
                  <a:gd name="connsiteY131" fmla="*/ 3023058 h 3147951"/>
                  <a:gd name="connsiteX132" fmla="*/ 686907 w 3103982"/>
                  <a:gd name="connsiteY132" fmla="*/ 3031804 h 3147951"/>
                  <a:gd name="connsiteX133" fmla="*/ 693326 w 3103982"/>
                  <a:gd name="connsiteY133" fmla="*/ 3041737 h 3147951"/>
                  <a:gd name="connsiteX134" fmla="*/ 679403 w 3103982"/>
                  <a:gd name="connsiteY134" fmla="*/ 3061656 h 3147951"/>
                  <a:gd name="connsiteX135" fmla="*/ 660946 w 3103982"/>
                  <a:gd name="connsiteY135" fmla="*/ 3059125 h 3147951"/>
                  <a:gd name="connsiteX136" fmla="*/ 647265 w 3103982"/>
                  <a:gd name="connsiteY136" fmla="*/ 3057608 h 3147951"/>
                  <a:gd name="connsiteX137" fmla="*/ 575822 w 3103982"/>
                  <a:gd name="connsiteY137" fmla="*/ 3038469 h 3147951"/>
                  <a:gd name="connsiteX138" fmla="*/ 490056 w 3103982"/>
                  <a:gd name="connsiteY138" fmla="*/ 2996567 h 3147951"/>
                  <a:gd name="connsiteX139" fmla="*/ 389727 w 3103982"/>
                  <a:gd name="connsiteY139" fmla="*/ 2922687 h 3147951"/>
                  <a:gd name="connsiteX140" fmla="*/ 245535 w 3103982"/>
                  <a:gd name="connsiteY140" fmla="*/ 2797277 h 3147951"/>
                  <a:gd name="connsiteX141" fmla="*/ 156203 w 3103982"/>
                  <a:gd name="connsiteY141" fmla="*/ 2708895 h 3147951"/>
                  <a:gd name="connsiteX142" fmla="*/ 150340 w 3103982"/>
                  <a:gd name="connsiteY142" fmla="*/ 2700235 h 3147951"/>
                  <a:gd name="connsiteX143" fmla="*/ 114187 w 3103982"/>
                  <a:gd name="connsiteY143" fmla="*/ 2650394 h 3147951"/>
                  <a:gd name="connsiteX144" fmla="*/ 79409 w 3103982"/>
                  <a:gd name="connsiteY144" fmla="*/ 2587050 h 3147951"/>
                  <a:gd name="connsiteX145" fmla="*/ 68956 w 3103982"/>
                  <a:gd name="connsiteY145" fmla="*/ 2559063 h 3147951"/>
                  <a:gd name="connsiteX146" fmla="*/ 68117 w 3103982"/>
                  <a:gd name="connsiteY146" fmla="*/ 2555986 h 3147951"/>
                  <a:gd name="connsiteX147" fmla="*/ 66129 w 3103982"/>
                  <a:gd name="connsiteY147" fmla="*/ 2552050 h 3147951"/>
                  <a:gd name="connsiteX148" fmla="*/ 61580 w 3103982"/>
                  <a:gd name="connsiteY148" fmla="*/ 2542949 h 3147951"/>
                  <a:gd name="connsiteX149" fmla="*/ 62487 w 3103982"/>
                  <a:gd name="connsiteY149" fmla="*/ 2527660 h 3147951"/>
                  <a:gd name="connsiteX150" fmla="*/ 63369 w 3103982"/>
                  <a:gd name="connsiteY150" fmla="*/ 2526991 h 3147951"/>
                  <a:gd name="connsiteX151" fmla="*/ 63362 w 3103982"/>
                  <a:gd name="connsiteY151" fmla="*/ 2526663 h 3147951"/>
                  <a:gd name="connsiteX152" fmla="*/ 78801 w 3103982"/>
                  <a:gd name="connsiteY152" fmla="*/ 2511529 h 3147951"/>
                  <a:gd name="connsiteX153" fmla="*/ 88164 w 3103982"/>
                  <a:gd name="connsiteY153" fmla="*/ 2513149 h 3147951"/>
                  <a:gd name="connsiteX154" fmla="*/ 82502 w 3103982"/>
                  <a:gd name="connsiteY154" fmla="*/ 2497392 h 3147951"/>
                  <a:gd name="connsiteX155" fmla="*/ 55771 w 3103982"/>
                  <a:gd name="connsiteY155" fmla="*/ 2406669 h 3147951"/>
                  <a:gd name="connsiteX156" fmla="*/ 35290 w 3103982"/>
                  <a:gd name="connsiteY156" fmla="*/ 2320087 h 3147951"/>
                  <a:gd name="connsiteX157" fmla="*/ 31889 w 3103982"/>
                  <a:gd name="connsiteY157" fmla="*/ 2313303 h 3147951"/>
                  <a:gd name="connsiteX158" fmla="*/ 2142 w 3103982"/>
                  <a:gd name="connsiteY158" fmla="*/ 2194950 h 3147951"/>
                  <a:gd name="connsiteX159" fmla="*/ 716 w 3103982"/>
                  <a:gd name="connsiteY159" fmla="*/ 1948884 h 3147951"/>
                  <a:gd name="connsiteX160" fmla="*/ 45947 w 3103982"/>
                  <a:gd name="connsiteY160" fmla="*/ 1821572 h 3147951"/>
                  <a:gd name="connsiteX161" fmla="*/ 65442 w 3103982"/>
                  <a:gd name="connsiteY161" fmla="*/ 1761482 h 3147951"/>
                  <a:gd name="connsiteX162" fmla="*/ 135893 w 3103982"/>
                  <a:gd name="connsiteY162" fmla="*/ 1715820 h 3147951"/>
                  <a:gd name="connsiteX163" fmla="*/ 144260 w 3103982"/>
                  <a:gd name="connsiteY163" fmla="*/ 1710442 h 3147951"/>
                  <a:gd name="connsiteX164" fmla="*/ 173221 w 3103982"/>
                  <a:gd name="connsiteY164" fmla="*/ 1668045 h 3147951"/>
                  <a:gd name="connsiteX165" fmla="*/ 187288 w 3103982"/>
                  <a:gd name="connsiteY165" fmla="*/ 1645938 h 3147951"/>
                  <a:gd name="connsiteX166" fmla="*/ 179116 w 3103982"/>
                  <a:gd name="connsiteY166" fmla="*/ 1644956 h 3147951"/>
                  <a:gd name="connsiteX167" fmla="*/ 178710 w 3103982"/>
                  <a:gd name="connsiteY167" fmla="*/ 1644483 h 3147951"/>
                  <a:gd name="connsiteX168" fmla="*/ 177361 w 3103982"/>
                  <a:gd name="connsiteY168" fmla="*/ 1644333 h 3147951"/>
                  <a:gd name="connsiteX169" fmla="*/ 174086 w 3103982"/>
                  <a:gd name="connsiteY169" fmla="*/ 1639105 h 3147951"/>
                  <a:gd name="connsiteX170" fmla="*/ 173892 w 3103982"/>
                  <a:gd name="connsiteY170" fmla="*/ 1638880 h 3147951"/>
                  <a:gd name="connsiteX171" fmla="*/ 173869 w 3103982"/>
                  <a:gd name="connsiteY171" fmla="*/ 1638759 h 3147951"/>
                  <a:gd name="connsiteX172" fmla="*/ 171217 w 3103982"/>
                  <a:gd name="connsiteY172" fmla="*/ 1634526 h 3147951"/>
                  <a:gd name="connsiteX173" fmla="*/ 171445 w 3103982"/>
                  <a:gd name="connsiteY173" fmla="*/ 1626108 h 3147951"/>
                  <a:gd name="connsiteX174" fmla="*/ 170883 w 3103982"/>
                  <a:gd name="connsiteY174" fmla="*/ 1623174 h 3147951"/>
                  <a:gd name="connsiteX175" fmla="*/ 178907 w 3103982"/>
                  <a:gd name="connsiteY175" fmla="*/ 1555892 h 3147951"/>
                  <a:gd name="connsiteX176" fmla="*/ 182057 w 3103982"/>
                  <a:gd name="connsiteY176" fmla="*/ 1457109 h 3147951"/>
                  <a:gd name="connsiteX177" fmla="*/ 179086 w 3103982"/>
                  <a:gd name="connsiteY177" fmla="*/ 1314284 h 3147951"/>
                  <a:gd name="connsiteX178" fmla="*/ 232816 w 3103982"/>
                  <a:gd name="connsiteY178" fmla="*/ 982689 h 3147951"/>
                  <a:gd name="connsiteX179" fmla="*/ 235443 w 3103982"/>
                  <a:gd name="connsiteY179" fmla="*/ 975911 h 3147951"/>
                  <a:gd name="connsiteX180" fmla="*/ 246036 w 3103982"/>
                  <a:gd name="connsiteY180" fmla="*/ 941776 h 3147951"/>
                  <a:gd name="connsiteX181" fmla="*/ 258666 w 3103982"/>
                  <a:gd name="connsiteY181" fmla="*/ 908232 h 3147951"/>
                  <a:gd name="connsiteX182" fmla="*/ 272137 w 3103982"/>
                  <a:gd name="connsiteY182" fmla="*/ 881236 h 3147951"/>
                  <a:gd name="connsiteX183" fmla="*/ 281791 w 3103982"/>
                  <a:gd name="connsiteY183" fmla="*/ 856328 h 3147951"/>
                  <a:gd name="connsiteX184" fmla="*/ 289615 w 3103982"/>
                  <a:gd name="connsiteY184" fmla="*/ 845870 h 3147951"/>
                  <a:gd name="connsiteX185" fmla="*/ 302866 w 3103982"/>
                  <a:gd name="connsiteY185" fmla="*/ 831360 h 3147951"/>
                  <a:gd name="connsiteX186" fmla="*/ 306653 w 3103982"/>
                  <a:gd name="connsiteY186" fmla="*/ 826058 h 3147951"/>
                  <a:gd name="connsiteX187" fmla="*/ 324468 w 3103982"/>
                  <a:gd name="connsiteY187" fmla="*/ 806568 h 3147951"/>
                  <a:gd name="connsiteX188" fmla="*/ 326250 w 3103982"/>
                  <a:gd name="connsiteY188" fmla="*/ 804321 h 3147951"/>
                  <a:gd name="connsiteX189" fmla="*/ 347331 w 3103982"/>
                  <a:gd name="connsiteY189" fmla="*/ 794114 h 3147951"/>
                  <a:gd name="connsiteX190" fmla="*/ 354844 w 3103982"/>
                  <a:gd name="connsiteY190" fmla="*/ 796137 h 3147951"/>
                  <a:gd name="connsiteX191" fmla="*/ 362883 w 3103982"/>
                  <a:gd name="connsiteY191" fmla="*/ 795726 h 3147951"/>
                  <a:gd name="connsiteX192" fmla="*/ 370230 w 3103982"/>
                  <a:gd name="connsiteY192" fmla="*/ 800281 h 3147951"/>
                  <a:gd name="connsiteX193" fmla="*/ 372136 w 3103982"/>
                  <a:gd name="connsiteY193" fmla="*/ 800794 h 3147951"/>
                  <a:gd name="connsiteX194" fmla="*/ 372306 w 3103982"/>
                  <a:gd name="connsiteY194" fmla="*/ 801568 h 3147951"/>
                  <a:gd name="connsiteX195" fmla="*/ 374201 w 3103982"/>
                  <a:gd name="connsiteY195" fmla="*/ 802744 h 3147951"/>
                  <a:gd name="connsiteX196" fmla="*/ 376467 w 3103982"/>
                  <a:gd name="connsiteY196" fmla="*/ 816504 h 3147951"/>
                  <a:gd name="connsiteX197" fmla="*/ 377020 w 3103982"/>
                  <a:gd name="connsiteY197" fmla="*/ 812604 h 3147951"/>
                  <a:gd name="connsiteX198" fmla="*/ 394898 w 3103982"/>
                  <a:gd name="connsiteY198" fmla="*/ 704231 h 3147951"/>
                  <a:gd name="connsiteX199" fmla="*/ 456118 w 3103982"/>
                  <a:gd name="connsiteY199" fmla="*/ 612105 h 3147951"/>
                  <a:gd name="connsiteX200" fmla="*/ 998235 w 3103982"/>
                  <a:gd name="connsiteY200" fmla="*/ 224581 h 3147951"/>
                  <a:gd name="connsiteX201" fmla="*/ 1592657 w 3103982"/>
                  <a:gd name="connsiteY201" fmla="*/ 8173 h 3147951"/>
                  <a:gd name="connsiteX202" fmla="*/ 1778920 w 3103982"/>
                  <a:gd name="connsiteY202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590577 w 3103982"/>
                  <a:gd name="connsiteY118" fmla="*/ 1070358 h 3147951"/>
                  <a:gd name="connsiteX119" fmla="*/ 1581319 w 3103982"/>
                  <a:gd name="connsiteY119" fmla="*/ 1074667 h 3147951"/>
                  <a:gd name="connsiteX120" fmla="*/ 1555599 w 3103982"/>
                  <a:gd name="connsiteY120" fmla="*/ 1087011 h 3147951"/>
                  <a:gd name="connsiteX121" fmla="*/ 1513056 w 3103982"/>
                  <a:gd name="connsiteY121" fmla="*/ 1107148 h 3147951"/>
                  <a:gd name="connsiteX122" fmla="*/ 1490218 w 3103982"/>
                  <a:gd name="connsiteY122" fmla="*/ 1117068 h 3147951"/>
                  <a:gd name="connsiteX123" fmla="*/ 1430693 w 3103982"/>
                  <a:gd name="connsiteY123" fmla="*/ 1144772 h 3147951"/>
                  <a:gd name="connsiteX124" fmla="*/ 1106053 w 3103982"/>
                  <a:gd name="connsiteY124" fmla="*/ 1326171 h 3147951"/>
                  <a:gd name="connsiteX125" fmla="*/ 838530 w 3103982"/>
                  <a:gd name="connsiteY125" fmla="*/ 1520528 h 3147951"/>
                  <a:gd name="connsiteX126" fmla="*/ 568036 w 3103982"/>
                  <a:gd name="connsiteY126" fmla="*/ 1930994 h 3147951"/>
                  <a:gd name="connsiteX127" fmla="*/ 611008 w 3103982"/>
                  <a:gd name="connsiteY127" fmla="*/ 2765300 h 3147951"/>
                  <a:gd name="connsiteX128" fmla="*/ 675021 w 3103982"/>
                  <a:gd name="connsiteY128" fmla="*/ 2996388 h 3147951"/>
                  <a:gd name="connsiteX129" fmla="*/ 679197 w 3103982"/>
                  <a:gd name="connsiteY129" fmla="*/ 3015148 h 3147951"/>
                  <a:gd name="connsiteX130" fmla="*/ 680381 w 3103982"/>
                  <a:gd name="connsiteY130" fmla="*/ 3023058 h 3147951"/>
                  <a:gd name="connsiteX131" fmla="*/ 686907 w 3103982"/>
                  <a:gd name="connsiteY131" fmla="*/ 3031804 h 3147951"/>
                  <a:gd name="connsiteX132" fmla="*/ 693326 w 3103982"/>
                  <a:gd name="connsiteY132" fmla="*/ 3041737 h 3147951"/>
                  <a:gd name="connsiteX133" fmla="*/ 679403 w 3103982"/>
                  <a:gd name="connsiteY133" fmla="*/ 3061656 h 3147951"/>
                  <a:gd name="connsiteX134" fmla="*/ 660946 w 3103982"/>
                  <a:gd name="connsiteY134" fmla="*/ 3059125 h 3147951"/>
                  <a:gd name="connsiteX135" fmla="*/ 647265 w 3103982"/>
                  <a:gd name="connsiteY135" fmla="*/ 3057608 h 3147951"/>
                  <a:gd name="connsiteX136" fmla="*/ 575822 w 3103982"/>
                  <a:gd name="connsiteY136" fmla="*/ 3038469 h 3147951"/>
                  <a:gd name="connsiteX137" fmla="*/ 490056 w 3103982"/>
                  <a:gd name="connsiteY137" fmla="*/ 2996567 h 3147951"/>
                  <a:gd name="connsiteX138" fmla="*/ 389727 w 3103982"/>
                  <a:gd name="connsiteY138" fmla="*/ 2922687 h 3147951"/>
                  <a:gd name="connsiteX139" fmla="*/ 245535 w 3103982"/>
                  <a:gd name="connsiteY139" fmla="*/ 2797277 h 3147951"/>
                  <a:gd name="connsiteX140" fmla="*/ 156203 w 3103982"/>
                  <a:gd name="connsiteY140" fmla="*/ 2708895 h 3147951"/>
                  <a:gd name="connsiteX141" fmla="*/ 150340 w 3103982"/>
                  <a:gd name="connsiteY141" fmla="*/ 2700235 h 3147951"/>
                  <a:gd name="connsiteX142" fmla="*/ 114187 w 3103982"/>
                  <a:gd name="connsiteY142" fmla="*/ 2650394 h 3147951"/>
                  <a:gd name="connsiteX143" fmla="*/ 79409 w 3103982"/>
                  <a:gd name="connsiteY143" fmla="*/ 2587050 h 3147951"/>
                  <a:gd name="connsiteX144" fmla="*/ 68956 w 3103982"/>
                  <a:gd name="connsiteY144" fmla="*/ 2559063 h 3147951"/>
                  <a:gd name="connsiteX145" fmla="*/ 68117 w 3103982"/>
                  <a:gd name="connsiteY145" fmla="*/ 2555986 h 3147951"/>
                  <a:gd name="connsiteX146" fmla="*/ 66129 w 3103982"/>
                  <a:gd name="connsiteY146" fmla="*/ 2552050 h 3147951"/>
                  <a:gd name="connsiteX147" fmla="*/ 61580 w 3103982"/>
                  <a:gd name="connsiteY147" fmla="*/ 2542949 h 3147951"/>
                  <a:gd name="connsiteX148" fmla="*/ 62487 w 3103982"/>
                  <a:gd name="connsiteY148" fmla="*/ 2527660 h 3147951"/>
                  <a:gd name="connsiteX149" fmla="*/ 63369 w 3103982"/>
                  <a:gd name="connsiteY149" fmla="*/ 2526991 h 3147951"/>
                  <a:gd name="connsiteX150" fmla="*/ 63362 w 3103982"/>
                  <a:gd name="connsiteY150" fmla="*/ 2526663 h 3147951"/>
                  <a:gd name="connsiteX151" fmla="*/ 78801 w 3103982"/>
                  <a:gd name="connsiteY151" fmla="*/ 2511529 h 3147951"/>
                  <a:gd name="connsiteX152" fmla="*/ 88164 w 3103982"/>
                  <a:gd name="connsiteY152" fmla="*/ 2513149 h 3147951"/>
                  <a:gd name="connsiteX153" fmla="*/ 82502 w 3103982"/>
                  <a:gd name="connsiteY153" fmla="*/ 2497392 h 3147951"/>
                  <a:gd name="connsiteX154" fmla="*/ 55771 w 3103982"/>
                  <a:gd name="connsiteY154" fmla="*/ 2406669 h 3147951"/>
                  <a:gd name="connsiteX155" fmla="*/ 35290 w 3103982"/>
                  <a:gd name="connsiteY155" fmla="*/ 2320087 h 3147951"/>
                  <a:gd name="connsiteX156" fmla="*/ 31889 w 3103982"/>
                  <a:gd name="connsiteY156" fmla="*/ 2313303 h 3147951"/>
                  <a:gd name="connsiteX157" fmla="*/ 2142 w 3103982"/>
                  <a:gd name="connsiteY157" fmla="*/ 2194950 h 3147951"/>
                  <a:gd name="connsiteX158" fmla="*/ 716 w 3103982"/>
                  <a:gd name="connsiteY158" fmla="*/ 1948884 h 3147951"/>
                  <a:gd name="connsiteX159" fmla="*/ 45947 w 3103982"/>
                  <a:gd name="connsiteY159" fmla="*/ 1821572 h 3147951"/>
                  <a:gd name="connsiteX160" fmla="*/ 65442 w 3103982"/>
                  <a:gd name="connsiteY160" fmla="*/ 1761482 h 3147951"/>
                  <a:gd name="connsiteX161" fmla="*/ 135893 w 3103982"/>
                  <a:gd name="connsiteY161" fmla="*/ 1715820 h 3147951"/>
                  <a:gd name="connsiteX162" fmla="*/ 144260 w 3103982"/>
                  <a:gd name="connsiteY162" fmla="*/ 1710442 h 3147951"/>
                  <a:gd name="connsiteX163" fmla="*/ 173221 w 3103982"/>
                  <a:gd name="connsiteY163" fmla="*/ 1668045 h 3147951"/>
                  <a:gd name="connsiteX164" fmla="*/ 187288 w 3103982"/>
                  <a:gd name="connsiteY164" fmla="*/ 1645938 h 3147951"/>
                  <a:gd name="connsiteX165" fmla="*/ 179116 w 3103982"/>
                  <a:gd name="connsiteY165" fmla="*/ 1644956 h 3147951"/>
                  <a:gd name="connsiteX166" fmla="*/ 178710 w 3103982"/>
                  <a:gd name="connsiteY166" fmla="*/ 1644483 h 3147951"/>
                  <a:gd name="connsiteX167" fmla="*/ 177361 w 3103982"/>
                  <a:gd name="connsiteY167" fmla="*/ 1644333 h 3147951"/>
                  <a:gd name="connsiteX168" fmla="*/ 174086 w 3103982"/>
                  <a:gd name="connsiteY168" fmla="*/ 1639105 h 3147951"/>
                  <a:gd name="connsiteX169" fmla="*/ 173892 w 3103982"/>
                  <a:gd name="connsiteY169" fmla="*/ 1638880 h 3147951"/>
                  <a:gd name="connsiteX170" fmla="*/ 173869 w 3103982"/>
                  <a:gd name="connsiteY170" fmla="*/ 1638759 h 3147951"/>
                  <a:gd name="connsiteX171" fmla="*/ 171217 w 3103982"/>
                  <a:gd name="connsiteY171" fmla="*/ 1634526 h 3147951"/>
                  <a:gd name="connsiteX172" fmla="*/ 171445 w 3103982"/>
                  <a:gd name="connsiteY172" fmla="*/ 1626108 h 3147951"/>
                  <a:gd name="connsiteX173" fmla="*/ 170883 w 3103982"/>
                  <a:gd name="connsiteY173" fmla="*/ 1623174 h 3147951"/>
                  <a:gd name="connsiteX174" fmla="*/ 178907 w 3103982"/>
                  <a:gd name="connsiteY174" fmla="*/ 1555892 h 3147951"/>
                  <a:gd name="connsiteX175" fmla="*/ 182057 w 3103982"/>
                  <a:gd name="connsiteY175" fmla="*/ 1457109 h 3147951"/>
                  <a:gd name="connsiteX176" fmla="*/ 179086 w 3103982"/>
                  <a:gd name="connsiteY176" fmla="*/ 1314284 h 3147951"/>
                  <a:gd name="connsiteX177" fmla="*/ 232816 w 3103982"/>
                  <a:gd name="connsiteY177" fmla="*/ 982689 h 3147951"/>
                  <a:gd name="connsiteX178" fmla="*/ 235443 w 3103982"/>
                  <a:gd name="connsiteY178" fmla="*/ 975911 h 3147951"/>
                  <a:gd name="connsiteX179" fmla="*/ 246036 w 3103982"/>
                  <a:gd name="connsiteY179" fmla="*/ 941776 h 3147951"/>
                  <a:gd name="connsiteX180" fmla="*/ 258666 w 3103982"/>
                  <a:gd name="connsiteY180" fmla="*/ 908232 h 3147951"/>
                  <a:gd name="connsiteX181" fmla="*/ 272137 w 3103982"/>
                  <a:gd name="connsiteY181" fmla="*/ 881236 h 3147951"/>
                  <a:gd name="connsiteX182" fmla="*/ 281791 w 3103982"/>
                  <a:gd name="connsiteY182" fmla="*/ 856328 h 3147951"/>
                  <a:gd name="connsiteX183" fmla="*/ 289615 w 3103982"/>
                  <a:gd name="connsiteY183" fmla="*/ 845870 h 3147951"/>
                  <a:gd name="connsiteX184" fmla="*/ 302866 w 3103982"/>
                  <a:gd name="connsiteY184" fmla="*/ 831360 h 3147951"/>
                  <a:gd name="connsiteX185" fmla="*/ 306653 w 3103982"/>
                  <a:gd name="connsiteY185" fmla="*/ 826058 h 3147951"/>
                  <a:gd name="connsiteX186" fmla="*/ 324468 w 3103982"/>
                  <a:gd name="connsiteY186" fmla="*/ 806568 h 3147951"/>
                  <a:gd name="connsiteX187" fmla="*/ 326250 w 3103982"/>
                  <a:gd name="connsiteY187" fmla="*/ 804321 h 3147951"/>
                  <a:gd name="connsiteX188" fmla="*/ 347331 w 3103982"/>
                  <a:gd name="connsiteY188" fmla="*/ 794114 h 3147951"/>
                  <a:gd name="connsiteX189" fmla="*/ 354844 w 3103982"/>
                  <a:gd name="connsiteY189" fmla="*/ 796137 h 3147951"/>
                  <a:gd name="connsiteX190" fmla="*/ 362883 w 3103982"/>
                  <a:gd name="connsiteY190" fmla="*/ 795726 h 3147951"/>
                  <a:gd name="connsiteX191" fmla="*/ 370230 w 3103982"/>
                  <a:gd name="connsiteY191" fmla="*/ 800281 h 3147951"/>
                  <a:gd name="connsiteX192" fmla="*/ 372136 w 3103982"/>
                  <a:gd name="connsiteY192" fmla="*/ 800794 h 3147951"/>
                  <a:gd name="connsiteX193" fmla="*/ 372306 w 3103982"/>
                  <a:gd name="connsiteY193" fmla="*/ 801568 h 3147951"/>
                  <a:gd name="connsiteX194" fmla="*/ 374201 w 3103982"/>
                  <a:gd name="connsiteY194" fmla="*/ 802744 h 3147951"/>
                  <a:gd name="connsiteX195" fmla="*/ 376467 w 3103982"/>
                  <a:gd name="connsiteY195" fmla="*/ 816504 h 3147951"/>
                  <a:gd name="connsiteX196" fmla="*/ 377020 w 3103982"/>
                  <a:gd name="connsiteY196" fmla="*/ 812604 h 3147951"/>
                  <a:gd name="connsiteX197" fmla="*/ 394898 w 3103982"/>
                  <a:gd name="connsiteY197" fmla="*/ 704231 h 3147951"/>
                  <a:gd name="connsiteX198" fmla="*/ 456118 w 3103982"/>
                  <a:gd name="connsiteY198" fmla="*/ 612105 h 3147951"/>
                  <a:gd name="connsiteX199" fmla="*/ 998235 w 3103982"/>
                  <a:gd name="connsiteY199" fmla="*/ 224581 h 3147951"/>
                  <a:gd name="connsiteX200" fmla="*/ 1592657 w 3103982"/>
                  <a:gd name="connsiteY200" fmla="*/ 8173 h 3147951"/>
                  <a:gd name="connsiteX201" fmla="*/ 1778920 w 3103982"/>
                  <a:gd name="connsiteY201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590577 w 3103982"/>
                  <a:gd name="connsiteY118" fmla="*/ 1070358 h 3147951"/>
                  <a:gd name="connsiteX119" fmla="*/ 1676686 w 3103982"/>
                  <a:gd name="connsiteY119" fmla="*/ 1299060 h 3147951"/>
                  <a:gd name="connsiteX120" fmla="*/ 1555599 w 3103982"/>
                  <a:gd name="connsiteY120" fmla="*/ 1087011 h 3147951"/>
                  <a:gd name="connsiteX121" fmla="*/ 1513056 w 3103982"/>
                  <a:gd name="connsiteY121" fmla="*/ 1107148 h 3147951"/>
                  <a:gd name="connsiteX122" fmla="*/ 1490218 w 3103982"/>
                  <a:gd name="connsiteY122" fmla="*/ 1117068 h 3147951"/>
                  <a:gd name="connsiteX123" fmla="*/ 1430693 w 3103982"/>
                  <a:gd name="connsiteY123" fmla="*/ 1144772 h 3147951"/>
                  <a:gd name="connsiteX124" fmla="*/ 1106053 w 3103982"/>
                  <a:gd name="connsiteY124" fmla="*/ 1326171 h 3147951"/>
                  <a:gd name="connsiteX125" fmla="*/ 838530 w 3103982"/>
                  <a:gd name="connsiteY125" fmla="*/ 1520528 h 3147951"/>
                  <a:gd name="connsiteX126" fmla="*/ 568036 w 3103982"/>
                  <a:gd name="connsiteY126" fmla="*/ 1930994 h 3147951"/>
                  <a:gd name="connsiteX127" fmla="*/ 611008 w 3103982"/>
                  <a:gd name="connsiteY127" fmla="*/ 2765300 h 3147951"/>
                  <a:gd name="connsiteX128" fmla="*/ 675021 w 3103982"/>
                  <a:gd name="connsiteY128" fmla="*/ 2996388 h 3147951"/>
                  <a:gd name="connsiteX129" fmla="*/ 679197 w 3103982"/>
                  <a:gd name="connsiteY129" fmla="*/ 3015148 h 3147951"/>
                  <a:gd name="connsiteX130" fmla="*/ 680381 w 3103982"/>
                  <a:gd name="connsiteY130" fmla="*/ 3023058 h 3147951"/>
                  <a:gd name="connsiteX131" fmla="*/ 686907 w 3103982"/>
                  <a:gd name="connsiteY131" fmla="*/ 3031804 h 3147951"/>
                  <a:gd name="connsiteX132" fmla="*/ 693326 w 3103982"/>
                  <a:gd name="connsiteY132" fmla="*/ 3041737 h 3147951"/>
                  <a:gd name="connsiteX133" fmla="*/ 679403 w 3103982"/>
                  <a:gd name="connsiteY133" fmla="*/ 3061656 h 3147951"/>
                  <a:gd name="connsiteX134" fmla="*/ 660946 w 3103982"/>
                  <a:gd name="connsiteY134" fmla="*/ 3059125 h 3147951"/>
                  <a:gd name="connsiteX135" fmla="*/ 647265 w 3103982"/>
                  <a:gd name="connsiteY135" fmla="*/ 3057608 h 3147951"/>
                  <a:gd name="connsiteX136" fmla="*/ 575822 w 3103982"/>
                  <a:gd name="connsiteY136" fmla="*/ 3038469 h 3147951"/>
                  <a:gd name="connsiteX137" fmla="*/ 490056 w 3103982"/>
                  <a:gd name="connsiteY137" fmla="*/ 2996567 h 3147951"/>
                  <a:gd name="connsiteX138" fmla="*/ 389727 w 3103982"/>
                  <a:gd name="connsiteY138" fmla="*/ 2922687 h 3147951"/>
                  <a:gd name="connsiteX139" fmla="*/ 245535 w 3103982"/>
                  <a:gd name="connsiteY139" fmla="*/ 2797277 h 3147951"/>
                  <a:gd name="connsiteX140" fmla="*/ 156203 w 3103982"/>
                  <a:gd name="connsiteY140" fmla="*/ 2708895 h 3147951"/>
                  <a:gd name="connsiteX141" fmla="*/ 150340 w 3103982"/>
                  <a:gd name="connsiteY141" fmla="*/ 2700235 h 3147951"/>
                  <a:gd name="connsiteX142" fmla="*/ 114187 w 3103982"/>
                  <a:gd name="connsiteY142" fmla="*/ 2650394 h 3147951"/>
                  <a:gd name="connsiteX143" fmla="*/ 79409 w 3103982"/>
                  <a:gd name="connsiteY143" fmla="*/ 2587050 h 3147951"/>
                  <a:gd name="connsiteX144" fmla="*/ 68956 w 3103982"/>
                  <a:gd name="connsiteY144" fmla="*/ 2559063 h 3147951"/>
                  <a:gd name="connsiteX145" fmla="*/ 68117 w 3103982"/>
                  <a:gd name="connsiteY145" fmla="*/ 2555986 h 3147951"/>
                  <a:gd name="connsiteX146" fmla="*/ 66129 w 3103982"/>
                  <a:gd name="connsiteY146" fmla="*/ 2552050 h 3147951"/>
                  <a:gd name="connsiteX147" fmla="*/ 61580 w 3103982"/>
                  <a:gd name="connsiteY147" fmla="*/ 2542949 h 3147951"/>
                  <a:gd name="connsiteX148" fmla="*/ 62487 w 3103982"/>
                  <a:gd name="connsiteY148" fmla="*/ 2527660 h 3147951"/>
                  <a:gd name="connsiteX149" fmla="*/ 63369 w 3103982"/>
                  <a:gd name="connsiteY149" fmla="*/ 2526991 h 3147951"/>
                  <a:gd name="connsiteX150" fmla="*/ 63362 w 3103982"/>
                  <a:gd name="connsiteY150" fmla="*/ 2526663 h 3147951"/>
                  <a:gd name="connsiteX151" fmla="*/ 78801 w 3103982"/>
                  <a:gd name="connsiteY151" fmla="*/ 2511529 h 3147951"/>
                  <a:gd name="connsiteX152" fmla="*/ 88164 w 3103982"/>
                  <a:gd name="connsiteY152" fmla="*/ 2513149 h 3147951"/>
                  <a:gd name="connsiteX153" fmla="*/ 82502 w 3103982"/>
                  <a:gd name="connsiteY153" fmla="*/ 2497392 h 3147951"/>
                  <a:gd name="connsiteX154" fmla="*/ 55771 w 3103982"/>
                  <a:gd name="connsiteY154" fmla="*/ 2406669 h 3147951"/>
                  <a:gd name="connsiteX155" fmla="*/ 35290 w 3103982"/>
                  <a:gd name="connsiteY155" fmla="*/ 2320087 h 3147951"/>
                  <a:gd name="connsiteX156" fmla="*/ 31889 w 3103982"/>
                  <a:gd name="connsiteY156" fmla="*/ 2313303 h 3147951"/>
                  <a:gd name="connsiteX157" fmla="*/ 2142 w 3103982"/>
                  <a:gd name="connsiteY157" fmla="*/ 2194950 h 3147951"/>
                  <a:gd name="connsiteX158" fmla="*/ 716 w 3103982"/>
                  <a:gd name="connsiteY158" fmla="*/ 1948884 h 3147951"/>
                  <a:gd name="connsiteX159" fmla="*/ 45947 w 3103982"/>
                  <a:gd name="connsiteY159" fmla="*/ 1821572 h 3147951"/>
                  <a:gd name="connsiteX160" fmla="*/ 65442 w 3103982"/>
                  <a:gd name="connsiteY160" fmla="*/ 1761482 h 3147951"/>
                  <a:gd name="connsiteX161" fmla="*/ 135893 w 3103982"/>
                  <a:gd name="connsiteY161" fmla="*/ 1715820 h 3147951"/>
                  <a:gd name="connsiteX162" fmla="*/ 144260 w 3103982"/>
                  <a:gd name="connsiteY162" fmla="*/ 1710442 h 3147951"/>
                  <a:gd name="connsiteX163" fmla="*/ 173221 w 3103982"/>
                  <a:gd name="connsiteY163" fmla="*/ 1668045 h 3147951"/>
                  <a:gd name="connsiteX164" fmla="*/ 187288 w 3103982"/>
                  <a:gd name="connsiteY164" fmla="*/ 1645938 h 3147951"/>
                  <a:gd name="connsiteX165" fmla="*/ 179116 w 3103982"/>
                  <a:gd name="connsiteY165" fmla="*/ 1644956 h 3147951"/>
                  <a:gd name="connsiteX166" fmla="*/ 178710 w 3103982"/>
                  <a:gd name="connsiteY166" fmla="*/ 1644483 h 3147951"/>
                  <a:gd name="connsiteX167" fmla="*/ 177361 w 3103982"/>
                  <a:gd name="connsiteY167" fmla="*/ 1644333 h 3147951"/>
                  <a:gd name="connsiteX168" fmla="*/ 174086 w 3103982"/>
                  <a:gd name="connsiteY168" fmla="*/ 1639105 h 3147951"/>
                  <a:gd name="connsiteX169" fmla="*/ 173892 w 3103982"/>
                  <a:gd name="connsiteY169" fmla="*/ 1638880 h 3147951"/>
                  <a:gd name="connsiteX170" fmla="*/ 173869 w 3103982"/>
                  <a:gd name="connsiteY170" fmla="*/ 1638759 h 3147951"/>
                  <a:gd name="connsiteX171" fmla="*/ 171217 w 3103982"/>
                  <a:gd name="connsiteY171" fmla="*/ 1634526 h 3147951"/>
                  <a:gd name="connsiteX172" fmla="*/ 171445 w 3103982"/>
                  <a:gd name="connsiteY172" fmla="*/ 1626108 h 3147951"/>
                  <a:gd name="connsiteX173" fmla="*/ 170883 w 3103982"/>
                  <a:gd name="connsiteY173" fmla="*/ 1623174 h 3147951"/>
                  <a:gd name="connsiteX174" fmla="*/ 178907 w 3103982"/>
                  <a:gd name="connsiteY174" fmla="*/ 1555892 h 3147951"/>
                  <a:gd name="connsiteX175" fmla="*/ 182057 w 3103982"/>
                  <a:gd name="connsiteY175" fmla="*/ 1457109 h 3147951"/>
                  <a:gd name="connsiteX176" fmla="*/ 179086 w 3103982"/>
                  <a:gd name="connsiteY176" fmla="*/ 1314284 h 3147951"/>
                  <a:gd name="connsiteX177" fmla="*/ 232816 w 3103982"/>
                  <a:gd name="connsiteY177" fmla="*/ 982689 h 3147951"/>
                  <a:gd name="connsiteX178" fmla="*/ 235443 w 3103982"/>
                  <a:gd name="connsiteY178" fmla="*/ 975911 h 3147951"/>
                  <a:gd name="connsiteX179" fmla="*/ 246036 w 3103982"/>
                  <a:gd name="connsiteY179" fmla="*/ 941776 h 3147951"/>
                  <a:gd name="connsiteX180" fmla="*/ 258666 w 3103982"/>
                  <a:gd name="connsiteY180" fmla="*/ 908232 h 3147951"/>
                  <a:gd name="connsiteX181" fmla="*/ 272137 w 3103982"/>
                  <a:gd name="connsiteY181" fmla="*/ 881236 h 3147951"/>
                  <a:gd name="connsiteX182" fmla="*/ 281791 w 3103982"/>
                  <a:gd name="connsiteY182" fmla="*/ 856328 h 3147951"/>
                  <a:gd name="connsiteX183" fmla="*/ 289615 w 3103982"/>
                  <a:gd name="connsiteY183" fmla="*/ 845870 h 3147951"/>
                  <a:gd name="connsiteX184" fmla="*/ 302866 w 3103982"/>
                  <a:gd name="connsiteY184" fmla="*/ 831360 h 3147951"/>
                  <a:gd name="connsiteX185" fmla="*/ 306653 w 3103982"/>
                  <a:gd name="connsiteY185" fmla="*/ 826058 h 3147951"/>
                  <a:gd name="connsiteX186" fmla="*/ 324468 w 3103982"/>
                  <a:gd name="connsiteY186" fmla="*/ 806568 h 3147951"/>
                  <a:gd name="connsiteX187" fmla="*/ 326250 w 3103982"/>
                  <a:gd name="connsiteY187" fmla="*/ 804321 h 3147951"/>
                  <a:gd name="connsiteX188" fmla="*/ 347331 w 3103982"/>
                  <a:gd name="connsiteY188" fmla="*/ 794114 h 3147951"/>
                  <a:gd name="connsiteX189" fmla="*/ 354844 w 3103982"/>
                  <a:gd name="connsiteY189" fmla="*/ 796137 h 3147951"/>
                  <a:gd name="connsiteX190" fmla="*/ 362883 w 3103982"/>
                  <a:gd name="connsiteY190" fmla="*/ 795726 h 3147951"/>
                  <a:gd name="connsiteX191" fmla="*/ 370230 w 3103982"/>
                  <a:gd name="connsiteY191" fmla="*/ 800281 h 3147951"/>
                  <a:gd name="connsiteX192" fmla="*/ 372136 w 3103982"/>
                  <a:gd name="connsiteY192" fmla="*/ 800794 h 3147951"/>
                  <a:gd name="connsiteX193" fmla="*/ 372306 w 3103982"/>
                  <a:gd name="connsiteY193" fmla="*/ 801568 h 3147951"/>
                  <a:gd name="connsiteX194" fmla="*/ 374201 w 3103982"/>
                  <a:gd name="connsiteY194" fmla="*/ 802744 h 3147951"/>
                  <a:gd name="connsiteX195" fmla="*/ 376467 w 3103982"/>
                  <a:gd name="connsiteY195" fmla="*/ 816504 h 3147951"/>
                  <a:gd name="connsiteX196" fmla="*/ 377020 w 3103982"/>
                  <a:gd name="connsiteY196" fmla="*/ 812604 h 3147951"/>
                  <a:gd name="connsiteX197" fmla="*/ 394898 w 3103982"/>
                  <a:gd name="connsiteY197" fmla="*/ 704231 h 3147951"/>
                  <a:gd name="connsiteX198" fmla="*/ 456118 w 3103982"/>
                  <a:gd name="connsiteY198" fmla="*/ 612105 h 3147951"/>
                  <a:gd name="connsiteX199" fmla="*/ 998235 w 3103982"/>
                  <a:gd name="connsiteY199" fmla="*/ 224581 h 3147951"/>
                  <a:gd name="connsiteX200" fmla="*/ 1592657 w 3103982"/>
                  <a:gd name="connsiteY200" fmla="*/ 8173 h 3147951"/>
                  <a:gd name="connsiteX201" fmla="*/ 1778920 w 3103982"/>
                  <a:gd name="connsiteY201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36700 h 3147951"/>
                  <a:gd name="connsiteX119" fmla="*/ 1676686 w 3103982"/>
                  <a:gd name="connsiteY119" fmla="*/ 1299060 h 3147951"/>
                  <a:gd name="connsiteX120" fmla="*/ 1555599 w 3103982"/>
                  <a:gd name="connsiteY120" fmla="*/ 1087011 h 3147951"/>
                  <a:gd name="connsiteX121" fmla="*/ 1513056 w 3103982"/>
                  <a:gd name="connsiteY121" fmla="*/ 1107148 h 3147951"/>
                  <a:gd name="connsiteX122" fmla="*/ 1490218 w 3103982"/>
                  <a:gd name="connsiteY122" fmla="*/ 1117068 h 3147951"/>
                  <a:gd name="connsiteX123" fmla="*/ 1430693 w 3103982"/>
                  <a:gd name="connsiteY123" fmla="*/ 1144772 h 3147951"/>
                  <a:gd name="connsiteX124" fmla="*/ 1106053 w 3103982"/>
                  <a:gd name="connsiteY124" fmla="*/ 1326171 h 3147951"/>
                  <a:gd name="connsiteX125" fmla="*/ 838530 w 3103982"/>
                  <a:gd name="connsiteY125" fmla="*/ 1520528 h 3147951"/>
                  <a:gd name="connsiteX126" fmla="*/ 568036 w 3103982"/>
                  <a:gd name="connsiteY126" fmla="*/ 1930994 h 3147951"/>
                  <a:gd name="connsiteX127" fmla="*/ 611008 w 3103982"/>
                  <a:gd name="connsiteY127" fmla="*/ 2765300 h 3147951"/>
                  <a:gd name="connsiteX128" fmla="*/ 675021 w 3103982"/>
                  <a:gd name="connsiteY128" fmla="*/ 2996388 h 3147951"/>
                  <a:gd name="connsiteX129" fmla="*/ 679197 w 3103982"/>
                  <a:gd name="connsiteY129" fmla="*/ 3015148 h 3147951"/>
                  <a:gd name="connsiteX130" fmla="*/ 680381 w 3103982"/>
                  <a:gd name="connsiteY130" fmla="*/ 3023058 h 3147951"/>
                  <a:gd name="connsiteX131" fmla="*/ 686907 w 3103982"/>
                  <a:gd name="connsiteY131" fmla="*/ 3031804 h 3147951"/>
                  <a:gd name="connsiteX132" fmla="*/ 693326 w 3103982"/>
                  <a:gd name="connsiteY132" fmla="*/ 3041737 h 3147951"/>
                  <a:gd name="connsiteX133" fmla="*/ 679403 w 3103982"/>
                  <a:gd name="connsiteY133" fmla="*/ 3061656 h 3147951"/>
                  <a:gd name="connsiteX134" fmla="*/ 660946 w 3103982"/>
                  <a:gd name="connsiteY134" fmla="*/ 3059125 h 3147951"/>
                  <a:gd name="connsiteX135" fmla="*/ 647265 w 3103982"/>
                  <a:gd name="connsiteY135" fmla="*/ 3057608 h 3147951"/>
                  <a:gd name="connsiteX136" fmla="*/ 575822 w 3103982"/>
                  <a:gd name="connsiteY136" fmla="*/ 3038469 h 3147951"/>
                  <a:gd name="connsiteX137" fmla="*/ 490056 w 3103982"/>
                  <a:gd name="connsiteY137" fmla="*/ 2996567 h 3147951"/>
                  <a:gd name="connsiteX138" fmla="*/ 389727 w 3103982"/>
                  <a:gd name="connsiteY138" fmla="*/ 2922687 h 3147951"/>
                  <a:gd name="connsiteX139" fmla="*/ 245535 w 3103982"/>
                  <a:gd name="connsiteY139" fmla="*/ 2797277 h 3147951"/>
                  <a:gd name="connsiteX140" fmla="*/ 156203 w 3103982"/>
                  <a:gd name="connsiteY140" fmla="*/ 2708895 h 3147951"/>
                  <a:gd name="connsiteX141" fmla="*/ 150340 w 3103982"/>
                  <a:gd name="connsiteY141" fmla="*/ 2700235 h 3147951"/>
                  <a:gd name="connsiteX142" fmla="*/ 114187 w 3103982"/>
                  <a:gd name="connsiteY142" fmla="*/ 2650394 h 3147951"/>
                  <a:gd name="connsiteX143" fmla="*/ 79409 w 3103982"/>
                  <a:gd name="connsiteY143" fmla="*/ 2587050 h 3147951"/>
                  <a:gd name="connsiteX144" fmla="*/ 68956 w 3103982"/>
                  <a:gd name="connsiteY144" fmla="*/ 2559063 h 3147951"/>
                  <a:gd name="connsiteX145" fmla="*/ 68117 w 3103982"/>
                  <a:gd name="connsiteY145" fmla="*/ 2555986 h 3147951"/>
                  <a:gd name="connsiteX146" fmla="*/ 66129 w 3103982"/>
                  <a:gd name="connsiteY146" fmla="*/ 2552050 h 3147951"/>
                  <a:gd name="connsiteX147" fmla="*/ 61580 w 3103982"/>
                  <a:gd name="connsiteY147" fmla="*/ 2542949 h 3147951"/>
                  <a:gd name="connsiteX148" fmla="*/ 62487 w 3103982"/>
                  <a:gd name="connsiteY148" fmla="*/ 2527660 h 3147951"/>
                  <a:gd name="connsiteX149" fmla="*/ 63369 w 3103982"/>
                  <a:gd name="connsiteY149" fmla="*/ 2526991 h 3147951"/>
                  <a:gd name="connsiteX150" fmla="*/ 63362 w 3103982"/>
                  <a:gd name="connsiteY150" fmla="*/ 2526663 h 3147951"/>
                  <a:gd name="connsiteX151" fmla="*/ 78801 w 3103982"/>
                  <a:gd name="connsiteY151" fmla="*/ 2511529 h 3147951"/>
                  <a:gd name="connsiteX152" fmla="*/ 88164 w 3103982"/>
                  <a:gd name="connsiteY152" fmla="*/ 2513149 h 3147951"/>
                  <a:gd name="connsiteX153" fmla="*/ 82502 w 3103982"/>
                  <a:gd name="connsiteY153" fmla="*/ 2497392 h 3147951"/>
                  <a:gd name="connsiteX154" fmla="*/ 55771 w 3103982"/>
                  <a:gd name="connsiteY154" fmla="*/ 2406669 h 3147951"/>
                  <a:gd name="connsiteX155" fmla="*/ 35290 w 3103982"/>
                  <a:gd name="connsiteY155" fmla="*/ 2320087 h 3147951"/>
                  <a:gd name="connsiteX156" fmla="*/ 31889 w 3103982"/>
                  <a:gd name="connsiteY156" fmla="*/ 2313303 h 3147951"/>
                  <a:gd name="connsiteX157" fmla="*/ 2142 w 3103982"/>
                  <a:gd name="connsiteY157" fmla="*/ 2194950 h 3147951"/>
                  <a:gd name="connsiteX158" fmla="*/ 716 w 3103982"/>
                  <a:gd name="connsiteY158" fmla="*/ 1948884 h 3147951"/>
                  <a:gd name="connsiteX159" fmla="*/ 45947 w 3103982"/>
                  <a:gd name="connsiteY159" fmla="*/ 1821572 h 3147951"/>
                  <a:gd name="connsiteX160" fmla="*/ 65442 w 3103982"/>
                  <a:gd name="connsiteY160" fmla="*/ 1761482 h 3147951"/>
                  <a:gd name="connsiteX161" fmla="*/ 135893 w 3103982"/>
                  <a:gd name="connsiteY161" fmla="*/ 1715820 h 3147951"/>
                  <a:gd name="connsiteX162" fmla="*/ 144260 w 3103982"/>
                  <a:gd name="connsiteY162" fmla="*/ 1710442 h 3147951"/>
                  <a:gd name="connsiteX163" fmla="*/ 173221 w 3103982"/>
                  <a:gd name="connsiteY163" fmla="*/ 1668045 h 3147951"/>
                  <a:gd name="connsiteX164" fmla="*/ 187288 w 3103982"/>
                  <a:gd name="connsiteY164" fmla="*/ 1645938 h 3147951"/>
                  <a:gd name="connsiteX165" fmla="*/ 179116 w 3103982"/>
                  <a:gd name="connsiteY165" fmla="*/ 1644956 h 3147951"/>
                  <a:gd name="connsiteX166" fmla="*/ 178710 w 3103982"/>
                  <a:gd name="connsiteY166" fmla="*/ 1644483 h 3147951"/>
                  <a:gd name="connsiteX167" fmla="*/ 177361 w 3103982"/>
                  <a:gd name="connsiteY167" fmla="*/ 1644333 h 3147951"/>
                  <a:gd name="connsiteX168" fmla="*/ 174086 w 3103982"/>
                  <a:gd name="connsiteY168" fmla="*/ 1639105 h 3147951"/>
                  <a:gd name="connsiteX169" fmla="*/ 173892 w 3103982"/>
                  <a:gd name="connsiteY169" fmla="*/ 1638880 h 3147951"/>
                  <a:gd name="connsiteX170" fmla="*/ 173869 w 3103982"/>
                  <a:gd name="connsiteY170" fmla="*/ 1638759 h 3147951"/>
                  <a:gd name="connsiteX171" fmla="*/ 171217 w 3103982"/>
                  <a:gd name="connsiteY171" fmla="*/ 1634526 h 3147951"/>
                  <a:gd name="connsiteX172" fmla="*/ 171445 w 3103982"/>
                  <a:gd name="connsiteY172" fmla="*/ 1626108 h 3147951"/>
                  <a:gd name="connsiteX173" fmla="*/ 170883 w 3103982"/>
                  <a:gd name="connsiteY173" fmla="*/ 1623174 h 3147951"/>
                  <a:gd name="connsiteX174" fmla="*/ 178907 w 3103982"/>
                  <a:gd name="connsiteY174" fmla="*/ 1555892 h 3147951"/>
                  <a:gd name="connsiteX175" fmla="*/ 182057 w 3103982"/>
                  <a:gd name="connsiteY175" fmla="*/ 1457109 h 3147951"/>
                  <a:gd name="connsiteX176" fmla="*/ 179086 w 3103982"/>
                  <a:gd name="connsiteY176" fmla="*/ 1314284 h 3147951"/>
                  <a:gd name="connsiteX177" fmla="*/ 232816 w 3103982"/>
                  <a:gd name="connsiteY177" fmla="*/ 982689 h 3147951"/>
                  <a:gd name="connsiteX178" fmla="*/ 235443 w 3103982"/>
                  <a:gd name="connsiteY178" fmla="*/ 975911 h 3147951"/>
                  <a:gd name="connsiteX179" fmla="*/ 246036 w 3103982"/>
                  <a:gd name="connsiteY179" fmla="*/ 941776 h 3147951"/>
                  <a:gd name="connsiteX180" fmla="*/ 258666 w 3103982"/>
                  <a:gd name="connsiteY180" fmla="*/ 908232 h 3147951"/>
                  <a:gd name="connsiteX181" fmla="*/ 272137 w 3103982"/>
                  <a:gd name="connsiteY181" fmla="*/ 881236 h 3147951"/>
                  <a:gd name="connsiteX182" fmla="*/ 281791 w 3103982"/>
                  <a:gd name="connsiteY182" fmla="*/ 856328 h 3147951"/>
                  <a:gd name="connsiteX183" fmla="*/ 289615 w 3103982"/>
                  <a:gd name="connsiteY183" fmla="*/ 845870 h 3147951"/>
                  <a:gd name="connsiteX184" fmla="*/ 302866 w 3103982"/>
                  <a:gd name="connsiteY184" fmla="*/ 831360 h 3147951"/>
                  <a:gd name="connsiteX185" fmla="*/ 306653 w 3103982"/>
                  <a:gd name="connsiteY185" fmla="*/ 826058 h 3147951"/>
                  <a:gd name="connsiteX186" fmla="*/ 324468 w 3103982"/>
                  <a:gd name="connsiteY186" fmla="*/ 806568 h 3147951"/>
                  <a:gd name="connsiteX187" fmla="*/ 326250 w 3103982"/>
                  <a:gd name="connsiteY187" fmla="*/ 804321 h 3147951"/>
                  <a:gd name="connsiteX188" fmla="*/ 347331 w 3103982"/>
                  <a:gd name="connsiteY188" fmla="*/ 794114 h 3147951"/>
                  <a:gd name="connsiteX189" fmla="*/ 354844 w 3103982"/>
                  <a:gd name="connsiteY189" fmla="*/ 796137 h 3147951"/>
                  <a:gd name="connsiteX190" fmla="*/ 362883 w 3103982"/>
                  <a:gd name="connsiteY190" fmla="*/ 795726 h 3147951"/>
                  <a:gd name="connsiteX191" fmla="*/ 370230 w 3103982"/>
                  <a:gd name="connsiteY191" fmla="*/ 800281 h 3147951"/>
                  <a:gd name="connsiteX192" fmla="*/ 372136 w 3103982"/>
                  <a:gd name="connsiteY192" fmla="*/ 800794 h 3147951"/>
                  <a:gd name="connsiteX193" fmla="*/ 372306 w 3103982"/>
                  <a:gd name="connsiteY193" fmla="*/ 801568 h 3147951"/>
                  <a:gd name="connsiteX194" fmla="*/ 374201 w 3103982"/>
                  <a:gd name="connsiteY194" fmla="*/ 802744 h 3147951"/>
                  <a:gd name="connsiteX195" fmla="*/ 376467 w 3103982"/>
                  <a:gd name="connsiteY195" fmla="*/ 816504 h 3147951"/>
                  <a:gd name="connsiteX196" fmla="*/ 377020 w 3103982"/>
                  <a:gd name="connsiteY196" fmla="*/ 812604 h 3147951"/>
                  <a:gd name="connsiteX197" fmla="*/ 394898 w 3103982"/>
                  <a:gd name="connsiteY197" fmla="*/ 704231 h 3147951"/>
                  <a:gd name="connsiteX198" fmla="*/ 456118 w 3103982"/>
                  <a:gd name="connsiteY198" fmla="*/ 612105 h 3147951"/>
                  <a:gd name="connsiteX199" fmla="*/ 998235 w 3103982"/>
                  <a:gd name="connsiteY199" fmla="*/ 224581 h 3147951"/>
                  <a:gd name="connsiteX200" fmla="*/ 1592657 w 3103982"/>
                  <a:gd name="connsiteY200" fmla="*/ 8173 h 3147951"/>
                  <a:gd name="connsiteX201" fmla="*/ 1778920 w 3103982"/>
                  <a:gd name="connsiteY201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36700 h 3147951"/>
                  <a:gd name="connsiteX119" fmla="*/ 1555599 w 3103982"/>
                  <a:gd name="connsiteY119" fmla="*/ 1087011 h 3147951"/>
                  <a:gd name="connsiteX120" fmla="*/ 1513056 w 3103982"/>
                  <a:gd name="connsiteY120" fmla="*/ 1107148 h 3147951"/>
                  <a:gd name="connsiteX121" fmla="*/ 1490218 w 3103982"/>
                  <a:gd name="connsiteY121" fmla="*/ 1117068 h 3147951"/>
                  <a:gd name="connsiteX122" fmla="*/ 1430693 w 3103982"/>
                  <a:gd name="connsiteY122" fmla="*/ 1144772 h 3147951"/>
                  <a:gd name="connsiteX123" fmla="*/ 1106053 w 3103982"/>
                  <a:gd name="connsiteY123" fmla="*/ 1326171 h 3147951"/>
                  <a:gd name="connsiteX124" fmla="*/ 838530 w 3103982"/>
                  <a:gd name="connsiteY124" fmla="*/ 1520528 h 3147951"/>
                  <a:gd name="connsiteX125" fmla="*/ 568036 w 3103982"/>
                  <a:gd name="connsiteY125" fmla="*/ 1930994 h 3147951"/>
                  <a:gd name="connsiteX126" fmla="*/ 611008 w 3103982"/>
                  <a:gd name="connsiteY126" fmla="*/ 2765300 h 3147951"/>
                  <a:gd name="connsiteX127" fmla="*/ 675021 w 3103982"/>
                  <a:gd name="connsiteY127" fmla="*/ 2996388 h 3147951"/>
                  <a:gd name="connsiteX128" fmla="*/ 679197 w 3103982"/>
                  <a:gd name="connsiteY128" fmla="*/ 3015148 h 3147951"/>
                  <a:gd name="connsiteX129" fmla="*/ 680381 w 3103982"/>
                  <a:gd name="connsiteY129" fmla="*/ 3023058 h 3147951"/>
                  <a:gd name="connsiteX130" fmla="*/ 686907 w 3103982"/>
                  <a:gd name="connsiteY130" fmla="*/ 3031804 h 3147951"/>
                  <a:gd name="connsiteX131" fmla="*/ 693326 w 3103982"/>
                  <a:gd name="connsiteY131" fmla="*/ 3041737 h 3147951"/>
                  <a:gd name="connsiteX132" fmla="*/ 679403 w 3103982"/>
                  <a:gd name="connsiteY132" fmla="*/ 3061656 h 3147951"/>
                  <a:gd name="connsiteX133" fmla="*/ 660946 w 3103982"/>
                  <a:gd name="connsiteY133" fmla="*/ 3059125 h 3147951"/>
                  <a:gd name="connsiteX134" fmla="*/ 647265 w 3103982"/>
                  <a:gd name="connsiteY134" fmla="*/ 3057608 h 3147951"/>
                  <a:gd name="connsiteX135" fmla="*/ 575822 w 3103982"/>
                  <a:gd name="connsiteY135" fmla="*/ 3038469 h 3147951"/>
                  <a:gd name="connsiteX136" fmla="*/ 490056 w 3103982"/>
                  <a:gd name="connsiteY136" fmla="*/ 2996567 h 3147951"/>
                  <a:gd name="connsiteX137" fmla="*/ 389727 w 3103982"/>
                  <a:gd name="connsiteY137" fmla="*/ 2922687 h 3147951"/>
                  <a:gd name="connsiteX138" fmla="*/ 245535 w 3103982"/>
                  <a:gd name="connsiteY138" fmla="*/ 2797277 h 3147951"/>
                  <a:gd name="connsiteX139" fmla="*/ 156203 w 3103982"/>
                  <a:gd name="connsiteY139" fmla="*/ 2708895 h 3147951"/>
                  <a:gd name="connsiteX140" fmla="*/ 150340 w 3103982"/>
                  <a:gd name="connsiteY140" fmla="*/ 2700235 h 3147951"/>
                  <a:gd name="connsiteX141" fmla="*/ 114187 w 3103982"/>
                  <a:gd name="connsiteY141" fmla="*/ 2650394 h 3147951"/>
                  <a:gd name="connsiteX142" fmla="*/ 79409 w 3103982"/>
                  <a:gd name="connsiteY142" fmla="*/ 2587050 h 3147951"/>
                  <a:gd name="connsiteX143" fmla="*/ 68956 w 3103982"/>
                  <a:gd name="connsiteY143" fmla="*/ 2559063 h 3147951"/>
                  <a:gd name="connsiteX144" fmla="*/ 68117 w 3103982"/>
                  <a:gd name="connsiteY144" fmla="*/ 2555986 h 3147951"/>
                  <a:gd name="connsiteX145" fmla="*/ 66129 w 3103982"/>
                  <a:gd name="connsiteY145" fmla="*/ 2552050 h 3147951"/>
                  <a:gd name="connsiteX146" fmla="*/ 61580 w 3103982"/>
                  <a:gd name="connsiteY146" fmla="*/ 2542949 h 3147951"/>
                  <a:gd name="connsiteX147" fmla="*/ 62487 w 3103982"/>
                  <a:gd name="connsiteY147" fmla="*/ 2527660 h 3147951"/>
                  <a:gd name="connsiteX148" fmla="*/ 63369 w 3103982"/>
                  <a:gd name="connsiteY148" fmla="*/ 2526991 h 3147951"/>
                  <a:gd name="connsiteX149" fmla="*/ 63362 w 3103982"/>
                  <a:gd name="connsiteY149" fmla="*/ 2526663 h 3147951"/>
                  <a:gd name="connsiteX150" fmla="*/ 78801 w 3103982"/>
                  <a:gd name="connsiteY150" fmla="*/ 2511529 h 3147951"/>
                  <a:gd name="connsiteX151" fmla="*/ 88164 w 3103982"/>
                  <a:gd name="connsiteY151" fmla="*/ 2513149 h 3147951"/>
                  <a:gd name="connsiteX152" fmla="*/ 82502 w 3103982"/>
                  <a:gd name="connsiteY152" fmla="*/ 2497392 h 3147951"/>
                  <a:gd name="connsiteX153" fmla="*/ 55771 w 3103982"/>
                  <a:gd name="connsiteY153" fmla="*/ 2406669 h 3147951"/>
                  <a:gd name="connsiteX154" fmla="*/ 35290 w 3103982"/>
                  <a:gd name="connsiteY154" fmla="*/ 2320087 h 3147951"/>
                  <a:gd name="connsiteX155" fmla="*/ 31889 w 3103982"/>
                  <a:gd name="connsiteY155" fmla="*/ 2313303 h 3147951"/>
                  <a:gd name="connsiteX156" fmla="*/ 2142 w 3103982"/>
                  <a:gd name="connsiteY156" fmla="*/ 2194950 h 3147951"/>
                  <a:gd name="connsiteX157" fmla="*/ 716 w 3103982"/>
                  <a:gd name="connsiteY157" fmla="*/ 1948884 h 3147951"/>
                  <a:gd name="connsiteX158" fmla="*/ 45947 w 3103982"/>
                  <a:gd name="connsiteY158" fmla="*/ 1821572 h 3147951"/>
                  <a:gd name="connsiteX159" fmla="*/ 65442 w 3103982"/>
                  <a:gd name="connsiteY159" fmla="*/ 1761482 h 3147951"/>
                  <a:gd name="connsiteX160" fmla="*/ 135893 w 3103982"/>
                  <a:gd name="connsiteY160" fmla="*/ 1715820 h 3147951"/>
                  <a:gd name="connsiteX161" fmla="*/ 144260 w 3103982"/>
                  <a:gd name="connsiteY161" fmla="*/ 1710442 h 3147951"/>
                  <a:gd name="connsiteX162" fmla="*/ 173221 w 3103982"/>
                  <a:gd name="connsiteY162" fmla="*/ 1668045 h 3147951"/>
                  <a:gd name="connsiteX163" fmla="*/ 187288 w 3103982"/>
                  <a:gd name="connsiteY163" fmla="*/ 1645938 h 3147951"/>
                  <a:gd name="connsiteX164" fmla="*/ 179116 w 3103982"/>
                  <a:gd name="connsiteY164" fmla="*/ 1644956 h 3147951"/>
                  <a:gd name="connsiteX165" fmla="*/ 178710 w 3103982"/>
                  <a:gd name="connsiteY165" fmla="*/ 1644483 h 3147951"/>
                  <a:gd name="connsiteX166" fmla="*/ 177361 w 3103982"/>
                  <a:gd name="connsiteY166" fmla="*/ 1644333 h 3147951"/>
                  <a:gd name="connsiteX167" fmla="*/ 174086 w 3103982"/>
                  <a:gd name="connsiteY167" fmla="*/ 1639105 h 3147951"/>
                  <a:gd name="connsiteX168" fmla="*/ 173892 w 3103982"/>
                  <a:gd name="connsiteY168" fmla="*/ 1638880 h 3147951"/>
                  <a:gd name="connsiteX169" fmla="*/ 173869 w 3103982"/>
                  <a:gd name="connsiteY169" fmla="*/ 1638759 h 3147951"/>
                  <a:gd name="connsiteX170" fmla="*/ 171217 w 3103982"/>
                  <a:gd name="connsiteY170" fmla="*/ 1634526 h 3147951"/>
                  <a:gd name="connsiteX171" fmla="*/ 171445 w 3103982"/>
                  <a:gd name="connsiteY171" fmla="*/ 1626108 h 3147951"/>
                  <a:gd name="connsiteX172" fmla="*/ 170883 w 3103982"/>
                  <a:gd name="connsiteY172" fmla="*/ 1623174 h 3147951"/>
                  <a:gd name="connsiteX173" fmla="*/ 178907 w 3103982"/>
                  <a:gd name="connsiteY173" fmla="*/ 1555892 h 3147951"/>
                  <a:gd name="connsiteX174" fmla="*/ 182057 w 3103982"/>
                  <a:gd name="connsiteY174" fmla="*/ 1457109 h 3147951"/>
                  <a:gd name="connsiteX175" fmla="*/ 179086 w 3103982"/>
                  <a:gd name="connsiteY175" fmla="*/ 1314284 h 3147951"/>
                  <a:gd name="connsiteX176" fmla="*/ 232816 w 3103982"/>
                  <a:gd name="connsiteY176" fmla="*/ 982689 h 3147951"/>
                  <a:gd name="connsiteX177" fmla="*/ 235443 w 3103982"/>
                  <a:gd name="connsiteY177" fmla="*/ 975911 h 3147951"/>
                  <a:gd name="connsiteX178" fmla="*/ 246036 w 3103982"/>
                  <a:gd name="connsiteY178" fmla="*/ 941776 h 3147951"/>
                  <a:gd name="connsiteX179" fmla="*/ 258666 w 3103982"/>
                  <a:gd name="connsiteY179" fmla="*/ 908232 h 3147951"/>
                  <a:gd name="connsiteX180" fmla="*/ 272137 w 3103982"/>
                  <a:gd name="connsiteY180" fmla="*/ 881236 h 3147951"/>
                  <a:gd name="connsiteX181" fmla="*/ 281791 w 3103982"/>
                  <a:gd name="connsiteY181" fmla="*/ 856328 h 3147951"/>
                  <a:gd name="connsiteX182" fmla="*/ 289615 w 3103982"/>
                  <a:gd name="connsiteY182" fmla="*/ 845870 h 3147951"/>
                  <a:gd name="connsiteX183" fmla="*/ 302866 w 3103982"/>
                  <a:gd name="connsiteY183" fmla="*/ 831360 h 3147951"/>
                  <a:gd name="connsiteX184" fmla="*/ 306653 w 3103982"/>
                  <a:gd name="connsiteY184" fmla="*/ 826058 h 3147951"/>
                  <a:gd name="connsiteX185" fmla="*/ 324468 w 3103982"/>
                  <a:gd name="connsiteY185" fmla="*/ 806568 h 3147951"/>
                  <a:gd name="connsiteX186" fmla="*/ 326250 w 3103982"/>
                  <a:gd name="connsiteY186" fmla="*/ 804321 h 3147951"/>
                  <a:gd name="connsiteX187" fmla="*/ 347331 w 3103982"/>
                  <a:gd name="connsiteY187" fmla="*/ 794114 h 3147951"/>
                  <a:gd name="connsiteX188" fmla="*/ 354844 w 3103982"/>
                  <a:gd name="connsiteY188" fmla="*/ 796137 h 3147951"/>
                  <a:gd name="connsiteX189" fmla="*/ 362883 w 3103982"/>
                  <a:gd name="connsiteY189" fmla="*/ 795726 h 3147951"/>
                  <a:gd name="connsiteX190" fmla="*/ 370230 w 3103982"/>
                  <a:gd name="connsiteY190" fmla="*/ 800281 h 3147951"/>
                  <a:gd name="connsiteX191" fmla="*/ 372136 w 3103982"/>
                  <a:gd name="connsiteY191" fmla="*/ 800794 h 3147951"/>
                  <a:gd name="connsiteX192" fmla="*/ 372306 w 3103982"/>
                  <a:gd name="connsiteY192" fmla="*/ 801568 h 3147951"/>
                  <a:gd name="connsiteX193" fmla="*/ 374201 w 3103982"/>
                  <a:gd name="connsiteY193" fmla="*/ 802744 h 3147951"/>
                  <a:gd name="connsiteX194" fmla="*/ 376467 w 3103982"/>
                  <a:gd name="connsiteY194" fmla="*/ 816504 h 3147951"/>
                  <a:gd name="connsiteX195" fmla="*/ 377020 w 3103982"/>
                  <a:gd name="connsiteY195" fmla="*/ 812604 h 3147951"/>
                  <a:gd name="connsiteX196" fmla="*/ 394898 w 3103982"/>
                  <a:gd name="connsiteY196" fmla="*/ 704231 h 3147951"/>
                  <a:gd name="connsiteX197" fmla="*/ 456118 w 3103982"/>
                  <a:gd name="connsiteY197" fmla="*/ 612105 h 3147951"/>
                  <a:gd name="connsiteX198" fmla="*/ 998235 w 3103982"/>
                  <a:gd name="connsiteY198" fmla="*/ 224581 h 3147951"/>
                  <a:gd name="connsiteX199" fmla="*/ 1592657 w 3103982"/>
                  <a:gd name="connsiteY199" fmla="*/ 8173 h 3147951"/>
                  <a:gd name="connsiteX200" fmla="*/ 1778920 w 3103982"/>
                  <a:gd name="connsiteY200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36700 h 3147951"/>
                  <a:gd name="connsiteX119" fmla="*/ 1513056 w 3103982"/>
                  <a:gd name="connsiteY119" fmla="*/ 1107148 h 3147951"/>
                  <a:gd name="connsiteX120" fmla="*/ 1490218 w 3103982"/>
                  <a:gd name="connsiteY120" fmla="*/ 1117068 h 3147951"/>
                  <a:gd name="connsiteX121" fmla="*/ 1430693 w 3103982"/>
                  <a:gd name="connsiteY121" fmla="*/ 1144772 h 3147951"/>
                  <a:gd name="connsiteX122" fmla="*/ 1106053 w 3103982"/>
                  <a:gd name="connsiteY122" fmla="*/ 1326171 h 3147951"/>
                  <a:gd name="connsiteX123" fmla="*/ 838530 w 3103982"/>
                  <a:gd name="connsiteY123" fmla="*/ 1520528 h 3147951"/>
                  <a:gd name="connsiteX124" fmla="*/ 568036 w 3103982"/>
                  <a:gd name="connsiteY124" fmla="*/ 1930994 h 3147951"/>
                  <a:gd name="connsiteX125" fmla="*/ 611008 w 3103982"/>
                  <a:gd name="connsiteY125" fmla="*/ 2765300 h 3147951"/>
                  <a:gd name="connsiteX126" fmla="*/ 675021 w 3103982"/>
                  <a:gd name="connsiteY126" fmla="*/ 2996388 h 3147951"/>
                  <a:gd name="connsiteX127" fmla="*/ 679197 w 3103982"/>
                  <a:gd name="connsiteY127" fmla="*/ 3015148 h 3147951"/>
                  <a:gd name="connsiteX128" fmla="*/ 680381 w 3103982"/>
                  <a:gd name="connsiteY128" fmla="*/ 3023058 h 3147951"/>
                  <a:gd name="connsiteX129" fmla="*/ 686907 w 3103982"/>
                  <a:gd name="connsiteY129" fmla="*/ 3031804 h 3147951"/>
                  <a:gd name="connsiteX130" fmla="*/ 693326 w 3103982"/>
                  <a:gd name="connsiteY130" fmla="*/ 3041737 h 3147951"/>
                  <a:gd name="connsiteX131" fmla="*/ 679403 w 3103982"/>
                  <a:gd name="connsiteY131" fmla="*/ 3061656 h 3147951"/>
                  <a:gd name="connsiteX132" fmla="*/ 660946 w 3103982"/>
                  <a:gd name="connsiteY132" fmla="*/ 3059125 h 3147951"/>
                  <a:gd name="connsiteX133" fmla="*/ 647265 w 3103982"/>
                  <a:gd name="connsiteY133" fmla="*/ 3057608 h 3147951"/>
                  <a:gd name="connsiteX134" fmla="*/ 575822 w 3103982"/>
                  <a:gd name="connsiteY134" fmla="*/ 3038469 h 3147951"/>
                  <a:gd name="connsiteX135" fmla="*/ 490056 w 3103982"/>
                  <a:gd name="connsiteY135" fmla="*/ 2996567 h 3147951"/>
                  <a:gd name="connsiteX136" fmla="*/ 389727 w 3103982"/>
                  <a:gd name="connsiteY136" fmla="*/ 2922687 h 3147951"/>
                  <a:gd name="connsiteX137" fmla="*/ 245535 w 3103982"/>
                  <a:gd name="connsiteY137" fmla="*/ 2797277 h 3147951"/>
                  <a:gd name="connsiteX138" fmla="*/ 156203 w 3103982"/>
                  <a:gd name="connsiteY138" fmla="*/ 2708895 h 3147951"/>
                  <a:gd name="connsiteX139" fmla="*/ 150340 w 3103982"/>
                  <a:gd name="connsiteY139" fmla="*/ 2700235 h 3147951"/>
                  <a:gd name="connsiteX140" fmla="*/ 114187 w 3103982"/>
                  <a:gd name="connsiteY140" fmla="*/ 2650394 h 3147951"/>
                  <a:gd name="connsiteX141" fmla="*/ 79409 w 3103982"/>
                  <a:gd name="connsiteY141" fmla="*/ 2587050 h 3147951"/>
                  <a:gd name="connsiteX142" fmla="*/ 68956 w 3103982"/>
                  <a:gd name="connsiteY142" fmla="*/ 2559063 h 3147951"/>
                  <a:gd name="connsiteX143" fmla="*/ 68117 w 3103982"/>
                  <a:gd name="connsiteY143" fmla="*/ 2555986 h 3147951"/>
                  <a:gd name="connsiteX144" fmla="*/ 66129 w 3103982"/>
                  <a:gd name="connsiteY144" fmla="*/ 2552050 h 3147951"/>
                  <a:gd name="connsiteX145" fmla="*/ 61580 w 3103982"/>
                  <a:gd name="connsiteY145" fmla="*/ 2542949 h 3147951"/>
                  <a:gd name="connsiteX146" fmla="*/ 62487 w 3103982"/>
                  <a:gd name="connsiteY146" fmla="*/ 2527660 h 3147951"/>
                  <a:gd name="connsiteX147" fmla="*/ 63369 w 3103982"/>
                  <a:gd name="connsiteY147" fmla="*/ 2526991 h 3147951"/>
                  <a:gd name="connsiteX148" fmla="*/ 63362 w 3103982"/>
                  <a:gd name="connsiteY148" fmla="*/ 2526663 h 3147951"/>
                  <a:gd name="connsiteX149" fmla="*/ 78801 w 3103982"/>
                  <a:gd name="connsiteY149" fmla="*/ 2511529 h 3147951"/>
                  <a:gd name="connsiteX150" fmla="*/ 88164 w 3103982"/>
                  <a:gd name="connsiteY150" fmla="*/ 2513149 h 3147951"/>
                  <a:gd name="connsiteX151" fmla="*/ 82502 w 3103982"/>
                  <a:gd name="connsiteY151" fmla="*/ 2497392 h 3147951"/>
                  <a:gd name="connsiteX152" fmla="*/ 55771 w 3103982"/>
                  <a:gd name="connsiteY152" fmla="*/ 2406669 h 3147951"/>
                  <a:gd name="connsiteX153" fmla="*/ 35290 w 3103982"/>
                  <a:gd name="connsiteY153" fmla="*/ 2320087 h 3147951"/>
                  <a:gd name="connsiteX154" fmla="*/ 31889 w 3103982"/>
                  <a:gd name="connsiteY154" fmla="*/ 2313303 h 3147951"/>
                  <a:gd name="connsiteX155" fmla="*/ 2142 w 3103982"/>
                  <a:gd name="connsiteY155" fmla="*/ 2194950 h 3147951"/>
                  <a:gd name="connsiteX156" fmla="*/ 716 w 3103982"/>
                  <a:gd name="connsiteY156" fmla="*/ 1948884 h 3147951"/>
                  <a:gd name="connsiteX157" fmla="*/ 45947 w 3103982"/>
                  <a:gd name="connsiteY157" fmla="*/ 1821572 h 3147951"/>
                  <a:gd name="connsiteX158" fmla="*/ 65442 w 3103982"/>
                  <a:gd name="connsiteY158" fmla="*/ 1761482 h 3147951"/>
                  <a:gd name="connsiteX159" fmla="*/ 135893 w 3103982"/>
                  <a:gd name="connsiteY159" fmla="*/ 1715820 h 3147951"/>
                  <a:gd name="connsiteX160" fmla="*/ 144260 w 3103982"/>
                  <a:gd name="connsiteY160" fmla="*/ 1710442 h 3147951"/>
                  <a:gd name="connsiteX161" fmla="*/ 173221 w 3103982"/>
                  <a:gd name="connsiteY161" fmla="*/ 1668045 h 3147951"/>
                  <a:gd name="connsiteX162" fmla="*/ 187288 w 3103982"/>
                  <a:gd name="connsiteY162" fmla="*/ 1645938 h 3147951"/>
                  <a:gd name="connsiteX163" fmla="*/ 179116 w 3103982"/>
                  <a:gd name="connsiteY163" fmla="*/ 1644956 h 3147951"/>
                  <a:gd name="connsiteX164" fmla="*/ 178710 w 3103982"/>
                  <a:gd name="connsiteY164" fmla="*/ 1644483 h 3147951"/>
                  <a:gd name="connsiteX165" fmla="*/ 177361 w 3103982"/>
                  <a:gd name="connsiteY165" fmla="*/ 1644333 h 3147951"/>
                  <a:gd name="connsiteX166" fmla="*/ 174086 w 3103982"/>
                  <a:gd name="connsiteY166" fmla="*/ 1639105 h 3147951"/>
                  <a:gd name="connsiteX167" fmla="*/ 173892 w 3103982"/>
                  <a:gd name="connsiteY167" fmla="*/ 1638880 h 3147951"/>
                  <a:gd name="connsiteX168" fmla="*/ 173869 w 3103982"/>
                  <a:gd name="connsiteY168" fmla="*/ 1638759 h 3147951"/>
                  <a:gd name="connsiteX169" fmla="*/ 171217 w 3103982"/>
                  <a:gd name="connsiteY169" fmla="*/ 1634526 h 3147951"/>
                  <a:gd name="connsiteX170" fmla="*/ 171445 w 3103982"/>
                  <a:gd name="connsiteY170" fmla="*/ 1626108 h 3147951"/>
                  <a:gd name="connsiteX171" fmla="*/ 170883 w 3103982"/>
                  <a:gd name="connsiteY171" fmla="*/ 1623174 h 3147951"/>
                  <a:gd name="connsiteX172" fmla="*/ 178907 w 3103982"/>
                  <a:gd name="connsiteY172" fmla="*/ 1555892 h 3147951"/>
                  <a:gd name="connsiteX173" fmla="*/ 182057 w 3103982"/>
                  <a:gd name="connsiteY173" fmla="*/ 1457109 h 3147951"/>
                  <a:gd name="connsiteX174" fmla="*/ 179086 w 3103982"/>
                  <a:gd name="connsiteY174" fmla="*/ 1314284 h 3147951"/>
                  <a:gd name="connsiteX175" fmla="*/ 232816 w 3103982"/>
                  <a:gd name="connsiteY175" fmla="*/ 982689 h 3147951"/>
                  <a:gd name="connsiteX176" fmla="*/ 235443 w 3103982"/>
                  <a:gd name="connsiteY176" fmla="*/ 975911 h 3147951"/>
                  <a:gd name="connsiteX177" fmla="*/ 246036 w 3103982"/>
                  <a:gd name="connsiteY177" fmla="*/ 941776 h 3147951"/>
                  <a:gd name="connsiteX178" fmla="*/ 258666 w 3103982"/>
                  <a:gd name="connsiteY178" fmla="*/ 908232 h 3147951"/>
                  <a:gd name="connsiteX179" fmla="*/ 272137 w 3103982"/>
                  <a:gd name="connsiteY179" fmla="*/ 881236 h 3147951"/>
                  <a:gd name="connsiteX180" fmla="*/ 281791 w 3103982"/>
                  <a:gd name="connsiteY180" fmla="*/ 856328 h 3147951"/>
                  <a:gd name="connsiteX181" fmla="*/ 289615 w 3103982"/>
                  <a:gd name="connsiteY181" fmla="*/ 845870 h 3147951"/>
                  <a:gd name="connsiteX182" fmla="*/ 302866 w 3103982"/>
                  <a:gd name="connsiteY182" fmla="*/ 831360 h 3147951"/>
                  <a:gd name="connsiteX183" fmla="*/ 306653 w 3103982"/>
                  <a:gd name="connsiteY183" fmla="*/ 826058 h 3147951"/>
                  <a:gd name="connsiteX184" fmla="*/ 324468 w 3103982"/>
                  <a:gd name="connsiteY184" fmla="*/ 806568 h 3147951"/>
                  <a:gd name="connsiteX185" fmla="*/ 326250 w 3103982"/>
                  <a:gd name="connsiteY185" fmla="*/ 804321 h 3147951"/>
                  <a:gd name="connsiteX186" fmla="*/ 347331 w 3103982"/>
                  <a:gd name="connsiteY186" fmla="*/ 794114 h 3147951"/>
                  <a:gd name="connsiteX187" fmla="*/ 354844 w 3103982"/>
                  <a:gd name="connsiteY187" fmla="*/ 796137 h 3147951"/>
                  <a:gd name="connsiteX188" fmla="*/ 362883 w 3103982"/>
                  <a:gd name="connsiteY188" fmla="*/ 795726 h 3147951"/>
                  <a:gd name="connsiteX189" fmla="*/ 370230 w 3103982"/>
                  <a:gd name="connsiteY189" fmla="*/ 800281 h 3147951"/>
                  <a:gd name="connsiteX190" fmla="*/ 372136 w 3103982"/>
                  <a:gd name="connsiteY190" fmla="*/ 800794 h 3147951"/>
                  <a:gd name="connsiteX191" fmla="*/ 372306 w 3103982"/>
                  <a:gd name="connsiteY191" fmla="*/ 801568 h 3147951"/>
                  <a:gd name="connsiteX192" fmla="*/ 374201 w 3103982"/>
                  <a:gd name="connsiteY192" fmla="*/ 802744 h 3147951"/>
                  <a:gd name="connsiteX193" fmla="*/ 376467 w 3103982"/>
                  <a:gd name="connsiteY193" fmla="*/ 816504 h 3147951"/>
                  <a:gd name="connsiteX194" fmla="*/ 377020 w 3103982"/>
                  <a:gd name="connsiteY194" fmla="*/ 812604 h 3147951"/>
                  <a:gd name="connsiteX195" fmla="*/ 394898 w 3103982"/>
                  <a:gd name="connsiteY195" fmla="*/ 704231 h 3147951"/>
                  <a:gd name="connsiteX196" fmla="*/ 456118 w 3103982"/>
                  <a:gd name="connsiteY196" fmla="*/ 612105 h 3147951"/>
                  <a:gd name="connsiteX197" fmla="*/ 998235 w 3103982"/>
                  <a:gd name="connsiteY197" fmla="*/ 224581 h 3147951"/>
                  <a:gd name="connsiteX198" fmla="*/ 1592657 w 3103982"/>
                  <a:gd name="connsiteY198" fmla="*/ 8173 h 3147951"/>
                  <a:gd name="connsiteX199" fmla="*/ 1778920 w 3103982"/>
                  <a:gd name="connsiteY199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1513056 w 3103982"/>
                  <a:gd name="connsiteY119" fmla="*/ 1107148 h 3147951"/>
                  <a:gd name="connsiteX120" fmla="*/ 1490218 w 3103982"/>
                  <a:gd name="connsiteY120" fmla="*/ 1117068 h 3147951"/>
                  <a:gd name="connsiteX121" fmla="*/ 1430693 w 3103982"/>
                  <a:gd name="connsiteY121" fmla="*/ 1144772 h 3147951"/>
                  <a:gd name="connsiteX122" fmla="*/ 1106053 w 3103982"/>
                  <a:gd name="connsiteY122" fmla="*/ 1326171 h 3147951"/>
                  <a:gd name="connsiteX123" fmla="*/ 838530 w 3103982"/>
                  <a:gd name="connsiteY123" fmla="*/ 1520528 h 3147951"/>
                  <a:gd name="connsiteX124" fmla="*/ 568036 w 3103982"/>
                  <a:gd name="connsiteY124" fmla="*/ 1930994 h 3147951"/>
                  <a:gd name="connsiteX125" fmla="*/ 611008 w 3103982"/>
                  <a:gd name="connsiteY125" fmla="*/ 2765300 h 3147951"/>
                  <a:gd name="connsiteX126" fmla="*/ 675021 w 3103982"/>
                  <a:gd name="connsiteY126" fmla="*/ 2996388 h 3147951"/>
                  <a:gd name="connsiteX127" fmla="*/ 679197 w 3103982"/>
                  <a:gd name="connsiteY127" fmla="*/ 3015148 h 3147951"/>
                  <a:gd name="connsiteX128" fmla="*/ 680381 w 3103982"/>
                  <a:gd name="connsiteY128" fmla="*/ 3023058 h 3147951"/>
                  <a:gd name="connsiteX129" fmla="*/ 686907 w 3103982"/>
                  <a:gd name="connsiteY129" fmla="*/ 3031804 h 3147951"/>
                  <a:gd name="connsiteX130" fmla="*/ 693326 w 3103982"/>
                  <a:gd name="connsiteY130" fmla="*/ 3041737 h 3147951"/>
                  <a:gd name="connsiteX131" fmla="*/ 679403 w 3103982"/>
                  <a:gd name="connsiteY131" fmla="*/ 3061656 h 3147951"/>
                  <a:gd name="connsiteX132" fmla="*/ 660946 w 3103982"/>
                  <a:gd name="connsiteY132" fmla="*/ 3059125 h 3147951"/>
                  <a:gd name="connsiteX133" fmla="*/ 647265 w 3103982"/>
                  <a:gd name="connsiteY133" fmla="*/ 3057608 h 3147951"/>
                  <a:gd name="connsiteX134" fmla="*/ 575822 w 3103982"/>
                  <a:gd name="connsiteY134" fmla="*/ 3038469 h 3147951"/>
                  <a:gd name="connsiteX135" fmla="*/ 490056 w 3103982"/>
                  <a:gd name="connsiteY135" fmla="*/ 2996567 h 3147951"/>
                  <a:gd name="connsiteX136" fmla="*/ 389727 w 3103982"/>
                  <a:gd name="connsiteY136" fmla="*/ 2922687 h 3147951"/>
                  <a:gd name="connsiteX137" fmla="*/ 245535 w 3103982"/>
                  <a:gd name="connsiteY137" fmla="*/ 2797277 h 3147951"/>
                  <a:gd name="connsiteX138" fmla="*/ 156203 w 3103982"/>
                  <a:gd name="connsiteY138" fmla="*/ 2708895 h 3147951"/>
                  <a:gd name="connsiteX139" fmla="*/ 150340 w 3103982"/>
                  <a:gd name="connsiteY139" fmla="*/ 2700235 h 3147951"/>
                  <a:gd name="connsiteX140" fmla="*/ 114187 w 3103982"/>
                  <a:gd name="connsiteY140" fmla="*/ 2650394 h 3147951"/>
                  <a:gd name="connsiteX141" fmla="*/ 79409 w 3103982"/>
                  <a:gd name="connsiteY141" fmla="*/ 2587050 h 3147951"/>
                  <a:gd name="connsiteX142" fmla="*/ 68956 w 3103982"/>
                  <a:gd name="connsiteY142" fmla="*/ 2559063 h 3147951"/>
                  <a:gd name="connsiteX143" fmla="*/ 68117 w 3103982"/>
                  <a:gd name="connsiteY143" fmla="*/ 2555986 h 3147951"/>
                  <a:gd name="connsiteX144" fmla="*/ 66129 w 3103982"/>
                  <a:gd name="connsiteY144" fmla="*/ 2552050 h 3147951"/>
                  <a:gd name="connsiteX145" fmla="*/ 61580 w 3103982"/>
                  <a:gd name="connsiteY145" fmla="*/ 2542949 h 3147951"/>
                  <a:gd name="connsiteX146" fmla="*/ 62487 w 3103982"/>
                  <a:gd name="connsiteY146" fmla="*/ 2527660 h 3147951"/>
                  <a:gd name="connsiteX147" fmla="*/ 63369 w 3103982"/>
                  <a:gd name="connsiteY147" fmla="*/ 2526991 h 3147951"/>
                  <a:gd name="connsiteX148" fmla="*/ 63362 w 3103982"/>
                  <a:gd name="connsiteY148" fmla="*/ 2526663 h 3147951"/>
                  <a:gd name="connsiteX149" fmla="*/ 78801 w 3103982"/>
                  <a:gd name="connsiteY149" fmla="*/ 2511529 h 3147951"/>
                  <a:gd name="connsiteX150" fmla="*/ 88164 w 3103982"/>
                  <a:gd name="connsiteY150" fmla="*/ 2513149 h 3147951"/>
                  <a:gd name="connsiteX151" fmla="*/ 82502 w 3103982"/>
                  <a:gd name="connsiteY151" fmla="*/ 2497392 h 3147951"/>
                  <a:gd name="connsiteX152" fmla="*/ 55771 w 3103982"/>
                  <a:gd name="connsiteY152" fmla="*/ 2406669 h 3147951"/>
                  <a:gd name="connsiteX153" fmla="*/ 35290 w 3103982"/>
                  <a:gd name="connsiteY153" fmla="*/ 2320087 h 3147951"/>
                  <a:gd name="connsiteX154" fmla="*/ 31889 w 3103982"/>
                  <a:gd name="connsiteY154" fmla="*/ 2313303 h 3147951"/>
                  <a:gd name="connsiteX155" fmla="*/ 2142 w 3103982"/>
                  <a:gd name="connsiteY155" fmla="*/ 2194950 h 3147951"/>
                  <a:gd name="connsiteX156" fmla="*/ 716 w 3103982"/>
                  <a:gd name="connsiteY156" fmla="*/ 1948884 h 3147951"/>
                  <a:gd name="connsiteX157" fmla="*/ 45947 w 3103982"/>
                  <a:gd name="connsiteY157" fmla="*/ 1821572 h 3147951"/>
                  <a:gd name="connsiteX158" fmla="*/ 65442 w 3103982"/>
                  <a:gd name="connsiteY158" fmla="*/ 1761482 h 3147951"/>
                  <a:gd name="connsiteX159" fmla="*/ 135893 w 3103982"/>
                  <a:gd name="connsiteY159" fmla="*/ 1715820 h 3147951"/>
                  <a:gd name="connsiteX160" fmla="*/ 144260 w 3103982"/>
                  <a:gd name="connsiteY160" fmla="*/ 1710442 h 3147951"/>
                  <a:gd name="connsiteX161" fmla="*/ 173221 w 3103982"/>
                  <a:gd name="connsiteY161" fmla="*/ 1668045 h 3147951"/>
                  <a:gd name="connsiteX162" fmla="*/ 187288 w 3103982"/>
                  <a:gd name="connsiteY162" fmla="*/ 1645938 h 3147951"/>
                  <a:gd name="connsiteX163" fmla="*/ 179116 w 3103982"/>
                  <a:gd name="connsiteY163" fmla="*/ 1644956 h 3147951"/>
                  <a:gd name="connsiteX164" fmla="*/ 178710 w 3103982"/>
                  <a:gd name="connsiteY164" fmla="*/ 1644483 h 3147951"/>
                  <a:gd name="connsiteX165" fmla="*/ 177361 w 3103982"/>
                  <a:gd name="connsiteY165" fmla="*/ 1644333 h 3147951"/>
                  <a:gd name="connsiteX166" fmla="*/ 174086 w 3103982"/>
                  <a:gd name="connsiteY166" fmla="*/ 1639105 h 3147951"/>
                  <a:gd name="connsiteX167" fmla="*/ 173892 w 3103982"/>
                  <a:gd name="connsiteY167" fmla="*/ 1638880 h 3147951"/>
                  <a:gd name="connsiteX168" fmla="*/ 173869 w 3103982"/>
                  <a:gd name="connsiteY168" fmla="*/ 1638759 h 3147951"/>
                  <a:gd name="connsiteX169" fmla="*/ 171217 w 3103982"/>
                  <a:gd name="connsiteY169" fmla="*/ 1634526 h 3147951"/>
                  <a:gd name="connsiteX170" fmla="*/ 171445 w 3103982"/>
                  <a:gd name="connsiteY170" fmla="*/ 1626108 h 3147951"/>
                  <a:gd name="connsiteX171" fmla="*/ 170883 w 3103982"/>
                  <a:gd name="connsiteY171" fmla="*/ 1623174 h 3147951"/>
                  <a:gd name="connsiteX172" fmla="*/ 178907 w 3103982"/>
                  <a:gd name="connsiteY172" fmla="*/ 1555892 h 3147951"/>
                  <a:gd name="connsiteX173" fmla="*/ 182057 w 3103982"/>
                  <a:gd name="connsiteY173" fmla="*/ 1457109 h 3147951"/>
                  <a:gd name="connsiteX174" fmla="*/ 179086 w 3103982"/>
                  <a:gd name="connsiteY174" fmla="*/ 1314284 h 3147951"/>
                  <a:gd name="connsiteX175" fmla="*/ 232816 w 3103982"/>
                  <a:gd name="connsiteY175" fmla="*/ 982689 h 3147951"/>
                  <a:gd name="connsiteX176" fmla="*/ 235443 w 3103982"/>
                  <a:gd name="connsiteY176" fmla="*/ 975911 h 3147951"/>
                  <a:gd name="connsiteX177" fmla="*/ 246036 w 3103982"/>
                  <a:gd name="connsiteY177" fmla="*/ 941776 h 3147951"/>
                  <a:gd name="connsiteX178" fmla="*/ 258666 w 3103982"/>
                  <a:gd name="connsiteY178" fmla="*/ 908232 h 3147951"/>
                  <a:gd name="connsiteX179" fmla="*/ 272137 w 3103982"/>
                  <a:gd name="connsiteY179" fmla="*/ 881236 h 3147951"/>
                  <a:gd name="connsiteX180" fmla="*/ 281791 w 3103982"/>
                  <a:gd name="connsiteY180" fmla="*/ 856328 h 3147951"/>
                  <a:gd name="connsiteX181" fmla="*/ 289615 w 3103982"/>
                  <a:gd name="connsiteY181" fmla="*/ 845870 h 3147951"/>
                  <a:gd name="connsiteX182" fmla="*/ 302866 w 3103982"/>
                  <a:gd name="connsiteY182" fmla="*/ 831360 h 3147951"/>
                  <a:gd name="connsiteX183" fmla="*/ 306653 w 3103982"/>
                  <a:gd name="connsiteY183" fmla="*/ 826058 h 3147951"/>
                  <a:gd name="connsiteX184" fmla="*/ 324468 w 3103982"/>
                  <a:gd name="connsiteY184" fmla="*/ 806568 h 3147951"/>
                  <a:gd name="connsiteX185" fmla="*/ 326250 w 3103982"/>
                  <a:gd name="connsiteY185" fmla="*/ 804321 h 3147951"/>
                  <a:gd name="connsiteX186" fmla="*/ 347331 w 3103982"/>
                  <a:gd name="connsiteY186" fmla="*/ 794114 h 3147951"/>
                  <a:gd name="connsiteX187" fmla="*/ 354844 w 3103982"/>
                  <a:gd name="connsiteY187" fmla="*/ 796137 h 3147951"/>
                  <a:gd name="connsiteX188" fmla="*/ 362883 w 3103982"/>
                  <a:gd name="connsiteY188" fmla="*/ 795726 h 3147951"/>
                  <a:gd name="connsiteX189" fmla="*/ 370230 w 3103982"/>
                  <a:gd name="connsiteY189" fmla="*/ 800281 h 3147951"/>
                  <a:gd name="connsiteX190" fmla="*/ 372136 w 3103982"/>
                  <a:gd name="connsiteY190" fmla="*/ 800794 h 3147951"/>
                  <a:gd name="connsiteX191" fmla="*/ 372306 w 3103982"/>
                  <a:gd name="connsiteY191" fmla="*/ 801568 h 3147951"/>
                  <a:gd name="connsiteX192" fmla="*/ 374201 w 3103982"/>
                  <a:gd name="connsiteY192" fmla="*/ 802744 h 3147951"/>
                  <a:gd name="connsiteX193" fmla="*/ 376467 w 3103982"/>
                  <a:gd name="connsiteY193" fmla="*/ 816504 h 3147951"/>
                  <a:gd name="connsiteX194" fmla="*/ 377020 w 3103982"/>
                  <a:gd name="connsiteY194" fmla="*/ 812604 h 3147951"/>
                  <a:gd name="connsiteX195" fmla="*/ 394898 w 3103982"/>
                  <a:gd name="connsiteY195" fmla="*/ 704231 h 3147951"/>
                  <a:gd name="connsiteX196" fmla="*/ 456118 w 3103982"/>
                  <a:gd name="connsiteY196" fmla="*/ 612105 h 3147951"/>
                  <a:gd name="connsiteX197" fmla="*/ 998235 w 3103982"/>
                  <a:gd name="connsiteY197" fmla="*/ 224581 h 3147951"/>
                  <a:gd name="connsiteX198" fmla="*/ 1592657 w 3103982"/>
                  <a:gd name="connsiteY198" fmla="*/ 8173 h 3147951"/>
                  <a:gd name="connsiteX199" fmla="*/ 1778920 w 3103982"/>
                  <a:gd name="connsiteY199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1490218 w 3103982"/>
                  <a:gd name="connsiteY119" fmla="*/ 1117068 h 3147951"/>
                  <a:gd name="connsiteX120" fmla="*/ 1430693 w 3103982"/>
                  <a:gd name="connsiteY120" fmla="*/ 1144772 h 3147951"/>
                  <a:gd name="connsiteX121" fmla="*/ 1106053 w 3103982"/>
                  <a:gd name="connsiteY121" fmla="*/ 1326171 h 3147951"/>
                  <a:gd name="connsiteX122" fmla="*/ 838530 w 3103982"/>
                  <a:gd name="connsiteY122" fmla="*/ 1520528 h 3147951"/>
                  <a:gd name="connsiteX123" fmla="*/ 568036 w 3103982"/>
                  <a:gd name="connsiteY123" fmla="*/ 1930994 h 3147951"/>
                  <a:gd name="connsiteX124" fmla="*/ 611008 w 3103982"/>
                  <a:gd name="connsiteY124" fmla="*/ 2765300 h 3147951"/>
                  <a:gd name="connsiteX125" fmla="*/ 675021 w 3103982"/>
                  <a:gd name="connsiteY125" fmla="*/ 2996388 h 3147951"/>
                  <a:gd name="connsiteX126" fmla="*/ 679197 w 3103982"/>
                  <a:gd name="connsiteY126" fmla="*/ 3015148 h 3147951"/>
                  <a:gd name="connsiteX127" fmla="*/ 680381 w 3103982"/>
                  <a:gd name="connsiteY127" fmla="*/ 3023058 h 3147951"/>
                  <a:gd name="connsiteX128" fmla="*/ 686907 w 3103982"/>
                  <a:gd name="connsiteY128" fmla="*/ 3031804 h 3147951"/>
                  <a:gd name="connsiteX129" fmla="*/ 693326 w 3103982"/>
                  <a:gd name="connsiteY129" fmla="*/ 3041737 h 3147951"/>
                  <a:gd name="connsiteX130" fmla="*/ 679403 w 3103982"/>
                  <a:gd name="connsiteY130" fmla="*/ 3061656 h 3147951"/>
                  <a:gd name="connsiteX131" fmla="*/ 660946 w 3103982"/>
                  <a:gd name="connsiteY131" fmla="*/ 3059125 h 3147951"/>
                  <a:gd name="connsiteX132" fmla="*/ 647265 w 3103982"/>
                  <a:gd name="connsiteY132" fmla="*/ 3057608 h 3147951"/>
                  <a:gd name="connsiteX133" fmla="*/ 575822 w 3103982"/>
                  <a:gd name="connsiteY133" fmla="*/ 3038469 h 3147951"/>
                  <a:gd name="connsiteX134" fmla="*/ 490056 w 3103982"/>
                  <a:gd name="connsiteY134" fmla="*/ 2996567 h 3147951"/>
                  <a:gd name="connsiteX135" fmla="*/ 389727 w 3103982"/>
                  <a:gd name="connsiteY135" fmla="*/ 2922687 h 3147951"/>
                  <a:gd name="connsiteX136" fmla="*/ 245535 w 3103982"/>
                  <a:gd name="connsiteY136" fmla="*/ 2797277 h 3147951"/>
                  <a:gd name="connsiteX137" fmla="*/ 156203 w 3103982"/>
                  <a:gd name="connsiteY137" fmla="*/ 2708895 h 3147951"/>
                  <a:gd name="connsiteX138" fmla="*/ 150340 w 3103982"/>
                  <a:gd name="connsiteY138" fmla="*/ 2700235 h 3147951"/>
                  <a:gd name="connsiteX139" fmla="*/ 114187 w 3103982"/>
                  <a:gd name="connsiteY139" fmla="*/ 2650394 h 3147951"/>
                  <a:gd name="connsiteX140" fmla="*/ 79409 w 3103982"/>
                  <a:gd name="connsiteY140" fmla="*/ 2587050 h 3147951"/>
                  <a:gd name="connsiteX141" fmla="*/ 68956 w 3103982"/>
                  <a:gd name="connsiteY141" fmla="*/ 2559063 h 3147951"/>
                  <a:gd name="connsiteX142" fmla="*/ 68117 w 3103982"/>
                  <a:gd name="connsiteY142" fmla="*/ 2555986 h 3147951"/>
                  <a:gd name="connsiteX143" fmla="*/ 66129 w 3103982"/>
                  <a:gd name="connsiteY143" fmla="*/ 2552050 h 3147951"/>
                  <a:gd name="connsiteX144" fmla="*/ 61580 w 3103982"/>
                  <a:gd name="connsiteY144" fmla="*/ 2542949 h 3147951"/>
                  <a:gd name="connsiteX145" fmla="*/ 62487 w 3103982"/>
                  <a:gd name="connsiteY145" fmla="*/ 2527660 h 3147951"/>
                  <a:gd name="connsiteX146" fmla="*/ 63369 w 3103982"/>
                  <a:gd name="connsiteY146" fmla="*/ 2526991 h 3147951"/>
                  <a:gd name="connsiteX147" fmla="*/ 63362 w 3103982"/>
                  <a:gd name="connsiteY147" fmla="*/ 2526663 h 3147951"/>
                  <a:gd name="connsiteX148" fmla="*/ 78801 w 3103982"/>
                  <a:gd name="connsiteY148" fmla="*/ 2511529 h 3147951"/>
                  <a:gd name="connsiteX149" fmla="*/ 88164 w 3103982"/>
                  <a:gd name="connsiteY149" fmla="*/ 2513149 h 3147951"/>
                  <a:gd name="connsiteX150" fmla="*/ 82502 w 3103982"/>
                  <a:gd name="connsiteY150" fmla="*/ 2497392 h 3147951"/>
                  <a:gd name="connsiteX151" fmla="*/ 55771 w 3103982"/>
                  <a:gd name="connsiteY151" fmla="*/ 2406669 h 3147951"/>
                  <a:gd name="connsiteX152" fmla="*/ 35290 w 3103982"/>
                  <a:gd name="connsiteY152" fmla="*/ 2320087 h 3147951"/>
                  <a:gd name="connsiteX153" fmla="*/ 31889 w 3103982"/>
                  <a:gd name="connsiteY153" fmla="*/ 2313303 h 3147951"/>
                  <a:gd name="connsiteX154" fmla="*/ 2142 w 3103982"/>
                  <a:gd name="connsiteY154" fmla="*/ 2194950 h 3147951"/>
                  <a:gd name="connsiteX155" fmla="*/ 716 w 3103982"/>
                  <a:gd name="connsiteY155" fmla="*/ 1948884 h 3147951"/>
                  <a:gd name="connsiteX156" fmla="*/ 45947 w 3103982"/>
                  <a:gd name="connsiteY156" fmla="*/ 1821572 h 3147951"/>
                  <a:gd name="connsiteX157" fmla="*/ 65442 w 3103982"/>
                  <a:gd name="connsiteY157" fmla="*/ 1761482 h 3147951"/>
                  <a:gd name="connsiteX158" fmla="*/ 135893 w 3103982"/>
                  <a:gd name="connsiteY158" fmla="*/ 1715820 h 3147951"/>
                  <a:gd name="connsiteX159" fmla="*/ 144260 w 3103982"/>
                  <a:gd name="connsiteY159" fmla="*/ 1710442 h 3147951"/>
                  <a:gd name="connsiteX160" fmla="*/ 173221 w 3103982"/>
                  <a:gd name="connsiteY160" fmla="*/ 1668045 h 3147951"/>
                  <a:gd name="connsiteX161" fmla="*/ 187288 w 3103982"/>
                  <a:gd name="connsiteY161" fmla="*/ 1645938 h 3147951"/>
                  <a:gd name="connsiteX162" fmla="*/ 179116 w 3103982"/>
                  <a:gd name="connsiteY162" fmla="*/ 1644956 h 3147951"/>
                  <a:gd name="connsiteX163" fmla="*/ 178710 w 3103982"/>
                  <a:gd name="connsiteY163" fmla="*/ 1644483 h 3147951"/>
                  <a:gd name="connsiteX164" fmla="*/ 177361 w 3103982"/>
                  <a:gd name="connsiteY164" fmla="*/ 1644333 h 3147951"/>
                  <a:gd name="connsiteX165" fmla="*/ 174086 w 3103982"/>
                  <a:gd name="connsiteY165" fmla="*/ 1639105 h 3147951"/>
                  <a:gd name="connsiteX166" fmla="*/ 173892 w 3103982"/>
                  <a:gd name="connsiteY166" fmla="*/ 1638880 h 3147951"/>
                  <a:gd name="connsiteX167" fmla="*/ 173869 w 3103982"/>
                  <a:gd name="connsiteY167" fmla="*/ 1638759 h 3147951"/>
                  <a:gd name="connsiteX168" fmla="*/ 171217 w 3103982"/>
                  <a:gd name="connsiteY168" fmla="*/ 1634526 h 3147951"/>
                  <a:gd name="connsiteX169" fmla="*/ 171445 w 3103982"/>
                  <a:gd name="connsiteY169" fmla="*/ 1626108 h 3147951"/>
                  <a:gd name="connsiteX170" fmla="*/ 170883 w 3103982"/>
                  <a:gd name="connsiteY170" fmla="*/ 1623174 h 3147951"/>
                  <a:gd name="connsiteX171" fmla="*/ 178907 w 3103982"/>
                  <a:gd name="connsiteY171" fmla="*/ 1555892 h 3147951"/>
                  <a:gd name="connsiteX172" fmla="*/ 182057 w 3103982"/>
                  <a:gd name="connsiteY172" fmla="*/ 1457109 h 3147951"/>
                  <a:gd name="connsiteX173" fmla="*/ 179086 w 3103982"/>
                  <a:gd name="connsiteY173" fmla="*/ 1314284 h 3147951"/>
                  <a:gd name="connsiteX174" fmla="*/ 232816 w 3103982"/>
                  <a:gd name="connsiteY174" fmla="*/ 982689 h 3147951"/>
                  <a:gd name="connsiteX175" fmla="*/ 235443 w 3103982"/>
                  <a:gd name="connsiteY175" fmla="*/ 975911 h 3147951"/>
                  <a:gd name="connsiteX176" fmla="*/ 246036 w 3103982"/>
                  <a:gd name="connsiteY176" fmla="*/ 941776 h 3147951"/>
                  <a:gd name="connsiteX177" fmla="*/ 258666 w 3103982"/>
                  <a:gd name="connsiteY177" fmla="*/ 908232 h 3147951"/>
                  <a:gd name="connsiteX178" fmla="*/ 272137 w 3103982"/>
                  <a:gd name="connsiteY178" fmla="*/ 881236 h 3147951"/>
                  <a:gd name="connsiteX179" fmla="*/ 281791 w 3103982"/>
                  <a:gd name="connsiteY179" fmla="*/ 856328 h 3147951"/>
                  <a:gd name="connsiteX180" fmla="*/ 289615 w 3103982"/>
                  <a:gd name="connsiteY180" fmla="*/ 845870 h 3147951"/>
                  <a:gd name="connsiteX181" fmla="*/ 302866 w 3103982"/>
                  <a:gd name="connsiteY181" fmla="*/ 831360 h 3147951"/>
                  <a:gd name="connsiteX182" fmla="*/ 306653 w 3103982"/>
                  <a:gd name="connsiteY182" fmla="*/ 826058 h 3147951"/>
                  <a:gd name="connsiteX183" fmla="*/ 324468 w 3103982"/>
                  <a:gd name="connsiteY183" fmla="*/ 806568 h 3147951"/>
                  <a:gd name="connsiteX184" fmla="*/ 326250 w 3103982"/>
                  <a:gd name="connsiteY184" fmla="*/ 804321 h 3147951"/>
                  <a:gd name="connsiteX185" fmla="*/ 347331 w 3103982"/>
                  <a:gd name="connsiteY185" fmla="*/ 794114 h 3147951"/>
                  <a:gd name="connsiteX186" fmla="*/ 354844 w 3103982"/>
                  <a:gd name="connsiteY186" fmla="*/ 796137 h 3147951"/>
                  <a:gd name="connsiteX187" fmla="*/ 362883 w 3103982"/>
                  <a:gd name="connsiteY187" fmla="*/ 795726 h 3147951"/>
                  <a:gd name="connsiteX188" fmla="*/ 370230 w 3103982"/>
                  <a:gd name="connsiteY188" fmla="*/ 800281 h 3147951"/>
                  <a:gd name="connsiteX189" fmla="*/ 372136 w 3103982"/>
                  <a:gd name="connsiteY189" fmla="*/ 800794 h 3147951"/>
                  <a:gd name="connsiteX190" fmla="*/ 372306 w 3103982"/>
                  <a:gd name="connsiteY190" fmla="*/ 801568 h 3147951"/>
                  <a:gd name="connsiteX191" fmla="*/ 374201 w 3103982"/>
                  <a:gd name="connsiteY191" fmla="*/ 802744 h 3147951"/>
                  <a:gd name="connsiteX192" fmla="*/ 376467 w 3103982"/>
                  <a:gd name="connsiteY192" fmla="*/ 816504 h 3147951"/>
                  <a:gd name="connsiteX193" fmla="*/ 377020 w 3103982"/>
                  <a:gd name="connsiteY193" fmla="*/ 812604 h 3147951"/>
                  <a:gd name="connsiteX194" fmla="*/ 394898 w 3103982"/>
                  <a:gd name="connsiteY194" fmla="*/ 704231 h 3147951"/>
                  <a:gd name="connsiteX195" fmla="*/ 456118 w 3103982"/>
                  <a:gd name="connsiteY195" fmla="*/ 612105 h 3147951"/>
                  <a:gd name="connsiteX196" fmla="*/ 998235 w 3103982"/>
                  <a:gd name="connsiteY196" fmla="*/ 224581 h 3147951"/>
                  <a:gd name="connsiteX197" fmla="*/ 1592657 w 3103982"/>
                  <a:gd name="connsiteY197" fmla="*/ 8173 h 3147951"/>
                  <a:gd name="connsiteX198" fmla="*/ 1778920 w 3103982"/>
                  <a:gd name="connsiteY198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1430693 w 3103982"/>
                  <a:gd name="connsiteY119" fmla="*/ 1144772 h 3147951"/>
                  <a:gd name="connsiteX120" fmla="*/ 1106053 w 3103982"/>
                  <a:gd name="connsiteY120" fmla="*/ 1326171 h 3147951"/>
                  <a:gd name="connsiteX121" fmla="*/ 838530 w 3103982"/>
                  <a:gd name="connsiteY121" fmla="*/ 1520528 h 3147951"/>
                  <a:gd name="connsiteX122" fmla="*/ 568036 w 3103982"/>
                  <a:gd name="connsiteY122" fmla="*/ 1930994 h 3147951"/>
                  <a:gd name="connsiteX123" fmla="*/ 611008 w 3103982"/>
                  <a:gd name="connsiteY123" fmla="*/ 2765300 h 3147951"/>
                  <a:gd name="connsiteX124" fmla="*/ 675021 w 3103982"/>
                  <a:gd name="connsiteY124" fmla="*/ 2996388 h 3147951"/>
                  <a:gd name="connsiteX125" fmla="*/ 679197 w 3103982"/>
                  <a:gd name="connsiteY125" fmla="*/ 3015148 h 3147951"/>
                  <a:gd name="connsiteX126" fmla="*/ 680381 w 3103982"/>
                  <a:gd name="connsiteY126" fmla="*/ 3023058 h 3147951"/>
                  <a:gd name="connsiteX127" fmla="*/ 686907 w 3103982"/>
                  <a:gd name="connsiteY127" fmla="*/ 3031804 h 3147951"/>
                  <a:gd name="connsiteX128" fmla="*/ 693326 w 3103982"/>
                  <a:gd name="connsiteY128" fmla="*/ 3041737 h 3147951"/>
                  <a:gd name="connsiteX129" fmla="*/ 679403 w 3103982"/>
                  <a:gd name="connsiteY129" fmla="*/ 3061656 h 3147951"/>
                  <a:gd name="connsiteX130" fmla="*/ 660946 w 3103982"/>
                  <a:gd name="connsiteY130" fmla="*/ 3059125 h 3147951"/>
                  <a:gd name="connsiteX131" fmla="*/ 647265 w 3103982"/>
                  <a:gd name="connsiteY131" fmla="*/ 3057608 h 3147951"/>
                  <a:gd name="connsiteX132" fmla="*/ 575822 w 3103982"/>
                  <a:gd name="connsiteY132" fmla="*/ 3038469 h 3147951"/>
                  <a:gd name="connsiteX133" fmla="*/ 490056 w 3103982"/>
                  <a:gd name="connsiteY133" fmla="*/ 2996567 h 3147951"/>
                  <a:gd name="connsiteX134" fmla="*/ 389727 w 3103982"/>
                  <a:gd name="connsiteY134" fmla="*/ 2922687 h 3147951"/>
                  <a:gd name="connsiteX135" fmla="*/ 245535 w 3103982"/>
                  <a:gd name="connsiteY135" fmla="*/ 2797277 h 3147951"/>
                  <a:gd name="connsiteX136" fmla="*/ 156203 w 3103982"/>
                  <a:gd name="connsiteY136" fmla="*/ 2708895 h 3147951"/>
                  <a:gd name="connsiteX137" fmla="*/ 150340 w 3103982"/>
                  <a:gd name="connsiteY137" fmla="*/ 2700235 h 3147951"/>
                  <a:gd name="connsiteX138" fmla="*/ 114187 w 3103982"/>
                  <a:gd name="connsiteY138" fmla="*/ 2650394 h 3147951"/>
                  <a:gd name="connsiteX139" fmla="*/ 79409 w 3103982"/>
                  <a:gd name="connsiteY139" fmla="*/ 2587050 h 3147951"/>
                  <a:gd name="connsiteX140" fmla="*/ 68956 w 3103982"/>
                  <a:gd name="connsiteY140" fmla="*/ 2559063 h 3147951"/>
                  <a:gd name="connsiteX141" fmla="*/ 68117 w 3103982"/>
                  <a:gd name="connsiteY141" fmla="*/ 2555986 h 3147951"/>
                  <a:gd name="connsiteX142" fmla="*/ 66129 w 3103982"/>
                  <a:gd name="connsiteY142" fmla="*/ 2552050 h 3147951"/>
                  <a:gd name="connsiteX143" fmla="*/ 61580 w 3103982"/>
                  <a:gd name="connsiteY143" fmla="*/ 2542949 h 3147951"/>
                  <a:gd name="connsiteX144" fmla="*/ 62487 w 3103982"/>
                  <a:gd name="connsiteY144" fmla="*/ 2527660 h 3147951"/>
                  <a:gd name="connsiteX145" fmla="*/ 63369 w 3103982"/>
                  <a:gd name="connsiteY145" fmla="*/ 2526991 h 3147951"/>
                  <a:gd name="connsiteX146" fmla="*/ 63362 w 3103982"/>
                  <a:gd name="connsiteY146" fmla="*/ 2526663 h 3147951"/>
                  <a:gd name="connsiteX147" fmla="*/ 78801 w 3103982"/>
                  <a:gd name="connsiteY147" fmla="*/ 2511529 h 3147951"/>
                  <a:gd name="connsiteX148" fmla="*/ 88164 w 3103982"/>
                  <a:gd name="connsiteY148" fmla="*/ 2513149 h 3147951"/>
                  <a:gd name="connsiteX149" fmla="*/ 82502 w 3103982"/>
                  <a:gd name="connsiteY149" fmla="*/ 2497392 h 3147951"/>
                  <a:gd name="connsiteX150" fmla="*/ 55771 w 3103982"/>
                  <a:gd name="connsiteY150" fmla="*/ 2406669 h 3147951"/>
                  <a:gd name="connsiteX151" fmla="*/ 35290 w 3103982"/>
                  <a:gd name="connsiteY151" fmla="*/ 2320087 h 3147951"/>
                  <a:gd name="connsiteX152" fmla="*/ 31889 w 3103982"/>
                  <a:gd name="connsiteY152" fmla="*/ 2313303 h 3147951"/>
                  <a:gd name="connsiteX153" fmla="*/ 2142 w 3103982"/>
                  <a:gd name="connsiteY153" fmla="*/ 2194950 h 3147951"/>
                  <a:gd name="connsiteX154" fmla="*/ 716 w 3103982"/>
                  <a:gd name="connsiteY154" fmla="*/ 1948884 h 3147951"/>
                  <a:gd name="connsiteX155" fmla="*/ 45947 w 3103982"/>
                  <a:gd name="connsiteY155" fmla="*/ 1821572 h 3147951"/>
                  <a:gd name="connsiteX156" fmla="*/ 65442 w 3103982"/>
                  <a:gd name="connsiteY156" fmla="*/ 1761482 h 3147951"/>
                  <a:gd name="connsiteX157" fmla="*/ 135893 w 3103982"/>
                  <a:gd name="connsiteY157" fmla="*/ 1715820 h 3147951"/>
                  <a:gd name="connsiteX158" fmla="*/ 144260 w 3103982"/>
                  <a:gd name="connsiteY158" fmla="*/ 1710442 h 3147951"/>
                  <a:gd name="connsiteX159" fmla="*/ 173221 w 3103982"/>
                  <a:gd name="connsiteY159" fmla="*/ 1668045 h 3147951"/>
                  <a:gd name="connsiteX160" fmla="*/ 187288 w 3103982"/>
                  <a:gd name="connsiteY160" fmla="*/ 1645938 h 3147951"/>
                  <a:gd name="connsiteX161" fmla="*/ 179116 w 3103982"/>
                  <a:gd name="connsiteY161" fmla="*/ 1644956 h 3147951"/>
                  <a:gd name="connsiteX162" fmla="*/ 178710 w 3103982"/>
                  <a:gd name="connsiteY162" fmla="*/ 1644483 h 3147951"/>
                  <a:gd name="connsiteX163" fmla="*/ 177361 w 3103982"/>
                  <a:gd name="connsiteY163" fmla="*/ 1644333 h 3147951"/>
                  <a:gd name="connsiteX164" fmla="*/ 174086 w 3103982"/>
                  <a:gd name="connsiteY164" fmla="*/ 1639105 h 3147951"/>
                  <a:gd name="connsiteX165" fmla="*/ 173892 w 3103982"/>
                  <a:gd name="connsiteY165" fmla="*/ 1638880 h 3147951"/>
                  <a:gd name="connsiteX166" fmla="*/ 173869 w 3103982"/>
                  <a:gd name="connsiteY166" fmla="*/ 1638759 h 3147951"/>
                  <a:gd name="connsiteX167" fmla="*/ 171217 w 3103982"/>
                  <a:gd name="connsiteY167" fmla="*/ 1634526 h 3147951"/>
                  <a:gd name="connsiteX168" fmla="*/ 171445 w 3103982"/>
                  <a:gd name="connsiteY168" fmla="*/ 1626108 h 3147951"/>
                  <a:gd name="connsiteX169" fmla="*/ 170883 w 3103982"/>
                  <a:gd name="connsiteY169" fmla="*/ 1623174 h 3147951"/>
                  <a:gd name="connsiteX170" fmla="*/ 178907 w 3103982"/>
                  <a:gd name="connsiteY170" fmla="*/ 1555892 h 3147951"/>
                  <a:gd name="connsiteX171" fmla="*/ 182057 w 3103982"/>
                  <a:gd name="connsiteY171" fmla="*/ 1457109 h 3147951"/>
                  <a:gd name="connsiteX172" fmla="*/ 179086 w 3103982"/>
                  <a:gd name="connsiteY172" fmla="*/ 1314284 h 3147951"/>
                  <a:gd name="connsiteX173" fmla="*/ 232816 w 3103982"/>
                  <a:gd name="connsiteY173" fmla="*/ 982689 h 3147951"/>
                  <a:gd name="connsiteX174" fmla="*/ 235443 w 3103982"/>
                  <a:gd name="connsiteY174" fmla="*/ 975911 h 3147951"/>
                  <a:gd name="connsiteX175" fmla="*/ 246036 w 3103982"/>
                  <a:gd name="connsiteY175" fmla="*/ 941776 h 3147951"/>
                  <a:gd name="connsiteX176" fmla="*/ 258666 w 3103982"/>
                  <a:gd name="connsiteY176" fmla="*/ 908232 h 3147951"/>
                  <a:gd name="connsiteX177" fmla="*/ 272137 w 3103982"/>
                  <a:gd name="connsiteY177" fmla="*/ 881236 h 3147951"/>
                  <a:gd name="connsiteX178" fmla="*/ 281791 w 3103982"/>
                  <a:gd name="connsiteY178" fmla="*/ 856328 h 3147951"/>
                  <a:gd name="connsiteX179" fmla="*/ 289615 w 3103982"/>
                  <a:gd name="connsiteY179" fmla="*/ 845870 h 3147951"/>
                  <a:gd name="connsiteX180" fmla="*/ 302866 w 3103982"/>
                  <a:gd name="connsiteY180" fmla="*/ 831360 h 3147951"/>
                  <a:gd name="connsiteX181" fmla="*/ 306653 w 3103982"/>
                  <a:gd name="connsiteY181" fmla="*/ 826058 h 3147951"/>
                  <a:gd name="connsiteX182" fmla="*/ 324468 w 3103982"/>
                  <a:gd name="connsiteY182" fmla="*/ 806568 h 3147951"/>
                  <a:gd name="connsiteX183" fmla="*/ 326250 w 3103982"/>
                  <a:gd name="connsiteY183" fmla="*/ 804321 h 3147951"/>
                  <a:gd name="connsiteX184" fmla="*/ 347331 w 3103982"/>
                  <a:gd name="connsiteY184" fmla="*/ 794114 h 3147951"/>
                  <a:gd name="connsiteX185" fmla="*/ 354844 w 3103982"/>
                  <a:gd name="connsiteY185" fmla="*/ 796137 h 3147951"/>
                  <a:gd name="connsiteX186" fmla="*/ 362883 w 3103982"/>
                  <a:gd name="connsiteY186" fmla="*/ 795726 h 3147951"/>
                  <a:gd name="connsiteX187" fmla="*/ 370230 w 3103982"/>
                  <a:gd name="connsiteY187" fmla="*/ 800281 h 3147951"/>
                  <a:gd name="connsiteX188" fmla="*/ 372136 w 3103982"/>
                  <a:gd name="connsiteY188" fmla="*/ 800794 h 3147951"/>
                  <a:gd name="connsiteX189" fmla="*/ 372306 w 3103982"/>
                  <a:gd name="connsiteY189" fmla="*/ 801568 h 3147951"/>
                  <a:gd name="connsiteX190" fmla="*/ 374201 w 3103982"/>
                  <a:gd name="connsiteY190" fmla="*/ 802744 h 3147951"/>
                  <a:gd name="connsiteX191" fmla="*/ 376467 w 3103982"/>
                  <a:gd name="connsiteY191" fmla="*/ 816504 h 3147951"/>
                  <a:gd name="connsiteX192" fmla="*/ 377020 w 3103982"/>
                  <a:gd name="connsiteY192" fmla="*/ 812604 h 3147951"/>
                  <a:gd name="connsiteX193" fmla="*/ 394898 w 3103982"/>
                  <a:gd name="connsiteY193" fmla="*/ 704231 h 3147951"/>
                  <a:gd name="connsiteX194" fmla="*/ 456118 w 3103982"/>
                  <a:gd name="connsiteY194" fmla="*/ 612105 h 3147951"/>
                  <a:gd name="connsiteX195" fmla="*/ 998235 w 3103982"/>
                  <a:gd name="connsiteY195" fmla="*/ 224581 h 3147951"/>
                  <a:gd name="connsiteX196" fmla="*/ 1592657 w 3103982"/>
                  <a:gd name="connsiteY196" fmla="*/ 8173 h 3147951"/>
                  <a:gd name="connsiteX197" fmla="*/ 1778920 w 3103982"/>
                  <a:gd name="connsiteY197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1106053 w 3103982"/>
                  <a:gd name="connsiteY119" fmla="*/ 1326171 h 3147951"/>
                  <a:gd name="connsiteX120" fmla="*/ 838530 w 3103982"/>
                  <a:gd name="connsiteY120" fmla="*/ 1520528 h 3147951"/>
                  <a:gd name="connsiteX121" fmla="*/ 568036 w 3103982"/>
                  <a:gd name="connsiteY121" fmla="*/ 1930994 h 3147951"/>
                  <a:gd name="connsiteX122" fmla="*/ 611008 w 3103982"/>
                  <a:gd name="connsiteY122" fmla="*/ 2765300 h 3147951"/>
                  <a:gd name="connsiteX123" fmla="*/ 675021 w 3103982"/>
                  <a:gd name="connsiteY123" fmla="*/ 2996388 h 3147951"/>
                  <a:gd name="connsiteX124" fmla="*/ 679197 w 3103982"/>
                  <a:gd name="connsiteY124" fmla="*/ 3015148 h 3147951"/>
                  <a:gd name="connsiteX125" fmla="*/ 680381 w 3103982"/>
                  <a:gd name="connsiteY125" fmla="*/ 3023058 h 3147951"/>
                  <a:gd name="connsiteX126" fmla="*/ 686907 w 3103982"/>
                  <a:gd name="connsiteY126" fmla="*/ 3031804 h 3147951"/>
                  <a:gd name="connsiteX127" fmla="*/ 693326 w 3103982"/>
                  <a:gd name="connsiteY127" fmla="*/ 3041737 h 3147951"/>
                  <a:gd name="connsiteX128" fmla="*/ 679403 w 3103982"/>
                  <a:gd name="connsiteY128" fmla="*/ 3061656 h 3147951"/>
                  <a:gd name="connsiteX129" fmla="*/ 660946 w 3103982"/>
                  <a:gd name="connsiteY129" fmla="*/ 3059125 h 3147951"/>
                  <a:gd name="connsiteX130" fmla="*/ 647265 w 3103982"/>
                  <a:gd name="connsiteY130" fmla="*/ 3057608 h 3147951"/>
                  <a:gd name="connsiteX131" fmla="*/ 575822 w 3103982"/>
                  <a:gd name="connsiteY131" fmla="*/ 3038469 h 3147951"/>
                  <a:gd name="connsiteX132" fmla="*/ 490056 w 3103982"/>
                  <a:gd name="connsiteY132" fmla="*/ 2996567 h 3147951"/>
                  <a:gd name="connsiteX133" fmla="*/ 389727 w 3103982"/>
                  <a:gd name="connsiteY133" fmla="*/ 2922687 h 3147951"/>
                  <a:gd name="connsiteX134" fmla="*/ 245535 w 3103982"/>
                  <a:gd name="connsiteY134" fmla="*/ 2797277 h 3147951"/>
                  <a:gd name="connsiteX135" fmla="*/ 156203 w 3103982"/>
                  <a:gd name="connsiteY135" fmla="*/ 2708895 h 3147951"/>
                  <a:gd name="connsiteX136" fmla="*/ 150340 w 3103982"/>
                  <a:gd name="connsiteY136" fmla="*/ 2700235 h 3147951"/>
                  <a:gd name="connsiteX137" fmla="*/ 114187 w 3103982"/>
                  <a:gd name="connsiteY137" fmla="*/ 2650394 h 3147951"/>
                  <a:gd name="connsiteX138" fmla="*/ 79409 w 3103982"/>
                  <a:gd name="connsiteY138" fmla="*/ 2587050 h 3147951"/>
                  <a:gd name="connsiteX139" fmla="*/ 68956 w 3103982"/>
                  <a:gd name="connsiteY139" fmla="*/ 2559063 h 3147951"/>
                  <a:gd name="connsiteX140" fmla="*/ 68117 w 3103982"/>
                  <a:gd name="connsiteY140" fmla="*/ 2555986 h 3147951"/>
                  <a:gd name="connsiteX141" fmla="*/ 66129 w 3103982"/>
                  <a:gd name="connsiteY141" fmla="*/ 2552050 h 3147951"/>
                  <a:gd name="connsiteX142" fmla="*/ 61580 w 3103982"/>
                  <a:gd name="connsiteY142" fmla="*/ 2542949 h 3147951"/>
                  <a:gd name="connsiteX143" fmla="*/ 62487 w 3103982"/>
                  <a:gd name="connsiteY143" fmla="*/ 2527660 h 3147951"/>
                  <a:gd name="connsiteX144" fmla="*/ 63369 w 3103982"/>
                  <a:gd name="connsiteY144" fmla="*/ 2526991 h 3147951"/>
                  <a:gd name="connsiteX145" fmla="*/ 63362 w 3103982"/>
                  <a:gd name="connsiteY145" fmla="*/ 2526663 h 3147951"/>
                  <a:gd name="connsiteX146" fmla="*/ 78801 w 3103982"/>
                  <a:gd name="connsiteY146" fmla="*/ 2511529 h 3147951"/>
                  <a:gd name="connsiteX147" fmla="*/ 88164 w 3103982"/>
                  <a:gd name="connsiteY147" fmla="*/ 2513149 h 3147951"/>
                  <a:gd name="connsiteX148" fmla="*/ 82502 w 3103982"/>
                  <a:gd name="connsiteY148" fmla="*/ 2497392 h 3147951"/>
                  <a:gd name="connsiteX149" fmla="*/ 55771 w 3103982"/>
                  <a:gd name="connsiteY149" fmla="*/ 2406669 h 3147951"/>
                  <a:gd name="connsiteX150" fmla="*/ 35290 w 3103982"/>
                  <a:gd name="connsiteY150" fmla="*/ 2320087 h 3147951"/>
                  <a:gd name="connsiteX151" fmla="*/ 31889 w 3103982"/>
                  <a:gd name="connsiteY151" fmla="*/ 2313303 h 3147951"/>
                  <a:gd name="connsiteX152" fmla="*/ 2142 w 3103982"/>
                  <a:gd name="connsiteY152" fmla="*/ 2194950 h 3147951"/>
                  <a:gd name="connsiteX153" fmla="*/ 716 w 3103982"/>
                  <a:gd name="connsiteY153" fmla="*/ 1948884 h 3147951"/>
                  <a:gd name="connsiteX154" fmla="*/ 45947 w 3103982"/>
                  <a:gd name="connsiteY154" fmla="*/ 1821572 h 3147951"/>
                  <a:gd name="connsiteX155" fmla="*/ 65442 w 3103982"/>
                  <a:gd name="connsiteY155" fmla="*/ 1761482 h 3147951"/>
                  <a:gd name="connsiteX156" fmla="*/ 135893 w 3103982"/>
                  <a:gd name="connsiteY156" fmla="*/ 1715820 h 3147951"/>
                  <a:gd name="connsiteX157" fmla="*/ 144260 w 3103982"/>
                  <a:gd name="connsiteY157" fmla="*/ 1710442 h 3147951"/>
                  <a:gd name="connsiteX158" fmla="*/ 173221 w 3103982"/>
                  <a:gd name="connsiteY158" fmla="*/ 1668045 h 3147951"/>
                  <a:gd name="connsiteX159" fmla="*/ 187288 w 3103982"/>
                  <a:gd name="connsiteY159" fmla="*/ 1645938 h 3147951"/>
                  <a:gd name="connsiteX160" fmla="*/ 179116 w 3103982"/>
                  <a:gd name="connsiteY160" fmla="*/ 1644956 h 3147951"/>
                  <a:gd name="connsiteX161" fmla="*/ 178710 w 3103982"/>
                  <a:gd name="connsiteY161" fmla="*/ 1644483 h 3147951"/>
                  <a:gd name="connsiteX162" fmla="*/ 177361 w 3103982"/>
                  <a:gd name="connsiteY162" fmla="*/ 1644333 h 3147951"/>
                  <a:gd name="connsiteX163" fmla="*/ 174086 w 3103982"/>
                  <a:gd name="connsiteY163" fmla="*/ 1639105 h 3147951"/>
                  <a:gd name="connsiteX164" fmla="*/ 173892 w 3103982"/>
                  <a:gd name="connsiteY164" fmla="*/ 1638880 h 3147951"/>
                  <a:gd name="connsiteX165" fmla="*/ 173869 w 3103982"/>
                  <a:gd name="connsiteY165" fmla="*/ 1638759 h 3147951"/>
                  <a:gd name="connsiteX166" fmla="*/ 171217 w 3103982"/>
                  <a:gd name="connsiteY166" fmla="*/ 1634526 h 3147951"/>
                  <a:gd name="connsiteX167" fmla="*/ 171445 w 3103982"/>
                  <a:gd name="connsiteY167" fmla="*/ 1626108 h 3147951"/>
                  <a:gd name="connsiteX168" fmla="*/ 170883 w 3103982"/>
                  <a:gd name="connsiteY168" fmla="*/ 1623174 h 3147951"/>
                  <a:gd name="connsiteX169" fmla="*/ 178907 w 3103982"/>
                  <a:gd name="connsiteY169" fmla="*/ 1555892 h 3147951"/>
                  <a:gd name="connsiteX170" fmla="*/ 182057 w 3103982"/>
                  <a:gd name="connsiteY170" fmla="*/ 1457109 h 3147951"/>
                  <a:gd name="connsiteX171" fmla="*/ 179086 w 3103982"/>
                  <a:gd name="connsiteY171" fmla="*/ 1314284 h 3147951"/>
                  <a:gd name="connsiteX172" fmla="*/ 232816 w 3103982"/>
                  <a:gd name="connsiteY172" fmla="*/ 982689 h 3147951"/>
                  <a:gd name="connsiteX173" fmla="*/ 235443 w 3103982"/>
                  <a:gd name="connsiteY173" fmla="*/ 975911 h 3147951"/>
                  <a:gd name="connsiteX174" fmla="*/ 246036 w 3103982"/>
                  <a:gd name="connsiteY174" fmla="*/ 941776 h 3147951"/>
                  <a:gd name="connsiteX175" fmla="*/ 258666 w 3103982"/>
                  <a:gd name="connsiteY175" fmla="*/ 908232 h 3147951"/>
                  <a:gd name="connsiteX176" fmla="*/ 272137 w 3103982"/>
                  <a:gd name="connsiteY176" fmla="*/ 881236 h 3147951"/>
                  <a:gd name="connsiteX177" fmla="*/ 281791 w 3103982"/>
                  <a:gd name="connsiteY177" fmla="*/ 856328 h 3147951"/>
                  <a:gd name="connsiteX178" fmla="*/ 289615 w 3103982"/>
                  <a:gd name="connsiteY178" fmla="*/ 845870 h 3147951"/>
                  <a:gd name="connsiteX179" fmla="*/ 302866 w 3103982"/>
                  <a:gd name="connsiteY179" fmla="*/ 831360 h 3147951"/>
                  <a:gd name="connsiteX180" fmla="*/ 306653 w 3103982"/>
                  <a:gd name="connsiteY180" fmla="*/ 826058 h 3147951"/>
                  <a:gd name="connsiteX181" fmla="*/ 324468 w 3103982"/>
                  <a:gd name="connsiteY181" fmla="*/ 806568 h 3147951"/>
                  <a:gd name="connsiteX182" fmla="*/ 326250 w 3103982"/>
                  <a:gd name="connsiteY182" fmla="*/ 804321 h 3147951"/>
                  <a:gd name="connsiteX183" fmla="*/ 347331 w 3103982"/>
                  <a:gd name="connsiteY183" fmla="*/ 794114 h 3147951"/>
                  <a:gd name="connsiteX184" fmla="*/ 354844 w 3103982"/>
                  <a:gd name="connsiteY184" fmla="*/ 796137 h 3147951"/>
                  <a:gd name="connsiteX185" fmla="*/ 362883 w 3103982"/>
                  <a:gd name="connsiteY185" fmla="*/ 795726 h 3147951"/>
                  <a:gd name="connsiteX186" fmla="*/ 370230 w 3103982"/>
                  <a:gd name="connsiteY186" fmla="*/ 800281 h 3147951"/>
                  <a:gd name="connsiteX187" fmla="*/ 372136 w 3103982"/>
                  <a:gd name="connsiteY187" fmla="*/ 800794 h 3147951"/>
                  <a:gd name="connsiteX188" fmla="*/ 372306 w 3103982"/>
                  <a:gd name="connsiteY188" fmla="*/ 801568 h 3147951"/>
                  <a:gd name="connsiteX189" fmla="*/ 374201 w 3103982"/>
                  <a:gd name="connsiteY189" fmla="*/ 802744 h 3147951"/>
                  <a:gd name="connsiteX190" fmla="*/ 376467 w 3103982"/>
                  <a:gd name="connsiteY190" fmla="*/ 816504 h 3147951"/>
                  <a:gd name="connsiteX191" fmla="*/ 377020 w 3103982"/>
                  <a:gd name="connsiteY191" fmla="*/ 812604 h 3147951"/>
                  <a:gd name="connsiteX192" fmla="*/ 394898 w 3103982"/>
                  <a:gd name="connsiteY192" fmla="*/ 704231 h 3147951"/>
                  <a:gd name="connsiteX193" fmla="*/ 456118 w 3103982"/>
                  <a:gd name="connsiteY193" fmla="*/ 612105 h 3147951"/>
                  <a:gd name="connsiteX194" fmla="*/ 998235 w 3103982"/>
                  <a:gd name="connsiteY194" fmla="*/ 224581 h 3147951"/>
                  <a:gd name="connsiteX195" fmla="*/ 1592657 w 3103982"/>
                  <a:gd name="connsiteY195" fmla="*/ 8173 h 3147951"/>
                  <a:gd name="connsiteX196" fmla="*/ 1778920 w 3103982"/>
                  <a:gd name="connsiteY196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838530 w 3103982"/>
                  <a:gd name="connsiteY119" fmla="*/ 1520528 h 3147951"/>
                  <a:gd name="connsiteX120" fmla="*/ 568036 w 3103982"/>
                  <a:gd name="connsiteY120" fmla="*/ 1930994 h 3147951"/>
                  <a:gd name="connsiteX121" fmla="*/ 611008 w 3103982"/>
                  <a:gd name="connsiteY121" fmla="*/ 2765300 h 3147951"/>
                  <a:gd name="connsiteX122" fmla="*/ 675021 w 3103982"/>
                  <a:gd name="connsiteY122" fmla="*/ 2996388 h 3147951"/>
                  <a:gd name="connsiteX123" fmla="*/ 679197 w 3103982"/>
                  <a:gd name="connsiteY123" fmla="*/ 3015148 h 3147951"/>
                  <a:gd name="connsiteX124" fmla="*/ 680381 w 3103982"/>
                  <a:gd name="connsiteY124" fmla="*/ 3023058 h 3147951"/>
                  <a:gd name="connsiteX125" fmla="*/ 686907 w 3103982"/>
                  <a:gd name="connsiteY125" fmla="*/ 3031804 h 3147951"/>
                  <a:gd name="connsiteX126" fmla="*/ 693326 w 3103982"/>
                  <a:gd name="connsiteY126" fmla="*/ 3041737 h 3147951"/>
                  <a:gd name="connsiteX127" fmla="*/ 679403 w 3103982"/>
                  <a:gd name="connsiteY127" fmla="*/ 3061656 h 3147951"/>
                  <a:gd name="connsiteX128" fmla="*/ 660946 w 3103982"/>
                  <a:gd name="connsiteY128" fmla="*/ 3059125 h 3147951"/>
                  <a:gd name="connsiteX129" fmla="*/ 647265 w 3103982"/>
                  <a:gd name="connsiteY129" fmla="*/ 3057608 h 3147951"/>
                  <a:gd name="connsiteX130" fmla="*/ 575822 w 3103982"/>
                  <a:gd name="connsiteY130" fmla="*/ 3038469 h 3147951"/>
                  <a:gd name="connsiteX131" fmla="*/ 490056 w 3103982"/>
                  <a:gd name="connsiteY131" fmla="*/ 2996567 h 3147951"/>
                  <a:gd name="connsiteX132" fmla="*/ 389727 w 3103982"/>
                  <a:gd name="connsiteY132" fmla="*/ 2922687 h 3147951"/>
                  <a:gd name="connsiteX133" fmla="*/ 245535 w 3103982"/>
                  <a:gd name="connsiteY133" fmla="*/ 2797277 h 3147951"/>
                  <a:gd name="connsiteX134" fmla="*/ 156203 w 3103982"/>
                  <a:gd name="connsiteY134" fmla="*/ 2708895 h 3147951"/>
                  <a:gd name="connsiteX135" fmla="*/ 150340 w 3103982"/>
                  <a:gd name="connsiteY135" fmla="*/ 2700235 h 3147951"/>
                  <a:gd name="connsiteX136" fmla="*/ 114187 w 3103982"/>
                  <a:gd name="connsiteY136" fmla="*/ 2650394 h 3147951"/>
                  <a:gd name="connsiteX137" fmla="*/ 79409 w 3103982"/>
                  <a:gd name="connsiteY137" fmla="*/ 2587050 h 3147951"/>
                  <a:gd name="connsiteX138" fmla="*/ 68956 w 3103982"/>
                  <a:gd name="connsiteY138" fmla="*/ 2559063 h 3147951"/>
                  <a:gd name="connsiteX139" fmla="*/ 68117 w 3103982"/>
                  <a:gd name="connsiteY139" fmla="*/ 2555986 h 3147951"/>
                  <a:gd name="connsiteX140" fmla="*/ 66129 w 3103982"/>
                  <a:gd name="connsiteY140" fmla="*/ 2552050 h 3147951"/>
                  <a:gd name="connsiteX141" fmla="*/ 61580 w 3103982"/>
                  <a:gd name="connsiteY141" fmla="*/ 2542949 h 3147951"/>
                  <a:gd name="connsiteX142" fmla="*/ 62487 w 3103982"/>
                  <a:gd name="connsiteY142" fmla="*/ 2527660 h 3147951"/>
                  <a:gd name="connsiteX143" fmla="*/ 63369 w 3103982"/>
                  <a:gd name="connsiteY143" fmla="*/ 2526991 h 3147951"/>
                  <a:gd name="connsiteX144" fmla="*/ 63362 w 3103982"/>
                  <a:gd name="connsiteY144" fmla="*/ 2526663 h 3147951"/>
                  <a:gd name="connsiteX145" fmla="*/ 78801 w 3103982"/>
                  <a:gd name="connsiteY145" fmla="*/ 2511529 h 3147951"/>
                  <a:gd name="connsiteX146" fmla="*/ 88164 w 3103982"/>
                  <a:gd name="connsiteY146" fmla="*/ 2513149 h 3147951"/>
                  <a:gd name="connsiteX147" fmla="*/ 82502 w 3103982"/>
                  <a:gd name="connsiteY147" fmla="*/ 2497392 h 3147951"/>
                  <a:gd name="connsiteX148" fmla="*/ 55771 w 3103982"/>
                  <a:gd name="connsiteY148" fmla="*/ 2406669 h 3147951"/>
                  <a:gd name="connsiteX149" fmla="*/ 35290 w 3103982"/>
                  <a:gd name="connsiteY149" fmla="*/ 2320087 h 3147951"/>
                  <a:gd name="connsiteX150" fmla="*/ 31889 w 3103982"/>
                  <a:gd name="connsiteY150" fmla="*/ 2313303 h 3147951"/>
                  <a:gd name="connsiteX151" fmla="*/ 2142 w 3103982"/>
                  <a:gd name="connsiteY151" fmla="*/ 2194950 h 3147951"/>
                  <a:gd name="connsiteX152" fmla="*/ 716 w 3103982"/>
                  <a:gd name="connsiteY152" fmla="*/ 1948884 h 3147951"/>
                  <a:gd name="connsiteX153" fmla="*/ 45947 w 3103982"/>
                  <a:gd name="connsiteY153" fmla="*/ 1821572 h 3147951"/>
                  <a:gd name="connsiteX154" fmla="*/ 65442 w 3103982"/>
                  <a:gd name="connsiteY154" fmla="*/ 1761482 h 3147951"/>
                  <a:gd name="connsiteX155" fmla="*/ 135893 w 3103982"/>
                  <a:gd name="connsiteY155" fmla="*/ 1715820 h 3147951"/>
                  <a:gd name="connsiteX156" fmla="*/ 144260 w 3103982"/>
                  <a:gd name="connsiteY156" fmla="*/ 1710442 h 3147951"/>
                  <a:gd name="connsiteX157" fmla="*/ 173221 w 3103982"/>
                  <a:gd name="connsiteY157" fmla="*/ 1668045 h 3147951"/>
                  <a:gd name="connsiteX158" fmla="*/ 187288 w 3103982"/>
                  <a:gd name="connsiteY158" fmla="*/ 1645938 h 3147951"/>
                  <a:gd name="connsiteX159" fmla="*/ 179116 w 3103982"/>
                  <a:gd name="connsiteY159" fmla="*/ 1644956 h 3147951"/>
                  <a:gd name="connsiteX160" fmla="*/ 178710 w 3103982"/>
                  <a:gd name="connsiteY160" fmla="*/ 1644483 h 3147951"/>
                  <a:gd name="connsiteX161" fmla="*/ 177361 w 3103982"/>
                  <a:gd name="connsiteY161" fmla="*/ 1644333 h 3147951"/>
                  <a:gd name="connsiteX162" fmla="*/ 174086 w 3103982"/>
                  <a:gd name="connsiteY162" fmla="*/ 1639105 h 3147951"/>
                  <a:gd name="connsiteX163" fmla="*/ 173892 w 3103982"/>
                  <a:gd name="connsiteY163" fmla="*/ 1638880 h 3147951"/>
                  <a:gd name="connsiteX164" fmla="*/ 173869 w 3103982"/>
                  <a:gd name="connsiteY164" fmla="*/ 1638759 h 3147951"/>
                  <a:gd name="connsiteX165" fmla="*/ 171217 w 3103982"/>
                  <a:gd name="connsiteY165" fmla="*/ 1634526 h 3147951"/>
                  <a:gd name="connsiteX166" fmla="*/ 171445 w 3103982"/>
                  <a:gd name="connsiteY166" fmla="*/ 1626108 h 3147951"/>
                  <a:gd name="connsiteX167" fmla="*/ 170883 w 3103982"/>
                  <a:gd name="connsiteY167" fmla="*/ 1623174 h 3147951"/>
                  <a:gd name="connsiteX168" fmla="*/ 178907 w 3103982"/>
                  <a:gd name="connsiteY168" fmla="*/ 1555892 h 3147951"/>
                  <a:gd name="connsiteX169" fmla="*/ 182057 w 3103982"/>
                  <a:gd name="connsiteY169" fmla="*/ 1457109 h 3147951"/>
                  <a:gd name="connsiteX170" fmla="*/ 179086 w 3103982"/>
                  <a:gd name="connsiteY170" fmla="*/ 1314284 h 3147951"/>
                  <a:gd name="connsiteX171" fmla="*/ 232816 w 3103982"/>
                  <a:gd name="connsiteY171" fmla="*/ 982689 h 3147951"/>
                  <a:gd name="connsiteX172" fmla="*/ 235443 w 3103982"/>
                  <a:gd name="connsiteY172" fmla="*/ 975911 h 3147951"/>
                  <a:gd name="connsiteX173" fmla="*/ 246036 w 3103982"/>
                  <a:gd name="connsiteY173" fmla="*/ 941776 h 3147951"/>
                  <a:gd name="connsiteX174" fmla="*/ 258666 w 3103982"/>
                  <a:gd name="connsiteY174" fmla="*/ 908232 h 3147951"/>
                  <a:gd name="connsiteX175" fmla="*/ 272137 w 3103982"/>
                  <a:gd name="connsiteY175" fmla="*/ 881236 h 3147951"/>
                  <a:gd name="connsiteX176" fmla="*/ 281791 w 3103982"/>
                  <a:gd name="connsiteY176" fmla="*/ 856328 h 3147951"/>
                  <a:gd name="connsiteX177" fmla="*/ 289615 w 3103982"/>
                  <a:gd name="connsiteY177" fmla="*/ 845870 h 3147951"/>
                  <a:gd name="connsiteX178" fmla="*/ 302866 w 3103982"/>
                  <a:gd name="connsiteY178" fmla="*/ 831360 h 3147951"/>
                  <a:gd name="connsiteX179" fmla="*/ 306653 w 3103982"/>
                  <a:gd name="connsiteY179" fmla="*/ 826058 h 3147951"/>
                  <a:gd name="connsiteX180" fmla="*/ 324468 w 3103982"/>
                  <a:gd name="connsiteY180" fmla="*/ 806568 h 3147951"/>
                  <a:gd name="connsiteX181" fmla="*/ 326250 w 3103982"/>
                  <a:gd name="connsiteY181" fmla="*/ 804321 h 3147951"/>
                  <a:gd name="connsiteX182" fmla="*/ 347331 w 3103982"/>
                  <a:gd name="connsiteY182" fmla="*/ 794114 h 3147951"/>
                  <a:gd name="connsiteX183" fmla="*/ 354844 w 3103982"/>
                  <a:gd name="connsiteY183" fmla="*/ 796137 h 3147951"/>
                  <a:gd name="connsiteX184" fmla="*/ 362883 w 3103982"/>
                  <a:gd name="connsiteY184" fmla="*/ 795726 h 3147951"/>
                  <a:gd name="connsiteX185" fmla="*/ 370230 w 3103982"/>
                  <a:gd name="connsiteY185" fmla="*/ 800281 h 3147951"/>
                  <a:gd name="connsiteX186" fmla="*/ 372136 w 3103982"/>
                  <a:gd name="connsiteY186" fmla="*/ 800794 h 3147951"/>
                  <a:gd name="connsiteX187" fmla="*/ 372306 w 3103982"/>
                  <a:gd name="connsiteY187" fmla="*/ 801568 h 3147951"/>
                  <a:gd name="connsiteX188" fmla="*/ 374201 w 3103982"/>
                  <a:gd name="connsiteY188" fmla="*/ 802744 h 3147951"/>
                  <a:gd name="connsiteX189" fmla="*/ 376467 w 3103982"/>
                  <a:gd name="connsiteY189" fmla="*/ 816504 h 3147951"/>
                  <a:gd name="connsiteX190" fmla="*/ 377020 w 3103982"/>
                  <a:gd name="connsiteY190" fmla="*/ 812604 h 3147951"/>
                  <a:gd name="connsiteX191" fmla="*/ 394898 w 3103982"/>
                  <a:gd name="connsiteY191" fmla="*/ 704231 h 3147951"/>
                  <a:gd name="connsiteX192" fmla="*/ 456118 w 3103982"/>
                  <a:gd name="connsiteY192" fmla="*/ 612105 h 3147951"/>
                  <a:gd name="connsiteX193" fmla="*/ 998235 w 3103982"/>
                  <a:gd name="connsiteY193" fmla="*/ 224581 h 3147951"/>
                  <a:gd name="connsiteX194" fmla="*/ 1592657 w 3103982"/>
                  <a:gd name="connsiteY194" fmla="*/ 8173 h 3147951"/>
                  <a:gd name="connsiteX195" fmla="*/ 1778920 w 3103982"/>
                  <a:gd name="connsiteY195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568036 w 3103982"/>
                  <a:gd name="connsiteY119" fmla="*/ 1930994 h 3147951"/>
                  <a:gd name="connsiteX120" fmla="*/ 611008 w 3103982"/>
                  <a:gd name="connsiteY120" fmla="*/ 2765300 h 3147951"/>
                  <a:gd name="connsiteX121" fmla="*/ 675021 w 3103982"/>
                  <a:gd name="connsiteY121" fmla="*/ 2996388 h 3147951"/>
                  <a:gd name="connsiteX122" fmla="*/ 679197 w 3103982"/>
                  <a:gd name="connsiteY122" fmla="*/ 3015148 h 3147951"/>
                  <a:gd name="connsiteX123" fmla="*/ 680381 w 3103982"/>
                  <a:gd name="connsiteY123" fmla="*/ 3023058 h 3147951"/>
                  <a:gd name="connsiteX124" fmla="*/ 686907 w 3103982"/>
                  <a:gd name="connsiteY124" fmla="*/ 3031804 h 3147951"/>
                  <a:gd name="connsiteX125" fmla="*/ 693326 w 3103982"/>
                  <a:gd name="connsiteY125" fmla="*/ 3041737 h 3147951"/>
                  <a:gd name="connsiteX126" fmla="*/ 679403 w 3103982"/>
                  <a:gd name="connsiteY126" fmla="*/ 3061656 h 3147951"/>
                  <a:gd name="connsiteX127" fmla="*/ 660946 w 3103982"/>
                  <a:gd name="connsiteY127" fmla="*/ 3059125 h 3147951"/>
                  <a:gd name="connsiteX128" fmla="*/ 647265 w 3103982"/>
                  <a:gd name="connsiteY128" fmla="*/ 3057608 h 3147951"/>
                  <a:gd name="connsiteX129" fmla="*/ 575822 w 3103982"/>
                  <a:gd name="connsiteY129" fmla="*/ 3038469 h 3147951"/>
                  <a:gd name="connsiteX130" fmla="*/ 490056 w 3103982"/>
                  <a:gd name="connsiteY130" fmla="*/ 2996567 h 3147951"/>
                  <a:gd name="connsiteX131" fmla="*/ 389727 w 3103982"/>
                  <a:gd name="connsiteY131" fmla="*/ 2922687 h 3147951"/>
                  <a:gd name="connsiteX132" fmla="*/ 245535 w 3103982"/>
                  <a:gd name="connsiteY132" fmla="*/ 2797277 h 3147951"/>
                  <a:gd name="connsiteX133" fmla="*/ 156203 w 3103982"/>
                  <a:gd name="connsiteY133" fmla="*/ 2708895 h 3147951"/>
                  <a:gd name="connsiteX134" fmla="*/ 150340 w 3103982"/>
                  <a:gd name="connsiteY134" fmla="*/ 2700235 h 3147951"/>
                  <a:gd name="connsiteX135" fmla="*/ 114187 w 3103982"/>
                  <a:gd name="connsiteY135" fmla="*/ 2650394 h 3147951"/>
                  <a:gd name="connsiteX136" fmla="*/ 79409 w 3103982"/>
                  <a:gd name="connsiteY136" fmla="*/ 2587050 h 3147951"/>
                  <a:gd name="connsiteX137" fmla="*/ 68956 w 3103982"/>
                  <a:gd name="connsiteY137" fmla="*/ 2559063 h 3147951"/>
                  <a:gd name="connsiteX138" fmla="*/ 68117 w 3103982"/>
                  <a:gd name="connsiteY138" fmla="*/ 2555986 h 3147951"/>
                  <a:gd name="connsiteX139" fmla="*/ 66129 w 3103982"/>
                  <a:gd name="connsiteY139" fmla="*/ 2552050 h 3147951"/>
                  <a:gd name="connsiteX140" fmla="*/ 61580 w 3103982"/>
                  <a:gd name="connsiteY140" fmla="*/ 2542949 h 3147951"/>
                  <a:gd name="connsiteX141" fmla="*/ 62487 w 3103982"/>
                  <a:gd name="connsiteY141" fmla="*/ 2527660 h 3147951"/>
                  <a:gd name="connsiteX142" fmla="*/ 63369 w 3103982"/>
                  <a:gd name="connsiteY142" fmla="*/ 2526991 h 3147951"/>
                  <a:gd name="connsiteX143" fmla="*/ 63362 w 3103982"/>
                  <a:gd name="connsiteY143" fmla="*/ 2526663 h 3147951"/>
                  <a:gd name="connsiteX144" fmla="*/ 78801 w 3103982"/>
                  <a:gd name="connsiteY144" fmla="*/ 2511529 h 3147951"/>
                  <a:gd name="connsiteX145" fmla="*/ 88164 w 3103982"/>
                  <a:gd name="connsiteY145" fmla="*/ 2513149 h 3147951"/>
                  <a:gd name="connsiteX146" fmla="*/ 82502 w 3103982"/>
                  <a:gd name="connsiteY146" fmla="*/ 2497392 h 3147951"/>
                  <a:gd name="connsiteX147" fmla="*/ 55771 w 3103982"/>
                  <a:gd name="connsiteY147" fmla="*/ 2406669 h 3147951"/>
                  <a:gd name="connsiteX148" fmla="*/ 35290 w 3103982"/>
                  <a:gd name="connsiteY148" fmla="*/ 2320087 h 3147951"/>
                  <a:gd name="connsiteX149" fmla="*/ 31889 w 3103982"/>
                  <a:gd name="connsiteY149" fmla="*/ 2313303 h 3147951"/>
                  <a:gd name="connsiteX150" fmla="*/ 2142 w 3103982"/>
                  <a:gd name="connsiteY150" fmla="*/ 2194950 h 3147951"/>
                  <a:gd name="connsiteX151" fmla="*/ 716 w 3103982"/>
                  <a:gd name="connsiteY151" fmla="*/ 1948884 h 3147951"/>
                  <a:gd name="connsiteX152" fmla="*/ 45947 w 3103982"/>
                  <a:gd name="connsiteY152" fmla="*/ 1821572 h 3147951"/>
                  <a:gd name="connsiteX153" fmla="*/ 65442 w 3103982"/>
                  <a:gd name="connsiteY153" fmla="*/ 1761482 h 3147951"/>
                  <a:gd name="connsiteX154" fmla="*/ 135893 w 3103982"/>
                  <a:gd name="connsiteY154" fmla="*/ 1715820 h 3147951"/>
                  <a:gd name="connsiteX155" fmla="*/ 144260 w 3103982"/>
                  <a:gd name="connsiteY155" fmla="*/ 1710442 h 3147951"/>
                  <a:gd name="connsiteX156" fmla="*/ 173221 w 3103982"/>
                  <a:gd name="connsiteY156" fmla="*/ 1668045 h 3147951"/>
                  <a:gd name="connsiteX157" fmla="*/ 187288 w 3103982"/>
                  <a:gd name="connsiteY157" fmla="*/ 1645938 h 3147951"/>
                  <a:gd name="connsiteX158" fmla="*/ 179116 w 3103982"/>
                  <a:gd name="connsiteY158" fmla="*/ 1644956 h 3147951"/>
                  <a:gd name="connsiteX159" fmla="*/ 178710 w 3103982"/>
                  <a:gd name="connsiteY159" fmla="*/ 1644483 h 3147951"/>
                  <a:gd name="connsiteX160" fmla="*/ 177361 w 3103982"/>
                  <a:gd name="connsiteY160" fmla="*/ 1644333 h 3147951"/>
                  <a:gd name="connsiteX161" fmla="*/ 174086 w 3103982"/>
                  <a:gd name="connsiteY161" fmla="*/ 1639105 h 3147951"/>
                  <a:gd name="connsiteX162" fmla="*/ 173892 w 3103982"/>
                  <a:gd name="connsiteY162" fmla="*/ 1638880 h 3147951"/>
                  <a:gd name="connsiteX163" fmla="*/ 173869 w 3103982"/>
                  <a:gd name="connsiteY163" fmla="*/ 1638759 h 3147951"/>
                  <a:gd name="connsiteX164" fmla="*/ 171217 w 3103982"/>
                  <a:gd name="connsiteY164" fmla="*/ 1634526 h 3147951"/>
                  <a:gd name="connsiteX165" fmla="*/ 171445 w 3103982"/>
                  <a:gd name="connsiteY165" fmla="*/ 1626108 h 3147951"/>
                  <a:gd name="connsiteX166" fmla="*/ 170883 w 3103982"/>
                  <a:gd name="connsiteY166" fmla="*/ 1623174 h 3147951"/>
                  <a:gd name="connsiteX167" fmla="*/ 178907 w 3103982"/>
                  <a:gd name="connsiteY167" fmla="*/ 1555892 h 3147951"/>
                  <a:gd name="connsiteX168" fmla="*/ 182057 w 3103982"/>
                  <a:gd name="connsiteY168" fmla="*/ 1457109 h 3147951"/>
                  <a:gd name="connsiteX169" fmla="*/ 179086 w 3103982"/>
                  <a:gd name="connsiteY169" fmla="*/ 1314284 h 3147951"/>
                  <a:gd name="connsiteX170" fmla="*/ 232816 w 3103982"/>
                  <a:gd name="connsiteY170" fmla="*/ 982689 h 3147951"/>
                  <a:gd name="connsiteX171" fmla="*/ 235443 w 3103982"/>
                  <a:gd name="connsiteY171" fmla="*/ 975911 h 3147951"/>
                  <a:gd name="connsiteX172" fmla="*/ 246036 w 3103982"/>
                  <a:gd name="connsiteY172" fmla="*/ 941776 h 3147951"/>
                  <a:gd name="connsiteX173" fmla="*/ 258666 w 3103982"/>
                  <a:gd name="connsiteY173" fmla="*/ 908232 h 3147951"/>
                  <a:gd name="connsiteX174" fmla="*/ 272137 w 3103982"/>
                  <a:gd name="connsiteY174" fmla="*/ 881236 h 3147951"/>
                  <a:gd name="connsiteX175" fmla="*/ 281791 w 3103982"/>
                  <a:gd name="connsiteY175" fmla="*/ 856328 h 3147951"/>
                  <a:gd name="connsiteX176" fmla="*/ 289615 w 3103982"/>
                  <a:gd name="connsiteY176" fmla="*/ 845870 h 3147951"/>
                  <a:gd name="connsiteX177" fmla="*/ 302866 w 3103982"/>
                  <a:gd name="connsiteY177" fmla="*/ 831360 h 3147951"/>
                  <a:gd name="connsiteX178" fmla="*/ 306653 w 3103982"/>
                  <a:gd name="connsiteY178" fmla="*/ 826058 h 3147951"/>
                  <a:gd name="connsiteX179" fmla="*/ 324468 w 3103982"/>
                  <a:gd name="connsiteY179" fmla="*/ 806568 h 3147951"/>
                  <a:gd name="connsiteX180" fmla="*/ 326250 w 3103982"/>
                  <a:gd name="connsiteY180" fmla="*/ 804321 h 3147951"/>
                  <a:gd name="connsiteX181" fmla="*/ 347331 w 3103982"/>
                  <a:gd name="connsiteY181" fmla="*/ 794114 h 3147951"/>
                  <a:gd name="connsiteX182" fmla="*/ 354844 w 3103982"/>
                  <a:gd name="connsiteY182" fmla="*/ 796137 h 3147951"/>
                  <a:gd name="connsiteX183" fmla="*/ 362883 w 3103982"/>
                  <a:gd name="connsiteY183" fmla="*/ 795726 h 3147951"/>
                  <a:gd name="connsiteX184" fmla="*/ 370230 w 3103982"/>
                  <a:gd name="connsiteY184" fmla="*/ 800281 h 3147951"/>
                  <a:gd name="connsiteX185" fmla="*/ 372136 w 3103982"/>
                  <a:gd name="connsiteY185" fmla="*/ 800794 h 3147951"/>
                  <a:gd name="connsiteX186" fmla="*/ 372306 w 3103982"/>
                  <a:gd name="connsiteY186" fmla="*/ 801568 h 3147951"/>
                  <a:gd name="connsiteX187" fmla="*/ 374201 w 3103982"/>
                  <a:gd name="connsiteY187" fmla="*/ 802744 h 3147951"/>
                  <a:gd name="connsiteX188" fmla="*/ 376467 w 3103982"/>
                  <a:gd name="connsiteY188" fmla="*/ 816504 h 3147951"/>
                  <a:gd name="connsiteX189" fmla="*/ 377020 w 3103982"/>
                  <a:gd name="connsiteY189" fmla="*/ 812604 h 3147951"/>
                  <a:gd name="connsiteX190" fmla="*/ 394898 w 3103982"/>
                  <a:gd name="connsiteY190" fmla="*/ 704231 h 3147951"/>
                  <a:gd name="connsiteX191" fmla="*/ 456118 w 3103982"/>
                  <a:gd name="connsiteY191" fmla="*/ 612105 h 3147951"/>
                  <a:gd name="connsiteX192" fmla="*/ 998235 w 3103982"/>
                  <a:gd name="connsiteY192" fmla="*/ 224581 h 3147951"/>
                  <a:gd name="connsiteX193" fmla="*/ 1592657 w 3103982"/>
                  <a:gd name="connsiteY193" fmla="*/ 8173 h 3147951"/>
                  <a:gd name="connsiteX194" fmla="*/ 1778920 w 3103982"/>
                  <a:gd name="connsiteY19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568036 w 3103982"/>
                  <a:gd name="connsiteY119" fmla="*/ 1930994 h 3147951"/>
                  <a:gd name="connsiteX120" fmla="*/ 611008 w 3103982"/>
                  <a:gd name="connsiteY120" fmla="*/ 2765300 h 3147951"/>
                  <a:gd name="connsiteX121" fmla="*/ 675021 w 3103982"/>
                  <a:gd name="connsiteY121" fmla="*/ 2996388 h 3147951"/>
                  <a:gd name="connsiteX122" fmla="*/ 679197 w 3103982"/>
                  <a:gd name="connsiteY122" fmla="*/ 3015148 h 3147951"/>
                  <a:gd name="connsiteX123" fmla="*/ 680381 w 3103982"/>
                  <a:gd name="connsiteY123" fmla="*/ 3023058 h 3147951"/>
                  <a:gd name="connsiteX124" fmla="*/ 686907 w 3103982"/>
                  <a:gd name="connsiteY124" fmla="*/ 3031804 h 3147951"/>
                  <a:gd name="connsiteX125" fmla="*/ 693326 w 3103982"/>
                  <a:gd name="connsiteY125" fmla="*/ 3041737 h 3147951"/>
                  <a:gd name="connsiteX126" fmla="*/ 679403 w 3103982"/>
                  <a:gd name="connsiteY126" fmla="*/ 3061656 h 3147951"/>
                  <a:gd name="connsiteX127" fmla="*/ 660946 w 3103982"/>
                  <a:gd name="connsiteY127" fmla="*/ 3059125 h 3147951"/>
                  <a:gd name="connsiteX128" fmla="*/ 647265 w 3103982"/>
                  <a:gd name="connsiteY128" fmla="*/ 3057608 h 3147951"/>
                  <a:gd name="connsiteX129" fmla="*/ 575822 w 3103982"/>
                  <a:gd name="connsiteY129" fmla="*/ 3038469 h 3147951"/>
                  <a:gd name="connsiteX130" fmla="*/ 490056 w 3103982"/>
                  <a:gd name="connsiteY130" fmla="*/ 2996567 h 3147951"/>
                  <a:gd name="connsiteX131" fmla="*/ 389727 w 3103982"/>
                  <a:gd name="connsiteY131" fmla="*/ 2922687 h 3147951"/>
                  <a:gd name="connsiteX132" fmla="*/ 245535 w 3103982"/>
                  <a:gd name="connsiteY132" fmla="*/ 2797277 h 3147951"/>
                  <a:gd name="connsiteX133" fmla="*/ 156203 w 3103982"/>
                  <a:gd name="connsiteY133" fmla="*/ 2708895 h 3147951"/>
                  <a:gd name="connsiteX134" fmla="*/ 150340 w 3103982"/>
                  <a:gd name="connsiteY134" fmla="*/ 2700235 h 3147951"/>
                  <a:gd name="connsiteX135" fmla="*/ 114187 w 3103982"/>
                  <a:gd name="connsiteY135" fmla="*/ 2650394 h 3147951"/>
                  <a:gd name="connsiteX136" fmla="*/ 79409 w 3103982"/>
                  <a:gd name="connsiteY136" fmla="*/ 2587050 h 3147951"/>
                  <a:gd name="connsiteX137" fmla="*/ 68956 w 3103982"/>
                  <a:gd name="connsiteY137" fmla="*/ 2559063 h 3147951"/>
                  <a:gd name="connsiteX138" fmla="*/ 68117 w 3103982"/>
                  <a:gd name="connsiteY138" fmla="*/ 2555986 h 3147951"/>
                  <a:gd name="connsiteX139" fmla="*/ 66129 w 3103982"/>
                  <a:gd name="connsiteY139" fmla="*/ 2552050 h 3147951"/>
                  <a:gd name="connsiteX140" fmla="*/ 61580 w 3103982"/>
                  <a:gd name="connsiteY140" fmla="*/ 2542949 h 3147951"/>
                  <a:gd name="connsiteX141" fmla="*/ 62487 w 3103982"/>
                  <a:gd name="connsiteY141" fmla="*/ 2527660 h 3147951"/>
                  <a:gd name="connsiteX142" fmla="*/ 63369 w 3103982"/>
                  <a:gd name="connsiteY142" fmla="*/ 2526991 h 3147951"/>
                  <a:gd name="connsiteX143" fmla="*/ 63362 w 3103982"/>
                  <a:gd name="connsiteY143" fmla="*/ 2526663 h 3147951"/>
                  <a:gd name="connsiteX144" fmla="*/ 78801 w 3103982"/>
                  <a:gd name="connsiteY144" fmla="*/ 2511529 h 3147951"/>
                  <a:gd name="connsiteX145" fmla="*/ 88164 w 3103982"/>
                  <a:gd name="connsiteY145" fmla="*/ 2513149 h 3147951"/>
                  <a:gd name="connsiteX146" fmla="*/ 82502 w 3103982"/>
                  <a:gd name="connsiteY146" fmla="*/ 2497392 h 3147951"/>
                  <a:gd name="connsiteX147" fmla="*/ 55771 w 3103982"/>
                  <a:gd name="connsiteY147" fmla="*/ 2406669 h 3147951"/>
                  <a:gd name="connsiteX148" fmla="*/ 35290 w 3103982"/>
                  <a:gd name="connsiteY148" fmla="*/ 2320087 h 3147951"/>
                  <a:gd name="connsiteX149" fmla="*/ 31889 w 3103982"/>
                  <a:gd name="connsiteY149" fmla="*/ 2313303 h 3147951"/>
                  <a:gd name="connsiteX150" fmla="*/ 2142 w 3103982"/>
                  <a:gd name="connsiteY150" fmla="*/ 2194950 h 3147951"/>
                  <a:gd name="connsiteX151" fmla="*/ 716 w 3103982"/>
                  <a:gd name="connsiteY151" fmla="*/ 1948884 h 3147951"/>
                  <a:gd name="connsiteX152" fmla="*/ 45947 w 3103982"/>
                  <a:gd name="connsiteY152" fmla="*/ 1821572 h 3147951"/>
                  <a:gd name="connsiteX153" fmla="*/ 65442 w 3103982"/>
                  <a:gd name="connsiteY153" fmla="*/ 1761482 h 3147951"/>
                  <a:gd name="connsiteX154" fmla="*/ 135893 w 3103982"/>
                  <a:gd name="connsiteY154" fmla="*/ 1715820 h 3147951"/>
                  <a:gd name="connsiteX155" fmla="*/ 144260 w 3103982"/>
                  <a:gd name="connsiteY155" fmla="*/ 1710442 h 3147951"/>
                  <a:gd name="connsiteX156" fmla="*/ 173221 w 3103982"/>
                  <a:gd name="connsiteY156" fmla="*/ 1668045 h 3147951"/>
                  <a:gd name="connsiteX157" fmla="*/ 187288 w 3103982"/>
                  <a:gd name="connsiteY157" fmla="*/ 1645938 h 3147951"/>
                  <a:gd name="connsiteX158" fmla="*/ 179116 w 3103982"/>
                  <a:gd name="connsiteY158" fmla="*/ 1644956 h 3147951"/>
                  <a:gd name="connsiteX159" fmla="*/ 178710 w 3103982"/>
                  <a:gd name="connsiteY159" fmla="*/ 1644483 h 3147951"/>
                  <a:gd name="connsiteX160" fmla="*/ 177361 w 3103982"/>
                  <a:gd name="connsiteY160" fmla="*/ 1644333 h 3147951"/>
                  <a:gd name="connsiteX161" fmla="*/ 174086 w 3103982"/>
                  <a:gd name="connsiteY161" fmla="*/ 1639105 h 3147951"/>
                  <a:gd name="connsiteX162" fmla="*/ 173892 w 3103982"/>
                  <a:gd name="connsiteY162" fmla="*/ 1638880 h 3147951"/>
                  <a:gd name="connsiteX163" fmla="*/ 173869 w 3103982"/>
                  <a:gd name="connsiteY163" fmla="*/ 1638759 h 3147951"/>
                  <a:gd name="connsiteX164" fmla="*/ 171217 w 3103982"/>
                  <a:gd name="connsiteY164" fmla="*/ 1634526 h 3147951"/>
                  <a:gd name="connsiteX165" fmla="*/ 171445 w 3103982"/>
                  <a:gd name="connsiteY165" fmla="*/ 1626108 h 3147951"/>
                  <a:gd name="connsiteX166" fmla="*/ 170883 w 3103982"/>
                  <a:gd name="connsiteY166" fmla="*/ 1623174 h 3147951"/>
                  <a:gd name="connsiteX167" fmla="*/ 178907 w 3103982"/>
                  <a:gd name="connsiteY167" fmla="*/ 1555892 h 3147951"/>
                  <a:gd name="connsiteX168" fmla="*/ 182057 w 3103982"/>
                  <a:gd name="connsiteY168" fmla="*/ 1457109 h 3147951"/>
                  <a:gd name="connsiteX169" fmla="*/ 179086 w 3103982"/>
                  <a:gd name="connsiteY169" fmla="*/ 1314284 h 3147951"/>
                  <a:gd name="connsiteX170" fmla="*/ 232816 w 3103982"/>
                  <a:gd name="connsiteY170" fmla="*/ 982689 h 3147951"/>
                  <a:gd name="connsiteX171" fmla="*/ 235443 w 3103982"/>
                  <a:gd name="connsiteY171" fmla="*/ 975911 h 3147951"/>
                  <a:gd name="connsiteX172" fmla="*/ 246036 w 3103982"/>
                  <a:gd name="connsiteY172" fmla="*/ 941776 h 3147951"/>
                  <a:gd name="connsiteX173" fmla="*/ 258666 w 3103982"/>
                  <a:gd name="connsiteY173" fmla="*/ 908232 h 3147951"/>
                  <a:gd name="connsiteX174" fmla="*/ 272137 w 3103982"/>
                  <a:gd name="connsiteY174" fmla="*/ 881236 h 3147951"/>
                  <a:gd name="connsiteX175" fmla="*/ 281791 w 3103982"/>
                  <a:gd name="connsiteY175" fmla="*/ 856328 h 3147951"/>
                  <a:gd name="connsiteX176" fmla="*/ 289615 w 3103982"/>
                  <a:gd name="connsiteY176" fmla="*/ 845870 h 3147951"/>
                  <a:gd name="connsiteX177" fmla="*/ 302866 w 3103982"/>
                  <a:gd name="connsiteY177" fmla="*/ 831360 h 3147951"/>
                  <a:gd name="connsiteX178" fmla="*/ 306653 w 3103982"/>
                  <a:gd name="connsiteY178" fmla="*/ 826058 h 3147951"/>
                  <a:gd name="connsiteX179" fmla="*/ 324468 w 3103982"/>
                  <a:gd name="connsiteY179" fmla="*/ 806568 h 3147951"/>
                  <a:gd name="connsiteX180" fmla="*/ 326250 w 3103982"/>
                  <a:gd name="connsiteY180" fmla="*/ 804321 h 3147951"/>
                  <a:gd name="connsiteX181" fmla="*/ 347331 w 3103982"/>
                  <a:gd name="connsiteY181" fmla="*/ 794114 h 3147951"/>
                  <a:gd name="connsiteX182" fmla="*/ 354844 w 3103982"/>
                  <a:gd name="connsiteY182" fmla="*/ 796137 h 3147951"/>
                  <a:gd name="connsiteX183" fmla="*/ 362883 w 3103982"/>
                  <a:gd name="connsiteY183" fmla="*/ 795726 h 3147951"/>
                  <a:gd name="connsiteX184" fmla="*/ 370230 w 3103982"/>
                  <a:gd name="connsiteY184" fmla="*/ 800281 h 3147951"/>
                  <a:gd name="connsiteX185" fmla="*/ 372136 w 3103982"/>
                  <a:gd name="connsiteY185" fmla="*/ 800794 h 3147951"/>
                  <a:gd name="connsiteX186" fmla="*/ 372306 w 3103982"/>
                  <a:gd name="connsiteY186" fmla="*/ 801568 h 3147951"/>
                  <a:gd name="connsiteX187" fmla="*/ 374201 w 3103982"/>
                  <a:gd name="connsiteY187" fmla="*/ 802744 h 3147951"/>
                  <a:gd name="connsiteX188" fmla="*/ 376467 w 3103982"/>
                  <a:gd name="connsiteY188" fmla="*/ 816504 h 3147951"/>
                  <a:gd name="connsiteX189" fmla="*/ 377020 w 3103982"/>
                  <a:gd name="connsiteY189" fmla="*/ 812604 h 3147951"/>
                  <a:gd name="connsiteX190" fmla="*/ 394898 w 3103982"/>
                  <a:gd name="connsiteY190" fmla="*/ 704231 h 3147951"/>
                  <a:gd name="connsiteX191" fmla="*/ 456118 w 3103982"/>
                  <a:gd name="connsiteY191" fmla="*/ 612105 h 3147951"/>
                  <a:gd name="connsiteX192" fmla="*/ 998235 w 3103982"/>
                  <a:gd name="connsiteY192" fmla="*/ 224581 h 3147951"/>
                  <a:gd name="connsiteX193" fmla="*/ 1592657 w 3103982"/>
                  <a:gd name="connsiteY193" fmla="*/ 8173 h 3147951"/>
                  <a:gd name="connsiteX194" fmla="*/ 1778920 w 3103982"/>
                  <a:gd name="connsiteY19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722408 w 3103982"/>
                  <a:gd name="connsiteY118" fmla="*/ 1140481 h 3147951"/>
                  <a:gd name="connsiteX119" fmla="*/ 568036 w 3103982"/>
                  <a:gd name="connsiteY119" fmla="*/ 1930994 h 3147951"/>
                  <a:gd name="connsiteX120" fmla="*/ 611008 w 3103982"/>
                  <a:gd name="connsiteY120" fmla="*/ 2765300 h 3147951"/>
                  <a:gd name="connsiteX121" fmla="*/ 675021 w 3103982"/>
                  <a:gd name="connsiteY121" fmla="*/ 2996388 h 3147951"/>
                  <a:gd name="connsiteX122" fmla="*/ 679197 w 3103982"/>
                  <a:gd name="connsiteY122" fmla="*/ 3015148 h 3147951"/>
                  <a:gd name="connsiteX123" fmla="*/ 680381 w 3103982"/>
                  <a:gd name="connsiteY123" fmla="*/ 3023058 h 3147951"/>
                  <a:gd name="connsiteX124" fmla="*/ 686907 w 3103982"/>
                  <a:gd name="connsiteY124" fmla="*/ 3031804 h 3147951"/>
                  <a:gd name="connsiteX125" fmla="*/ 693326 w 3103982"/>
                  <a:gd name="connsiteY125" fmla="*/ 3041737 h 3147951"/>
                  <a:gd name="connsiteX126" fmla="*/ 679403 w 3103982"/>
                  <a:gd name="connsiteY126" fmla="*/ 3061656 h 3147951"/>
                  <a:gd name="connsiteX127" fmla="*/ 660946 w 3103982"/>
                  <a:gd name="connsiteY127" fmla="*/ 3059125 h 3147951"/>
                  <a:gd name="connsiteX128" fmla="*/ 647265 w 3103982"/>
                  <a:gd name="connsiteY128" fmla="*/ 3057608 h 3147951"/>
                  <a:gd name="connsiteX129" fmla="*/ 575822 w 3103982"/>
                  <a:gd name="connsiteY129" fmla="*/ 3038469 h 3147951"/>
                  <a:gd name="connsiteX130" fmla="*/ 490056 w 3103982"/>
                  <a:gd name="connsiteY130" fmla="*/ 2996567 h 3147951"/>
                  <a:gd name="connsiteX131" fmla="*/ 389727 w 3103982"/>
                  <a:gd name="connsiteY131" fmla="*/ 2922687 h 3147951"/>
                  <a:gd name="connsiteX132" fmla="*/ 245535 w 3103982"/>
                  <a:gd name="connsiteY132" fmla="*/ 2797277 h 3147951"/>
                  <a:gd name="connsiteX133" fmla="*/ 156203 w 3103982"/>
                  <a:gd name="connsiteY133" fmla="*/ 2708895 h 3147951"/>
                  <a:gd name="connsiteX134" fmla="*/ 150340 w 3103982"/>
                  <a:gd name="connsiteY134" fmla="*/ 2700235 h 3147951"/>
                  <a:gd name="connsiteX135" fmla="*/ 114187 w 3103982"/>
                  <a:gd name="connsiteY135" fmla="*/ 2650394 h 3147951"/>
                  <a:gd name="connsiteX136" fmla="*/ 79409 w 3103982"/>
                  <a:gd name="connsiteY136" fmla="*/ 2587050 h 3147951"/>
                  <a:gd name="connsiteX137" fmla="*/ 68956 w 3103982"/>
                  <a:gd name="connsiteY137" fmla="*/ 2559063 h 3147951"/>
                  <a:gd name="connsiteX138" fmla="*/ 68117 w 3103982"/>
                  <a:gd name="connsiteY138" fmla="*/ 2555986 h 3147951"/>
                  <a:gd name="connsiteX139" fmla="*/ 66129 w 3103982"/>
                  <a:gd name="connsiteY139" fmla="*/ 2552050 h 3147951"/>
                  <a:gd name="connsiteX140" fmla="*/ 61580 w 3103982"/>
                  <a:gd name="connsiteY140" fmla="*/ 2542949 h 3147951"/>
                  <a:gd name="connsiteX141" fmla="*/ 62487 w 3103982"/>
                  <a:gd name="connsiteY141" fmla="*/ 2527660 h 3147951"/>
                  <a:gd name="connsiteX142" fmla="*/ 63369 w 3103982"/>
                  <a:gd name="connsiteY142" fmla="*/ 2526991 h 3147951"/>
                  <a:gd name="connsiteX143" fmla="*/ 63362 w 3103982"/>
                  <a:gd name="connsiteY143" fmla="*/ 2526663 h 3147951"/>
                  <a:gd name="connsiteX144" fmla="*/ 78801 w 3103982"/>
                  <a:gd name="connsiteY144" fmla="*/ 2511529 h 3147951"/>
                  <a:gd name="connsiteX145" fmla="*/ 88164 w 3103982"/>
                  <a:gd name="connsiteY145" fmla="*/ 2513149 h 3147951"/>
                  <a:gd name="connsiteX146" fmla="*/ 82502 w 3103982"/>
                  <a:gd name="connsiteY146" fmla="*/ 2497392 h 3147951"/>
                  <a:gd name="connsiteX147" fmla="*/ 55771 w 3103982"/>
                  <a:gd name="connsiteY147" fmla="*/ 2406669 h 3147951"/>
                  <a:gd name="connsiteX148" fmla="*/ 35290 w 3103982"/>
                  <a:gd name="connsiteY148" fmla="*/ 2320087 h 3147951"/>
                  <a:gd name="connsiteX149" fmla="*/ 31889 w 3103982"/>
                  <a:gd name="connsiteY149" fmla="*/ 2313303 h 3147951"/>
                  <a:gd name="connsiteX150" fmla="*/ 2142 w 3103982"/>
                  <a:gd name="connsiteY150" fmla="*/ 2194950 h 3147951"/>
                  <a:gd name="connsiteX151" fmla="*/ 716 w 3103982"/>
                  <a:gd name="connsiteY151" fmla="*/ 1948884 h 3147951"/>
                  <a:gd name="connsiteX152" fmla="*/ 45947 w 3103982"/>
                  <a:gd name="connsiteY152" fmla="*/ 1821572 h 3147951"/>
                  <a:gd name="connsiteX153" fmla="*/ 65442 w 3103982"/>
                  <a:gd name="connsiteY153" fmla="*/ 1761482 h 3147951"/>
                  <a:gd name="connsiteX154" fmla="*/ 135893 w 3103982"/>
                  <a:gd name="connsiteY154" fmla="*/ 1715820 h 3147951"/>
                  <a:gd name="connsiteX155" fmla="*/ 144260 w 3103982"/>
                  <a:gd name="connsiteY155" fmla="*/ 1710442 h 3147951"/>
                  <a:gd name="connsiteX156" fmla="*/ 173221 w 3103982"/>
                  <a:gd name="connsiteY156" fmla="*/ 1668045 h 3147951"/>
                  <a:gd name="connsiteX157" fmla="*/ 187288 w 3103982"/>
                  <a:gd name="connsiteY157" fmla="*/ 1645938 h 3147951"/>
                  <a:gd name="connsiteX158" fmla="*/ 179116 w 3103982"/>
                  <a:gd name="connsiteY158" fmla="*/ 1644956 h 3147951"/>
                  <a:gd name="connsiteX159" fmla="*/ 178710 w 3103982"/>
                  <a:gd name="connsiteY159" fmla="*/ 1644483 h 3147951"/>
                  <a:gd name="connsiteX160" fmla="*/ 177361 w 3103982"/>
                  <a:gd name="connsiteY160" fmla="*/ 1644333 h 3147951"/>
                  <a:gd name="connsiteX161" fmla="*/ 174086 w 3103982"/>
                  <a:gd name="connsiteY161" fmla="*/ 1639105 h 3147951"/>
                  <a:gd name="connsiteX162" fmla="*/ 173892 w 3103982"/>
                  <a:gd name="connsiteY162" fmla="*/ 1638880 h 3147951"/>
                  <a:gd name="connsiteX163" fmla="*/ 173869 w 3103982"/>
                  <a:gd name="connsiteY163" fmla="*/ 1638759 h 3147951"/>
                  <a:gd name="connsiteX164" fmla="*/ 171217 w 3103982"/>
                  <a:gd name="connsiteY164" fmla="*/ 1634526 h 3147951"/>
                  <a:gd name="connsiteX165" fmla="*/ 171445 w 3103982"/>
                  <a:gd name="connsiteY165" fmla="*/ 1626108 h 3147951"/>
                  <a:gd name="connsiteX166" fmla="*/ 170883 w 3103982"/>
                  <a:gd name="connsiteY166" fmla="*/ 1623174 h 3147951"/>
                  <a:gd name="connsiteX167" fmla="*/ 178907 w 3103982"/>
                  <a:gd name="connsiteY167" fmla="*/ 1555892 h 3147951"/>
                  <a:gd name="connsiteX168" fmla="*/ 182057 w 3103982"/>
                  <a:gd name="connsiteY168" fmla="*/ 1457109 h 3147951"/>
                  <a:gd name="connsiteX169" fmla="*/ 179086 w 3103982"/>
                  <a:gd name="connsiteY169" fmla="*/ 1314284 h 3147951"/>
                  <a:gd name="connsiteX170" fmla="*/ 232816 w 3103982"/>
                  <a:gd name="connsiteY170" fmla="*/ 982689 h 3147951"/>
                  <a:gd name="connsiteX171" fmla="*/ 235443 w 3103982"/>
                  <a:gd name="connsiteY171" fmla="*/ 975911 h 3147951"/>
                  <a:gd name="connsiteX172" fmla="*/ 246036 w 3103982"/>
                  <a:gd name="connsiteY172" fmla="*/ 941776 h 3147951"/>
                  <a:gd name="connsiteX173" fmla="*/ 258666 w 3103982"/>
                  <a:gd name="connsiteY173" fmla="*/ 908232 h 3147951"/>
                  <a:gd name="connsiteX174" fmla="*/ 272137 w 3103982"/>
                  <a:gd name="connsiteY174" fmla="*/ 881236 h 3147951"/>
                  <a:gd name="connsiteX175" fmla="*/ 281791 w 3103982"/>
                  <a:gd name="connsiteY175" fmla="*/ 856328 h 3147951"/>
                  <a:gd name="connsiteX176" fmla="*/ 289615 w 3103982"/>
                  <a:gd name="connsiteY176" fmla="*/ 845870 h 3147951"/>
                  <a:gd name="connsiteX177" fmla="*/ 302866 w 3103982"/>
                  <a:gd name="connsiteY177" fmla="*/ 831360 h 3147951"/>
                  <a:gd name="connsiteX178" fmla="*/ 306653 w 3103982"/>
                  <a:gd name="connsiteY178" fmla="*/ 826058 h 3147951"/>
                  <a:gd name="connsiteX179" fmla="*/ 324468 w 3103982"/>
                  <a:gd name="connsiteY179" fmla="*/ 806568 h 3147951"/>
                  <a:gd name="connsiteX180" fmla="*/ 326250 w 3103982"/>
                  <a:gd name="connsiteY180" fmla="*/ 804321 h 3147951"/>
                  <a:gd name="connsiteX181" fmla="*/ 347331 w 3103982"/>
                  <a:gd name="connsiteY181" fmla="*/ 794114 h 3147951"/>
                  <a:gd name="connsiteX182" fmla="*/ 354844 w 3103982"/>
                  <a:gd name="connsiteY182" fmla="*/ 796137 h 3147951"/>
                  <a:gd name="connsiteX183" fmla="*/ 362883 w 3103982"/>
                  <a:gd name="connsiteY183" fmla="*/ 795726 h 3147951"/>
                  <a:gd name="connsiteX184" fmla="*/ 370230 w 3103982"/>
                  <a:gd name="connsiteY184" fmla="*/ 800281 h 3147951"/>
                  <a:gd name="connsiteX185" fmla="*/ 372136 w 3103982"/>
                  <a:gd name="connsiteY185" fmla="*/ 800794 h 3147951"/>
                  <a:gd name="connsiteX186" fmla="*/ 372306 w 3103982"/>
                  <a:gd name="connsiteY186" fmla="*/ 801568 h 3147951"/>
                  <a:gd name="connsiteX187" fmla="*/ 374201 w 3103982"/>
                  <a:gd name="connsiteY187" fmla="*/ 802744 h 3147951"/>
                  <a:gd name="connsiteX188" fmla="*/ 376467 w 3103982"/>
                  <a:gd name="connsiteY188" fmla="*/ 816504 h 3147951"/>
                  <a:gd name="connsiteX189" fmla="*/ 377020 w 3103982"/>
                  <a:gd name="connsiteY189" fmla="*/ 812604 h 3147951"/>
                  <a:gd name="connsiteX190" fmla="*/ 394898 w 3103982"/>
                  <a:gd name="connsiteY190" fmla="*/ 704231 h 3147951"/>
                  <a:gd name="connsiteX191" fmla="*/ 456118 w 3103982"/>
                  <a:gd name="connsiteY191" fmla="*/ 612105 h 3147951"/>
                  <a:gd name="connsiteX192" fmla="*/ 998235 w 3103982"/>
                  <a:gd name="connsiteY192" fmla="*/ 224581 h 3147951"/>
                  <a:gd name="connsiteX193" fmla="*/ 1592657 w 3103982"/>
                  <a:gd name="connsiteY193" fmla="*/ 8173 h 3147951"/>
                  <a:gd name="connsiteX194" fmla="*/ 1778920 w 3103982"/>
                  <a:gd name="connsiteY19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568036 w 3103982"/>
                  <a:gd name="connsiteY119" fmla="*/ 1930994 h 3147951"/>
                  <a:gd name="connsiteX120" fmla="*/ 611008 w 3103982"/>
                  <a:gd name="connsiteY120" fmla="*/ 2765300 h 3147951"/>
                  <a:gd name="connsiteX121" fmla="*/ 675021 w 3103982"/>
                  <a:gd name="connsiteY121" fmla="*/ 2996388 h 3147951"/>
                  <a:gd name="connsiteX122" fmla="*/ 679197 w 3103982"/>
                  <a:gd name="connsiteY122" fmla="*/ 3015148 h 3147951"/>
                  <a:gd name="connsiteX123" fmla="*/ 680381 w 3103982"/>
                  <a:gd name="connsiteY123" fmla="*/ 3023058 h 3147951"/>
                  <a:gd name="connsiteX124" fmla="*/ 686907 w 3103982"/>
                  <a:gd name="connsiteY124" fmla="*/ 3031804 h 3147951"/>
                  <a:gd name="connsiteX125" fmla="*/ 693326 w 3103982"/>
                  <a:gd name="connsiteY125" fmla="*/ 3041737 h 3147951"/>
                  <a:gd name="connsiteX126" fmla="*/ 679403 w 3103982"/>
                  <a:gd name="connsiteY126" fmla="*/ 3061656 h 3147951"/>
                  <a:gd name="connsiteX127" fmla="*/ 660946 w 3103982"/>
                  <a:gd name="connsiteY127" fmla="*/ 3059125 h 3147951"/>
                  <a:gd name="connsiteX128" fmla="*/ 647265 w 3103982"/>
                  <a:gd name="connsiteY128" fmla="*/ 3057608 h 3147951"/>
                  <a:gd name="connsiteX129" fmla="*/ 575822 w 3103982"/>
                  <a:gd name="connsiteY129" fmla="*/ 3038469 h 3147951"/>
                  <a:gd name="connsiteX130" fmla="*/ 490056 w 3103982"/>
                  <a:gd name="connsiteY130" fmla="*/ 2996567 h 3147951"/>
                  <a:gd name="connsiteX131" fmla="*/ 389727 w 3103982"/>
                  <a:gd name="connsiteY131" fmla="*/ 2922687 h 3147951"/>
                  <a:gd name="connsiteX132" fmla="*/ 245535 w 3103982"/>
                  <a:gd name="connsiteY132" fmla="*/ 2797277 h 3147951"/>
                  <a:gd name="connsiteX133" fmla="*/ 156203 w 3103982"/>
                  <a:gd name="connsiteY133" fmla="*/ 2708895 h 3147951"/>
                  <a:gd name="connsiteX134" fmla="*/ 150340 w 3103982"/>
                  <a:gd name="connsiteY134" fmla="*/ 2700235 h 3147951"/>
                  <a:gd name="connsiteX135" fmla="*/ 114187 w 3103982"/>
                  <a:gd name="connsiteY135" fmla="*/ 2650394 h 3147951"/>
                  <a:gd name="connsiteX136" fmla="*/ 79409 w 3103982"/>
                  <a:gd name="connsiteY136" fmla="*/ 2587050 h 3147951"/>
                  <a:gd name="connsiteX137" fmla="*/ 68956 w 3103982"/>
                  <a:gd name="connsiteY137" fmla="*/ 2559063 h 3147951"/>
                  <a:gd name="connsiteX138" fmla="*/ 68117 w 3103982"/>
                  <a:gd name="connsiteY138" fmla="*/ 2555986 h 3147951"/>
                  <a:gd name="connsiteX139" fmla="*/ 66129 w 3103982"/>
                  <a:gd name="connsiteY139" fmla="*/ 2552050 h 3147951"/>
                  <a:gd name="connsiteX140" fmla="*/ 61580 w 3103982"/>
                  <a:gd name="connsiteY140" fmla="*/ 2542949 h 3147951"/>
                  <a:gd name="connsiteX141" fmla="*/ 62487 w 3103982"/>
                  <a:gd name="connsiteY141" fmla="*/ 2527660 h 3147951"/>
                  <a:gd name="connsiteX142" fmla="*/ 63369 w 3103982"/>
                  <a:gd name="connsiteY142" fmla="*/ 2526991 h 3147951"/>
                  <a:gd name="connsiteX143" fmla="*/ 63362 w 3103982"/>
                  <a:gd name="connsiteY143" fmla="*/ 2526663 h 3147951"/>
                  <a:gd name="connsiteX144" fmla="*/ 78801 w 3103982"/>
                  <a:gd name="connsiteY144" fmla="*/ 2511529 h 3147951"/>
                  <a:gd name="connsiteX145" fmla="*/ 88164 w 3103982"/>
                  <a:gd name="connsiteY145" fmla="*/ 2513149 h 3147951"/>
                  <a:gd name="connsiteX146" fmla="*/ 82502 w 3103982"/>
                  <a:gd name="connsiteY146" fmla="*/ 2497392 h 3147951"/>
                  <a:gd name="connsiteX147" fmla="*/ 55771 w 3103982"/>
                  <a:gd name="connsiteY147" fmla="*/ 2406669 h 3147951"/>
                  <a:gd name="connsiteX148" fmla="*/ 35290 w 3103982"/>
                  <a:gd name="connsiteY148" fmla="*/ 2320087 h 3147951"/>
                  <a:gd name="connsiteX149" fmla="*/ 31889 w 3103982"/>
                  <a:gd name="connsiteY149" fmla="*/ 2313303 h 3147951"/>
                  <a:gd name="connsiteX150" fmla="*/ 2142 w 3103982"/>
                  <a:gd name="connsiteY150" fmla="*/ 2194950 h 3147951"/>
                  <a:gd name="connsiteX151" fmla="*/ 716 w 3103982"/>
                  <a:gd name="connsiteY151" fmla="*/ 1948884 h 3147951"/>
                  <a:gd name="connsiteX152" fmla="*/ 45947 w 3103982"/>
                  <a:gd name="connsiteY152" fmla="*/ 1821572 h 3147951"/>
                  <a:gd name="connsiteX153" fmla="*/ 65442 w 3103982"/>
                  <a:gd name="connsiteY153" fmla="*/ 1761482 h 3147951"/>
                  <a:gd name="connsiteX154" fmla="*/ 135893 w 3103982"/>
                  <a:gd name="connsiteY154" fmla="*/ 1715820 h 3147951"/>
                  <a:gd name="connsiteX155" fmla="*/ 144260 w 3103982"/>
                  <a:gd name="connsiteY155" fmla="*/ 1710442 h 3147951"/>
                  <a:gd name="connsiteX156" fmla="*/ 173221 w 3103982"/>
                  <a:gd name="connsiteY156" fmla="*/ 1668045 h 3147951"/>
                  <a:gd name="connsiteX157" fmla="*/ 187288 w 3103982"/>
                  <a:gd name="connsiteY157" fmla="*/ 1645938 h 3147951"/>
                  <a:gd name="connsiteX158" fmla="*/ 179116 w 3103982"/>
                  <a:gd name="connsiteY158" fmla="*/ 1644956 h 3147951"/>
                  <a:gd name="connsiteX159" fmla="*/ 178710 w 3103982"/>
                  <a:gd name="connsiteY159" fmla="*/ 1644483 h 3147951"/>
                  <a:gd name="connsiteX160" fmla="*/ 177361 w 3103982"/>
                  <a:gd name="connsiteY160" fmla="*/ 1644333 h 3147951"/>
                  <a:gd name="connsiteX161" fmla="*/ 174086 w 3103982"/>
                  <a:gd name="connsiteY161" fmla="*/ 1639105 h 3147951"/>
                  <a:gd name="connsiteX162" fmla="*/ 173892 w 3103982"/>
                  <a:gd name="connsiteY162" fmla="*/ 1638880 h 3147951"/>
                  <a:gd name="connsiteX163" fmla="*/ 173869 w 3103982"/>
                  <a:gd name="connsiteY163" fmla="*/ 1638759 h 3147951"/>
                  <a:gd name="connsiteX164" fmla="*/ 171217 w 3103982"/>
                  <a:gd name="connsiteY164" fmla="*/ 1634526 h 3147951"/>
                  <a:gd name="connsiteX165" fmla="*/ 171445 w 3103982"/>
                  <a:gd name="connsiteY165" fmla="*/ 1626108 h 3147951"/>
                  <a:gd name="connsiteX166" fmla="*/ 170883 w 3103982"/>
                  <a:gd name="connsiteY166" fmla="*/ 1623174 h 3147951"/>
                  <a:gd name="connsiteX167" fmla="*/ 178907 w 3103982"/>
                  <a:gd name="connsiteY167" fmla="*/ 1555892 h 3147951"/>
                  <a:gd name="connsiteX168" fmla="*/ 182057 w 3103982"/>
                  <a:gd name="connsiteY168" fmla="*/ 1457109 h 3147951"/>
                  <a:gd name="connsiteX169" fmla="*/ 179086 w 3103982"/>
                  <a:gd name="connsiteY169" fmla="*/ 1314284 h 3147951"/>
                  <a:gd name="connsiteX170" fmla="*/ 232816 w 3103982"/>
                  <a:gd name="connsiteY170" fmla="*/ 982689 h 3147951"/>
                  <a:gd name="connsiteX171" fmla="*/ 235443 w 3103982"/>
                  <a:gd name="connsiteY171" fmla="*/ 975911 h 3147951"/>
                  <a:gd name="connsiteX172" fmla="*/ 246036 w 3103982"/>
                  <a:gd name="connsiteY172" fmla="*/ 941776 h 3147951"/>
                  <a:gd name="connsiteX173" fmla="*/ 258666 w 3103982"/>
                  <a:gd name="connsiteY173" fmla="*/ 908232 h 3147951"/>
                  <a:gd name="connsiteX174" fmla="*/ 272137 w 3103982"/>
                  <a:gd name="connsiteY174" fmla="*/ 881236 h 3147951"/>
                  <a:gd name="connsiteX175" fmla="*/ 281791 w 3103982"/>
                  <a:gd name="connsiteY175" fmla="*/ 856328 h 3147951"/>
                  <a:gd name="connsiteX176" fmla="*/ 289615 w 3103982"/>
                  <a:gd name="connsiteY176" fmla="*/ 845870 h 3147951"/>
                  <a:gd name="connsiteX177" fmla="*/ 302866 w 3103982"/>
                  <a:gd name="connsiteY177" fmla="*/ 831360 h 3147951"/>
                  <a:gd name="connsiteX178" fmla="*/ 306653 w 3103982"/>
                  <a:gd name="connsiteY178" fmla="*/ 826058 h 3147951"/>
                  <a:gd name="connsiteX179" fmla="*/ 324468 w 3103982"/>
                  <a:gd name="connsiteY179" fmla="*/ 806568 h 3147951"/>
                  <a:gd name="connsiteX180" fmla="*/ 326250 w 3103982"/>
                  <a:gd name="connsiteY180" fmla="*/ 804321 h 3147951"/>
                  <a:gd name="connsiteX181" fmla="*/ 347331 w 3103982"/>
                  <a:gd name="connsiteY181" fmla="*/ 794114 h 3147951"/>
                  <a:gd name="connsiteX182" fmla="*/ 354844 w 3103982"/>
                  <a:gd name="connsiteY182" fmla="*/ 796137 h 3147951"/>
                  <a:gd name="connsiteX183" fmla="*/ 362883 w 3103982"/>
                  <a:gd name="connsiteY183" fmla="*/ 795726 h 3147951"/>
                  <a:gd name="connsiteX184" fmla="*/ 370230 w 3103982"/>
                  <a:gd name="connsiteY184" fmla="*/ 800281 h 3147951"/>
                  <a:gd name="connsiteX185" fmla="*/ 372136 w 3103982"/>
                  <a:gd name="connsiteY185" fmla="*/ 800794 h 3147951"/>
                  <a:gd name="connsiteX186" fmla="*/ 372306 w 3103982"/>
                  <a:gd name="connsiteY186" fmla="*/ 801568 h 3147951"/>
                  <a:gd name="connsiteX187" fmla="*/ 374201 w 3103982"/>
                  <a:gd name="connsiteY187" fmla="*/ 802744 h 3147951"/>
                  <a:gd name="connsiteX188" fmla="*/ 376467 w 3103982"/>
                  <a:gd name="connsiteY188" fmla="*/ 816504 h 3147951"/>
                  <a:gd name="connsiteX189" fmla="*/ 377020 w 3103982"/>
                  <a:gd name="connsiteY189" fmla="*/ 812604 h 3147951"/>
                  <a:gd name="connsiteX190" fmla="*/ 394898 w 3103982"/>
                  <a:gd name="connsiteY190" fmla="*/ 704231 h 3147951"/>
                  <a:gd name="connsiteX191" fmla="*/ 456118 w 3103982"/>
                  <a:gd name="connsiteY191" fmla="*/ 612105 h 3147951"/>
                  <a:gd name="connsiteX192" fmla="*/ 998235 w 3103982"/>
                  <a:gd name="connsiteY192" fmla="*/ 224581 h 3147951"/>
                  <a:gd name="connsiteX193" fmla="*/ 1592657 w 3103982"/>
                  <a:gd name="connsiteY193" fmla="*/ 8173 h 3147951"/>
                  <a:gd name="connsiteX194" fmla="*/ 1778920 w 3103982"/>
                  <a:gd name="connsiteY19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611008 w 3103982"/>
                  <a:gd name="connsiteY119" fmla="*/ 2765300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611008 w 3103982"/>
                  <a:gd name="connsiteY119" fmla="*/ 2765300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611008 w 3103982"/>
                  <a:gd name="connsiteY119" fmla="*/ 2765300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574795 w 3103982"/>
                  <a:gd name="connsiteY119" fmla="*/ 2738139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574795 w 3103982"/>
                  <a:gd name="connsiteY119" fmla="*/ 2738139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158488 w 3103982"/>
                  <a:gd name="connsiteY83" fmla="*/ 1497823 h 3147951"/>
                  <a:gd name="connsiteX84" fmla="*/ 2009601 w 3103982"/>
                  <a:gd name="connsiteY84" fmla="*/ 1338712 h 3147951"/>
                  <a:gd name="connsiteX85" fmla="*/ 2006243 w 3103982"/>
                  <a:gd name="connsiteY85" fmla="*/ 1335280 h 3147951"/>
                  <a:gd name="connsiteX86" fmla="*/ 1996734 w 3103982"/>
                  <a:gd name="connsiteY86" fmla="*/ 1326201 h 3147951"/>
                  <a:gd name="connsiteX87" fmla="*/ 1941547 w 3103982"/>
                  <a:gd name="connsiteY87" fmla="*/ 1272203 h 3147951"/>
                  <a:gd name="connsiteX88" fmla="*/ 1780568 w 3103982"/>
                  <a:gd name="connsiteY88" fmla="*/ 1159710 h 3147951"/>
                  <a:gd name="connsiteX89" fmla="*/ 1765251 w 3103982"/>
                  <a:gd name="connsiteY89" fmla="*/ 1149075 h 3147951"/>
                  <a:gd name="connsiteX90" fmla="*/ 2535589 w 3103982"/>
                  <a:gd name="connsiteY90" fmla="*/ 591161 h 3147951"/>
                  <a:gd name="connsiteX91" fmla="*/ 1073303 w 3103982"/>
                  <a:gd name="connsiteY91" fmla="*/ 352844 h 3147951"/>
                  <a:gd name="connsiteX92" fmla="*/ 1071223 w 3103982"/>
                  <a:gd name="connsiteY92" fmla="*/ 354568 h 3147951"/>
                  <a:gd name="connsiteX93" fmla="*/ 1073303 w 3103982"/>
                  <a:gd name="connsiteY93" fmla="*/ 354627 h 3147951"/>
                  <a:gd name="connsiteX94" fmla="*/ 1073066 w 3103982"/>
                  <a:gd name="connsiteY94" fmla="*/ 354449 h 3147951"/>
                  <a:gd name="connsiteX95" fmla="*/ 1073303 w 3103982"/>
                  <a:gd name="connsiteY95" fmla="*/ 352844 h 3147951"/>
                  <a:gd name="connsiteX96" fmla="*/ 1778920 w 3103982"/>
                  <a:gd name="connsiteY96" fmla="*/ 49 h 3147951"/>
                  <a:gd name="connsiteX97" fmla="*/ 1826538 w 3103982"/>
                  <a:gd name="connsiteY97" fmla="*/ 625 h 3147951"/>
                  <a:gd name="connsiteX98" fmla="*/ 2086269 w 3103982"/>
                  <a:gd name="connsiteY98" fmla="*/ 36613 h 3147951"/>
                  <a:gd name="connsiteX99" fmla="*/ 2094933 w 3103982"/>
                  <a:gd name="connsiteY99" fmla="*/ 37952 h 3147951"/>
                  <a:gd name="connsiteX100" fmla="*/ 2095843 w 3103982"/>
                  <a:gd name="connsiteY100" fmla="*/ 37594 h 3147951"/>
                  <a:gd name="connsiteX101" fmla="*/ 2188860 w 3103982"/>
                  <a:gd name="connsiteY101" fmla="*/ 86035 h 3147951"/>
                  <a:gd name="connsiteX102" fmla="*/ 2243126 w 3103982"/>
                  <a:gd name="connsiteY102" fmla="*/ 112662 h 3147951"/>
                  <a:gd name="connsiteX103" fmla="*/ 2263412 w 3103982"/>
                  <a:gd name="connsiteY103" fmla="*/ 117478 h 3147951"/>
                  <a:gd name="connsiteX104" fmla="*/ 2273848 w 3103982"/>
                  <a:gd name="connsiteY104" fmla="*/ 119683 h 3147951"/>
                  <a:gd name="connsiteX105" fmla="*/ 2275751 w 3103982"/>
                  <a:gd name="connsiteY105" fmla="*/ 120407 h 3147951"/>
                  <a:gd name="connsiteX106" fmla="*/ 2280087 w 3103982"/>
                  <a:gd name="connsiteY106" fmla="*/ 121436 h 3147951"/>
                  <a:gd name="connsiteX107" fmla="*/ 2306260 w 3103982"/>
                  <a:gd name="connsiteY107" fmla="*/ 131390 h 3147951"/>
                  <a:gd name="connsiteX108" fmla="*/ 2316092 w 3103982"/>
                  <a:gd name="connsiteY108" fmla="*/ 132440 h 3147951"/>
                  <a:gd name="connsiteX109" fmla="*/ 2316357 w 3103982"/>
                  <a:gd name="connsiteY109" fmla="*/ 131550 h 3147951"/>
                  <a:gd name="connsiteX110" fmla="*/ 2317701 w 3103982"/>
                  <a:gd name="connsiteY110" fmla="*/ 120339 h 3147951"/>
                  <a:gd name="connsiteX111" fmla="*/ 2419258 w 3103982"/>
                  <a:gd name="connsiteY111" fmla="*/ 234157 h 3147951"/>
                  <a:gd name="connsiteX112" fmla="*/ 2423868 w 3103982"/>
                  <a:gd name="connsiteY112" fmla="*/ 246959 h 3147951"/>
                  <a:gd name="connsiteX113" fmla="*/ 2437317 w 3103982"/>
                  <a:gd name="connsiteY113" fmla="*/ 273828 h 3147951"/>
                  <a:gd name="connsiteX114" fmla="*/ 2437304 w 3103982"/>
                  <a:gd name="connsiteY114" fmla="*/ 273674 h 3147951"/>
                  <a:gd name="connsiteX115" fmla="*/ 2475030 w 3103982"/>
                  <a:gd name="connsiteY115" fmla="*/ 357037 h 3147951"/>
                  <a:gd name="connsiteX116" fmla="*/ 2523509 w 3103982"/>
                  <a:gd name="connsiteY116" fmla="*/ 559405 h 3147951"/>
                  <a:gd name="connsiteX117" fmla="*/ 1722408 w 3103982"/>
                  <a:gd name="connsiteY117" fmla="*/ 1140481 h 3147951"/>
                  <a:gd name="connsiteX118" fmla="*/ 574795 w 3103982"/>
                  <a:gd name="connsiteY118" fmla="*/ 2738139 h 3147951"/>
                  <a:gd name="connsiteX119" fmla="*/ 675021 w 3103982"/>
                  <a:gd name="connsiteY119" fmla="*/ 2996388 h 3147951"/>
                  <a:gd name="connsiteX120" fmla="*/ 679197 w 3103982"/>
                  <a:gd name="connsiteY120" fmla="*/ 3015148 h 3147951"/>
                  <a:gd name="connsiteX121" fmla="*/ 680381 w 3103982"/>
                  <a:gd name="connsiteY121" fmla="*/ 3023058 h 3147951"/>
                  <a:gd name="connsiteX122" fmla="*/ 686907 w 3103982"/>
                  <a:gd name="connsiteY122" fmla="*/ 3031804 h 3147951"/>
                  <a:gd name="connsiteX123" fmla="*/ 693326 w 3103982"/>
                  <a:gd name="connsiteY123" fmla="*/ 3041737 h 3147951"/>
                  <a:gd name="connsiteX124" fmla="*/ 679403 w 3103982"/>
                  <a:gd name="connsiteY124" fmla="*/ 3061656 h 3147951"/>
                  <a:gd name="connsiteX125" fmla="*/ 660946 w 3103982"/>
                  <a:gd name="connsiteY125" fmla="*/ 3059125 h 3147951"/>
                  <a:gd name="connsiteX126" fmla="*/ 647265 w 3103982"/>
                  <a:gd name="connsiteY126" fmla="*/ 3057608 h 3147951"/>
                  <a:gd name="connsiteX127" fmla="*/ 575822 w 3103982"/>
                  <a:gd name="connsiteY127" fmla="*/ 3038469 h 3147951"/>
                  <a:gd name="connsiteX128" fmla="*/ 490056 w 3103982"/>
                  <a:gd name="connsiteY128" fmla="*/ 2996567 h 3147951"/>
                  <a:gd name="connsiteX129" fmla="*/ 389727 w 3103982"/>
                  <a:gd name="connsiteY129" fmla="*/ 2922687 h 3147951"/>
                  <a:gd name="connsiteX130" fmla="*/ 245535 w 3103982"/>
                  <a:gd name="connsiteY130" fmla="*/ 2797277 h 3147951"/>
                  <a:gd name="connsiteX131" fmla="*/ 156203 w 3103982"/>
                  <a:gd name="connsiteY131" fmla="*/ 2708895 h 3147951"/>
                  <a:gd name="connsiteX132" fmla="*/ 150340 w 3103982"/>
                  <a:gd name="connsiteY132" fmla="*/ 2700235 h 3147951"/>
                  <a:gd name="connsiteX133" fmla="*/ 114187 w 3103982"/>
                  <a:gd name="connsiteY133" fmla="*/ 2650394 h 3147951"/>
                  <a:gd name="connsiteX134" fmla="*/ 79409 w 3103982"/>
                  <a:gd name="connsiteY134" fmla="*/ 2587050 h 3147951"/>
                  <a:gd name="connsiteX135" fmla="*/ 68956 w 3103982"/>
                  <a:gd name="connsiteY135" fmla="*/ 2559063 h 3147951"/>
                  <a:gd name="connsiteX136" fmla="*/ 68117 w 3103982"/>
                  <a:gd name="connsiteY136" fmla="*/ 2555986 h 3147951"/>
                  <a:gd name="connsiteX137" fmla="*/ 66129 w 3103982"/>
                  <a:gd name="connsiteY137" fmla="*/ 2552050 h 3147951"/>
                  <a:gd name="connsiteX138" fmla="*/ 61580 w 3103982"/>
                  <a:gd name="connsiteY138" fmla="*/ 2542949 h 3147951"/>
                  <a:gd name="connsiteX139" fmla="*/ 62487 w 3103982"/>
                  <a:gd name="connsiteY139" fmla="*/ 2527660 h 3147951"/>
                  <a:gd name="connsiteX140" fmla="*/ 63369 w 3103982"/>
                  <a:gd name="connsiteY140" fmla="*/ 2526991 h 3147951"/>
                  <a:gd name="connsiteX141" fmla="*/ 63362 w 3103982"/>
                  <a:gd name="connsiteY141" fmla="*/ 2526663 h 3147951"/>
                  <a:gd name="connsiteX142" fmla="*/ 78801 w 3103982"/>
                  <a:gd name="connsiteY142" fmla="*/ 2511529 h 3147951"/>
                  <a:gd name="connsiteX143" fmla="*/ 88164 w 3103982"/>
                  <a:gd name="connsiteY143" fmla="*/ 2513149 h 3147951"/>
                  <a:gd name="connsiteX144" fmla="*/ 82502 w 3103982"/>
                  <a:gd name="connsiteY144" fmla="*/ 2497392 h 3147951"/>
                  <a:gd name="connsiteX145" fmla="*/ 55771 w 3103982"/>
                  <a:gd name="connsiteY145" fmla="*/ 2406669 h 3147951"/>
                  <a:gd name="connsiteX146" fmla="*/ 35290 w 3103982"/>
                  <a:gd name="connsiteY146" fmla="*/ 2320087 h 3147951"/>
                  <a:gd name="connsiteX147" fmla="*/ 31889 w 3103982"/>
                  <a:gd name="connsiteY147" fmla="*/ 2313303 h 3147951"/>
                  <a:gd name="connsiteX148" fmla="*/ 2142 w 3103982"/>
                  <a:gd name="connsiteY148" fmla="*/ 2194950 h 3147951"/>
                  <a:gd name="connsiteX149" fmla="*/ 716 w 3103982"/>
                  <a:gd name="connsiteY149" fmla="*/ 1948884 h 3147951"/>
                  <a:gd name="connsiteX150" fmla="*/ 45947 w 3103982"/>
                  <a:gd name="connsiteY150" fmla="*/ 1821572 h 3147951"/>
                  <a:gd name="connsiteX151" fmla="*/ 65442 w 3103982"/>
                  <a:gd name="connsiteY151" fmla="*/ 1761482 h 3147951"/>
                  <a:gd name="connsiteX152" fmla="*/ 135893 w 3103982"/>
                  <a:gd name="connsiteY152" fmla="*/ 1715820 h 3147951"/>
                  <a:gd name="connsiteX153" fmla="*/ 144260 w 3103982"/>
                  <a:gd name="connsiteY153" fmla="*/ 1710442 h 3147951"/>
                  <a:gd name="connsiteX154" fmla="*/ 173221 w 3103982"/>
                  <a:gd name="connsiteY154" fmla="*/ 1668045 h 3147951"/>
                  <a:gd name="connsiteX155" fmla="*/ 187288 w 3103982"/>
                  <a:gd name="connsiteY155" fmla="*/ 1645938 h 3147951"/>
                  <a:gd name="connsiteX156" fmla="*/ 179116 w 3103982"/>
                  <a:gd name="connsiteY156" fmla="*/ 1644956 h 3147951"/>
                  <a:gd name="connsiteX157" fmla="*/ 178710 w 3103982"/>
                  <a:gd name="connsiteY157" fmla="*/ 1644483 h 3147951"/>
                  <a:gd name="connsiteX158" fmla="*/ 177361 w 3103982"/>
                  <a:gd name="connsiteY158" fmla="*/ 1644333 h 3147951"/>
                  <a:gd name="connsiteX159" fmla="*/ 174086 w 3103982"/>
                  <a:gd name="connsiteY159" fmla="*/ 1639105 h 3147951"/>
                  <a:gd name="connsiteX160" fmla="*/ 173892 w 3103982"/>
                  <a:gd name="connsiteY160" fmla="*/ 1638880 h 3147951"/>
                  <a:gd name="connsiteX161" fmla="*/ 173869 w 3103982"/>
                  <a:gd name="connsiteY161" fmla="*/ 1638759 h 3147951"/>
                  <a:gd name="connsiteX162" fmla="*/ 171217 w 3103982"/>
                  <a:gd name="connsiteY162" fmla="*/ 1634526 h 3147951"/>
                  <a:gd name="connsiteX163" fmla="*/ 171445 w 3103982"/>
                  <a:gd name="connsiteY163" fmla="*/ 1626108 h 3147951"/>
                  <a:gd name="connsiteX164" fmla="*/ 170883 w 3103982"/>
                  <a:gd name="connsiteY164" fmla="*/ 1623174 h 3147951"/>
                  <a:gd name="connsiteX165" fmla="*/ 178907 w 3103982"/>
                  <a:gd name="connsiteY165" fmla="*/ 1555892 h 3147951"/>
                  <a:gd name="connsiteX166" fmla="*/ 182057 w 3103982"/>
                  <a:gd name="connsiteY166" fmla="*/ 1457109 h 3147951"/>
                  <a:gd name="connsiteX167" fmla="*/ 179086 w 3103982"/>
                  <a:gd name="connsiteY167" fmla="*/ 1314284 h 3147951"/>
                  <a:gd name="connsiteX168" fmla="*/ 232816 w 3103982"/>
                  <a:gd name="connsiteY168" fmla="*/ 982689 h 3147951"/>
                  <a:gd name="connsiteX169" fmla="*/ 235443 w 3103982"/>
                  <a:gd name="connsiteY169" fmla="*/ 975911 h 3147951"/>
                  <a:gd name="connsiteX170" fmla="*/ 246036 w 3103982"/>
                  <a:gd name="connsiteY170" fmla="*/ 941776 h 3147951"/>
                  <a:gd name="connsiteX171" fmla="*/ 258666 w 3103982"/>
                  <a:gd name="connsiteY171" fmla="*/ 908232 h 3147951"/>
                  <a:gd name="connsiteX172" fmla="*/ 272137 w 3103982"/>
                  <a:gd name="connsiteY172" fmla="*/ 881236 h 3147951"/>
                  <a:gd name="connsiteX173" fmla="*/ 281791 w 3103982"/>
                  <a:gd name="connsiteY173" fmla="*/ 856328 h 3147951"/>
                  <a:gd name="connsiteX174" fmla="*/ 289615 w 3103982"/>
                  <a:gd name="connsiteY174" fmla="*/ 845870 h 3147951"/>
                  <a:gd name="connsiteX175" fmla="*/ 302866 w 3103982"/>
                  <a:gd name="connsiteY175" fmla="*/ 831360 h 3147951"/>
                  <a:gd name="connsiteX176" fmla="*/ 306653 w 3103982"/>
                  <a:gd name="connsiteY176" fmla="*/ 826058 h 3147951"/>
                  <a:gd name="connsiteX177" fmla="*/ 324468 w 3103982"/>
                  <a:gd name="connsiteY177" fmla="*/ 806568 h 3147951"/>
                  <a:gd name="connsiteX178" fmla="*/ 326250 w 3103982"/>
                  <a:gd name="connsiteY178" fmla="*/ 804321 h 3147951"/>
                  <a:gd name="connsiteX179" fmla="*/ 347331 w 3103982"/>
                  <a:gd name="connsiteY179" fmla="*/ 794114 h 3147951"/>
                  <a:gd name="connsiteX180" fmla="*/ 354844 w 3103982"/>
                  <a:gd name="connsiteY180" fmla="*/ 796137 h 3147951"/>
                  <a:gd name="connsiteX181" fmla="*/ 362883 w 3103982"/>
                  <a:gd name="connsiteY181" fmla="*/ 795726 h 3147951"/>
                  <a:gd name="connsiteX182" fmla="*/ 370230 w 3103982"/>
                  <a:gd name="connsiteY182" fmla="*/ 800281 h 3147951"/>
                  <a:gd name="connsiteX183" fmla="*/ 372136 w 3103982"/>
                  <a:gd name="connsiteY183" fmla="*/ 800794 h 3147951"/>
                  <a:gd name="connsiteX184" fmla="*/ 372306 w 3103982"/>
                  <a:gd name="connsiteY184" fmla="*/ 801568 h 3147951"/>
                  <a:gd name="connsiteX185" fmla="*/ 374201 w 3103982"/>
                  <a:gd name="connsiteY185" fmla="*/ 802744 h 3147951"/>
                  <a:gd name="connsiteX186" fmla="*/ 376467 w 3103982"/>
                  <a:gd name="connsiteY186" fmla="*/ 816504 h 3147951"/>
                  <a:gd name="connsiteX187" fmla="*/ 377020 w 3103982"/>
                  <a:gd name="connsiteY187" fmla="*/ 812604 h 3147951"/>
                  <a:gd name="connsiteX188" fmla="*/ 394898 w 3103982"/>
                  <a:gd name="connsiteY188" fmla="*/ 704231 h 3147951"/>
                  <a:gd name="connsiteX189" fmla="*/ 456118 w 3103982"/>
                  <a:gd name="connsiteY189" fmla="*/ 612105 h 3147951"/>
                  <a:gd name="connsiteX190" fmla="*/ 998235 w 3103982"/>
                  <a:gd name="connsiteY190" fmla="*/ 224581 h 3147951"/>
                  <a:gd name="connsiteX191" fmla="*/ 1592657 w 3103982"/>
                  <a:gd name="connsiteY191" fmla="*/ 8173 h 3147951"/>
                  <a:gd name="connsiteX192" fmla="*/ 1778920 w 3103982"/>
                  <a:gd name="connsiteY192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436792 w 3103982"/>
                  <a:gd name="connsiteY80" fmla="*/ 1950508 h 3147951"/>
                  <a:gd name="connsiteX81" fmla="*/ 2403963 w 3103982"/>
                  <a:gd name="connsiteY81" fmla="*/ 1863657 h 3147951"/>
                  <a:gd name="connsiteX82" fmla="*/ 2158488 w 3103982"/>
                  <a:gd name="connsiteY82" fmla="*/ 1497823 h 3147951"/>
                  <a:gd name="connsiteX83" fmla="*/ 2009601 w 3103982"/>
                  <a:gd name="connsiteY83" fmla="*/ 1338712 h 3147951"/>
                  <a:gd name="connsiteX84" fmla="*/ 2006243 w 3103982"/>
                  <a:gd name="connsiteY84" fmla="*/ 1335280 h 3147951"/>
                  <a:gd name="connsiteX85" fmla="*/ 1996734 w 3103982"/>
                  <a:gd name="connsiteY85" fmla="*/ 1326201 h 3147951"/>
                  <a:gd name="connsiteX86" fmla="*/ 1941547 w 3103982"/>
                  <a:gd name="connsiteY86" fmla="*/ 1272203 h 3147951"/>
                  <a:gd name="connsiteX87" fmla="*/ 1780568 w 3103982"/>
                  <a:gd name="connsiteY87" fmla="*/ 1159710 h 3147951"/>
                  <a:gd name="connsiteX88" fmla="*/ 1765251 w 3103982"/>
                  <a:gd name="connsiteY88" fmla="*/ 1149075 h 3147951"/>
                  <a:gd name="connsiteX89" fmla="*/ 2535589 w 3103982"/>
                  <a:gd name="connsiteY89" fmla="*/ 591161 h 3147951"/>
                  <a:gd name="connsiteX90" fmla="*/ 1073303 w 3103982"/>
                  <a:gd name="connsiteY90" fmla="*/ 352844 h 3147951"/>
                  <a:gd name="connsiteX91" fmla="*/ 1071223 w 3103982"/>
                  <a:gd name="connsiteY91" fmla="*/ 354568 h 3147951"/>
                  <a:gd name="connsiteX92" fmla="*/ 1073303 w 3103982"/>
                  <a:gd name="connsiteY92" fmla="*/ 354627 h 3147951"/>
                  <a:gd name="connsiteX93" fmla="*/ 1073066 w 3103982"/>
                  <a:gd name="connsiteY93" fmla="*/ 354449 h 3147951"/>
                  <a:gd name="connsiteX94" fmla="*/ 1073303 w 3103982"/>
                  <a:gd name="connsiteY94" fmla="*/ 352844 h 3147951"/>
                  <a:gd name="connsiteX95" fmla="*/ 1778920 w 3103982"/>
                  <a:gd name="connsiteY95" fmla="*/ 49 h 3147951"/>
                  <a:gd name="connsiteX96" fmla="*/ 1826538 w 3103982"/>
                  <a:gd name="connsiteY96" fmla="*/ 625 h 3147951"/>
                  <a:gd name="connsiteX97" fmla="*/ 2086269 w 3103982"/>
                  <a:gd name="connsiteY97" fmla="*/ 36613 h 3147951"/>
                  <a:gd name="connsiteX98" fmla="*/ 2094933 w 3103982"/>
                  <a:gd name="connsiteY98" fmla="*/ 37952 h 3147951"/>
                  <a:gd name="connsiteX99" fmla="*/ 2095843 w 3103982"/>
                  <a:gd name="connsiteY99" fmla="*/ 37594 h 3147951"/>
                  <a:gd name="connsiteX100" fmla="*/ 2188860 w 3103982"/>
                  <a:gd name="connsiteY100" fmla="*/ 86035 h 3147951"/>
                  <a:gd name="connsiteX101" fmla="*/ 2243126 w 3103982"/>
                  <a:gd name="connsiteY101" fmla="*/ 112662 h 3147951"/>
                  <a:gd name="connsiteX102" fmla="*/ 2263412 w 3103982"/>
                  <a:gd name="connsiteY102" fmla="*/ 117478 h 3147951"/>
                  <a:gd name="connsiteX103" fmla="*/ 2273848 w 3103982"/>
                  <a:gd name="connsiteY103" fmla="*/ 119683 h 3147951"/>
                  <a:gd name="connsiteX104" fmla="*/ 2275751 w 3103982"/>
                  <a:gd name="connsiteY104" fmla="*/ 120407 h 3147951"/>
                  <a:gd name="connsiteX105" fmla="*/ 2280087 w 3103982"/>
                  <a:gd name="connsiteY105" fmla="*/ 121436 h 3147951"/>
                  <a:gd name="connsiteX106" fmla="*/ 2306260 w 3103982"/>
                  <a:gd name="connsiteY106" fmla="*/ 131390 h 3147951"/>
                  <a:gd name="connsiteX107" fmla="*/ 2316092 w 3103982"/>
                  <a:gd name="connsiteY107" fmla="*/ 132440 h 3147951"/>
                  <a:gd name="connsiteX108" fmla="*/ 2316357 w 3103982"/>
                  <a:gd name="connsiteY108" fmla="*/ 131550 h 3147951"/>
                  <a:gd name="connsiteX109" fmla="*/ 2317701 w 3103982"/>
                  <a:gd name="connsiteY109" fmla="*/ 120339 h 3147951"/>
                  <a:gd name="connsiteX110" fmla="*/ 2419258 w 3103982"/>
                  <a:gd name="connsiteY110" fmla="*/ 234157 h 3147951"/>
                  <a:gd name="connsiteX111" fmla="*/ 2423868 w 3103982"/>
                  <a:gd name="connsiteY111" fmla="*/ 246959 h 3147951"/>
                  <a:gd name="connsiteX112" fmla="*/ 2437317 w 3103982"/>
                  <a:gd name="connsiteY112" fmla="*/ 273828 h 3147951"/>
                  <a:gd name="connsiteX113" fmla="*/ 2437304 w 3103982"/>
                  <a:gd name="connsiteY113" fmla="*/ 273674 h 3147951"/>
                  <a:gd name="connsiteX114" fmla="*/ 2475030 w 3103982"/>
                  <a:gd name="connsiteY114" fmla="*/ 357037 h 3147951"/>
                  <a:gd name="connsiteX115" fmla="*/ 2523509 w 3103982"/>
                  <a:gd name="connsiteY115" fmla="*/ 559405 h 3147951"/>
                  <a:gd name="connsiteX116" fmla="*/ 1722408 w 3103982"/>
                  <a:gd name="connsiteY116" fmla="*/ 1140481 h 3147951"/>
                  <a:gd name="connsiteX117" fmla="*/ 574795 w 3103982"/>
                  <a:gd name="connsiteY117" fmla="*/ 2738139 h 3147951"/>
                  <a:gd name="connsiteX118" fmla="*/ 675021 w 3103982"/>
                  <a:gd name="connsiteY118" fmla="*/ 2996388 h 3147951"/>
                  <a:gd name="connsiteX119" fmla="*/ 679197 w 3103982"/>
                  <a:gd name="connsiteY119" fmla="*/ 3015148 h 3147951"/>
                  <a:gd name="connsiteX120" fmla="*/ 680381 w 3103982"/>
                  <a:gd name="connsiteY120" fmla="*/ 3023058 h 3147951"/>
                  <a:gd name="connsiteX121" fmla="*/ 686907 w 3103982"/>
                  <a:gd name="connsiteY121" fmla="*/ 3031804 h 3147951"/>
                  <a:gd name="connsiteX122" fmla="*/ 693326 w 3103982"/>
                  <a:gd name="connsiteY122" fmla="*/ 3041737 h 3147951"/>
                  <a:gd name="connsiteX123" fmla="*/ 679403 w 3103982"/>
                  <a:gd name="connsiteY123" fmla="*/ 3061656 h 3147951"/>
                  <a:gd name="connsiteX124" fmla="*/ 660946 w 3103982"/>
                  <a:gd name="connsiteY124" fmla="*/ 3059125 h 3147951"/>
                  <a:gd name="connsiteX125" fmla="*/ 647265 w 3103982"/>
                  <a:gd name="connsiteY125" fmla="*/ 3057608 h 3147951"/>
                  <a:gd name="connsiteX126" fmla="*/ 575822 w 3103982"/>
                  <a:gd name="connsiteY126" fmla="*/ 3038469 h 3147951"/>
                  <a:gd name="connsiteX127" fmla="*/ 490056 w 3103982"/>
                  <a:gd name="connsiteY127" fmla="*/ 2996567 h 3147951"/>
                  <a:gd name="connsiteX128" fmla="*/ 389727 w 3103982"/>
                  <a:gd name="connsiteY128" fmla="*/ 2922687 h 3147951"/>
                  <a:gd name="connsiteX129" fmla="*/ 245535 w 3103982"/>
                  <a:gd name="connsiteY129" fmla="*/ 2797277 h 3147951"/>
                  <a:gd name="connsiteX130" fmla="*/ 156203 w 3103982"/>
                  <a:gd name="connsiteY130" fmla="*/ 2708895 h 3147951"/>
                  <a:gd name="connsiteX131" fmla="*/ 150340 w 3103982"/>
                  <a:gd name="connsiteY131" fmla="*/ 2700235 h 3147951"/>
                  <a:gd name="connsiteX132" fmla="*/ 114187 w 3103982"/>
                  <a:gd name="connsiteY132" fmla="*/ 2650394 h 3147951"/>
                  <a:gd name="connsiteX133" fmla="*/ 79409 w 3103982"/>
                  <a:gd name="connsiteY133" fmla="*/ 2587050 h 3147951"/>
                  <a:gd name="connsiteX134" fmla="*/ 68956 w 3103982"/>
                  <a:gd name="connsiteY134" fmla="*/ 2559063 h 3147951"/>
                  <a:gd name="connsiteX135" fmla="*/ 68117 w 3103982"/>
                  <a:gd name="connsiteY135" fmla="*/ 2555986 h 3147951"/>
                  <a:gd name="connsiteX136" fmla="*/ 66129 w 3103982"/>
                  <a:gd name="connsiteY136" fmla="*/ 2552050 h 3147951"/>
                  <a:gd name="connsiteX137" fmla="*/ 61580 w 3103982"/>
                  <a:gd name="connsiteY137" fmla="*/ 2542949 h 3147951"/>
                  <a:gd name="connsiteX138" fmla="*/ 62487 w 3103982"/>
                  <a:gd name="connsiteY138" fmla="*/ 2527660 h 3147951"/>
                  <a:gd name="connsiteX139" fmla="*/ 63369 w 3103982"/>
                  <a:gd name="connsiteY139" fmla="*/ 2526991 h 3147951"/>
                  <a:gd name="connsiteX140" fmla="*/ 63362 w 3103982"/>
                  <a:gd name="connsiteY140" fmla="*/ 2526663 h 3147951"/>
                  <a:gd name="connsiteX141" fmla="*/ 78801 w 3103982"/>
                  <a:gd name="connsiteY141" fmla="*/ 2511529 h 3147951"/>
                  <a:gd name="connsiteX142" fmla="*/ 88164 w 3103982"/>
                  <a:gd name="connsiteY142" fmla="*/ 2513149 h 3147951"/>
                  <a:gd name="connsiteX143" fmla="*/ 82502 w 3103982"/>
                  <a:gd name="connsiteY143" fmla="*/ 2497392 h 3147951"/>
                  <a:gd name="connsiteX144" fmla="*/ 55771 w 3103982"/>
                  <a:gd name="connsiteY144" fmla="*/ 2406669 h 3147951"/>
                  <a:gd name="connsiteX145" fmla="*/ 35290 w 3103982"/>
                  <a:gd name="connsiteY145" fmla="*/ 2320087 h 3147951"/>
                  <a:gd name="connsiteX146" fmla="*/ 31889 w 3103982"/>
                  <a:gd name="connsiteY146" fmla="*/ 2313303 h 3147951"/>
                  <a:gd name="connsiteX147" fmla="*/ 2142 w 3103982"/>
                  <a:gd name="connsiteY147" fmla="*/ 2194950 h 3147951"/>
                  <a:gd name="connsiteX148" fmla="*/ 716 w 3103982"/>
                  <a:gd name="connsiteY148" fmla="*/ 1948884 h 3147951"/>
                  <a:gd name="connsiteX149" fmla="*/ 45947 w 3103982"/>
                  <a:gd name="connsiteY149" fmla="*/ 1821572 h 3147951"/>
                  <a:gd name="connsiteX150" fmla="*/ 65442 w 3103982"/>
                  <a:gd name="connsiteY150" fmla="*/ 1761482 h 3147951"/>
                  <a:gd name="connsiteX151" fmla="*/ 135893 w 3103982"/>
                  <a:gd name="connsiteY151" fmla="*/ 1715820 h 3147951"/>
                  <a:gd name="connsiteX152" fmla="*/ 144260 w 3103982"/>
                  <a:gd name="connsiteY152" fmla="*/ 1710442 h 3147951"/>
                  <a:gd name="connsiteX153" fmla="*/ 173221 w 3103982"/>
                  <a:gd name="connsiteY153" fmla="*/ 1668045 h 3147951"/>
                  <a:gd name="connsiteX154" fmla="*/ 187288 w 3103982"/>
                  <a:gd name="connsiteY154" fmla="*/ 1645938 h 3147951"/>
                  <a:gd name="connsiteX155" fmla="*/ 179116 w 3103982"/>
                  <a:gd name="connsiteY155" fmla="*/ 1644956 h 3147951"/>
                  <a:gd name="connsiteX156" fmla="*/ 178710 w 3103982"/>
                  <a:gd name="connsiteY156" fmla="*/ 1644483 h 3147951"/>
                  <a:gd name="connsiteX157" fmla="*/ 177361 w 3103982"/>
                  <a:gd name="connsiteY157" fmla="*/ 1644333 h 3147951"/>
                  <a:gd name="connsiteX158" fmla="*/ 174086 w 3103982"/>
                  <a:gd name="connsiteY158" fmla="*/ 1639105 h 3147951"/>
                  <a:gd name="connsiteX159" fmla="*/ 173892 w 3103982"/>
                  <a:gd name="connsiteY159" fmla="*/ 1638880 h 3147951"/>
                  <a:gd name="connsiteX160" fmla="*/ 173869 w 3103982"/>
                  <a:gd name="connsiteY160" fmla="*/ 1638759 h 3147951"/>
                  <a:gd name="connsiteX161" fmla="*/ 171217 w 3103982"/>
                  <a:gd name="connsiteY161" fmla="*/ 1634526 h 3147951"/>
                  <a:gd name="connsiteX162" fmla="*/ 171445 w 3103982"/>
                  <a:gd name="connsiteY162" fmla="*/ 1626108 h 3147951"/>
                  <a:gd name="connsiteX163" fmla="*/ 170883 w 3103982"/>
                  <a:gd name="connsiteY163" fmla="*/ 1623174 h 3147951"/>
                  <a:gd name="connsiteX164" fmla="*/ 178907 w 3103982"/>
                  <a:gd name="connsiteY164" fmla="*/ 1555892 h 3147951"/>
                  <a:gd name="connsiteX165" fmla="*/ 182057 w 3103982"/>
                  <a:gd name="connsiteY165" fmla="*/ 1457109 h 3147951"/>
                  <a:gd name="connsiteX166" fmla="*/ 179086 w 3103982"/>
                  <a:gd name="connsiteY166" fmla="*/ 1314284 h 3147951"/>
                  <a:gd name="connsiteX167" fmla="*/ 232816 w 3103982"/>
                  <a:gd name="connsiteY167" fmla="*/ 982689 h 3147951"/>
                  <a:gd name="connsiteX168" fmla="*/ 235443 w 3103982"/>
                  <a:gd name="connsiteY168" fmla="*/ 975911 h 3147951"/>
                  <a:gd name="connsiteX169" fmla="*/ 246036 w 3103982"/>
                  <a:gd name="connsiteY169" fmla="*/ 941776 h 3147951"/>
                  <a:gd name="connsiteX170" fmla="*/ 258666 w 3103982"/>
                  <a:gd name="connsiteY170" fmla="*/ 908232 h 3147951"/>
                  <a:gd name="connsiteX171" fmla="*/ 272137 w 3103982"/>
                  <a:gd name="connsiteY171" fmla="*/ 881236 h 3147951"/>
                  <a:gd name="connsiteX172" fmla="*/ 281791 w 3103982"/>
                  <a:gd name="connsiteY172" fmla="*/ 856328 h 3147951"/>
                  <a:gd name="connsiteX173" fmla="*/ 289615 w 3103982"/>
                  <a:gd name="connsiteY173" fmla="*/ 845870 h 3147951"/>
                  <a:gd name="connsiteX174" fmla="*/ 302866 w 3103982"/>
                  <a:gd name="connsiteY174" fmla="*/ 831360 h 3147951"/>
                  <a:gd name="connsiteX175" fmla="*/ 306653 w 3103982"/>
                  <a:gd name="connsiteY175" fmla="*/ 826058 h 3147951"/>
                  <a:gd name="connsiteX176" fmla="*/ 324468 w 3103982"/>
                  <a:gd name="connsiteY176" fmla="*/ 806568 h 3147951"/>
                  <a:gd name="connsiteX177" fmla="*/ 326250 w 3103982"/>
                  <a:gd name="connsiteY177" fmla="*/ 804321 h 3147951"/>
                  <a:gd name="connsiteX178" fmla="*/ 347331 w 3103982"/>
                  <a:gd name="connsiteY178" fmla="*/ 794114 h 3147951"/>
                  <a:gd name="connsiteX179" fmla="*/ 354844 w 3103982"/>
                  <a:gd name="connsiteY179" fmla="*/ 796137 h 3147951"/>
                  <a:gd name="connsiteX180" fmla="*/ 362883 w 3103982"/>
                  <a:gd name="connsiteY180" fmla="*/ 795726 h 3147951"/>
                  <a:gd name="connsiteX181" fmla="*/ 370230 w 3103982"/>
                  <a:gd name="connsiteY181" fmla="*/ 800281 h 3147951"/>
                  <a:gd name="connsiteX182" fmla="*/ 372136 w 3103982"/>
                  <a:gd name="connsiteY182" fmla="*/ 800794 h 3147951"/>
                  <a:gd name="connsiteX183" fmla="*/ 372306 w 3103982"/>
                  <a:gd name="connsiteY183" fmla="*/ 801568 h 3147951"/>
                  <a:gd name="connsiteX184" fmla="*/ 374201 w 3103982"/>
                  <a:gd name="connsiteY184" fmla="*/ 802744 h 3147951"/>
                  <a:gd name="connsiteX185" fmla="*/ 376467 w 3103982"/>
                  <a:gd name="connsiteY185" fmla="*/ 816504 h 3147951"/>
                  <a:gd name="connsiteX186" fmla="*/ 377020 w 3103982"/>
                  <a:gd name="connsiteY186" fmla="*/ 812604 h 3147951"/>
                  <a:gd name="connsiteX187" fmla="*/ 394898 w 3103982"/>
                  <a:gd name="connsiteY187" fmla="*/ 704231 h 3147951"/>
                  <a:gd name="connsiteX188" fmla="*/ 456118 w 3103982"/>
                  <a:gd name="connsiteY188" fmla="*/ 612105 h 3147951"/>
                  <a:gd name="connsiteX189" fmla="*/ 998235 w 3103982"/>
                  <a:gd name="connsiteY189" fmla="*/ 224581 h 3147951"/>
                  <a:gd name="connsiteX190" fmla="*/ 1592657 w 3103982"/>
                  <a:gd name="connsiteY190" fmla="*/ 8173 h 3147951"/>
                  <a:gd name="connsiteX191" fmla="*/ 1778920 w 3103982"/>
                  <a:gd name="connsiteY191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403963 w 3103982"/>
                  <a:gd name="connsiteY80" fmla="*/ 1863657 h 3147951"/>
                  <a:gd name="connsiteX81" fmla="*/ 2158488 w 3103982"/>
                  <a:gd name="connsiteY81" fmla="*/ 1497823 h 3147951"/>
                  <a:gd name="connsiteX82" fmla="*/ 2009601 w 3103982"/>
                  <a:gd name="connsiteY82" fmla="*/ 1338712 h 3147951"/>
                  <a:gd name="connsiteX83" fmla="*/ 2006243 w 3103982"/>
                  <a:gd name="connsiteY83" fmla="*/ 1335280 h 3147951"/>
                  <a:gd name="connsiteX84" fmla="*/ 1996734 w 3103982"/>
                  <a:gd name="connsiteY84" fmla="*/ 1326201 h 3147951"/>
                  <a:gd name="connsiteX85" fmla="*/ 1941547 w 3103982"/>
                  <a:gd name="connsiteY85" fmla="*/ 1272203 h 3147951"/>
                  <a:gd name="connsiteX86" fmla="*/ 1780568 w 3103982"/>
                  <a:gd name="connsiteY86" fmla="*/ 1159710 h 3147951"/>
                  <a:gd name="connsiteX87" fmla="*/ 1765251 w 3103982"/>
                  <a:gd name="connsiteY87" fmla="*/ 1149075 h 3147951"/>
                  <a:gd name="connsiteX88" fmla="*/ 2535589 w 3103982"/>
                  <a:gd name="connsiteY88" fmla="*/ 591161 h 3147951"/>
                  <a:gd name="connsiteX89" fmla="*/ 1073303 w 3103982"/>
                  <a:gd name="connsiteY89" fmla="*/ 352844 h 3147951"/>
                  <a:gd name="connsiteX90" fmla="*/ 1071223 w 3103982"/>
                  <a:gd name="connsiteY90" fmla="*/ 354568 h 3147951"/>
                  <a:gd name="connsiteX91" fmla="*/ 1073303 w 3103982"/>
                  <a:gd name="connsiteY91" fmla="*/ 354627 h 3147951"/>
                  <a:gd name="connsiteX92" fmla="*/ 1073066 w 3103982"/>
                  <a:gd name="connsiteY92" fmla="*/ 354449 h 3147951"/>
                  <a:gd name="connsiteX93" fmla="*/ 1073303 w 3103982"/>
                  <a:gd name="connsiteY93" fmla="*/ 352844 h 3147951"/>
                  <a:gd name="connsiteX94" fmla="*/ 1778920 w 3103982"/>
                  <a:gd name="connsiteY94" fmla="*/ 49 h 3147951"/>
                  <a:gd name="connsiteX95" fmla="*/ 1826538 w 3103982"/>
                  <a:gd name="connsiteY95" fmla="*/ 625 h 3147951"/>
                  <a:gd name="connsiteX96" fmla="*/ 2086269 w 3103982"/>
                  <a:gd name="connsiteY96" fmla="*/ 36613 h 3147951"/>
                  <a:gd name="connsiteX97" fmla="*/ 2094933 w 3103982"/>
                  <a:gd name="connsiteY97" fmla="*/ 37952 h 3147951"/>
                  <a:gd name="connsiteX98" fmla="*/ 2095843 w 3103982"/>
                  <a:gd name="connsiteY98" fmla="*/ 37594 h 3147951"/>
                  <a:gd name="connsiteX99" fmla="*/ 2188860 w 3103982"/>
                  <a:gd name="connsiteY99" fmla="*/ 86035 h 3147951"/>
                  <a:gd name="connsiteX100" fmla="*/ 2243126 w 3103982"/>
                  <a:gd name="connsiteY100" fmla="*/ 112662 h 3147951"/>
                  <a:gd name="connsiteX101" fmla="*/ 2263412 w 3103982"/>
                  <a:gd name="connsiteY101" fmla="*/ 117478 h 3147951"/>
                  <a:gd name="connsiteX102" fmla="*/ 2273848 w 3103982"/>
                  <a:gd name="connsiteY102" fmla="*/ 119683 h 3147951"/>
                  <a:gd name="connsiteX103" fmla="*/ 2275751 w 3103982"/>
                  <a:gd name="connsiteY103" fmla="*/ 120407 h 3147951"/>
                  <a:gd name="connsiteX104" fmla="*/ 2280087 w 3103982"/>
                  <a:gd name="connsiteY104" fmla="*/ 121436 h 3147951"/>
                  <a:gd name="connsiteX105" fmla="*/ 2306260 w 3103982"/>
                  <a:gd name="connsiteY105" fmla="*/ 131390 h 3147951"/>
                  <a:gd name="connsiteX106" fmla="*/ 2316092 w 3103982"/>
                  <a:gd name="connsiteY106" fmla="*/ 132440 h 3147951"/>
                  <a:gd name="connsiteX107" fmla="*/ 2316357 w 3103982"/>
                  <a:gd name="connsiteY107" fmla="*/ 131550 h 3147951"/>
                  <a:gd name="connsiteX108" fmla="*/ 2317701 w 3103982"/>
                  <a:gd name="connsiteY108" fmla="*/ 120339 h 3147951"/>
                  <a:gd name="connsiteX109" fmla="*/ 2419258 w 3103982"/>
                  <a:gd name="connsiteY109" fmla="*/ 234157 h 3147951"/>
                  <a:gd name="connsiteX110" fmla="*/ 2423868 w 3103982"/>
                  <a:gd name="connsiteY110" fmla="*/ 246959 h 3147951"/>
                  <a:gd name="connsiteX111" fmla="*/ 2437317 w 3103982"/>
                  <a:gd name="connsiteY111" fmla="*/ 273828 h 3147951"/>
                  <a:gd name="connsiteX112" fmla="*/ 2437304 w 3103982"/>
                  <a:gd name="connsiteY112" fmla="*/ 273674 h 3147951"/>
                  <a:gd name="connsiteX113" fmla="*/ 2475030 w 3103982"/>
                  <a:gd name="connsiteY113" fmla="*/ 357037 h 3147951"/>
                  <a:gd name="connsiteX114" fmla="*/ 2523509 w 3103982"/>
                  <a:gd name="connsiteY114" fmla="*/ 559405 h 3147951"/>
                  <a:gd name="connsiteX115" fmla="*/ 1722408 w 3103982"/>
                  <a:gd name="connsiteY115" fmla="*/ 1140481 h 3147951"/>
                  <a:gd name="connsiteX116" fmla="*/ 574795 w 3103982"/>
                  <a:gd name="connsiteY116" fmla="*/ 2738139 h 3147951"/>
                  <a:gd name="connsiteX117" fmla="*/ 675021 w 3103982"/>
                  <a:gd name="connsiteY117" fmla="*/ 2996388 h 3147951"/>
                  <a:gd name="connsiteX118" fmla="*/ 679197 w 3103982"/>
                  <a:gd name="connsiteY118" fmla="*/ 3015148 h 3147951"/>
                  <a:gd name="connsiteX119" fmla="*/ 680381 w 3103982"/>
                  <a:gd name="connsiteY119" fmla="*/ 3023058 h 3147951"/>
                  <a:gd name="connsiteX120" fmla="*/ 686907 w 3103982"/>
                  <a:gd name="connsiteY120" fmla="*/ 3031804 h 3147951"/>
                  <a:gd name="connsiteX121" fmla="*/ 693326 w 3103982"/>
                  <a:gd name="connsiteY121" fmla="*/ 3041737 h 3147951"/>
                  <a:gd name="connsiteX122" fmla="*/ 679403 w 3103982"/>
                  <a:gd name="connsiteY122" fmla="*/ 3061656 h 3147951"/>
                  <a:gd name="connsiteX123" fmla="*/ 660946 w 3103982"/>
                  <a:gd name="connsiteY123" fmla="*/ 3059125 h 3147951"/>
                  <a:gd name="connsiteX124" fmla="*/ 647265 w 3103982"/>
                  <a:gd name="connsiteY124" fmla="*/ 3057608 h 3147951"/>
                  <a:gd name="connsiteX125" fmla="*/ 575822 w 3103982"/>
                  <a:gd name="connsiteY125" fmla="*/ 3038469 h 3147951"/>
                  <a:gd name="connsiteX126" fmla="*/ 490056 w 3103982"/>
                  <a:gd name="connsiteY126" fmla="*/ 2996567 h 3147951"/>
                  <a:gd name="connsiteX127" fmla="*/ 389727 w 3103982"/>
                  <a:gd name="connsiteY127" fmla="*/ 2922687 h 3147951"/>
                  <a:gd name="connsiteX128" fmla="*/ 245535 w 3103982"/>
                  <a:gd name="connsiteY128" fmla="*/ 2797277 h 3147951"/>
                  <a:gd name="connsiteX129" fmla="*/ 156203 w 3103982"/>
                  <a:gd name="connsiteY129" fmla="*/ 2708895 h 3147951"/>
                  <a:gd name="connsiteX130" fmla="*/ 150340 w 3103982"/>
                  <a:gd name="connsiteY130" fmla="*/ 2700235 h 3147951"/>
                  <a:gd name="connsiteX131" fmla="*/ 114187 w 3103982"/>
                  <a:gd name="connsiteY131" fmla="*/ 2650394 h 3147951"/>
                  <a:gd name="connsiteX132" fmla="*/ 79409 w 3103982"/>
                  <a:gd name="connsiteY132" fmla="*/ 2587050 h 3147951"/>
                  <a:gd name="connsiteX133" fmla="*/ 68956 w 3103982"/>
                  <a:gd name="connsiteY133" fmla="*/ 2559063 h 3147951"/>
                  <a:gd name="connsiteX134" fmla="*/ 68117 w 3103982"/>
                  <a:gd name="connsiteY134" fmla="*/ 2555986 h 3147951"/>
                  <a:gd name="connsiteX135" fmla="*/ 66129 w 3103982"/>
                  <a:gd name="connsiteY135" fmla="*/ 2552050 h 3147951"/>
                  <a:gd name="connsiteX136" fmla="*/ 61580 w 3103982"/>
                  <a:gd name="connsiteY136" fmla="*/ 2542949 h 3147951"/>
                  <a:gd name="connsiteX137" fmla="*/ 62487 w 3103982"/>
                  <a:gd name="connsiteY137" fmla="*/ 2527660 h 3147951"/>
                  <a:gd name="connsiteX138" fmla="*/ 63369 w 3103982"/>
                  <a:gd name="connsiteY138" fmla="*/ 2526991 h 3147951"/>
                  <a:gd name="connsiteX139" fmla="*/ 63362 w 3103982"/>
                  <a:gd name="connsiteY139" fmla="*/ 2526663 h 3147951"/>
                  <a:gd name="connsiteX140" fmla="*/ 78801 w 3103982"/>
                  <a:gd name="connsiteY140" fmla="*/ 2511529 h 3147951"/>
                  <a:gd name="connsiteX141" fmla="*/ 88164 w 3103982"/>
                  <a:gd name="connsiteY141" fmla="*/ 2513149 h 3147951"/>
                  <a:gd name="connsiteX142" fmla="*/ 82502 w 3103982"/>
                  <a:gd name="connsiteY142" fmla="*/ 2497392 h 3147951"/>
                  <a:gd name="connsiteX143" fmla="*/ 55771 w 3103982"/>
                  <a:gd name="connsiteY143" fmla="*/ 2406669 h 3147951"/>
                  <a:gd name="connsiteX144" fmla="*/ 35290 w 3103982"/>
                  <a:gd name="connsiteY144" fmla="*/ 2320087 h 3147951"/>
                  <a:gd name="connsiteX145" fmla="*/ 31889 w 3103982"/>
                  <a:gd name="connsiteY145" fmla="*/ 2313303 h 3147951"/>
                  <a:gd name="connsiteX146" fmla="*/ 2142 w 3103982"/>
                  <a:gd name="connsiteY146" fmla="*/ 2194950 h 3147951"/>
                  <a:gd name="connsiteX147" fmla="*/ 716 w 3103982"/>
                  <a:gd name="connsiteY147" fmla="*/ 1948884 h 3147951"/>
                  <a:gd name="connsiteX148" fmla="*/ 45947 w 3103982"/>
                  <a:gd name="connsiteY148" fmla="*/ 1821572 h 3147951"/>
                  <a:gd name="connsiteX149" fmla="*/ 65442 w 3103982"/>
                  <a:gd name="connsiteY149" fmla="*/ 1761482 h 3147951"/>
                  <a:gd name="connsiteX150" fmla="*/ 135893 w 3103982"/>
                  <a:gd name="connsiteY150" fmla="*/ 1715820 h 3147951"/>
                  <a:gd name="connsiteX151" fmla="*/ 144260 w 3103982"/>
                  <a:gd name="connsiteY151" fmla="*/ 1710442 h 3147951"/>
                  <a:gd name="connsiteX152" fmla="*/ 173221 w 3103982"/>
                  <a:gd name="connsiteY152" fmla="*/ 1668045 h 3147951"/>
                  <a:gd name="connsiteX153" fmla="*/ 187288 w 3103982"/>
                  <a:gd name="connsiteY153" fmla="*/ 1645938 h 3147951"/>
                  <a:gd name="connsiteX154" fmla="*/ 179116 w 3103982"/>
                  <a:gd name="connsiteY154" fmla="*/ 1644956 h 3147951"/>
                  <a:gd name="connsiteX155" fmla="*/ 178710 w 3103982"/>
                  <a:gd name="connsiteY155" fmla="*/ 1644483 h 3147951"/>
                  <a:gd name="connsiteX156" fmla="*/ 177361 w 3103982"/>
                  <a:gd name="connsiteY156" fmla="*/ 1644333 h 3147951"/>
                  <a:gd name="connsiteX157" fmla="*/ 174086 w 3103982"/>
                  <a:gd name="connsiteY157" fmla="*/ 1639105 h 3147951"/>
                  <a:gd name="connsiteX158" fmla="*/ 173892 w 3103982"/>
                  <a:gd name="connsiteY158" fmla="*/ 1638880 h 3147951"/>
                  <a:gd name="connsiteX159" fmla="*/ 173869 w 3103982"/>
                  <a:gd name="connsiteY159" fmla="*/ 1638759 h 3147951"/>
                  <a:gd name="connsiteX160" fmla="*/ 171217 w 3103982"/>
                  <a:gd name="connsiteY160" fmla="*/ 1634526 h 3147951"/>
                  <a:gd name="connsiteX161" fmla="*/ 171445 w 3103982"/>
                  <a:gd name="connsiteY161" fmla="*/ 1626108 h 3147951"/>
                  <a:gd name="connsiteX162" fmla="*/ 170883 w 3103982"/>
                  <a:gd name="connsiteY162" fmla="*/ 1623174 h 3147951"/>
                  <a:gd name="connsiteX163" fmla="*/ 178907 w 3103982"/>
                  <a:gd name="connsiteY163" fmla="*/ 1555892 h 3147951"/>
                  <a:gd name="connsiteX164" fmla="*/ 182057 w 3103982"/>
                  <a:gd name="connsiteY164" fmla="*/ 1457109 h 3147951"/>
                  <a:gd name="connsiteX165" fmla="*/ 179086 w 3103982"/>
                  <a:gd name="connsiteY165" fmla="*/ 1314284 h 3147951"/>
                  <a:gd name="connsiteX166" fmla="*/ 232816 w 3103982"/>
                  <a:gd name="connsiteY166" fmla="*/ 982689 h 3147951"/>
                  <a:gd name="connsiteX167" fmla="*/ 235443 w 3103982"/>
                  <a:gd name="connsiteY167" fmla="*/ 975911 h 3147951"/>
                  <a:gd name="connsiteX168" fmla="*/ 246036 w 3103982"/>
                  <a:gd name="connsiteY168" fmla="*/ 941776 h 3147951"/>
                  <a:gd name="connsiteX169" fmla="*/ 258666 w 3103982"/>
                  <a:gd name="connsiteY169" fmla="*/ 908232 h 3147951"/>
                  <a:gd name="connsiteX170" fmla="*/ 272137 w 3103982"/>
                  <a:gd name="connsiteY170" fmla="*/ 881236 h 3147951"/>
                  <a:gd name="connsiteX171" fmla="*/ 281791 w 3103982"/>
                  <a:gd name="connsiteY171" fmla="*/ 856328 h 3147951"/>
                  <a:gd name="connsiteX172" fmla="*/ 289615 w 3103982"/>
                  <a:gd name="connsiteY172" fmla="*/ 845870 h 3147951"/>
                  <a:gd name="connsiteX173" fmla="*/ 302866 w 3103982"/>
                  <a:gd name="connsiteY173" fmla="*/ 831360 h 3147951"/>
                  <a:gd name="connsiteX174" fmla="*/ 306653 w 3103982"/>
                  <a:gd name="connsiteY174" fmla="*/ 826058 h 3147951"/>
                  <a:gd name="connsiteX175" fmla="*/ 324468 w 3103982"/>
                  <a:gd name="connsiteY175" fmla="*/ 806568 h 3147951"/>
                  <a:gd name="connsiteX176" fmla="*/ 326250 w 3103982"/>
                  <a:gd name="connsiteY176" fmla="*/ 804321 h 3147951"/>
                  <a:gd name="connsiteX177" fmla="*/ 347331 w 3103982"/>
                  <a:gd name="connsiteY177" fmla="*/ 794114 h 3147951"/>
                  <a:gd name="connsiteX178" fmla="*/ 354844 w 3103982"/>
                  <a:gd name="connsiteY178" fmla="*/ 796137 h 3147951"/>
                  <a:gd name="connsiteX179" fmla="*/ 362883 w 3103982"/>
                  <a:gd name="connsiteY179" fmla="*/ 795726 h 3147951"/>
                  <a:gd name="connsiteX180" fmla="*/ 370230 w 3103982"/>
                  <a:gd name="connsiteY180" fmla="*/ 800281 h 3147951"/>
                  <a:gd name="connsiteX181" fmla="*/ 372136 w 3103982"/>
                  <a:gd name="connsiteY181" fmla="*/ 800794 h 3147951"/>
                  <a:gd name="connsiteX182" fmla="*/ 372306 w 3103982"/>
                  <a:gd name="connsiteY182" fmla="*/ 801568 h 3147951"/>
                  <a:gd name="connsiteX183" fmla="*/ 374201 w 3103982"/>
                  <a:gd name="connsiteY183" fmla="*/ 802744 h 3147951"/>
                  <a:gd name="connsiteX184" fmla="*/ 376467 w 3103982"/>
                  <a:gd name="connsiteY184" fmla="*/ 816504 h 3147951"/>
                  <a:gd name="connsiteX185" fmla="*/ 377020 w 3103982"/>
                  <a:gd name="connsiteY185" fmla="*/ 812604 h 3147951"/>
                  <a:gd name="connsiteX186" fmla="*/ 394898 w 3103982"/>
                  <a:gd name="connsiteY186" fmla="*/ 704231 h 3147951"/>
                  <a:gd name="connsiteX187" fmla="*/ 456118 w 3103982"/>
                  <a:gd name="connsiteY187" fmla="*/ 612105 h 3147951"/>
                  <a:gd name="connsiteX188" fmla="*/ 998235 w 3103982"/>
                  <a:gd name="connsiteY188" fmla="*/ 224581 h 3147951"/>
                  <a:gd name="connsiteX189" fmla="*/ 1592657 w 3103982"/>
                  <a:gd name="connsiteY189" fmla="*/ 8173 h 3147951"/>
                  <a:gd name="connsiteX190" fmla="*/ 1778920 w 3103982"/>
                  <a:gd name="connsiteY190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553853 w 3103982"/>
                  <a:gd name="connsiteY78" fmla="*/ 2621704 h 3147951"/>
                  <a:gd name="connsiteX79" fmla="*/ 2403963 w 3103982"/>
                  <a:gd name="connsiteY79" fmla="*/ 1863657 h 3147951"/>
                  <a:gd name="connsiteX80" fmla="*/ 2158488 w 3103982"/>
                  <a:gd name="connsiteY80" fmla="*/ 1497823 h 3147951"/>
                  <a:gd name="connsiteX81" fmla="*/ 2009601 w 3103982"/>
                  <a:gd name="connsiteY81" fmla="*/ 1338712 h 3147951"/>
                  <a:gd name="connsiteX82" fmla="*/ 2006243 w 3103982"/>
                  <a:gd name="connsiteY82" fmla="*/ 1335280 h 3147951"/>
                  <a:gd name="connsiteX83" fmla="*/ 1996734 w 3103982"/>
                  <a:gd name="connsiteY83" fmla="*/ 1326201 h 3147951"/>
                  <a:gd name="connsiteX84" fmla="*/ 1941547 w 3103982"/>
                  <a:gd name="connsiteY84" fmla="*/ 1272203 h 3147951"/>
                  <a:gd name="connsiteX85" fmla="*/ 1780568 w 3103982"/>
                  <a:gd name="connsiteY85" fmla="*/ 1159710 h 3147951"/>
                  <a:gd name="connsiteX86" fmla="*/ 1765251 w 3103982"/>
                  <a:gd name="connsiteY86" fmla="*/ 1149075 h 3147951"/>
                  <a:gd name="connsiteX87" fmla="*/ 2535589 w 3103982"/>
                  <a:gd name="connsiteY87" fmla="*/ 591161 h 3147951"/>
                  <a:gd name="connsiteX88" fmla="*/ 1073303 w 3103982"/>
                  <a:gd name="connsiteY88" fmla="*/ 352844 h 3147951"/>
                  <a:gd name="connsiteX89" fmla="*/ 1071223 w 3103982"/>
                  <a:gd name="connsiteY89" fmla="*/ 354568 h 3147951"/>
                  <a:gd name="connsiteX90" fmla="*/ 1073303 w 3103982"/>
                  <a:gd name="connsiteY90" fmla="*/ 354627 h 3147951"/>
                  <a:gd name="connsiteX91" fmla="*/ 1073066 w 3103982"/>
                  <a:gd name="connsiteY91" fmla="*/ 354449 h 3147951"/>
                  <a:gd name="connsiteX92" fmla="*/ 1073303 w 3103982"/>
                  <a:gd name="connsiteY92" fmla="*/ 352844 h 3147951"/>
                  <a:gd name="connsiteX93" fmla="*/ 1778920 w 3103982"/>
                  <a:gd name="connsiteY93" fmla="*/ 49 h 3147951"/>
                  <a:gd name="connsiteX94" fmla="*/ 1826538 w 3103982"/>
                  <a:gd name="connsiteY94" fmla="*/ 625 h 3147951"/>
                  <a:gd name="connsiteX95" fmla="*/ 2086269 w 3103982"/>
                  <a:gd name="connsiteY95" fmla="*/ 36613 h 3147951"/>
                  <a:gd name="connsiteX96" fmla="*/ 2094933 w 3103982"/>
                  <a:gd name="connsiteY96" fmla="*/ 37952 h 3147951"/>
                  <a:gd name="connsiteX97" fmla="*/ 2095843 w 3103982"/>
                  <a:gd name="connsiteY97" fmla="*/ 37594 h 3147951"/>
                  <a:gd name="connsiteX98" fmla="*/ 2188860 w 3103982"/>
                  <a:gd name="connsiteY98" fmla="*/ 86035 h 3147951"/>
                  <a:gd name="connsiteX99" fmla="*/ 2243126 w 3103982"/>
                  <a:gd name="connsiteY99" fmla="*/ 112662 h 3147951"/>
                  <a:gd name="connsiteX100" fmla="*/ 2263412 w 3103982"/>
                  <a:gd name="connsiteY100" fmla="*/ 117478 h 3147951"/>
                  <a:gd name="connsiteX101" fmla="*/ 2273848 w 3103982"/>
                  <a:gd name="connsiteY101" fmla="*/ 119683 h 3147951"/>
                  <a:gd name="connsiteX102" fmla="*/ 2275751 w 3103982"/>
                  <a:gd name="connsiteY102" fmla="*/ 120407 h 3147951"/>
                  <a:gd name="connsiteX103" fmla="*/ 2280087 w 3103982"/>
                  <a:gd name="connsiteY103" fmla="*/ 121436 h 3147951"/>
                  <a:gd name="connsiteX104" fmla="*/ 2306260 w 3103982"/>
                  <a:gd name="connsiteY104" fmla="*/ 131390 h 3147951"/>
                  <a:gd name="connsiteX105" fmla="*/ 2316092 w 3103982"/>
                  <a:gd name="connsiteY105" fmla="*/ 132440 h 3147951"/>
                  <a:gd name="connsiteX106" fmla="*/ 2316357 w 3103982"/>
                  <a:gd name="connsiteY106" fmla="*/ 131550 h 3147951"/>
                  <a:gd name="connsiteX107" fmla="*/ 2317701 w 3103982"/>
                  <a:gd name="connsiteY107" fmla="*/ 120339 h 3147951"/>
                  <a:gd name="connsiteX108" fmla="*/ 2419258 w 3103982"/>
                  <a:gd name="connsiteY108" fmla="*/ 234157 h 3147951"/>
                  <a:gd name="connsiteX109" fmla="*/ 2423868 w 3103982"/>
                  <a:gd name="connsiteY109" fmla="*/ 246959 h 3147951"/>
                  <a:gd name="connsiteX110" fmla="*/ 2437317 w 3103982"/>
                  <a:gd name="connsiteY110" fmla="*/ 273828 h 3147951"/>
                  <a:gd name="connsiteX111" fmla="*/ 2437304 w 3103982"/>
                  <a:gd name="connsiteY111" fmla="*/ 273674 h 3147951"/>
                  <a:gd name="connsiteX112" fmla="*/ 2475030 w 3103982"/>
                  <a:gd name="connsiteY112" fmla="*/ 357037 h 3147951"/>
                  <a:gd name="connsiteX113" fmla="*/ 2523509 w 3103982"/>
                  <a:gd name="connsiteY113" fmla="*/ 559405 h 3147951"/>
                  <a:gd name="connsiteX114" fmla="*/ 1722408 w 3103982"/>
                  <a:gd name="connsiteY114" fmla="*/ 1140481 h 3147951"/>
                  <a:gd name="connsiteX115" fmla="*/ 574795 w 3103982"/>
                  <a:gd name="connsiteY115" fmla="*/ 2738139 h 3147951"/>
                  <a:gd name="connsiteX116" fmla="*/ 675021 w 3103982"/>
                  <a:gd name="connsiteY116" fmla="*/ 2996388 h 3147951"/>
                  <a:gd name="connsiteX117" fmla="*/ 679197 w 3103982"/>
                  <a:gd name="connsiteY117" fmla="*/ 3015148 h 3147951"/>
                  <a:gd name="connsiteX118" fmla="*/ 680381 w 3103982"/>
                  <a:gd name="connsiteY118" fmla="*/ 3023058 h 3147951"/>
                  <a:gd name="connsiteX119" fmla="*/ 686907 w 3103982"/>
                  <a:gd name="connsiteY119" fmla="*/ 3031804 h 3147951"/>
                  <a:gd name="connsiteX120" fmla="*/ 693326 w 3103982"/>
                  <a:gd name="connsiteY120" fmla="*/ 3041737 h 3147951"/>
                  <a:gd name="connsiteX121" fmla="*/ 679403 w 3103982"/>
                  <a:gd name="connsiteY121" fmla="*/ 3061656 h 3147951"/>
                  <a:gd name="connsiteX122" fmla="*/ 660946 w 3103982"/>
                  <a:gd name="connsiteY122" fmla="*/ 3059125 h 3147951"/>
                  <a:gd name="connsiteX123" fmla="*/ 647265 w 3103982"/>
                  <a:gd name="connsiteY123" fmla="*/ 3057608 h 3147951"/>
                  <a:gd name="connsiteX124" fmla="*/ 575822 w 3103982"/>
                  <a:gd name="connsiteY124" fmla="*/ 3038469 h 3147951"/>
                  <a:gd name="connsiteX125" fmla="*/ 490056 w 3103982"/>
                  <a:gd name="connsiteY125" fmla="*/ 2996567 h 3147951"/>
                  <a:gd name="connsiteX126" fmla="*/ 389727 w 3103982"/>
                  <a:gd name="connsiteY126" fmla="*/ 2922687 h 3147951"/>
                  <a:gd name="connsiteX127" fmla="*/ 245535 w 3103982"/>
                  <a:gd name="connsiteY127" fmla="*/ 2797277 h 3147951"/>
                  <a:gd name="connsiteX128" fmla="*/ 156203 w 3103982"/>
                  <a:gd name="connsiteY128" fmla="*/ 2708895 h 3147951"/>
                  <a:gd name="connsiteX129" fmla="*/ 150340 w 3103982"/>
                  <a:gd name="connsiteY129" fmla="*/ 2700235 h 3147951"/>
                  <a:gd name="connsiteX130" fmla="*/ 114187 w 3103982"/>
                  <a:gd name="connsiteY130" fmla="*/ 2650394 h 3147951"/>
                  <a:gd name="connsiteX131" fmla="*/ 79409 w 3103982"/>
                  <a:gd name="connsiteY131" fmla="*/ 2587050 h 3147951"/>
                  <a:gd name="connsiteX132" fmla="*/ 68956 w 3103982"/>
                  <a:gd name="connsiteY132" fmla="*/ 2559063 h 3147951"/>
                  <a:gd name="connsiteX133" fmla="*/ 68117 w 3103982"/>
                  <a:gd name="connsiteY133" fmla="*/ 2555986 h 3147951"/>
                  <a:gd name="connsiteX134" fmla="*/ 66129 w 3103982"/>
                  <a:gd name="connsiteY134" fmla="*/ 2552050 h 3147951"/>
                  <a:gd name="connsiteX135" fmla="*/ 61580 w 3103982"/>
                  <a:gd name="connsiteY135" fmla="*/ 2542949 h 3147951"/>
                  <a:gd name="connsiteX136" fmla="*/ 62487 w 3103982"/>
                  <a:gd name="connsiteY136" fmla="*/ 2527660 h 3147951"/>
                  <a:gd name="connsiteX137" fmla="*/ 63369 w 3103982"/>
                  <a:gd name="connsiteY137" fmla="*/ 2526991 h 3147951"/>
                  <a:gd name="connsiteX138" fmla="*/ 63362 w 3103982"/>
                  <a:gd name="connsiteY138" fmla="*/ 2526663 h 3147951"/>
                  <a:gd name="connsiteX139" fmla="*/ 78801 w 3103982"/>
                  <a:gd name="connsiteY139" fmla="*/ 2511529 h 3147951"/>
                  <a:gd name="connsiteX140" fmla="*/ 88164 w 3103982"/>
                  <a:gd name="connsiteY140" fmla="*/ 2513149 h 3147951"/>
                  <a:gd name="connsiteX141" fmla="*/ 82502 w 3103982"/>
                  <a:gd name="connsiteY141" fmla="*/ 2497392 h 3147951"/>
                  <a:gd name="connsiteX142" fmla="*/ 55771 w 3103982"/>
                  <a:gd name="connsiteY142" fmla="*/ 2406669 h 3147951"/>
                  <a:gd name="connsiteX143" fmla="*/ 35290 w 3103982"/>
                  <a:gd name="connsiteY143" fmla="*/ 2320087 h 3147951"/>
                  <a:gd name="connsiteX144" fmla="*/ 31889 w 3103982"/>
                  <a:gd name="connsiteY144" fmla="*/ 2313303 h 3147951"/>
                  <a:gd name="connsiteX145" fmla="*/ 2142 w 3103982"/>
                  <a:gd name="connsiteY145" fmla="*/ 2194950 h 3147951"/>
                  <a:gd name="connsiteX146" fmla="*/ 716 w 3103982"/>
                  <a:gd name="connsiteY146" fmla="*/ 1948884 h 3147951"/>
                  <a:gd name="connsiteX147" fmla="*/ 45947 w 3103982"/>
                  <a:gd name="connsiteY147" fmla="*/ 1821572 h 3147951"/>
                  <a:gd name="connsiteX148" fmla="*/ 65442 w 3103982"/>
                  <a:gd name="connsiteY148" fmla="*/ 1761482 h 3147951"/>
                  <a:gd name="connsiteX149" fmla="*/ 135893 w 3103982"/>
                  <a:gd name="connsiteY149" fmla="*/ 1715820 h 3147951"/>
                  <a:gd name="connsiteX150" fmla="*/ 144260 w 3103982"/>
                  <a:gd name="connsiteY150" fmla="*/ 1710442 h 3147951"/>
                  <a:gd name="connsiteX151" fmla="*/ 173221 w 3103982"/>
                  <a:gd name="connsiteY151" fmla="*/ 1668045 h 3147951"/>
                  <a:gd name="connsiteX152" fmla="*/ 187288 w 3103982"/>
                  <a:gd name="connsiteY152" fmla="*/ 1645938 h 3147951"/>
                  <a:gd name="connsiteX153" fmla="*/ 179116 w 3103982"/>
                  <a:gd name="connsiteY153" fmla="*/ 1644956 h 3147951"/>
                  <a:gd name="connsiteX154" fmla="*/ 178710 w 3103982"/>
                  <a:gd name="connsiteY154" fmla="*/ 1644483 h 3147951"/>
                  <a:gd name="connsiteX155" fmla="*/ 177361 w 3103982"/>
                  <a:gd name="connsiteY155" fmla="*/ 1644333 h 3147951"/>
                  <a:gd name="connsiteX156" fmla="*/ 174086 w 3103982"/>
                  <a:gd name="connsiteY156" fmla="*/ 1639105 h 3147951"/>
                  <a:gd name="connsiteX157" fmla="*/ 173892 w 3103982"/>
                  <a:gd name="connsiteY157" fmla="*/ 1638880 h 3147951"/>
                  <a:gd name="connsiteX158" fmla="*/ 173869 w 3103982"/>
                  <a:gd name="connsiteY158" fmla="*/ 1638759 h 3147951"/>
                  <a:gd name="connsiteX159" fmla="*/ 171217 w 3103982"/>
                  <a:gd name="connsiteY159" fmla="*/ 1634526 h 3147951"/>
                  <a:gd name="connsiteX160" fmla="*/ 171445 w 3103982"/>
                  <a:gd name="connsiteY160" fmla="*/ 1626108 h 3147951"/>
                  <a:gd name="connsiteX161" fmla="*/ 170883 w 3103982"/>
                  <a:gd name="connsiteY161" fmla="*/ 1623174 h 3147951"/>
                  <a:gd name="connsiteX162" fmla="*/ 178907 w 3103982"/>
                  <a:gd name="connsiteY162" fmla="*/ 1555892 h 3147951"/>
                  <a:gd name="connsiteX163" fmla="*/ 182057 w 3103982"/>
                  <a:gd name="connsiteY163" fmla="*/ 1457109 h 3147951"/>
                  <a:gd name="connsiteX164" fmla="*/ 179086 w 3103982"/>
                  <a:gd name="connsiteY164" fmla="*/ 1314284 h 3147951"/>
                  <a:gd name="connsiteX165" fmla="*/ 232816 w 3103982"/>
                  <a:gd name="connsiteY165" fmla="*/ 982689 h 3147951"/>
                  <a:gd name="connsiteX166" fmla="*/ 235443 w 3103982"/>
                  <a:gd name="connsiteY166" fmla="*/ 975911 h 3147951"/>
                  <a:gd name="connsiteX167" fmla="*/ 246036 w 3103982"/>
                  <a:gd name="connsiteY167" fmla="*/ 941776 h 3147951"/>
                  <a:gd name="connsiteX168" fmla="*/ 258666 w 3103982"/>
                  <a:gd name="connsiteY168" fmla="*/ 908232 h 3147951"/>
                  <a:gd name="connsiteX169" fmla="*/ 272137 w 3103982"/>
                  <a:gd name="connsiteY169" fmla="*/ 881236 h 3147951"/>
                  <a:gd name="connsiteX170" fmla="*/ 281791 w 3103982"/>
                  <a:gd name="connsiteY170" fmla="*/ 856328 h 3147951"/>
                  <a:gd name="connsiteX171" fmla="*/ 289615 w 3103982"/>
                  <a:gd name="connsiteY171" fmla="*/ 845870 h 3147951"/>
                  <a:gd name="connsiteX172" fmla="*/ 302866 w 3103982"/>
                  <a:gd name="connsiteY172" fmla="*/ 831360 h 3147951"/>
                  <a:gd name="connsiteX173" fmla="*/ 306653 w 3103982"/>
                  <a:gd name="connsiteY173" fmla="*/ 826058 h 3147951"/>
                  <a:gd name="connsiteX174" fmla="*/ 324468 w 3103982"/>
                  <a:gd name="connsiteY174" fmla="*/ 806568 h 3147951"/>
                  <a:gd name="connsiteX175" fmla="*/ 326250 w 3103982"/>
                  <a:gd name="connsiteY175" fmla="*/ 804321 h 3147951"/>
                  <a:gd name="connsiteX176" fmla="*/ 347331 w 3103982"/>
                  <a:gd name="connsiteY176" fmla="*/ 794114 h 3147951"/>
                  <a:gd name="connsiteX177" fmla="*/ 354844 w 3103982"/>
                  <a:gd name="connsiteY177" fmla="*/ 796137 h 3147951"/>
                  <a:gd name="connsiteX178" fmla="*/ 362883 w 3103982"/>
                  <a:gd name="connsiteY178" fmla="*/ 795726 h 3147951"/>
                  <a:gd name="connsiteX179" fmla="*/ 370230 w 3103982"/>
                  <a:gd name="connsiteY179" fmla="*/ 800281 h 3147951"/>
                  <a:gd name="connsiteX180" fmla="*/ 372136 w 3103982"/>
                  <a:gd name="connsiteY180" fmla="*/ 800794 h 3147951"/>
                  <a:gd name="connsiteX181" fmla="*/ 372306 w 3103982"/>
                  <a:gd name="connsiteY181" fmla="*/ 801568 h 3147951"/>
                  <a:gd name="connsiteX182" fmla="*/ 374201 w 3103982"/>
                  <a:gd name="connsiteY182" fmla="*/ 802744 h 3147951"/>
                  <a:gd name="connsiteX183" fmla="*/ 376467 w 3103982"/>
                  <a:gd name="connsiteY183" fmla="*/ 816504 h 3147951"/>
                  <a:gd name="connsiteX184" fmla="*/ 377020 w 3103982"/>
                  <a:gd name="connsiteY184" fmla="*/ 812604 h 3147951"/>
                  <a:gd name="connsiteX185" fmla="*/ 394898 w 3103982"/>
                  <a:gd name="connsiteY185" fmla="*/ 704231 h 3147951"/>
                  <a:gd name="connsiteX186" fmla="*/ 456118 w 3103982"/>
                  <a:gd name="connsiteY186" fmla="*/ 612105 h 3147951"/>
                  <a:gd name="connsiteX187" fmla="*/ 998235 w 3103982"/>
                  <a:gd name="connsiteY187" fmla="*/ 224581 h 3147951"/>
                  <a:gd name="connsiteX188" fmla="*/ 1592657 w 3103982"/>
                  <a:gd name="connsiteY188" fmla="*/ 8173 h 3147951"/>
                  <a:gd name="connsiteX189" fmla="*/ 1778920 w 3103982"/>
                  <a:gd name="connsiteY189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553853 w 3103982"/>
                  <a:gd name="connsiteY77" fmla="*/ 2621704 h 3147951"/>
                  <a:gd name="connsiteX78" fmla="*/ 2403963 w 3103982"/>
                  <a:gd name="connsiteY78" fmla="*/ 1863657 h 3147951"/>
                  <a:gd name="connsiteX79" fmla="*/ 2158488 w 3103982"/>
                  <a:gd name="connsiteY79" fmla="*/ 1497823 h 3147951"/>
                  <a:gd name="connsiteX80" fmla="*/ 2009601 w 3103982"/>
                  <a:gd name="connsiteY80" fmla="*/ 1338712 h 3147951"/>
                  <a:gd name="connsiteX81" fmla="*/ 2006243 w 3103982"/>
                  <a:gd name="connsiteY81" fmla="*/ 1335280 h 3147951"/>
                  <a:gd name="connsiteX82" fmla="*/ 1996734 w 3103982"/>
                  <a:gd name="connsiteY82" fmla="*/ 1326201 h 3147951"/>
                  <a:gd name="connsiteX83" fmla="*/ 1941547 w 3103982"/>
                  <a:gd name="connsiteY83" fmla="*/ 1272203 h 3147951"/>
                  <a:gd name="connsiteX84" fmla="*/ 1780568 w 3103982"/>
                  <a:gd name="connsiteY84" fmla="*/ 1159710 h 3147951"/>
                  <a:gd name="connsiteX85" fmla="*/ 1765251 w 3103982"/>
                  <a:gd name="connsiteY85" fmla="*/ 1149075 h 3147951"/>
                  <a:gd name="connsiteX86" fmla="*/ 2535589 w 3103982"/>
                  <a:gd name="connsiteY86" fmla="*/ 591161 h 3147951"/>
                  <a:gd name="connsiteX87" fmla="*/ 1073303 w 3103982"/>
                  <a:gd name="connsiteY87" fmla="*/ 352844 h 3147951"/>
                  <a:gd name="connsiteX88" fmla="*/ 1071223 w 3103982"/>
                  <a:gd name="connsiteY88" fmla="*/ 354568 h 3147951"/>
                  <a:gd name="connsiteX89" fmla="*/ 1073303 w 3103982"/>
                  <a:gd name="connsiteY89" fmla="*/ 354627 h 3147951"/>
                  <a:gd name="connsiteX90" fmla="*/ 1073066 w 3103982"/>
                  <a:gd name="connsiteY90" fmla="*/ 354449 h 3147951"/>
                  <a:gd name="connsiteX91" fmla="*/ 1073303 w 3103982"/>
                  <a:gd name="connsiteY91" fmla="*/ 352844 h 3147951"/>
                  <a:gd name="connsiteX92" fmla="*/ 1778920 w 3103982"/>
                  <a:gd name="connsiteY92" fmla="*/ 49 h 3147951"/>
                  <a:gd name="connsiteX93" fmla="*/ 1826538 w 3103982"/>
                  <a:gd name="connsiteY93" fmla="*/ 625 h 3147951"/>
                  <a:gd name="connsiteX94" fmla="*/ 2086269 w 3103982"/>
                  <a:gd name="connsiteY94" fmla="*/ 36613 h 3147951"/>
                  <a:gd name="connsiteX95" fmla="*/ 2094933 w 3103982"/>
                  <a:gd name="connsiteY95" fmla="*/ 37952 h 3147951"/>
                  <a:gd name="connsiteX96" fmla="*/ 2095843 w 3103982"/>
                  <a:gd name="connsiteY96" fmla="*/ 37594 h 3147951"/>
                  <a:gd name="connsiteX97" fmla="*/ 2188860 w 3103982"/>
                  <a:gd name="connsiteY97" fmla="*/ 86035 h 3147951"/>
                  <a:gd name="connsiteX98" fmla="*/ 2243126 w 3103982"/>
                  <a:gd name="connsiteY98" fmla="*/ 112662 h 3147951"/>
                  <a:gd name="connsiteX99" fmla="*/ 2263412 w 3103982"/>
                  <a:gd name="connsiteY99" fmla="*/ 117478 h 3147951"/>
                  <a:gd name="connsiteX100" fmla="*/ 2273848 w 3103982"/>
                  <a:gd name="connsiteY100" fmla="*/ 119683 h 3147951"/>
                  <a:gd name="connsiteX101" fmla="*/ 2275751 w 3103982"/>
                  <a:gd name="connsiteY101" fmla="*/ 120407 h 3147951"/>
                  <a:gd name="connsiteX102" fmla="*/ 2280087 w 3103982"/>
                  <a:gd name="connsiteY102" fmla="*/ 121436 h 3147951"/>
                  <a:gd name="connsiteX103" fmla="*/ 2306260 w 3103982"/>
                  <a:gd name="connsiteY103" fmla="*/ 131390 h 3147951"/>
                  <a:gd name="connsiteX104" fmla="*/ 2316092 w 3103982"/>
                  <a:gd name="connsiteY104" fmla="*/ 132440 h 3147951"/>
                  <a:gd name="connsiteX105" fmla="*/ 2316357 w 3103982"/>
                  <a:gd name="connsiteY105" fmla="*/ 131550 h 3147951"/>
                  <a:gd name="connsiteX106" fmla="*/ 2317701 w 3103982"/>
                  <a:gd name="connsiteY106" fmla="*/ 120339 h 3147951"/>
                  <a:gd name="connsiteX107" fmla="*/ 2419258 w 3103982"/>
                  <a:gd name="connsiteY107" fmla="*/ 234157 h 3147951"/>
                  <a:gd name="connsiteX108" fmla="*/ 2423868 w 3103982"/>
                  <a:gd name="connsiteY108" fmla="*/ 246959 h 3147951"/>
                  <a:gd name="connsiteX109" fmla="*/ 2437317 w 3103982"/>
                  <a:gd name="connsiteY109" fmla="*/ 273828 h 3147951"/>
                  <a:gd name="connsiteX110" fmla="*/ 2437304 w 3103982"/>
                  <a:gd name="connsiteY110" fmla="*/ 273674 h 3147951"/>
                  <a:gd name="connsiteX111" fmla="*/ 2475030 w 3103982"/>
                  <a:gd name="connsiteY111" fmla="*/ 357037 h 3147951"/>
                  <a:gd name="connsiteX112" fmla="*/ 2523509 w 3103982"/>
                  <a:gd name="connsiteY112" fmla="*/ 559405 h 3147951"/>
                  <a:gd name="connsiteX113" fmla="*/ 1722408 w 3103982"/>
                  <a:gd name="connsiteY113" fmla="*/ 1140481 h 3147951"/>
                  <a:gd name="connsiteX114" fmla="*/ 574795 w 3103982"/>
                  <a:gd name="connsiteY114" fmla="*/ 2738139 h 3147951"/>
                  <a:gd name="connsiteX115" fmla="*/ 675021 w 3103982"/>
                  <a:gd name="connsiteY115" fmla="*/ 2996388 h 3147951"/>
                  <a:gd name="connsiteX116" fmla="*/ 679197 w 3103982"/>
                  <a:gd name="connsiteY116" fmla="*/ 3015148 h 3147951"/>
                  <a:gd name="connsiteX117" fmla="*/ 680381 w 3103982"/>
                  <a:gd name="connsiteY117" fmla="*/ 3023058 h 3147951"/>
                  <a:gd name="connsiteX118" fmla="*/ 686907 w 3103982"/>
                  <a:gd name="connsiteY118" fmla="*/ 3031804 h 3147951"/>
                  <a:gd name="connsiteX119" fmla="*/ 693326 w 3103982"/>
                  <a:gd name="connsiteY119" fmla="*/ 3041737 h 3147951"/>
                  <a:gd name="connsiteX120" fmla="*/ 679403 w 3103982"/>
                  <a:gd name="connsiteY120" fmla="*/ 3061656 h 3147951"/>
                  <a:gd name="connsiteX121" fmla="*/ 660946 w 3103982"/>
                  <a:gd name="connsiteY121" fmla="*/ 3059125 h 3147951"/>
                  <a:gd name="connsiteX122" fmla="*/ 647265 w 3103982"/>
                  <a:gd name="connsiteY122" fmla="*/ 3057608 h 3147951"/>
                  <a:gd name="connsiteX123" fmla="*/ 575822 w 3103982"/>
                  <a:gd name="connsiteY123" fmla="*/ 3038469 h 3147951"/>
                  <a:gd name="connsiteX124" fmla="*/ 490056 w 3103982"/>
                  <a:gd name="connsiteY124" fmla="*/ 2996567 h 3147951"/>
                  <a:gd name="connsiteX125" fmla="*/ 389727 w 3103982"/>
                  <a:gd name="connsiteY125" fmla="*/ 2922687 h 3147951"/>
                  <a:gd name="connsiteX126" fmla="*/ 245535 w 3103982"/>
                  <a:gd name="connsiteY126" fmla="*/ 2797277 h 3147951"/>
                  <a:gd name="connsiteX127" fmla="*/ 156203 w 3103982"/>
                  <a:gd name="connsiteY127" fmla="*/ 2708895 h 3147951"/>
                  <a:gd name="connsiteX128" fmla="*/ 150340 w 3103982"/>
                  <a:gd name="connsiteY128" fmla="*/ 2700235 h 3147951"/>
                  <a:gd name="connsiteX129" fmla="*/ 114187 w 3103982"/>
                  <a:gd name="connsiteY129" fmla="*/ 2650394 h 3147951"/>
                  <a:gd name="connsiteX130" fmla="*/ 79409 w 3103982"/>
                  <a:gd name="connsiteY130" fmla="*/ 2587050 h 3147951"/>
                  <a:gd name="connsiteX131" fmla="*/ 68956 w 3103982"/>
                  <a:gd name="connsiteY131" fmla="*/ 2559063 h 3147951"/>
                  <a:gd name="connsiteX132" fmla="*/ 68117 w 3103982"/>
                  <a:gd name="connsiteY132" fmla="*/ 2555986 h 3147951"/>
                  <a:gd name="connsiteX133" fmla="*/ 66129 w 3103982"/>
                  <a:gd name="connsiteY133" fmla="*/ 2552050 h 3147951"/>
                  <a:gd name="connsiteX134" fmla="*/ 61580 w 3103982"/>
                  <a:gd name="connsiteY134" fmla="*/ 2542949 h 3147951"/>
                  <a:gd name="connsiteX135" fmla="*/ 62487 w 3103982"/>
                  <a:gd name="connsiteY135" fmla="*/ 2527660 h 3147951"/>
                  <a:gd name="connsiteX136" fmla="*/ 63369 w 3103982"/>
                  <a:gd name="connsiteY136" fmla="*/ 2526991 h 3147951"/>
                  <a:gd name="connsiteX137" fmla="*/ 63362 w 3103982"/>
                  <a:gd name="connsiteY137" fmla="*/ 2526663 h 3147951"/>
                  <a:gd name="connsiteX138" fmla="*/ 78801 w 3103982"/>
                  <a:gd name="connsiteY138" fmla="*/ 2511529 h 3147951"/>
                  <a:gd name="connsiteX139" fmla="*/ 88164 w 3103982"/>
                  <a:gd name="connsiteY139" fmla="*/ 2513149 h 3147951"/>
                  <a:gd name="connsiteX140" fmla="*/ 82502 w 3103982"/>
                  <a:gd name="connsiteY140" fmla="*/ 2497392 h 3147951"/>
                  <a:gd name="connsiteX141" fmla="*/ 55771 w 3103982"/>
                  <a:gd name="connsiteY141" fmla="*/ 2406669 h 3147951"/>
                  <a:gd name="connsiteX142" fmla="*/ 35290 w 3103982"/>
                  <a:gd name="connsiteY142" fmla="*/ 2320087 h 3147951"/>
                  <a:gd name="connsiteX143" fmla="*/ 31889 w 3103982"/>
                  <a:gd name="connsiteY143" fmla="*/ 2313303 h 3147951"/>
                  <a:gd name="connsiteX144" fmla="*/ 2142 w 3103982"/>
                  <a:gd name="connsiteY144" fmla="*/ 2194950 h 3147951"/>
                  <a:gd name="connsiteX145" fmla="*/ 716 w 3103982"/>
                  <a:gd name="connsiteY145" fmla="*/ 1948884 h 3147951"/>
                  <a:gd name="connsiteX146" fmla="*/ 45947 w 3103982"/>
                  <a:gd name="connsiteY146" fmla="*/ 1821572 h 3147951"/>
                  <a:gd name="connsiteX147" fmla="*/ 65442 w 3103982"/>
                  <a:gd name="connsiteY147" fmla="*/ 1761482 h 3147951"/>
                  <a:gd name="connsiteX148" fmla="*/ 135893 w 3103982"/>
                  <a:gd name="connsiteY148" fmla="*/ 1715820 h 3147951"/>
                  <a:gd name="connsiteX149" fmla="*/ 144260 w 3103982"/>
                  <a:gd name="connsiteY149" fmla="*/ 1710442 h 3147951"/>
                  <a:gd name="connsiteX150" fmla="*/ 173221 w 3103982"/>
                  <a:gd name="connsiteY150" fmla="*/ 1668045 h 3147951"/>
                  <a:gd name="connsiteX151" fmla="*/ 187288 w 3103982"/>
                  <a:gd name="connsiteY151" fmla="*/ 1645938 h 3147951"/>
                  <a:gd name="connsiteX152" fmla="*/ 179116 w 3103982"/>
                  <a:gd name="connsiteY152" fmla="*/ 1644956 h 3147951"/>
                  <a:gd name="connsiteX153" fmla="*/ 178710 w 3103982"/>
                  <a:gd name="connsiteY153" fmla="*/ 1644483 h 3147951"/>
                  <a:gd name="connsiteX154" fmla="*/ 177361 w 3103982"/>
                  <a:gd name="connsiteY154" fmla="*/ 1644333 h 3147951"/>
                  <a:gd name="connsiteX155" fmla="*/ 174086 w 3103982"/>
                  <a:gd name="connsiteY155" fmla="*/ 1639105 h 3147951"/>
                  <a:gd name="connsiteX156" fmla="*/ 173892 w 3103982"/>
                  <a:gd name="connsiteY156" fmla="*/ 1638880 h 3147951"/>
                  <a:gd name="connsiteX157" fmla="*/ 173869 w 3103982"/>
                  <a:gd name="connsiteY157" fmla="*/ 1638759 h 3147951"/>
                  <a:gd name="connsiteX158" fmla="*/ 171217 w 3103982"/>
                  <a:gd name="connsiteY158" fmla="*/ 1634526 h 3147951"/>
                  <a:gd name="connsiteX159" fmla="*/ 171445 w 3103982"/>
                  <a:gd name="connsiteY159" fmla="*/ 1626108 h 3147951"/>
                  <a:gd name="connsiteX160" fmla="*/ 170883 w 3103982"/>
                  <a:gd name="connsiteY160" fmla="*/ 1623174 h 3147951"/>
                  <a:gd name="connsiteX161" fmla="*/ 178907 w 3103982"/>
                  <a:gd name="connsiteY161" fmla="*/ 1555892 h 3147951"/>
                  <a:gd name="connsiteX162" fmla="*/ 182057 w 3103982"/>
                  <a:gd name="connsiteY162" fmla="*/ 1457109 h 3147951"/>
                  <a:gd name="connsiteX163" fmla="*/ 179086 w 3103982"/>
                  <a:gd name="connsiteY163" fmla="*/ 1314284 h 3147951"/>
                  <a:gd name="connsiteX164" fmla="*/ 232816 w 3103982"/>
                  <a:gd name="connsiteY164" fmla="*/ 982689 h 3147951"/>
                  <a:gd name="connsiteX165" fmla="*/ 235443 w 3103982"/>
                  <a:gd name="connsiteY165" fmla="*/ 975911 h 3147951"/>
                  <a:gd name="connsiteX166" fmla="*/ 246036 w 3103982"/>
                  <a:gd name="connsiteY166" fmla="*/ 941776 h 3147951"/>
                  <a:gd name="connsiteX167" fmla="*/ 258666 w 3103982"/>
                  <a:gd name="connsiteY167" fmla="*/ 908232 h 3147951"/>
                  <a:gd name="connsiteX168" fmla="*/ 272137 w 3103982"/>
                  <a:gd name="connsiteY168" fmla="*/ 881236 h 3147951"/>
                  <a:gd name="connsiteX169" fmla="*/ 281791 w 3103982"/>
                  <a:gd name="connsiteY169" fmla="*/ 856328 h 3147951"/>
                  <a:gd name="connsiteX170" fmla="*/ 289615 w 3103982"/>
                  <a:gd name="connsiteY170" fmla="*/ 845870 h 3147951"/>
                  <a:gd name="connsiteX171" fmla="*/ 302866 w 3103982"/>
                  <a:gd name="connsiteY171" fmla="*/ 831360 h 3147951"/>
                  <a:gd name="connsiteX172" fmla="*/ 306653 w 3103982"/>
                  <a:gd name="connsiteY172" fmla="*/ 826058 h 3147951"/>
                  <a:gd name="connsiteX173" fmla="*/ 324468 w 3103982"/>
                  <a:gd name="connsiteY173" fmla="*/ 806568 h 3147951"/>
                  <a:gd name="connsiteX174" fmla="*/ 326250 w 3103982"/>
                  <a:gd name="connsiteY174" fmla="*/ 804321 h 3147951"/>
                  <a:gd name="connsiteX175" fmla="*/ 347331 w 3103982"/>
                  <a:gd name="connsiteY175" fmla="*/ 794114 h 3147951"/>
                  <a:gd name="connsiteX176" fmla="*/ 354844 w 3103982"/>
                  <a:gd name="connsiteY176" fmla="*/ 796137 h 3147951"/>
                  <a:gd name="connsiteX177" fmla="*/ 362883 w 3103982"/>
                  <a:gd name="connsiteY177" fmla="*/ 795726 h 3147951"/>
                  <a:gd name="connsiteX178" fmla="*/ 370230 w 3103982"/>
                  <a:gd name="connsiteY178" fmla="*/ 800281 h 3147951"/>
                  <a:gd name="connsiteX179" fmla="*/ 372136 w 3103982"/>
                  <a:gd name="connsiteY179" fmla="*/ 800794 h 3147951"/>
                  <a:gd name="connsiteX180" fmla="*/ 372306 w 3103982"/>
                  <a:gd name="connsiteY180" fmla="*/ 801568 h 3147951"/>
                  <a:gd name="connsiteX181" fmla="*/ 374201 w 3103982"/>
                  <a:gd name="connsiteY181" fmla="*/ 802744 h 3147951"/>
                  <a:gd name="connsiteX182" fmla="*/ 376467 w 3103982"/>
                  <a:gd name="connsiteY182" fmla="*/ 816504 h 3147951"/>
                  <a:gd name="connsiteX183" fmla="*/ 377020 w 3103982"/>
                  <a:gd name="connsiteY183" fmla="*/ 812604 h 3147951"/>
                  <a:gd name="connsiteX184" fmla="*/ 394898 w 3103982"/>
                  <a:gd name="connsiteY184" fmla="*/ 704231 h 3147951"/>
                  <a:gd name="connsiteX185" fmla="*/ 456118 w 3103982"/>
                  <a:gd name="connsiteY185" fmla="*/ 612105 h 3147951"/>
                  <a:gd name="connsiteX186" fmla="*/ 998235 w 3103982"/>
                  <a:gd name="connsiteY186" fmla="*/ 224581 h 3147951"/>
                  <a:gd name="connsiteX187" fmla="*/ 1592657 w 3103982"/>
                  <a:gd name="connsiteY187" fmla="*/ 8173 h 3147951"/>
                  <a:gd name="connsiteX188" fmla="*/ 1778920 w 3103982"/>
                  <a:gd name="connsiteY188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553853 w 3103982"/>
                  <a:gd name="connsiteY76" fmla="*/ 2621704 h 3147951"/>
                  <a:gd name="connsiteX77" fmla="*/ 2403963 w 3103982"/>
                  <a:gd name="connsiteY77" fmla="*/ 1863657 h 3147951"/>
                  <a:gd name="connsiteX78" fmla="*/ 2158488 w 3103982"/>
                  <a:gd name="connsiteY78" fmla="*/ 1497823 h 3147951"/>
                  <a:gd name="connsiteX79" fmla="*/ 2009601 w 3103982"/>
                  <a:gd name="connsiteY79" fmla="*/ 1338712 h 3147951"/>
                  <a:gd name="connsiteX80" fmla="*/ 2006243 w 3103982"/>
                  <a:gd name="connsiteY80" fmla="*/ 1335280 h 3147951"/>
                  <a:gd name="connsiteX81" fmla="*/ 1996734 w 3103982"/>
                  <a:gd name="connsiteY81" fmla="*/ 1326201 h 3147951"/>
                  <a:gd name="connsiteX82" fmla="*/ 1941547 w 3103982"/>
                  <a:gd name="connsiteY82" fmla="*/ 1272203 h 3147951"/>
                  <a:gd name="connsiteX83" fmla="*/ 1780568 w 3103982"/>
                  <a:gd name="connsiteY83" fmla="*/ 1159710 h 3147951"/>
                  <a:gd name="connsiteX84" fmla="*/ 1765251 w 3103982"/>
                  <a:gd name="connsiteY84" fmla="*/ 1149075 h 3147951"/>
                  <a:gd name="connsiteX85" fmla="*/ 2535589 w 3103982"/>
                  <a:gd name="connsiteY85" fmla="*/ 591161 h 3147951"/>
                  <a:gd name="connsiteX86" fmla="*/ 1073303 w 3103982"/>
                  <a:gd name="connsiteY86" fmla="*/ 352844 h 3147951"/>
                  <a:gd name="connsiteX87" fmla="*/ 1071223 w 3103982"/>
                  <a:gd name="connsiteY87" fmla="*/ 354568 h 3147951"/>
                  <a:gd name="connsiteX88" fmla="*/ 1073303 w 3103982"/>
                  <a:gd name="connsiteY88" fmla="*/ 354627 h 3147951"/>
                  <a:gd name="connsiteX89" fmla="*/ 1073066 w 3103982"/>
                  <a:gd name="connsiteY89" fmla="*/ 354449 h 3147951"/>
                  <a:gd name="connsiteX90" fmla="*/ 1073303 w 3103982"/>
                  <a:gd name="connsiteY90" fmla="*/ 352844 h 3147951"/>
                  <a:gd name="connsiteX91" fmla="*/ 1778920 w 3103982"/>
                  <a:gd name="connsiteY91" fmla="*/ 49 h 3147951"/>
                  <a:gd name="connsiteX92" fmla="*/ 1826538 w 3103982"/>
                  <a:gd name="connsiteY92" fmla="*/ 625 h 3147951"/>
                  <a:gd name="connsiteX93" fmla="*/ 2086269 w 3103982"/>
                  <a:gd name="connsiteY93" fmla="*/ 36613 h 3147951"/>
                  <a:gd name="connsiteX94" fmla="*/ 2094933 w 3103982"/>
                  <a:gd name="connsiteY94" fmla="*/ 37952 h 3147951"/>
                  <a:gd name="connsiteX95" fmla="*/ 2095843 w 3103982"/>
                  <a:gd name="connsiteY95" fmla="*/ 37594 h 3147951"/>
                  <a:gd name="connsiteX96" fmla="*/ 2188860 w 3103982"/>
                  <a:gd name="connsiteY96" fmla="*/ 86035 h 3147951"/>
                  <a:gd name="connsiteX97" fmla="*/ 2243126 w 3103982"/>
                  <a:gd name="connsiteY97" fmla="*/ 112662 h 3147951"/>
                  <a:gd name="connsiteX98" fmla="*/ 2263412 w 3103982"/>
                  <a:gd name="connsiteY98" fmla="*/ 117478 h 3147951"/>
                  <a:gd name="connsiteX99" fmla="*/ 2273848 w 3103982"/>
                  <a:gd name="connsiteY99" fmla="*/ 119683 h 3147951"/>
                  <a:gd name="connsiteX100" fmla="*/ 2275751 w 3103982"/>
                  <a:gd name="connsiteY100" fmla="*/ 120407 h 3147951"/>
                  <a:gd name="connsiteX101" fmla="*/ 2280087 w 3103982"/>
                  <a:gd name="connsiteY101" fmla="*/ 121436 h 3147951"/>
                  <a:gd name="connsiteX102" fmla="*/ 2306260 w 3103982"/>
                  <a:gd name="connsiteY102" fmla="*/ 131390 h 3147951"/>
                  <a:gd name="connsiteX103" fmla="*/ 2316092 w 3103982"/>
                  <a:gd name="connsiteY103" fmla="*/ 132440 h 3147951"/>
                  <a:gd name="connsiteX104" fmla="*/ 2316357 w 3103982"/>
                  <a:gd name="connsiteY104" fmla="*/ 131550 h 3147951"/>
                  <a:gd name="connsiteX105" fmla="*/ 2317701 w 3103982"/>
                  <a:gd name="connsiteY105" fmla="*/ 120339 h 3147951"/>
                  <a:gd name="connsiteX106" fmla="*/ 2419258 w 3103982"/>
                  <a:gd name="connsiteY106" fmla="*/ 234157 h 3147951"/>
                  <a:gd name="connsiteX107" fmla="*/ 2423868 w 3103982"/>
                  <a:gd name="connsiteY107" fmla="*/ 246959 h 3147951"/>
                  <a:gd name="connsiteX108" fmla="*/ 2437317 w 3103982"/>
                  <a:gd name="connsiteY108" fmla="*/ 273828 h 3147951"/>
                  <a:gd name="connsiteX109" fmla="*/ 2437304 w 3103982"/>
                  <a:gd name="connsiteY109" fmla="*/ 273674 h 3147951"/>
                  <a:gd name="connsiteX110" fmla="*/ 2475030 w 3103982"/>
                  <a:gd name="connsiteY110" fmla="*/ 357037 h 3147951"/>
                  <a:gd name="connsiteX111" fmla="*/ 2523509 w 3103982"/>
                  <a:gd name="connsiteY111" fmla="*/ 559405 h 3147951"/>
                  <a:gd name="connsiteX112" fmla="*/ 1722408 w 3103982"/>
                  <a:gd name="connsiteY112" fmla="*/ 1140481 h 3147951"/>
                  <a:gd name="connsiteX113" fmla="*/ 574795 w 3103982"/>
                  <a:gd name="connsiteY113" fmla="*/ 2738139 h 3147951"/>
                  <a:gd name="connsiteX114" fmla="*/ 675021 w 3103982"/>
                  <a:gd name="connsiteY114" fmla="*/ 2996388 h 3147951"/>
                  <a:gd name="connsiteX115" fmla="*/ 679197 w 3103982"/>
                  <a:gd name="connsiteY115" fmla="*/ 3015148 h 3147951"/>
                  <a:gd name="connsiteX116" fmla="*/ 680381 w 3103982"/>
                  <a:gd name="connsiteY116" fmla="*/ 3023058 h 3147951"/>
                  <a:gd name="connsiteX117" fmla="*/ 686907 w 3103982"/>
                  <a:gd name="connsiteY117" fmla="*/ 3031804 h 3147951"/>
                  <a:gd name="connsiteX118" fmla="*/ 693326 w 3103982"/>
                  <a:gd name="connsiteY118" fmla="*/ 3041737 h 3147951"/>
                  <a:gd name="connsiteX119" fmla="*/ 679403 w 3103982"/>
                  <a:gd name="connsiteY119" fmla="*/ 3061656 h 3147951"/>
                  <a:gd name="connsiteX120" fmla="*/ 660946 w 3103982"/>
                  <a:gd name="connsiteY120" fmla="*/ 3059125 h 3147951"/>
                  <a:gd name="connsiteX121" fmla="*/ 647265 w 3103982"/>
                  <a:gd name="connsiteY121" fmla="*/ 3057608 h 3147951"/>
                  <a:gd name="connsiteX122" fmla="*/ 575822 w 3103982"/>
                  <a:gd name="connsiteY122" fmla="*/ 3038469 h 3147951"/>
                  <a:gd name="connsiteX123" fmla="*/ 490056 w 3103982"/>
                  <a:gd name="connsiteY123" fmla="*/ 2996567 h 3147951"/>
                  <a:gd name="connsiteX124" fmla="*/ 389727 w 3103982"/>
                  <a:gd name="connsiteY124" fmla="*/ 2922687 h 3147951"/>
                  <a:gd name="connsiteX125" fmla="*/ 245535 w 3103982"/>
                  <a:gd name="connsiteY125" fmla="*/ 2797277 h 3147951"/>
                  <a:gd name="connsiteX126" fmla="*/ 156203 w 3103982"/>
                  <a:gd name="connsiteY126" fmla="*/ 2708895 h 3147951"/>
                  <a:gd name="connsiteX127" fmla="*/ 150340 w 3103982"/>
                  <a:gd name="connsiteY127" fmla="*/ 2700235 h 3147951"/>
                  <a:gd name="connsiteX128" fmla="*/ 114187 w 3103982"/>
                  <a:gd name="connsiteY128" fmla="*/ 2650394 h 3147951"/>
                  <a:gd name="connsiteX129" fmla="*/ 79409 w 3103982"/>
                  <a:gd name="connsiteY129" fmla="*/ 2587050 h 3147951"/>
                  <a:gd name="connsiteX130" fmla="*/ 68956 w 3103982"/>
                  <a:gd name="connsiteY130" fmla="*/ 2559063 h 3147951"/>
                  <a:gd name="connsiteX131" fmla="*/ 68117 w 3103982"/>
                  <a:gd name="connsiteY131" fmla="*/ 2555986 h 3147951"/>
                  <a:gd name="connsiteX132" fmla="*/ 66129 w 3103982"/>
                  <a:gd name="connsiteY132" fmla="*/ 2552050 h 3147951"/>
                  <a:gd name="connsiteX133" fmla="*/ 61580 w 3103982"/>
                  <a:gd name="connsiteY133" fmla="*/ 2542949 h 3147951"/>
                  <a:gd name="connsiteX134" fmla="*/ 62487 w 3103982"/>
                  <a:gd name="connsiteY134" fmla="*/ 2527660 h 3147951"/>
                  <a:gd name="connsiteX135" fmla="*/ 63369 w 3103982"/>
                  <a:gd name="connsiteY135" fmla="*/ 2526991 h 3147951"/>
                  <a:gd name="connsiteX136" fmla="*/ 63362 w 3103982"/>
                  <a:gd name="connsiteY136" fmla="*/ 2526663 h 3147951"/>
                  <a:gd name="connsiteX137" fmla="*/ 78801 w 3103982"/>
                  <a:gd name="connsiteY137" fmla="*/ 2511529 h 3147951"/>
                  <a:gd name="connsiteX138" fmla="*/ 88164 w 3103982"/>
                  <a:gd name="connsiteY138" fmla="*/ 2513149 h 3147951"/>
                  <a:gd name="connsiteX139" fmla="*/ 82502 w 3103982"/>
                  <a:gd name="connsiteY139" fmla="*/ 2497392 h 3147951"/>
                  <a:gd name="connsiteX140" fmla="*/ 55771 w 3103982"/>
                  <a:gd name="connsiteY140" fmla="*/ 2406669 h 3147951"/>
                  <a:gd name="connsiteX141" fmla="*/ 35290 w 3103982"/>
                  <a:gd name="connsiteY141" fmla="*/ 2320087 h 3147951"/>
                  <a:gd name="connsiteX142" fmla="*/ 31889 w 3103982"/>
                  <a:gd name="connsiteY142" fmla="*/ 2313303 h 3147951"/>
                  <a:gd name="connsiteX143" fmla="*/ 2142 w 3103982"/>
                  <a:gd name="connsiteY143" fmla="*/ 2194950 h 3147951"/>
                  <a:gd name="connsiteX144" fmla="*/ 716 w 3103982"/>
                  <a:gd name="connsiteY144" fmla="*/ 1948884 h 3147951"/>
                  <a:gd name="connsiteX145" fmla="*/ 45947 w 3103982"/>
                  <a:gd name="connsiteY145" fmla="*/ 1821572 h 3147951"/>
                  <a:gd name="connsiteX146" fmla="*/ 65442 w 3103982"/>
                  <a:gd name="connsiteY146" fmla="*/ 1761482 h 3147951"/>
                  <a:gd name="connsiteX147" fmla="*/ 135893 w 3103982"/>
                  <a:gd name="connsiteY147" fmla="*/ 1715820 h 3147951"/>
                  <a:gd name="connsiteX148" fmla="*/ 144260 w 3103982"/>
                  <a:gd name="connsiteY148" fmla="*/ 1710442 h 3147951"/>
                  <a:gd name="connsiteX149" fmla="*/ 173221 w 3103982"/>
                  <a:gd name="connsiteY149" fmla="*/ 1668045 h 3147951"/>
                  <a:gd name="connsiteX150" fmla="*/ 187288 w 3103982"/>
                  <a:gd name="connsiteY150" fmla="*/ 1645938 h 3147951"/>
                  <a:gd name="connsiteX151" fmla="*/ 179116 w 3103982"/>
                  <a:gd name="connsiteY151" fmla="*/ 1644956 h 3147951"/>
                  <a:gd name="connsiteX152" fmla="*/ 178710 w 3103982"/>
                  <a:gd name="connsiteY152" fmla="*/ 1644483 h 3147951"/>
                  <a:gd name="connsiteX153" fmla="*/ 177361 w 3103982"/>
                  <a:gd name="connsiteY153" fmla="*/ 1644333 h 3147951"/>
                  <a:gd name="connsiteX154" fmla="*/ 174086 w 3103982"/>
                  <a:gd name="connsiteY154" fmla="*/ 1639105 h 3147951"/>
                  <a:gd name="connsiteX155" fmla="*/ 173892 w 3103982"/>
                  <a:gd name="connsiteY155" fmla="*/ 1638880 h 3147951"/>
                  <a:gd name="connsiteX156" fmla="*/ 173869 w 3103982"/>
                  <a:gd name="connsiteY156" fmla="*/ 1638759 h 3147951"/>
                  <a:gd name="connsiteX157" fmla="*/ 171217 w 3103982"/>
                  <a:gd name="connsiteY157" fmla="*/ 1634526 h 3147951"/>
                  <a:gd name="connsiteX158" fmla="*/ 171445 w 3103982"/>
                  <a:gd name="connsiteY158" fmla="*/ 1626108 h 3147951"/>
                  <a:gd name="connsiteX159" fmla="*/ 170883 w 3103982"/>
                  <a:gd name="connsiteY159" fmla="*/ 1623174 h 3147951"/>
                  <a:gd name="connsiteX160" fmla="*/ 178907 w 3103982"/>
                  <a:gd name="connsiteY160" fmla="*/ 1555892 h 3147951"/>
                  <a:gd name="connsiteX161" fmla="*/ 182057 w 3103982"/>
                  <a:gd name="connsiteY161" fmla="*/ 1457109 h 3147951"/>
                  <a:gd name="connsiteX162" fmla="*/ 179086 w 3103982"/>
                  <a:gd name="connsiteY162" fmla="*/ 1314284 h 3147951"/>
                  <a:gd name="connsiteX163" fmla="*/ 232816 w 3103982"/>
                  <a:gd name="connsiteY163" fmla="*/ 982689 h 3147951"/>
                  <a:gd name="connsiteX164" fmla="*/ 235443 w 3103982"/>
                  <a:gd name="connsiteY164" fmla="*/ 975911 h 3147951"/>
                  <a:gd name="connsiteX165" fmla="*/ 246036 w 3103982"/>
                  <a:gd name="connsiteY165" fmla="*/ 941776 h 3147951"/>
                  <a:gd name="connsiteX166" fmla="*/ 258666 w 3103982"/>
                  <a:gd name="connsiteY166" fmla="*/ 908232 h 3147951"/>
                  <a:gd name="connsiteX167" fmla="*/ 272137 w 3103982"/>
                  <a:gd name="connsiteY167" fmla="*/ 881236 h 3147951"/>
                  <a:gd name="connsiteX168" fmla="*/ 281791 w 3103982"/>
                  <a:gd name="connsiteY168" fmla="*/ 856328 h 3147951"/>
                  <a:gd name="connsiteX169" fmla="*/ 289615 w 3103982"/>
                  <a:gd name="connsiteY169" fmla="*/ 845870 h 3147951"/>
                  <a:gd name="connsiteX170" fmla="*/ 302866 w 3103982"/>
                  <a:gd name="connsiteY170" fmla="*/ 831360 h 3147951"/>
                  <a:gd name="connsiteX171" fmla="*/ 306653 w 3103982"/>
                  <a:gd name="connsiteY171" fmla="*/ 826058 h 3147951"/>
                  <a:gd name="connsiteX172" fmla="*/ 324468 w 3103982"/>
                  <a:gd name="connsiteY172" fmla="*/ 806568 h 3147951"/>
                  <a:gd name="connsiteX173" fmla="*/ 326250 w 3103982"/>
                  <a:gd name="connsiteY173" fmla="*/ 804321 h 3147951"/>
                  <a:gd name="connsiteX174" fmla="*/ 347331 w 3103982"/>
                  <a:gd name="connsiteY174" fmla="*/ 794114 h 3147951"/>
                  <a:gd name="connsiteX175" fmla="*/ 354844 w 3103982"/>
                  <a:gd name="connsiteY175" fmla="*/ 796137 h 3147951"/>
                  <a:gd name="connsiteX176" fmla="*/ 362883 w 3103982"/>
                  <a:gd name="connsiteY176" fmla="*/ 795726 h 3147951"/>
                  <a:gd name="connsiteX177" fmla="*/ 370230 w 3103982"/>
                  <a:gd name="connsiteY177" fmla="*/ 800281 h 3147951"/>
                  <a:gd name="connsiteX178" fmla="*/ 372136 w 3103982"/>
                  <a:gd name="connsiteY178" fmla="*/ 800794 h 3147951"/>
                  <a:gd name="connsiteX179" fmla="*/ 372306 w 3103982"/>
                  <a:gd name="connsiteY179" fmla="*/ 801568 h 3147951"/>
                  <a:gd name="connsiteX180" fmla="*/ 374201 w 3103982"/>
                  <a:gd name="connsiteY180" fmla="*/ 802744 h 3147951"/>
                  <a:gd name="connsiteX181" fmla="*/ 376467 w 3103982"/>
                  <a:gd name="connsiteY181" fmla="*/ 816504 h 3147951"/>
                  <a:gd name="connsiteX182" fmla="*/ 377020 w 3103982"/>
                  <a:gd name="connsiteY182" fmla="*/ 812604 h 3147951"/>
                  <a:gd name="connsiteX183" fmla="*/ 394898 w 3103982"/>
                  <a:gd name="connsiteY183" fmla="*/ 704231 h 3147951"/>
                  <a:gd name="connsiteX184" fmla="*/ 456118 w 3103982"/>
                  <a:gd name="connsiteY184" fmla="*/ 612105 h 3147951"/>
                  <a:gd name="connsiteX185" fmla="*/ 998235 w 3103982"/>
                  <a:gd name="connsiteY185" fmla="*/ 224581 h 3147951"/>
                  <a:gd name="connsiteX186" fmla="*/ 1592657 w 3103982"/>
                  <a:gd name="connsiteY186" fmla="*/ 8173 h 3147951"/>
                  <a:gd name="connsiteX187" fmla="*/ 1778920 w 3103982"/>
                  <a:gd name="connsiteY187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553853 w 3103982"/>
                  <a:gd name="connsiteY75" fmla="*/ 2621704 h 3147951"/>
                  <a:gd name="connsiteX76" fmla="*/ 2403963 w 3103982"/>
                  <a:gd name="connsiteY76" fmla="*/ 1863657 h 3147951"/>
                  <a:gd name="connsiteX77" fmla="*/ 2158488 w 3103982"/>
                  <a:gd name="connsiteY77" fmla="*/ 1497823 h 3147951"/>
                  <a:gd name="connsiteX78" fmla="*/ 2009601 w 3103982"/>
                  <a:gd name="connsiteY78" fmla="*/ 1338712 h 3147951"/>
                  <a:gd name="connsiteX79" fmla="*/ 2006243 w 3103982"/>
                  <a:gd name="connsiteY79" fmla="*/ 1335280 h 3147951"/>
                  <a:gd name="connsiteX80" fmla="*/ 1996734 w 3103982"/>
                  <a:gd name="connsiteY80" fmla="*/ 1326201 h 3147951"/>
                  <a:gd name="connsiteX81" fmla="*/ 1941547 w 3103982"/>
                  <a:gd name="connsiteY81" fmla="*/ 1272203 h 3147951"/>
                  <a:gd name="connsiteX82" fmla="*/ 1780568 w 3103982"/>
                  <a:gd name="connsiteY82" fmla="*/ 1159710 h 3147951"/>
                  <a:gd name="connsiteX83" fmla="*/ 1765251 w 3103982"/>
                  <a:gd name="connsiteY83" fmla="*/ 1149075 h 3147951"/>
                  <a:gd name="connsiteX84" fmla="*/ 2535589 w 3103982"/>
                  <a:gd name="connsiteY84" fmla="*/ 591161 h 3147951"/>
                  <a:gd name="connsiteX85" fmla="*/ 1073303 w 3103982"/>
                  <a:gd name="connsiteY85" fmla="*/ 352844 h 3147951"/>
                  <a:gd name="connsiteX86" fmla="*/ 1071223 w 3103982"/>
                  <a:gd name="connsiteY86" fmla="*/ 354568 h 3147951"/>
                  <a:gd name="connsiteX87" fmla="*/ 1073303 w 3103982"/>
                  <a:gd name="connsiteY87" fmla="*/ 354627 h 3147951"/>
                  <a:gd name="connsiteX88" fmla="*/ 1073066 w 3103982"/>
                  <a:gd name="connsiteY88" fmla="*/ 354449 h 3147951"/>
                  <a:gd name="connsiteX89" fmla="*/ 1073303 w 3103982"/>
                  <a:gd name="connsiteY89" fmla="*/ 352844 h 3147951"/>
                  <a:gd name="connsiteX90" fmla="*/ 1778920 w 3103982"/>
                  <a:gd name="connsiteY90" fmla="*/ 49 h 3147951"/>
                  <a:gd name="connsiteX91" fmla="*/ 1826538 w 3103982"/>
                  <a:gd name="connsiteY91" fmla="*/ 625 h 3147951"/>
                  <a:gd name="connsiteX92" fmla="*/ 2086269 w 3103982"/>
                  <a:gd name="connsiteY92" fmla="*/ 36613 h 3147951"/>
                  <a:gd name="connsiteX93" fmla="*/ 2094933 w 3103982"/>
                  <a:gd name="connsiteY93" fmla="*/ 37952 h 3147951"/>
                  <a:gd name="connsiteX94" fmla="*/ 2095843 w 3103982"/>
                  <a:gd name="connsiteY94" fmla="*/ 37594 h 3147951"/>
                  <a:gd name="connsiteX95" fmla="*/ 2188860 w 3103982"/>
                  <a:gd name="connsiteY95" fmla="*/ 86035 h 3147951"/>
                  <a:gd name="connsiteX96" fmla="*/ 2243126 w 3103982"/>
                  <a:gd name="connsiteY96" fmla="*/ 112662 h 3147951"/>
                  <a:gd name="connsiteX97" fmla="*/ 2263412 w 3103982"/>
                  <a:gd name="connsiteY97" fmla="*/ 117478 h 3147951"/>
                  <a:gd name="connsiteX98" fmla="*/ 2273848 w 3103982"/>
                  <a:gd name="connsiteY98" fmla="*/ 119683 h 3147951"/>
                  <a:gd name="connsiteX99" fmla="*/ 2275751 w 3103982"/>
                  <a:gd name="connsiteY99" fmla="*/ 120407 h 3147951"/>
                  <a:gd name="connsiteX100" fmla="*/ 2280087 w 3103982"/>
                  <a:gd name="connsiteY100" fmla="*/ 121436 h 3147951"/>
                  <a:gd name="connsiteX101" fmla="*/ 2306260 w 3103982"/>
                  <a:gd name="connsiteY101" fmla="*/ 131390 h 3147951"/>
                  <a:gd name="connsiteX102" fmla="*/ 2316092 w 3103982"/>
                  <a:gd name="connsiteY102" fmla="*/ 132440 h 3147951"/>
                  <a:gd name="connsiteX103" fmla="*/ 2316357 w 3103982"/>
                  <a:gd name="connsiteY103" fmla="*/ 131550 h 3147951"/>
                  <a:gd name="connsiteX104" fmla="*/ 2317701 w 3103982"/>
                  <a:gd name="connsiteY104" fmla="*/ 120339 h 3147951"/>
                  <a:gd name="connsiteX105" fmla="*/ 2419258 w 3103982"/>
                  <a:gd name="connsiteY105" fmla="*/ 234157 h 3147951"/>
                  <a:gd name="connsiteX106" fmla="*/ 2423868 w 3103982"/>
                  <a:gd name="connsiteY106" fmla="*/ 246959 h 3147951"/>
                  <a:gd name="connsiteX107" fmla="*/ 2437317 w 3103982"/>
                  <a:gd name="connsiteY107" fmla="*/ 273828 h 3147951"/>
                  <a:gd name="connsiteX108" fmla="*/ 2437304 w 3103982"/>
                  <a:gd name="connsiteY108" fmla="*/ 273674 h 3147951"/>
                  <a:gd name="connsiteX109" fmla="*/ 2475030 w 3103982"/>
                  <a:gd name="connsiteY109" fmla="*/ 357037 h 3147951"/>
                  <a:gd name="connsiteX110" fmla="*/ 2523509 w 3103982"/>
                  <a:gd name="connsiteY110" fmla="*/ 559405 h 3147951"/>
                  <a:gd name="connsiteX111" fmla="*/ 1722408 w 3103982"/>
                  <a:gd name="connsiteY111" fmla="*/ 1140481 h 3147951"/>
                  <a:gd name="connsiteX112" fmla="*/ 574795 w 3103982"/>
                  <a:gd name="connsiteY112" fmla="*/ 2738139 h 3147951"/>
                  <a:gd name="connsiteX113" fmla="*/ 675021 w 3103982"/>
                  <a:gd name="connsiteY113" fmla="*/ 2996388 h 3147951"/>
                  <a:gd name="connsiteX114" fmla="*/ 679197 w 3103982"/>
                  <a:gd name="connsiteY114" fmla="*/ 3015148 h 3147951"/>
                  <a:gd name="connsiteX115" fmla="*/ 680381 w 3103982"/>
                  <a:gd name="connsiteY115" fmla="*/ 3023058 h 3147951"/>
                  <a:gd name="connsiteX116" fmla="*/ 686907 w 3103982"/>
                  <a:gd name="connsiteY116" fmla="*/ 3031804 h 3147951"/>
                  <a:gd name="connsiteX117" fmla="*/ 693326 w 3103982"/>
                  <a:gd name="connsiteY117" fmla="*/ 3041737 h 3147951"/>
                  <a:gd name="connsiteX118" fmla="*/ 679403 w 3103982"/>
                  <a:gd name="connsiteY118" fmla="*/ 3061656 h 3147951"/>
                  <a:gd name="connsiteX119" fmla="*/ 660946 w 3103982"/>
                  <a:gd name="connsiteY119" fmla="*/ 3059125 h 3147951"/>
                  <a:gd name="connsiteX120" fmla="*/ 647265 w 3103982"/>
                  <a:gd name="connsiteY120" fmla="*/ 3057608 h 3147951"/>
                  <a:gd name="connsiteX121" fmla="*/ 575822 w 3103982"/>
                  <a:gd name="connsiteY121" fmla="*/ 3038469 h 3147951"/>
                  <a:gd name="connsiteX122" fmla="*/ 490056 w 3103982"/>
                  <a:gd name="connsiteY122" fmla="*/ 2996567 h 3147951"/>
                  <a:gd name="connsiteX123" fmla="*/ 389727 w 3103982"/>
                  <a:gd name="connsiteY123" fmla="*/ 2922687 h 3147951"/>
                  <a:gd name="connsiteX124" fmla="*/ 245535 w 3103982"/>
                  <a:gd name="connsiteY124" fmla="*/ 2797277 h 3147951"/>
                  <a:gd name="connsiteX125" fmla="*/ 156203 w 3103982"/>
                  <a:gd name="connsiteY125" fmla="*/ 2708895 h 3147951"/>
                  <a:gd name="connsiteX126" fmla="*/ 150340 w 3103982"/>
                  <a:gd name="connsiteY126" fmla="*/ 2700235 h 3147951"/>
                  <a:gd name="connsiteX127" fmla="*/ 114187 w 3103982"/>
                  <a:gd name="connsiteY127" fmla="*/ 2650394 h 3147951"/>
                  <a:gd name="connsiteX128" fmla="*/ 79409 w 3103982"/>
                  <a:gd name="connsiteY128" fmla="*/ 2587050 h 3147951"/>
                  <a:gd name="connsiteX129" fmla="*/ 68956 w 3103982"/>
                  <a:gd name="connsiteY129" fmla="*/ 2559063 h 3147951"/>
                  <a:gd name="connsiteX130" fmla="*/ 68117 w 3103982"/>
                  <a:gd name="connsiteY130" fmla="*/ 2555986 h 3147951"/>
                  <a:gd name="connsiteX131" fmla="*/ 66129 w 3103982"/>
                  <a:gd name="connsiteY131" fmla="*/ 2552050 h 3147951"/>
                  <a:gd name="connsiteX132" fmla="*/ 61580 w 3103982"/>
                  <a:gd name="connsiteY132" fmla="*/ 2542949 h 3147951"/>
                  <a:gd name="connsiteX133" fmla="*/ 62487 w 3103982"/>
                  <a:gd name="connsiteY133" fmla="*/ 2527660 h 3147951"/>
                  <a:gd name="connsiteX134" fmla="*/ 63369 w 3103982"/>
                  <a:gd name="connsiteY134" fmla="*/ 2526991 h 3147951"/>
                  <a:gd name="connsiteX135" fmla="*/ 63362 w 3103982"/>
                  <a:gd name="connsiteY135" fmla="*/ 2526663 h 3147951"/>
                  <a:gd name="connsiteX136" fmla="*/ 78801 w 3103982"/>
                  <a:gd name="connsiteY136" fmla="*/ 2511529 h 3147951"/>
                  <a:gd name="connsiteX137" fmla="*/ 88164 w 3103982"/>
                  <a:gd name="connsiteY137" fmla="*/ 2513149 h 3147951"/>
                  <a:gd name="connsiteX138" fmla="*/ 82502 w 3103982"/>
                  <a:gd name="connsiteY138" fmla="*/ 2497392 h 3147951"/>
                  <a:gd name="connsiteX139" fmla="*/ 55771 w 3103982"/>
                  <a:gd name="connsiteY139" fmla="*/ 2406669 h 3147951"/>
                  <a:gd name="connsiteX140" fmla="*/ 35290 w 3103982"/>
                  <a:gd name="connsiteY140" fmla="*/ 2320087 h 3147951"/>
                  <a:gd name="connsiteX141" fmla="*/ 31889 w 3103982"/>
                  <a:gd name="connsiteY141" fmla="*/ 2313303 h 3147951"/>
                  <a:gd name="connsiteX142" fmla="*/ 2142 w 3103982"/>
                  <a:gd name="connsiteY142" fmla="*/ 2194950 h 3147951"/>
                  <a:gd name="connsiteX143" fmla="*/ 716 w 3103982"/>
                  <a:gd name="connsiteY143" fmla="*/ 1948884 h 3147951"/>
                  <a:gd name="connsiteX144" fmla="*/ 45947 w 3103982"/>
                  <a:gd name="connsiteY144" fmla="*/ 1821572 h 3147951"/>
                  <a:gd name="connsiteX145" fmla="*/ 65442 w 3103982"/>
                  <a:gd name="connsiteY145" fmla="*/ 1761482 h 3147951"/>
                  <a:gd name="connsiteX146" fmla="*/ 135893 w 3103982"/>
                  <a:gd name="connsiteY146" fmla="*/ 1715820 h 3147951"/>
                  <a:gd name="connsiteX147" fmla="*/ 144260 w 3103982"/>
                  <a:gd name="connsiteY147" fmla="*/ 1710442 h 3147951"/>
                  <a:gd name="connsiteX148" fmla="*/ 173221 w 3103982"/>
                  <a:gd name="connsiteY148" fmla="*/ 1668045 h 3147951"/>
                  <a:gd name="connsiteX149" fmla="*/ 187288 w 3103982"/>
                  <a:gd name="connsiteY149" fmla="*/ 1645938 h 3147951"/>
                  <a:gd name="connsiteX150" fmla="*/ 179116 w 3103982"/>
                  <a:gd name="connsiteY150" fmla="*/ 1644956 h 3147951"/>
                  <a:gd name="connsiteX151" fmla="*/ 178710 w 3103982"/>
                  <a:gd name="connsiteY151" fmla="*/ 1644483 h 3147951"/>
                  <a:gd name="connsiteX152" fmla="*/ 177361 w 3103982"/>
                  <a:gd name="connsiteY152" fmla="*/ 1644333 h 3147951"/>
                  <a:gd name="connsiteX153" fmla="*/ 174086 w 3103982"/>
                  <a:gd name="connsiteY153" fmla="*/ 1639105 h 3147951"/>
                  <a:gd name="connsiteX154" fmla="*/ 173892 w 3103982"/>
                  <a:gd name="connsiteY154" fmla="*/ 1638880 h 3147951"/>
                  <a:gd name="connsiteX155" fmla="*/ 173869 w 3103982"/>
                  <a:gd name="connsiteY155" fmla="*/ 1638759 h 3147951"/>
                  <a:gd name="connsiteX156" fmla="*/ 171217 w 3103982"/>
                  <a:gd name="connsiteY156" fmla="*/ 1634526 h 3147951"/>
                  <a:gd name="connsiteX157" fmla="*/ 171445 w 3103982"/>
                  <a:gd name="connsiteY157" fmla="*/ 1626108 h 3147951"/>
                  <a:gd name="connsiteX158" fmla="*/ 170883 w 3103982"/>
                  <a:gd name="connsiteY158" fmla="*/ 1623174 h 3147951"/>
                  <a:gd name="connsiteX159" fmla="*/ 178907 w 3103982"/>
                  <a:gd name="connsiteY159" fmla="*/ 1555892 h 3147951"/>
                  <a:gd name="connsiteX160" fmla="*/ 182057 w 3103982"/>
                  <a:gd name="connsiteY160" fmla="*/ 1457109 h 3147951"/>
                  <a:gd name="connsiteX161" fmla="*/ 179086 w 3103982"/>
                  <a:gd name="connsiteY161" fmla="*/ 1314284 h 3147951"/>
                  <a:gd name="connsiteX162" fmla="*/ 232816 w 3103982"/>
                  <a:gd name="connsiteY162" fmla="*/ 982689 h 3147951"/>
                  <a:gd name="connsiteX163" fmla="*/ 235443 w 3103982"/>
                  <a:gd name="connsiteY163" fmla="*/ 975911 h 3147951"/>
                  <a:gd name="connsiteX164" fmla="*/ 246036 w 3103982"/>
                  <a:gd name="connsiteY164" fmla="*/ 941776 h 3147951"/>
                  <a:gd name="connsiteX165" fmla="*/ 258666 w 3103982"/>
                  <a:gd name="connsiteY165" fmla="*/ 908232 h 3147951"/>
                  <a:gd name="connsiteX166" fmla="*/ 272137 w 3103982"/>
                  <a:gd name="connsiteY166" fmla="*/ 881236 h 3147951"/>
                  <a:gd name="connsiteX167" fmla="*/ 281791 w 3103982"/>
                  <a:gd name="connsiteY167" fmla="*/ 856328 h 3147951"/>
                  <a:gd name="connsiteX168" fmla="*/ 289615 w 3103982"/>
                  <a:gd name="connsiteY168" fmla="*/ 845870 h 3147951"/>
                  <a:gd name="connsiteX169" fmla="*/ 302866 w 3103982"/>
                  <a:gd name="connsiteY169" fmla="*/ 831360 h 3147951"/>
                  <a:gd name="connsiteX170" fmla="*/ 306653 w 3103982"/>
                  <a:gd name="connsiteY170" fmla="*/ 826058 h 3147951"/>
                  <a:gd name="connsiteX171" fmla="*/ 324468 w 3103982"/>
                  <a:gd name="connsiteY171" fmla="*/ 806568 h 3147951"/>
                  <a:gd name="connsiteX172" fmla="*/ 326250 w 3103982"/>
                  <a:gd name="connsiteY172" fmla="*/ 804321 h 3147951"/>
                  <a:gd name="connsiteX173" fmla="*/ 347331 w 3103982"/>
                  <a:gd name="connsiteY173" fmla="*/ 794114 h 3147951"/>
                  <a:gd name="connsiteX174" fmla="*/ 354844 w 3103982"/>
                  <a:gd name="connsiteY174" fmla="*/ 796137 h 3147951"/>
                  <a:gd name="connsiteX175" fmla="*/ 362883 w 3103982"/>
                  <a:gd name="connsiteY175" fmla="*/ 795726 h 3147951"/>
                  <a:gd name="connsiteX176" fmla="*/ 370230 w 3103982"/>
                  <a:gd name="connsiteY176" fmla="*/ 800281 h 3147951"/>
                  <a:gd name="connsiteX177" fmla="*/ 372136 w 3103982"/>
                  <a:gd name="connsiteY177" fmla="*/ 800794 h 3147951"/>
                  <a:gd name="connsiteX178" fmla="*/ 372306 w 3103982"/>
                  <a:gd name="connsiteY178" fmla="*/ 801568 h 3147951"/>
                  <a:gd name="connsiteX179" fmla="*/ 374201 w 3103982"/>
                  <a:gd name="connsiteY179" fmla="*/ 802744 h 3147951"/>
                  <a:gd name="connsiteX180" fmla="*/ 376467 w 3103982"/>
                  <a:gd name="connsiteY180" fmla="*/ 816504 h 3147951"/>
                  <a:gd name="connsiteX181" fmla="*/ 377020 w 3103982"/>
                  <a:gd name="connsiteY181" fmla="*/ 812604 h 3147951"/>
                  <a:gd name="connsiteX182" fmla="*/ 394898 w 3103982"/>
                  <a:gd name="connsiteY182" fmla="*/ 704231 h 3147951"/>
                  <a:gd name="connsiteX183" fmla="*/ 456118 w 3103982"/>
                  <a:gd name="connsiteY183" fmla="*/ 612105 h 3147951"/>
                  <a:gd name="connsiteX184" fmla="*/ 998235 w 3103982"/>
                  <a:gd name="connsiteY184" fmla="*/ 224581 h 3147951"/>
                  <a:gd name="connsiteX185" fmla="*/ 1592657 w 3103982"/>
                  <a:gd name="connsiteY185" fmla="*/ 8173 h 3147951"/>
                  <a:gd name="connsiteX186" fmla="*/ 1778920 w 3103982"/>
                  <a:gd name="connsiteY186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553853 w 3103982"/>
                  <a:gd name="connsiteY74" fmla="*/ 2621704 h 3147951"/>
                  <a:gd name="connsiteX75" fmla="*/ 2403963 w 3103982"/>
                  <a:gd name="connsiteY75" fmla="*/ 1863657 h 3147951"/>
                  <a:gd name="connsiteX76" fmla="*/ 2158488 w 3103982"/>
                  <a:gd name="connsiteY76" fmla="*/ 1497823 h 3147951"/>
                  <a:gd name="connsiteX77" fmla="*/ 2009601 w 3103982"/>
                  <a:gd name="connsiteY77" fmla="*/ 1338712 h 3147951"/>
                  <a:gd name="connsiteX78" fmla="*/ 2006243 w 3103982"/>
                  <a:gd name="connsiteY78" fmla="*/ 1335280 h 3147951"/>
                  <a:gd name="connsiteX79" fmla="*/ 1996734 w 3103982"/>
                  <a:gd name="connsiteY79" fmla="*/ 1326201 h 3147951"/>
                  <a:gd name="connsiteX80" fmla="*/ 1941547 w 3103982"/>
                  <a:gd name="connsiteY80" fmla="*/ 1272203 h 3147951"/>
                  <a:gd name="connsiteX81" fmla="*/ 1780568 w 3103982"/>
                  <a:gd name="connsiteY81" fmla="*/ 1159710 h 3147951"/>
                  <a:gd name="connsiteX82" fmla="*/ 1765251 w 3103982"/>
                  <a:gd name="connsiteY82" fmla="*/ 1149075 h 3147951"/>
                  <a:gd name="connsiteX83" fmla="*/ 2535589 w 3103982"/>
                  <a:gd name="connsiteY83" fmla="*/ 591161 h 3147951"/>
                  <a:gd name="connsiteX84" fmla="*/ 1073303 w 3103982"/>
                  <a:gd name="connsiteY84" fmla="*/ 352844 h 3147951"/>
                  <a:gd name="connsiteX85" fmla="*/ 1071223 w 3103982"/>
                  <a:gd name="connsiteY85" fmla="*/ 354568 h 3147951"/>
                  <a:gd name="connsiteX86" fmla="*/ 1073303 w 3103982"/>
                  <a:gd name="connsiteY86" fmla="*/ 354627 h 3147951"/>
                  <a:gd name="connsiteX87" fmla="*/ 1073066 w 3103982"/>
                  <a:gd name="connsiteY87" fmla="*/ 354449 h 3147951"/>
                  <a:gd name="connsiteX88" fmla="*/ 1073303 w 3103982"/>
                  <a:gd name="connsiteY88" fmla="*/ 352844 h 3147951"/>
                  <a:gd name="connsiteX89" fmla="*/ 1778920 w 3103982"/>
                  <a:gd name="connsiteY89" fmla="*/ 49 h 3147951"/>
                  <a:gd name="connsiteX90" fmla="*/ 1826538 w 3103982"/>
                  <a:gd name="connsiteY90" fmla="*/ 625 h 3147951"/>
                  <a:gd name="connsiteX91" fmla="*/ 2086269 w 3103982"/>
                  <a:gd name="connsiteY91" fmla="*/ 36613 h 3147951"/>
                  <a:gd name="connsiteX92" fmla="*/ 2094933 w 3103982"/>
                  <a:gd name="connsiteY92" fmla="*/ 37952 h 3147951"/>
                  <a:gd name="connsiteX93" fmla="*/ 2095843 w 3103982"/>
                  <a:gd name="connsiteY93" fmla="*/ 37594 h 3147951"/>
                  <a:gd name="connsiteX94" fmla="*/ 2188860 w 3103982"/>
                  <a:gd name="connsiteY94" fmla="*/ 86035 h 3147951"/>
                  <a:gd name="connsiteX95" fmla="*/ 2243126 w 3103982"/>
                  <a:gd name="connsiteY95" fmla="*/ 112662 h 3147951"/>
                  <a:gd name="connsiteX96" fmla="*/ 2263412 w 3103982"/>
                  <a:gd name="connsiteY96" fmla="*/ 117478 h 3147951"/>
                  <a:gd name="connsiteX97" fmla="*/ 2273848 w 3103982"/>
                  <a:gd name="connsiteY97" fmla="*/ 119683 h 3147951"/>
                  <a:gd name="connsiteX98" fmla="*/ 2275751 w 3103982"/>
                  <a:gd name="connsiteY98" fmla="*/ 120407 h 3147951"/>
                  <a:gd name="connsiteX99" fmla="*/ 2280087 w 3103982"/>
                  <a:gd name="connsiteY99" fmla="*/ 121436 h 3147951"/>
                  <a:gd name="connsiteX100" fmla="*/ 2306260 w 3103982"/>
                  <a:gd name="connsiteY100" fmla="*/ 131390 h 3147951"/>
                  <a:gd name="connsiteX101" fmla="*/ 2316092 w 3103982"/>
                  <a:gd name="connsiteY101" fmla="*/ 132440 h 3147951"/>
                  <a:gd name="connsiteX102" fmla="*/ 2316357 w 3103982"/>
                  <a:gd name="connsiteY102" fmla="*/ 131550 h 3147951"/>
                  <a:gd name="connsiteX103" fmla="*/ 2317701 w 3103982"/>
                  <a:gd name="connsiteY103" fmla="*/ 120339 h 3147951"/>
                  <a:gd name="connsiteX104" fmla="*/ 2419258 w 3103982"/>
                  <a:gd name="connsiteY104" fmla="*/ 234157 h 3147951"/>
                  <a:gd name="connsiteX105" fmla="*/ 2423868 w 3103982"/>
                  <a:gd name="connsiteY105" fmla="*/ 246959 h 3147951"/>
                  <a:gd name="connsiteX106" fmla="*/ 2437317 w 3103982"/>
                  <a:gd name="connsiteY106" fmla="*/ 273828 h 3147951"/>
                  <a:gd name="connsiteX107" fmla="*/ 2437304 w 3103982"/>
                  <a:gd name="connsiteY107" fmla="*/ 273674 h 3147951"/>
                  <a:gd name="connsiteX108" fmla="*/ 2475030 w 3103982"/>
                  <a:gd name="connsiteY108" fmla="*/ 357037 h 3147951"/>
                  <a:gd name="connsiteX109" fmla="*/ 2523509 w 3103982"/>
                  <a:gd name="connsiteY109" fmla="*/ 559405 h 3147951"/>
                  <a:gd name="connsiteX110" fmla="*/ 1722408 w 3103982"/>
                  <a:gd name="connsiteY110" fmla="*/ 1140481 h 3147951"/>
                  <a:gd name="connsiteX111" fmla="*/ 574795 w 3103982"/>
                  <a:gd name="connsiteY111" fmla="*/ 2738139 h 3147951"/>
                  <a:gd name="connsiteX112" fmla="*/ 675021 w 3103982"/>
                  <a:gd name="connsiteY112" fmla="*/ 2996388 h 3147951"/>
                  <a:gd name="connsiteX113" fmla="*/ 679197 w 3103982"/>
                  <a:gd name="connsiteY113" fmla="*/ 3015148 h 3147951"/>
                  <a:gd name="connsiteX114" fmla="*/ 680381 w 3103982"/>
                  <a:gd name="connsiteY114" fmla="*/ 3023058 h 3147951"/>
                  <a:gd name="connsiteX115" fmla="*/ 686907 w 3103982"/>
                  <a:gd name="connsiteY115" fmla="*/ 3031804 h 3147951"/>
                  <a:gd name="connsiteX116" fmla="*/ 693326 w 3103982"/>
                  <a:gd name="connsiteY116" fmla="*/ 3041737 h 3147951"/>
                  <a:gd name="connsiteX117" fmla="*/ 679403 w 3103982"/>
                  <a:gd name="connsiteY117" fmla="*/ 3061656 h 3147951"/>
                  <a:gd name="connsiteX118" fmla="*/ 660946 w 3103982"/>
                  <a:gd name="connsiteY118" fmla="*/ 3059125 h 3147951"/>
                  <a:gd name="connsiteX119" fmla="*/ 647265 w 3103982"/>
                  <a:gd name="connsiteY119" fmla="*/ 3057608 h 3147951"/>
                  <a:gd name="connsiteX120" fmla="*/ 575822 w 3103982"/>
                  <a:gd name="connsiteY120" fmla="*/ 3038469 h 3147951"/>
                  <a:gd name="connsiteX121" fmla="*/ 490056 w 3103982"/>
                  <a:gd name="connsiteY121" fmla="*/ 2996567 h 3147951"/>
                  <a:gd name="connsiteX122" fmla="*/ 389727 w 3103982"/>
                  <a:gd name="connsiteY122" fmla="*/ 2922687 h 3147951"/>
                  <a:gd name="connsiteX123" fmla="*/ 245535 w 3103982"/>
                  <a:gd name="connsiteY123" fmla="*/ 2797277 h 3147951"/>
                  <a:gd name="connsiteX124" fmla="*/ 156203 w 3103982"/>
                  <a:gd name="connsiteY124" fmla="*/ 2708895 h 3147951"/>
                  <a:gd name="connsiteX125" fmla="*/ 150340 w 3103982"/>
                  <a:gd name="connsiteY125" fmla="*/ 2700235 h 3147951"/>
                  <a:gd name="connsiteX126" fmla="*/ 114187 w 3103982"/>
                  <a:gd name="connsiteY126" fmla="*/ 2650394 h 3147951"/>
                  <a:gd name="connsiteX127" fmla="*/ 79409 w 3103982"/>
                  <a:gd name="connsiteY127" fmla="*/ 2587050 h 3147951"/>
                  <a:gd name="connsiteX128" fmla="*/ 68956 w 3103982"/>
                  <a:gd name="connsiteY128" fmla="*/ 2559063 h 3147951"/>
                  <a:gd name="connsiteX129" fmla="*/ 68117 w 3103982"/>
                  <a:gd name="connsiteY129" fmla="*/ 2555986 h 3147951"/>
                  <a:gd name="connsiteX130" fmla="*/ 66129 w 3103982"/>
                  <a:gd name="connsiteY130" fmla="*/ 2552050 h 3147951"/>
                  <a:gd name="connsiteX131" fmla="*/ 61580 w 3103982"/>
                  <a:gd name="connsiteY131" fmla="*/ 2542949 h 3147951"/>
                  <a:gd name="connsiteX132" fmla="*/ 62487 w 3103982"/>
                  <a:gd name="connsiteY132" fmla="*/ 2527660 h 3147951"/>
                  <a:gd name="connsiteX133" fmla="*/ 63369 w 3103982"/>
                  <a:gd name="connsiteY133" fmla="*/ 2526991 h 3147951"/>
                  <a:gd name="connsiteX134" fmla="*/ 63362 w 3103982"/>
                  <a:gd name="connsiteY134" fmla="*/ 2526663 h 3147951"/>
                  <a:gd name="connsiteX135" fmla="*/ 78801 w 3103982"/>
                  <a:gd name="connsiteY135" fmla="*/ 2511529 h 3147951"/>
                  <a:gd name="connsiteX136" fmla="*/ 88164 w 3103982"/>
                  <a:gd name="connsiteY136" fmla="*/ 2513149 h 3147951"/>
                  <a:gd name="connsiteX137" fmla="*/ 82502 w 3103982"/>
                  <a:gd name="connsiteY137" fmla="*/ 2497392 h 3147951"/>
                  <a:gd name="connsiteX138" fmla="*/ 55771 w 3103982"/>
                  <a:gd name="connsiteY138" fmla="*/ 2406669 h 3147951"/>
                  <a:gd name="connsiteX139" fmla="*/ 35290 w 3103982"/>
                  <a:gd name="connsiteY139" fmla="*/ 2320087 h 3147951"/>
                  <a:gd name="connsiteX140" fmla="*/ 31889 w 3103982"/>
                  <a:gd name="connsiteY140" fmla="*/ 2313303 h 3147951"/>
                  <a:gd name="connsiteX141" fmla="*/ 2142 w 3103982"/>
                  <a:gd name="connsiteY141" fmla="*/ 2194950 h 3147951"/>
                  <a:gd name="connsiteX142" fmla="*/ 716 w 3103982"/>
                  <a:gd name="connsiteY142" fmla="*/ 1948884 h 3147951"/>
                  <a:gd name="connsiteX143" fmla="*/ 45947 w 3103982"/>
                  <a:gd name="connsiteY143" fmla="*/ 1821572 h 3147951"/>
                  <a:gd name="connsiteX144" fmla="*/ 65442 w 3103982"/>
                  <a:gd name="connsiteY144" fmla="*/ 1761482 h 3147951"/>
                  <a:gd name="connsiteX145" fmla="*/ 135893 w 3103982"/>
                  <a:gd name="connsiteY145" fmla="*/ 1715820 h 3147951"/>
                  <a:gd name="connsiteX146" fmla="*/ 144260 w 3103982"/>
                  <a:gd name="connsiteY146" fmla="*/ 1710442 h 3147951"/>
                  <a:gd name="connsiteX147" fmla="*/ 173221 w 3103982"/>
                  <a:gd name="connsiteY147" fmla="*/ 1668045 h 3147951"/>
                  <a:gd name="connsiteX148" fmla="*/ 187288 w 3103982"/>
                  <a:gd name="connsiteY148" fmla="*/ 1645938 h 3147951"/>
                  <a:gd name="connsiteX149" fmla="*/ 179116 w 3103982"/>
                  <a:gd name="connsiteY149" fmla="*/ 1644956 h 3147951"/>
                  <a:gd name="connsiteX150" fmla="*/ 178710 w 3103982"/>
                  <a:gd name="connsiteY150" fmla="*/ 1644483 h 3147951"/>
                  <a:gd name="connsiteX151" fmla="*/ 177361 w 3103982"/>
                  <a:gd name="connsiteY151" fmla="*/ 1644333 h 3147951"/>
                  <a:gd name="connsiteX152" fmla="*/ 174086 w 3103982"/>
                  <a:gd name="connsiteY152" fmla="*/ 1639105 h 3147951"/>
                  <a:gd name="connsiteX153" fmla="*/ 173892 w 3103982"/>
                  <a:gd name="connsiteY153" fmla="*/ 1638880 h 3147951"/>
                  <a:gd name="connsiteX154" fmla="*/ 173869 w 3103982"/>
                  <a:gd name="connsiteY154" fmla="*/ 1638759 h 3147951"/>
                  <a:gd name="connsiteX155" fmla="*/ 171217 w 3103982"/>
                  <a:gd name="connsiteY155" fmla="*/ 1634526 h 3147951"/>
                  <a:gd name="connsiteX156" fmla="*/ 171445 w 3103982"/>
                  <a:gd name="connsiteY156" fmla="*/ 1626108 h 3147951"/>
                  <a:gd name="connsiteX157" fmla="*/ 170883 w 3103982"/>
                  <a:gd name="connsiteY157" fmla="*/ 1623174 h 3147951"/>
                  <a:gd name="connsiteX158" fmla="*/ 178907 w 3103982"/>
                  <a:gd name="connsiteY158" fmla="*/ 1555892 h 3147951"/>
                  <a:gd name="connsiteX159" fmla="*/ 182057 w 3103982"/>
                  <a:gd name="connsiteY159" fmla="*/ 1457109 h 3147951"/>
                  <a:gd name="connsiteX160" fmla="*/ 179086 w 3103982"/>
                  <a:gd name="connsiteY160" fmla="*/ 1314284 h 3147951"/>
                  <a:gd name="connsiteX161" fmla="*/ 232816 w 3103982"/>
                  <a:gd name="connsiteY161" fmla="*/ 982689 h 3147951"/>
                  <a:gd name="connsiteX162" fmla="*/ 235443 w 3103982"/>
                  <a:gd name="connsiteY162" fmla="*/ 975911 h 3147951"/>
                  <a:gd name="connsiteX163" fmla="*/ 246036 w 3103982"/>
                  <a:gd name="connsiteY163" fmla="*/ 941776 h 3147951"/>
                  <a:gd name="connsiteX164" fmla="*/ 258666 w 3103982"/>
                  <a:gd name="connsiteY164" fmla="*/ 908232 h 3147951"/>
                  <a:gd name="connsiteX165" fmla="*/ 272137 w 3103982"/>
                  <a:gd name="connsiteY165" fmla="*/ 881236 h 3147951"/>
                  <a:gd name="connsiteX166" fmla="*/ 281791 w 3103982"/>
                  <a:gd name="connsiteY166" fmla="*/ 856328 h 3147951"/>
                  <a:gd name="connsiteX167" fmla="*/ 289615 w 3103982"/>
                  <a:gd name="connsiteY167" fmla="*/ 845870 h 3147951"/>
                  <a:gd name="connsiteX168" fmla="*/ 302866 w 3103982"/>
                  <a:gd name="connsiteY168" fmla="*/ 831360 h 3147951"/>
                  <a:gd name="connsiteX169" fmla="*/ 306653 w 3103982"/>
                  <a:gd name="connsiteY169" fmla="*/ 826058 h 3147951"/>
                  <a:gd name="connsiteX170" fmla="*/ 324468 w 3103982"/>
                  <a:gd name="connsiteY170" fmla="*/ 806568 h 3147951"/>
                  <a:gd name="connsiteX171" fmla="*/ 326250 w 3103982"/>
                  <a:gd name="connsiteY171" fmla="*/ 804321 h 3147951"/>
                  <a:gd name="connsiteX172" fmla="*/ 347331 w 3103982"/>
                  <a:gd name="connsiteY172" fmla="*/ 794114 h 3147951"/>
                  <a:gd name="connsiteX173" fmla="*/ 354844 w 3103982"/>
                  <a:gd name="connsiteY173" fmla="*/ 796137 h 3147951"/>
                  <a:gd name="connsiteX174" fmla="*/ 362883 w 3103982"/>
                  <a:gd name="connsiteY174" fmla="*/ 795726 h 3147951"/>
                  <a:gd name="connsiteX175" fmla="*/ 370230 w 3103982"/>
                  <a:gd name="connsiteY175" fmla="*/ 800281 h 3147951"/>
                  <a:gd name="connsiteX176" fmla="*/ 372136 w 3103982"/>
                  <a:gd name="connsiteY176" fmla="*/ 800794 h 3147951"/>
                  <a:gd name="connsiteX177" fmla="*/ 372306 w 3103982"/>
                  <a:gd name="connsiteY177" fmla="*/ 801568 h 3147951"/>
                  <a:gd name="connsiteX178" fmla="*/ 374201 w 3103982"/>
                  <a:gd name="connsiteY178" fmla="*/ 802744 h 3147951"/>
                  <a:gd name="connsiteX179" fmla="*/ 376467 w 3103982"/>
                  <a:gd name="connsiteY179" fmla="*/ 816504 h 3147951"/>
                  <a:gd name="connsiteX180" fmla="*/ 377020 w 3103982"/>
                  <a:gd name="connsiteY180" fmla="*/ 812604 h 3147951"/>
                  <a:gd name="connsiteX181" fmla="*/ 394898 w 3103982"/>
                  <a:gd name="connsiteY181" fmla="*/ 704231 h 3147951"/>
                  <a:gd name="connsiteX182" fmla="*/ 456118 w 3103982"/>
                  <a:gd name="connsiteY182" fmla="*/ 612105 h 3147951"/>
                  <a:gd name="connsiteX183" fmla="*/ 998235 w 3103982"/>
                  <a:gd name="connsiteY183" fmla="*/ 224581 h 3147951"/>
                  <a:gd name="connsiteX184" fmla="*/ 1592657 w 3103982"/>
                  <a:gd name="connsiteY184" fmla="*/ 8173 h 3147951"/>
                  <a:gd name="connsiteX185" fmla="*/ 1778920 w 3103982"/>
                  <a:gd name="connsiteY185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553853 w 3103982"/>
                  <a:gd name="connsiteY73" fmla="*/ 2621704 h 3147951"/>
                  <a:gd name="connsiteX74" fmla="*/ 2403963 w 3103982"/>
                  <a:gd name="connsiteY74" fmla="*/ 1863657 h 3147951"/>
                  <a:gd name="connsiteX75" fmla="*/ 2158488 w 3103982"/>
                  <a:gd name="connsiteY75" fmla="*/ 1497823 h 3147951"/>
                  <a:gd name="connsiteX76" fmla="*/ 2009601 w 3103982"/>
                  <a:gd name="connsiteY76" fmla="*/ 1338712 h 3147951"/>
                  <a:gd name="connsiteX77" fmla="*/ 2006243 w 3103982"/>
                  <a:gd name="connsiteY77" fmla="*/ 1335280 h 3147951"/>
                  <a:gd name="connsiteX78" fmla="*/ 1996734 w 3103982"/>
                  <a:gd name="connsiteY78" fmla="*/ 1326201 h 3147951"/>
                  <a:gd name="connsiteX79" fmla="*/ 1941547 w 3103982"/>
                  <a:gd name="connsiteY79" fmla="*/ 1272203 h 3147951"/>
                  <a:gd name="connsiteX80" fmla="*/ 1780568 w 3103982"/>
                  <a:gd name="connsiteY80" fmla="*/ 1159710 h 3147951"/>
                  <a:gd name="connsiteX81" fmla="*/ 1765251 w 3103982"/>
                  <a:gd name="connsiteY81" fmla="*/ 1149075 h 3147951"/>
                  <a:gd name="connsiteX82" fmla="*/ 2535589 w 3103982"/>
                  <a:gd name="connsiteY82" fmla="*/ 591161 h 3147951"/>
                  <a:gd name="connsiteX83" fmla="*/ 1073303 w 3103982"/>
                  <a:gd name="connsiteY83" fmla="*/ 352844 h 3147951"/>
                  <a:gd name="connsiteX84" fmla="*/ 1071223 w 3103982"/>
                  <a:gd name="connsiteY84" fmla="*/ 354568 h 3147951"/>
                  <a:gd name="connsiteX85" fmla="*/ 1073303 w 3103982"/>
                  <a:gd name="connsiteY85" fmla="*/ 354627 h 3147951"/>
                  <a:gd name="connsiteX86" fmla="*/ 1073066 w 3103982"/>
                  <a:gd name="connsiteY86" fmla="*/ 354449 h 3147951"/>
                  <a:gd name="connsiteX87" fmla="*/ 1073303 w 3103982"/>
                  <a:gd name="connsiteY87" fmla="*/ 352844 h 3147951"/>
                  <a:gd name="connsiteX88" fmla="*/ 1778920 w 3103982"/>
                  <a:gd name="connsiteY88" fmla="*/ 49 h 3147951"/>
                  <a:gd name="connsiteX89" fmla="*/ 1826538 w 3103982"/>
                  <a:gd name="connsiteY89" fmla="*/ 625 h 3147951"/>
                  <a:gd name="connsiteX90" fmla="*/ 2086269 w 3103982"/>
                  <a:gd name="connsiteY90" fmla="*/ 36613 h 3147951"/>
                  <a:gd name="connsiteX91" fmla="*/ 2094933 w 3103982"/>
                  <a:gd name="connsiteY91" fmla="*/ 37952 h 3147951"/>
                  <a:gd name="connsiteX92" fmla="*/ 2095843 w 3103982"/>
                  <a:gd name="connsiteY92" fmla="*/ 37594 h 3147951"/>
                  <a:gd name="connsiteX93" fmla="*/ 2188860 w 3103982"/>
                  <a:gd name="connsiteY93" fmla="*/ 86035 h 3147951"/>
                  <a:gd name="connsiteX94" fmla="*/ 2243126 w 3103982"/>
                  <a:gd name="connsiteY94" fmla="*/ 112662 h 3147951"/>
                  <a:gd name="connsiteX95" fmla="*/ 2263412 w 3103982"/>
                  <a:gd name="connsiteY95" fmla="*/ 117478 h 3147951"/>
                  <a:gd name="connsiteX96" fmla="*/ 2273848 w 3103982"/>
                  <a:gd name="connsiteY96" fmla="*/ 119683 h 3147951"/>
                  <a:gd name="connsiteX97" fmla="*/ 2275751 w 3103982"/>
                  <a:gd name="connsiteY97" fmla="*/ 120407 h 3147951"/>
                  <a:gd name="connsiteX98" fmla="*/ 2280087 w 3103982"/>
                  <a:gd name="connsiteY98" fmla="*/ 121436 h 3147951"/>
                  <a:gd name="connsiteX99" fmla="*/ 2306260 w 3103982"/>
                  <a:gd name="connsiteY99" fmla="*/ 131390 h 3147951"/>
                  <a:gd name="connsiteX100" fmla="*/ 2316092 w 3103982"/>
                  <a:gd name="connsiteY100" fmla="*/ 132440 h 3147951"/>
                  <a:gd name="connsiteX101" fmla="*/ 2316357 w 3103982"/>
                  <a:gd name="connsiteY101" fmla="*/ 131550 h 3147951"/>
                  <a:gd name="connsiteX102" fmla="*/ 2317701 w 3103982"/>
                  <a:gd name="connsiteY102" fmla="*/ 120339 h 3147951"/>
                  <a:gd name="connsiteX103" fmla="*/ 2419258 w 3103982"/>
                  <a:gd name="connsiteY103" fmla="*/ 234157 h 3147951"/>
                  <a:gd name="connsiteX104" fmla="*/ 2423868 w 3103982"/>
                  <a:gd name="connsiteY104" fmla="*/ 246959 h 3147951"/>
                  <a:gd name="connsiteX105" fmla="*/ 2437317 w 3103982"/>
                  <a:gd name="connsiteY105" fmla="*/ 273828 h 3147951"/>
                  <a:gd name="connsiteX106" fmla="*/ 2437304 w 3103982"/>
                  <a:gd name="connsiteY106" fmla="*/ 273674 h 3147951"/>
                  <a:gd name="connsiteX107" fmla="*/ 2475030 w 3103982"/>
                  <a:gd name="connsiteY107" fmla="*/ 357037 h 3147951"/>
                  <a:gd name="connsiteX108" fmla="*/ 2523509 w 3103982"/>
                  <a:gd name="connsiteY108" fmla="*/ 559405 h 3147951"/>
                  <a:gd name="connsiteX109" fmla="*/ 1722408 w 3103982"/>
                  <a:gd name="connsiteY109" fmla="*/ 1140481 h 3147951"/>
                  <a:gd name="connsiteX110" fmla="*/ 574795 w 3103982"/>
                  <a:gd name="connsiteY110" fmla="*/ 2738139 h 3147951"/>
                  <a:gd name="connsiteX111" fmla="*/ 675021 w 3103982"/>
                  <a:gd name="connsiteY111" fmla="*/ 2996388 h 3147951"/>
                  <a:gd name="connsiteX112" fmla="*/ 679197 w 3103982"/>
                  <a:gd name="connsiteY112" fmla="*/ 3015148 h 3147951"/>
                  <a:gd name="connsiteX113" fmla="*/ 680381 w 3103982"/>
                  <a:gd name="connsiteY113" fmla="*/ 3023058 h 3147951"/>
                  <a:gd name="connsiteX114" fmla="*/ 686907 w 3103982"/>
                  <a:gd name="connsiteY114" fmla="*/ 3031804 h 3147951"/>
                  <a:gd name="connsiteX115" fmla="*/ 693326 w 3103982"/>
                  <a:gd name="connsiteY115" fmla="*/ 3041737 h 3147951"/>
                  <a:gd name="connsiteX116" fmla="*/ 679403 w 3103982"/>
                  <a:gd name="connsiteY116" fmla="*/ 3061656 h 3147951"/>
                  <a:gd name="connsiteX117" fmla="*/ 660946 w 3103982"/>
                  <a:gd name="connsiteY117" fmla="*/ 3059125 h 3147951"/>
                  <a:gd name="connsiteX118" fmla="*/ 647265 w 3103982"/>
                  <a:gd name="connsiteY118" fmla="*/ 3057608 h 3147951"/>
                  <a:gd name="connsiteX119" fmla="*/ 575822 w 3103982"/>
                  <a:gd name="connsiteY119" fmla="*/ 3038469 h 3147951"/>
                  <a:gd name="connsiteX120" fmla="*/ 490056 w 3103982"/>
                  <a:gd name="connsiteY120" fmla="*/ 2996567 h 3147951"/>
                  <a:gd name="connsiteX121" fmla="*/ 389727 w 3103982"/>
                  <a:gd name="connsiteY121" fmla="*/ 2922687 h 3147951"/>
                  <a:gd name="connsiteX122" fmla="*/ 245535 w 3103982"/>
                  <a:gd name="connsiteY122" fmla="*/ 2797277 h 3147951"/>
                  <a:gd name="connsiteX123" fmla="*/ 156203 w 3103982"/>
                  <a:gd name="connsiteY123" fmla="*/ 2708895 h 3147951"/>
                  <a:gd name="connsiteX124" fmla="*/ 150340 w 3103982"/>
                  <a:gd name="connsiteY124" fmla="*/ 2700235 h 3147951"/>
                  <a:gd name="connsiteX125" fmla="*/ 114187 w 3103982"/>
                  <a:gd name="connsiteY125" fmla="*/ 2650394 h 3147951"/>
                  <a:gd name="connsiteX126" fmla="*/ 79409 w 3103982"/>
                  <a:gd name="connsiteY126" fmla="*/ 2587050 h 3147951"/>
                  <a:gd name="connsiteX127" fmla="*/ 68956 w 3103982"/>
                  <a:gd name="connsiteY127" fmla="*/ 2559063 h 3147951"/>
                  <a:gd name="connsiteX128" fmla="*/ 68117 w 3103982"/>
                  <a:gd name="connsiteY128" fmla="*/ 2555986 h 3147951"/>
                  <a:gd name="connsiteX129" fmla="*/ 66129 w 3103982"/>
                  <a:gd name="connsiteY129" fmla="*/ 2552050 h 3147951"/>
                  <a:gd name="connsiteX130" fmla="*/ 61580 w 3103982"/>
                  <a:gd name="connsiteY130" fmla="*/ 2542949 h 3147951"/>
                  <a:gd name="connsiteX131" fmla="*/ 62487 w 3103982"/>
                  <a:gd name="connsiteY131" fmla="*/ 2527660 h 3147951"/>
                  <a:gd name="connsiteX132" fmla="*/ 63369 w 3103982"/>
                  <a:gd name="connsiteY132" fmla="*/ 2526991 h 3147951"/>
                  <a:gd name="connsiteX133" fmla="*/ 63362 w 3103982"/>
                  <a:gd name="connsiteY133" fmla="*/ 2526663 h 3147951"/>
                  <a:gd name="connsiteX134" fmla="*/ 78801 w 3103982"/>
                  <a:gd name="connsiteY134" fmla="*/ 2511529 h 3147951"/>
                  <a:gd name="connsiteX135" fmla="*/ 88164 w 3103982"/>
                  <a:gd name="connsiteY135" fmla="*/ 2513149 h 3147951"/>
                  <a:gd name="connsiteX136" fmla="*/ 82502 w 3103982"/>
                  <a:gd name="connsiteY136" fmla="*/ 2497392 h 3147951"/>
                  <a:gd name="connsiteX137" fmla="*/ 55771 w 3103982"/>
                  <a:gd name="connsiteY137" fmla="*/ 2406669 h 3147951"/>
                  <a:gd name="connsiteX138" fmla="*/ 35290 w 3103982"/>
                  <a:gd name="connsiteY138" fmla="*/ 2320087 h 3147951"/>
                  <a:gd name="connsiteX139" fmla="*/ 31889 w 3103982"/>
                  <a:gd name="connsiteY139" fmla="*/ 2313303 h 3147951"/>
                  <a:gd name="connsiteX140" fmla="*/ 2142 w 3103982"/>
                  <a:gd name="connsiteY140" fmla="*/ 2194950 h 3147951"/>
                  <a:gd name="connsiteX141" fmla="*/ 716 w 3103982"/>
                  <a:gd name="connsiteY141" fmla="*/ 1948884 h 3147951"/>
                  <a:gd name="connsiteX142" fmla="*/ 45947 w 3103982"/>
                  <a:gd name="connsiteY142" fmla="*/ 1821572 h 3147951"/>
                  <a:gd name="connsiteX143" fmla="*/ 65442 w 3103982"/>
                  <a:gd name="connsiteY143" fmla="*/ 1761482 h 3147951"/>
                  <a:gd name="connsiteX144" fmla="*/ 135893 w 3103982"/>
                  <a:gd name="connsiteY144" fmla="*/ 1715820 h 3147951"/>
                  <a:gd name="connsiteX145" fmla="*/ 144260 w 3103982"/>
                  <a:gd name="connsiteY145" fmla="*/ 1710442 h 3147951"/>
                  <a:gd name="connsiteX146" fmla="*/ 173221 w 3103982"/>
                  <a:gd name="connsiteY146" fmla="*/ 1668045 h 3147951"/>
                  <a:gd name="connsiteX147" fmla="*/ 187288 w 3103982"/>
                  <a:gd name="connsiteY147" fmla="*/ 1645938 h 3147951"/>
                  <a:gd name="connsiteX148" fmla="*/ 179116 w 3103982"/>
                  <a:gd name="connsiteY148" fmla="*/ 1644956 h 3147951"/>
                  <a:gd name="connsiteX149" fmla="*/ 178710 w 3103982"/>
                  <a:gd name="connsiteY149" fmla="*/ 1644483 h 3147951"/>
                  <a:gd name="connsiteX150" fmla="*/ 177361 w 3103982"/>
                  <a:gd name="connsiteY150" fmla="*/ 1644333 h 3147951"/>
                  <a:gd name="connsiteX151" fmla="*/ 174086 w 3103982"/>
                  <a:gd name="connsiteY151" fmla="*/ 1639105 h 3147951"/>
                  <a:gd name="connsiteX152" fmla="*/ 173892 w 3103982"/>
                  <a:gd name="connsiteY152" fmla="*/ 1638880 h 3147951"/>
                  <a:gd name="connsiteX153" fmla="*/ 173869 w 3103982"/>
                  <a:gd name="connsiteY153" fmla="*/ 1638759 h 3147951"/>
                  <a:gd name="connsiteX154" fmla="*/ 171217 w 3103982"/>
                  <a:gd name="connsiteY154" fmla="*/ 1634526 h 3147951"/>
                  <a:gd name="connsiteX155" fmla="*/ 171445 w 3103982"/>
                  <a:gd name="connsiteY155" fmla="*/ 1626108 h 3147951"/>
                  <a:gd name="connsiteX156" fmla="*/ 170883 w 3103982"/>
                  <a:gd name="connsiteY156" fmla="*/ 1623174 h 3147951"/>
                  <a:gd name="connsiteX157" fmla="*/ 178907 w 3103982"/>
                  <a:gd name="connsiteY157" fmla="*/ 1555892 h 3147951"/>
                  <a:gd name="connsiteX158" fmla="*/ 182057 w 3103982"/>
                  <a:gd name="connsiteY158" fmla="*/ 1457109 h 3147951"/>
                  <a:gd name="connsiteX159" fmla="*/ 179086 w 3103982"/>
                  <a:gd name="connsiteY159" fmla="*/ 1314284 h 3147951"/>
                  <a:gd name="connsiteX160" fmla="*/ 232816 w 3103982"/>
                  <a:gd name="connsiteY160" fmla="*/ 982689 h 3147951"/>
                  <a:gd name="connsiteX161" fmla="*/ 235443 w 3103982"/>
                  <a:gd name="connsiteY161" fmla="*/ 975911 h 3147951"/>
                  <a:gd name="connsiteX162" fmla="*/ 246036 w 3103982"/>
                  <a:gd name="connsiteY162" fmla="*/ 941776 h 3147951"/>
                  <a:gd name="connsiteX163" fmla="*/ 258666 w 3103982"/>
                  <a:gd name="connsiteY163" fmla="*/ 908232 h 3147951"/>
                  <a:gd name="connsiteX164" fmla="*/ 272137 w 3103982"/>
                  <a:gd name="connsiteY164" fmla="*/ 881236 h 3147951"/>
                  <a:gd name="connsiteX165" fmla="*/ 281791 w 3103982"/>
                  <a:gd name="connsiteY165" fmla="*/ 856328 h 3147951"/>
                  <a:gd name="connsiteX166" fmla="*/ 289615 w 3103982"/>
                  <a:gd name="connsiteY166" fmla="*/ 845870 h 3147951"/>
                  <a:gd name="connsiteX167" fmla="*/ 302866 w 3103982"/>
                  <a:gd name="connsiteY167" fmla="*/ 831360 h 3147951"/>
                  <a:gd name="connsiteX168" fmla="*/ 306653 w 3103982"/>
                  <a:gd name="connsiteY168" fmla="*/ 826058 h 3147951"/>
                  <a:gd name="connsiteX169" fmla="*/ 324468 w 3103982"/>
                  <a:gd name="connsiteY169" fmla="*/ 806568 h 3147951"/>
                  <a:gd name="connsiteX170" fmla="*/ 326250 w 3103982"/>
                  <a:gd name="connsiteY170" fmla="*/ 804321 h 3147951"/>
                  <a:gd name="connsiteX171" fmla="*/ 347331 w 3103982"/>
                  <a:gd name="connsiteY171" fmla="*/ 794114 h 3147951"/>
                  <a:gd name="connsiteX172" fmla="*/ 354844 w 3103982"/>
                  <a:gd name="connsiteY172" fmla="*/ 796137 h 3147951"/>
                  <a:gd name="connsiteX173" fmla="*/ 362883 w 3103982"/>
                  <a:gd name="connsiteY173" fmla="*/ 795726 h 3147951"/>
                  <a:gd name="connsiteX174" fmla="*/ 370230 w 3103982"/>
                  <a:gd name="connsiteY174" fmla="*/ 800281 h 3147951"/>
                  <a:gd name="connsiteX175" fmla="*/ 372136 w 3103982"/>
                  <a:gd name="connsiteY175" fmla="*/ 800794 h 3147951"/>
                  <a:gd name="connsiteX176" fmla="*/ 372306 w 3103982"/>
                  <a:gd name="connsiteY176" fmla="*/ 801568 h 3147951"/>
                  <a:gd name="connsiteX177" fmla="*/ 374201 w 3103982"/>
                  <a:gd name="connsiteY177" fmla="*/ 802744 h 3147951"/>
                  <a:gd name="connsiteX178" fmla="*/ 376467 w 3103982"/>
                  <a:gd name="connsiteY178" fmla="*/ 816504 h 3147951"/>
                  <a:gd name="connsiteX179" fmla="*/ 377020 w 3103982"/>
                  <a:gd name="connsiteY179" fmla="*/ 812604 h 3147951"/>
                  <a:gd name="connsiteX180" fmla="*/ 394898 w 3103982"/>
                  <a:gd name="connsiteY180" fmla="*/ 704231 h 3147951"/>
                  <a:gd name="connsiteX181" fmla="*/ 456118 w 3103982"/>
                  <a:gd name="connsiteY181" fmla="*/ 612105 h 3147951"/>
                  <a:gd name="connsiteX182" fmla="*/ 998235 w 3103982"/>
                  <a:gd name="connsiteY182" fmla="*/ 224581 h 3147951"/>
                  <a:gd name="connsiteX183" fmla="*/ 1592657 w 3103982"/>
                  <a:gd name="connsiteY183" fmla="*/ 8173 h 3147951"/>
                  <a:gd name="connsiteX184" fmla="*/ 1778920 w 3103982"/>
                  <a:gd name="connsiteY18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553853 w 3103982"/>
                  <a:gd name="connsiteY72" fmla="*/ 2621704 h 3147951"/>
                  <a:gd name="connsiteX73" fmla="*/ 2403963 w 3103982"/>
                  <a:gd name="connsiteY73" fmla="*/ 1863657 h 3147951"/>
                  <a:gd name="connsiteX74" fmla="*/ 2158488 w 3103982"/>
                  <a:gd name="connsiteY74" fmla="*/ 1497823 h 3147951"/>
                  <a:gd name="connsiteX75" fmla="*/ 2009601 w 3103982"/>
                  <a:gd name="connsiteY75" fmla="*/ 1338712 h 3147951"/>
                  <a:gd name="connsiteX76" fmla="*/ 2006243 w 3103982"/>
                  <a:gd name="connsiteY76" fmla="*/ 1335280 h 3147951"/>
                  <a:gd name="connsiteX77" fmla="*/ 1996734 w 3103982"/>
                  <a:gd name="connsiteY77" fmla="*/ 1326201 h 3147951"/>
                  <a:gd name="connsiteX78" fmla="*/ 1941547 w 3103982"/>
                  <a:gd name="connsiteY78" fmla="*/ 1272203 h 3147951"/>
                  <a:gd name="connsiteX79" fmla="*/ 1780568 w 3103982"/>
                  <a:gd name="connsiteY79" fmla="*/ 1159710 h 3147951"/>
                  <a:gd name="connsiteX80" fmla="*/ 1765251 w 3103982"/>
                  <a:gd name="connsiteY80" fmla="*/ 1149075 h 3147951"/>
                  <a:gd name="connsiteX81" fmla="*/ 2535589 w 3103982"/>
                  <a:gd name="connsiteY81" fmla="*/ 591161 h 3147951"/>
                  <a:gd name="connsiteX82" fmla="*/ 1073303 w 3103982"/>
                  <a:gd name="connsiteY82" fmla="*/ 352844 h 3147951"/>
                  <a:gd name="connsiteX83" fmla="*/ 1071223 w 3103982"/>
                  <a:gd name="connsiteY83" fmla="*/ 354568 h 3147951"/>
                  <a:gd name="connsiteX84" fmla="*/ 1073303 w 3103982"/>
                  <a:gd name="connsiteY84" fmla="*/ 354627 h 3147951"/>
                  <a:gd name="connsiteX85" fmla="*/ 1073066 w 3103982"/>
                  <a:gd name="connsiteY85" fmla="*/ 354449 h 3147951"/>
                  <a:gd name="connsiteX86" fmla="*/ 1073303 w 3103982"/>
                  <a:gd name="connsiteY86" fmla="*/ 352844 h 3147951"/>
                  <a:gd name="connsiteX87" fmla="*/ 1778920 w 3103982"/>
                  <a:gd name="connsiteY87" fmla="*/ 49 h 3147951"/>
                  <a:gd name="connsiteX88" fmla="*/ 1826538 w 3103982"/>
                  <a:gd name="connsiteY88" fmla="*/ 625 h 3147951"/>
                  <a:gd name="connsiteX89" fmla="*/ 2086269 w 3103982"/>
                  <a:gd name="connsiteY89" fmla="*/ 36613 h 3147951"/>
                  <a:gd name="connsiteX90" fmla="*/ 2094933 w 3103982"/>
                  <a:gd name="connsiteY90" fmla="*/ 37952 h 3147951"/>
                  <a:gd name="connsiteX91" fmla="*/ 2095843 w 3103982"/>
                  <a:gd name="connsiteY91" fmla="*/ 37594 h 3147951"/>
                  <a:gd name="connsiteX92" fmla="*/ 2188860 w 3103982"/>
                  <a:gd name="connsiteY92" fmla="*/ 86035 h 3147951"/>
                  <a:gd name="connsiteX93" fmla="*/ 2243126 w 3103982"/>
                  <a:gd name="connsiteY93" fmla="*/ 112662 h 3147951"/>
                  <a:gd name="connsiteX94" fmla="*/ 2263412 w 3103982"/>
                  <a:gd name="connsiteY94" fmla="*/ 117478 h 3147951"/>
                  <a:gd name="connsiteX95" fmla="*/ 2273848 w 3103982"/>
                  <a:gd name="connsiteY95" fmla="*/ 119683 h 3147951"/>
                  <a:gd name="connsiteX96" fmla="*/ 2275751 w 3103982"/>
                  <a:gd name="connsiteY96" fmla="*/ 120407 h 3147951"/>
                  <a:gd name="connsiteX97" fmla="*/ 2280087 w 3103982"/>
                  <a:gd name="connsiteY97" fmla="*/ 121436 h 3147951"/>
                  <a:gd name="connsiteX98" fmla="*/ 2306260 w 3103982"/>
                  <a:gd name="connsiteY98" fmla="*/ 131390 h 3147951"/>
                  <a:gd name="connsiteX99" fmla="*/ 2316092 w 3103982"/>
                  <a:gd name="connsiteY99" fmla="*/ 132440 h 3147951"/>
                  <a:gd name="connsiteX100" fmla="*/ 2316357 w 3103982"/>
                  <a:gd name="connsiteY100" fmla="*/ 131550 h 3147951"/>
                  <a:gd name="connsiteX101" fmla="*/ 2317701 w 3103982"/>
                  <a:gd name="connsiteY101" fmla="*/ 120339 h 3147951"/>
                  <a:gd name="connsiteX102" fmla="*/ 2419258 w 3103982"/>
                  <a:gd name="connsiteY102" fmla="*/ 234157 h 3147951"/>
                  <a:gd name="connsiteX103" fmla="*/ 2423868 w 3103982"/>
                  <a:gd name="connsiteY103" fmla="*/ 246959 h 3147951"/>
                  <a:gd name="connsiteX104" fmla="*/ 2437317 w 3103982"/>
                  <a:gd name="connsiteY104" fmla="*/ 273828 h 3147951"/>
                  <a:gd name="connsiteX105" fmla="*/ 2437304 w 3103982"/>
                  <a:gd name="connsiteY105" fmla="*/ 273674 h 3147951"/>
                  <a:gd name="connsiteX106" fmla="*/ 2475030 w 3103982"/>
                  <a:gd name="connsiteY106" fmla="*/ 357037 h 3147951"/>
                  <a:gd name="connsiteX107" fmla="*/ 2523509 w 3103982"/>
                  <a:gd name="connsiteY107" fmla="*/ 559405 h 3147951"/>
                  <a:gd name="connsiteX108" fmla="*/ 1722408 w 3103982"/>
                  <a:gd name="connsiteY108" fmla="*/ 1140481 h 3147951"/>
                  <a:gd name="connsiteX109" fmla="*/ 574795 w 3103982"/>
                  <a:gd name="connsiteY109" fmla="*/ 2738139 h 3147951"/>
                  <a:gd name="connsiteX110" fmla="*/ 675021 w 3103982"/>
                  <a:gd name="connsiteY110" fmla="*/ 2996388 h 3147951"/>
                  <a:gd name="connsiteX111" fmla="*/ 679197 w 3103982"/>
                  <a:gd name="connsiteY111" fmla="*/ 3015148 h 3147951"/>
                  <a:gd name="connsiteX112" fmla="*/ 680381 w 3103982"/>
                  <a:gd name="connsiteY112" fmla="*/ 3023058 h 3147951"/>
                  <a:gd name="connsiteX113" fmla="*/ 686907 w 3103982"/>
                  <a:gd name="connsiteY113" fmla="*/ 3031804 h 3147951"/>
                  <a:gd name="connsiteX114" fmla="*/ 693326 w 3103982"/>
                  <a:gd name="connsiteY114" fmla="*/ 3041737 h 3147951"/>
                  <a:gd name="connsiteX115" fmla="*/ 679403 w 3103982"/>
                  <a:gd name="connsiteY115" fmla="*/ 3061656 h 3147951"/>
                  <a:gd name="connsiteX116" fmla="*/ 660946 w 3103982"/>
                  <a:gd name="connsiteY116" fmla="*/ 3059125 h 3147951"/>
                  <a:gd name="connsiteX117" fmla="*/ 647265 w 3103982"/>
                  <a:gd name="connsiteY117" fmla="*/ 3057608 h 3147951"/>
                  <a:gd name="connsiteX118" fmla="*/ 575822 w 3103982"/>
                  <a:gd name="connsiteY118" fmla="*/ 3038469 h 3147951"/>
                  <a:gd name="connsiteX119" fmla="*/ 490056 w 3103982"/>
                  <a:gd name="connsiteY119" fmla="*/ 2996567 h 3147951"/>
                  <a:gd name="connsiteX120" fmla="*/ 389727 w 3103982"/>
                  <a:gd name="connsiteY120" fmla="*/ 2922687 h 3147951"/>
                  <a:gd name="connsiteX121" fmla="*/ 245535 w 3103982"/>
                  <a:gd name="connsiteY121" fmla="*/ 2797277 h 3147951"/>
                  <a:gd name="connsiteX122" fmla="*/ 156203 w 3103982"/>
                  <a:gd name="connsiteY122" fmla="*/ 2708895 h 3147951"/>
                  <a:gd name="connsiteX123" fmla="*/ 150340 w 3103982"/>
                  <a:gd name="connsiteY123" fmla="*/ 2700235 h 3147951"/>
                  <a:gd name="connsiteX124" fmla="*/ 114187 w 3103982"/>
                  <a:gd name="connsiteY124" fmla="*/ 2650394 h 3147951"/>
                  <a:gd name="connsiteX125" fmla="*/ 79409 w 3103982"/>
                  <a:gd name="connsiteY125" fmla="*/ 2587050 h 3147951"/>
                  <a:gd name="connsiteX126" fmla="*/ 68956 w 3103982"/>
                  <a:gd name="connsiteY126" fmla="*/ 2559063 h 3147951"/>
                  <a:gd name="connsiteX127" fmla="*/ 68117 w 3103982"/>
                  <a:gd name="connsiteY127" fmla="*/ 2555986 h 3147951"/>
                  <a:gd name="connsiteX128" fmla="*/ 66129 w 3103982"/>
                  <a:gd name="connsiteY128" fmla="*/ 2552050 h 3147951"/>
                  <a:gd name="connsiteX129" fmla="*/ 61580 w 3103982"/>
                  <a:gd name="connsiteY129" fmla="*/ 2542949 h 3147951"/>
                  <a:gd name="connsiteX130" fmla="*/ 62487 w 3103982"/>
                  <a:gd name="connsiteY130" fmla="*/ 2527660 h 3147951"/>
                  <a:gd name="connsiteX131" fmla="*/ 63369 w 3103982"/>
                  <a:gd name="connsiteY131" fmla="*/ 2526991 h 3147951"/>
                  <a:gd name="connsiteX132" fmla="*/ 63362 w 3103982"/>
                  <a:gd name="connsiteY132" fmla="*/ 2526663 h 3147951"/>
                  <a:gd name="connsiteX133" fmla="*/ 78801 w 3103982"/>
                  <a:gd name="connsiteY133" fmla="*/ 2511529 h 3147951"/>
                  <a:gd name="connsiteX134" fmla="*/ 88164 w 3103982"/>
                  <a:gd name="connsiteY134" fmla="*/ 2513149 h 3147951"/>
                  <a:gd name="connsiteX135" fmla="*/ 82502 w 3103982"/>
                  <a:gd name="connsiteY135" fmla="*/ 2497392 h 3147951"/>
                  <a:gd name="connsiteX136" fmla="*/ 55771 w 3103982"/>
                  <a:gd name="connsiteY136" fmla="*/ 2406669 h 3147951"/>
                  <a:gd name="connsiteX137" fmla="*/ 35290 w 3103982"/>
                  <a:gd name="connsiteY137" fmla="*/ 2320087 h 3147951"/>
                  <a:gd name="connsiteX138" fmla="*/ 31889 w 3103982"/>
                  <a:gd name="connsiteY138" fmla="*/ 2313303 h 3147951"/>
                  <a:gd name="connsiteX139" fmla="*/ 2142 w 3103982"/>
                  <a:gd name="connsiteY139" fmla="*/ 2194950 h 3147951"/>
                  <a:gd name="connsiteX140" fmla="*/ 716 w 3103982"/>
                  <a:gd name="connsiteY140" fmla="*/ 1948884 h 3147951"/>
                  <a:gd name="connsiteX141" fmla="*/ 45947 w 3103982"/>
                  <a:gd name="connsiteY141" fmla="*/ 1821572 h 3147951"/>
                  <a:gd name="connsiteX142" fmla="*/ 65442 w 3103982"/>
                  <a:gd name="connsiteY142" fmla="*/ 1761482 h 3147951"/>
                  <a:gd name="connsiteX143" fmla="*/ 135893 w 3103982"/>
                  <a:gd name="connsiteY143" fmla="*/ 1715820 h 3147951"/>
                  <a:gd name="connsiteX144" fmla="*/ 144260 w 3103982"/>
                  <a:gd name="connsiteY144" fmla="*/ 1710442 h 3147951"/>
                  <a:gd name="connsiteX145" fmla="*/ 173221 w 3103982"/>
                  <a:gd name="connsiteY145" fmla="*/ 1668045 h 3147951"/>
                  <a:gd name="connsiteX146" fmla="*/ 187288 w 3103982"/>
                  <a:gd name="connsiteY146" fmla="*/ 1645938 h 3147951"/>
                  <a:gd name="connsiteX147" fmla="*/ 179116 w 3103982"/>
                  <a:gd name="connsiteY147" fmla="*/ 1644956 h 3147951"/>
                  <a:gd name="connsiteX148" fmla="*/ 178710 w 3103982"/>
                  <a:gd name="connsiteY148" fmla="*/ 1644483 h 3147951"/>
                  <a:gd name="connsiteX149" fmla="*/ 177361 w 3103982"/>
                  <a:gd name="connsiteY149" fmla="*/ 1644333 h 3147951"/>
                  <a:gd name="connsiteX150" fmla="*/ 174086 w 3103982"/>
                  <a:gd name="connsiteY150" fmla="*/ 1639105 h 3147951"/>
                  <a:gd name="connsiteX151" fmla="*/ 173892 w 3103982"/>
                  <a:gd name="connsiteY151" fmla="*/ 1638880 h 3147951"/>
                  <a:gd name="connsiteX152" fmla="*/ 173869 w 3103982"/>
                  <a:gd name="connsiteY152" fmla="*/ 1638759 h 3147951"/>
                  <a:gd name="connsiteX153" fmla="*/ 171217 w 3103982"/>
                  <a:gd name="connsiteY153" fmla="*/ 1634526 h 3147951"/>
                  <a:gd name="connsiteX154" fmla="*/ 171445 w 3103982"/>
                  <a:gd name="connsiteY154" fmla="*/ 1626108 h 3147951"/>
                  <a:gd name="connsiteX155" fmla="*/ 170883 w 3103982"/>
                  <a:gd name="connsiteY155" fmla="*/ 1623174 h 3147951"/>
                  <a:gd name="connsiteX156" fmla="*/ 178907 w 3103982"/>
                  <a:gd name="connsiteY156" fmla="*/ 1555892 h 3147951"/>
                  <a:gd name="connsiteX157" fmla="*/ 182057 w 3103982"/>
                  <a:gd name="connsiteY157" fmla="*/ 1457109 h 3147951"/>
                  <a:gd name="connsiteX158" fmla="*/ 179086 w 3103982"/>
                  <a:gd name="connsiteY158" fmla="*/ 1314284 h 3147951"/>
                  <a:gd name="connsiteX159" fmla="*/ 232816 w 3103982"/>
                  <a:gd name="connsiteY159" fmla="*/ 982689 h 3147951"/>
                  <a:gd name="connsiteX160" fmla="*/ 235443 w 3103982"/>
                  <a:gd name="connsiteY160" fmla="*/ 975911 h 3147951"/>
                  <a:gd name="connsiteX161" fmla="*/ 246036 w 3103982"/>
                  <a:gd name="connsiteY161" fmla="*/ 941776 h 3147951"/>
                  <a:gd name="connsiteX162" fmla="*/ 258666 w 3103982"/>
                  <a:gd name="connsiteY162" fmla="*/ 908232 h 3147951"/>
                  <a:gd name="connsiteX163" fmla="*/ 272137 w 3103982"/>
                  <a:gd name="connsiteY163" fmla="*/ 881236 h 3147951"/>
                  <a:gd name="connsiteX164" fmla="*/ 281791 w 3103982"/>
                  <a:gd name="connsiteY164" fmla="*/ 856328 h 3147951"/>
                  <a:gd name="connsiteX165" fmla="*/ 289615 w 3103982"/>
                  <a:gd name="connsiteY165" fmla="*/ 845870 h 3147951"/>
                  <a:gd name="connsiteX166" fmla="*/ 302866 w 3103982"/>
                  <a:gd name="connsiteY166" fmla="*/ 831360 h 3147951"/>
                  <a:gd name="connsiteX167" fmla="*/ 306653 w 3103982"/>
                  <a:gd name="connsiteY167" fmla="*/ 826058 h 3147951"/>
                  <a:gd name="connsiteX168" fmla="*/ 324468 w 3103982"/>
                  <a:gd name="connsiteY168" fmla="*/ 806568 h 3147951"/>
                  <a:gd name="connsiteX169" fmla="*/ 326250 w 3103982"/>
                  <a:gd name="connsiteY169" fmla="*/ 804321 h 3147951"/>
                  <a:gd name="connsiteX170" fmla="*/ 347331 w 3103982"/>
                  <a:gd name="connsiteY170" fmla="*/ 794114 h 3147951"/>
                  <a:gd name="connsiteX171" fmla="*/ 354844 w 3103982"/>
                  <a:gd name="connsiteY171" fmla="*/ 796137 h 3147951"/>
                  <a:gd name="connsiteX172" fmla="*/ 362883 w 3103982"/>
                  <a:gd name="connsiteY172" fmla="*/ 795726 h 3147951"/>
                  <a:gd name="connsiteX173" fmla="*/ 370230 w 3103982"/>
                  <a:gd name="connsiteY173" fmla="*/ 800281 h 3147951"/>
                  <a:gd name="connsiteX174" fmla="*/ 372136 w 3103982"/>
                  <a:gd name="connsiteY174" fmla="*/ 800794 h 3147951"/>
                  <a:gd name="connsiteX175" fmla="*/ 372306 w 3103982"/>
                  <a:gd name="connsiteY175" fmla="*/ 801568 h 3147951"/>
                  <a:gd name="connsiteX176" fmla="*/ 374201 w 3103982"/>
                  <a:gd name="connsiteY176" fmla="*/ 802744 h 3147951"/>
                  <a:gd name="connsiteX177" fmla="*/ 376467 w 3103982"/>
                  <a:gd name="connsiteY177" fmla="*/ 816504 h 3147951"/>
                  <a:gd name="connsiteX178" fmla="*/ 377020 w 3103982"/>
                  <a:gd name="connsiteY178" fmla="*/ 812604 h 3147951"/>
                  <a:gd name="connsiteX179" fmla="*/ 394898 w 3103982"/>
                  <a:gd name="connsiteY179" fmla="*/ 704231 h 3147951"/>
                  <a:gd name="connsiteX180" fmla="*/ 456118 w 3103982"/>
                  <a:gd name="connsiteY180" fmla="*/ 612105 h 3147951"/>
                  <a:gd name="connsiteX181" fmla="*/ 998235 w 3103982"/>
                  <a:gd name="connsiteY181" fmla="*/ 224581 h 3147951"/>
                  <a:gd name="connsiteX182" fmla="*/ 1592657 w 3103982"/>
                  <a:gd name="connsiteY182" fmla="*/ 8173 h 3147951"/>
                  <a:gd name="connsiteX183" fmla="*/ 1778920 w 3103982"/>
                  <a:gd name="connsiteY183" fmla="*/ 49 h 3147951"/>
                  <a:gd name="connsiteX0" fmla="*/ 2712970 w 3103982"/>
                  <a:gd name="connsiteY0" fmla="*/ 2386634 h 3146707"/>
                  <a:gd name="connsiteX1" fmla="*/ 2712374 w 3103982"/>
                  <a:gd name="connsiteY1" fmla="*/ 2387286 h 3146707"/>
                  <a:gd name="connsiteX2" fmla="*/ 2712313 w 3103982"/>
                  <a:gd name="connsiteY2" fmla="*/ 2387261 h 3146707"/>
                  <a:gd name="connsiteX3" fmla="*/ 2711603 w 3103982"/>
                  <a:gd name="connsiteY3" fmla="*/ 2387940 h 3146707"/>
                  <a:gd name="connsiteX4" fmla="*/ 2711425 w 3103982"/>
                  <a:gd name="connsiteY4" fmla="*/ 2387880 h 3146707"/>
                  <a:gd name="connsiteX5" fmla="*/ 2712911 w 3103982"/>
                  <a:gd name="connsiteY5" fmla="*/ 2390317 h 3146707"/>
                  <a:gd name="connsiteX6" fmla="*/ 2712970 w 3103982"/>
                  <a:gd name="connsiteY6" fmla="*/ 2386634 h 3146707"/>
                  <a:gd name="connsiteX7" fmla="*/ 2824829 w 3103982"/>
                  <a:gd name="connsiteY7" fmla="*/ 1980326 h 3146707"/>
                  <a:gd name="connsiteX8" fmla="*/ 2825780 w 3103982"/>
                  <a:gd name="connsiteY8" fmla="*/ 1983239 h 3146707"/>
                  <a:gd name="connsiteX9" fmla="*/ 2826672 w 3103982"/>
                  <a:gd name="connsiteY9" fmla="*/ 1981218 h 3146707"/>
                  <a:gd name="connsiteX10" fmla="*/ 2824829 w 3103982"/>
                  <a:gd name="connsiteY10" fmla="*/ 1980326 h 3146707"/>
                  <a:gd name="connsiteX11" fmla="*/ 966378 w 3103982"/>
                  <a:gd name="connsiteY11" fmla="*/ 1009317 h 3146707"/>
                  <a:gd name="connsiteX12" fmla="*/ 966972 w 3103982"/>
                  <a:gd name="connsiteY12" fmla="*/ 1010149 h 3146707"/>
                  <a:gd name="connsiteX13" fmla="*/ 967745 w 3103982"/>
                  <a:gd name="connsiteY13" fmla="*/ 1009673 h 3146707"/>
                  <a:gd name="connsiteX14" fmla="*/ 966378 w 3103982"/>
                  <a:gd name="connsiteY14" fmla="*/ 1009317 h 3146707"/>
                  <a:gd name="connsiteX15" fmla="*/ 965011 w 3103982"/>
                  <a:gd name="connsiteY15" fmla="*/ 1005453 h 3146707"/>
                  <a:gd name="connsiteX16" fmla="*/ 964119 w 3103982"/>
                  <a:gd name="connsiteY16" fmla="*/ 1006226 h 3146707"/>
                  <a:gd name="connsiteX17" fmla="*/ 964713 w 3103982"/>
                  <a:gd name="connsiteY17" fmla="*/ 1007058 h 3146707"/>
                  <a:gd name="connsiteX18" fmla="*/ 965011 w 3103982"/>
                  <a:gd name="connsiteY18" fmla="*/ 1005453 h 3146707"/>
                  <a:gd name="connsiteX19" fmla="*/ 1141120 w 3103982"/>
                  <a:gd name="connsiteY19" fmla="*/ 988633 h 3146707"/>
                  <a:gd name="connsiteX20" fmla="*/ 1141061 w 3103982"/>
                  <a:gd name="connsiteY20" fmla="*/ 989406 h 3146707"/>
                  <a:gd name="connsiteX21" fmla="*/ 1142131 w 3103982"/>
                  <a:gd name="connsiteY21" fmla="*/ 988692 h 3146707"/>
                  <a:gd name="connsiteX22" fmla="*/ 1141120 w 3103982"/>
                  <a:gd name="connsiteY22" fmla="*/ 988633 h 3146707"/>
                  <a:gd name="connsiteX23" fmla="*/ 915262 w 3103982"/>
                  <a:gd name="connsiteY23" fmla="*/ 641585 h 3146707"/>
                  <a:gd name="connsiteX24" fmla="*/ 913479 w 3103982"/>
                  <a:gd name="connsiteY24" fmla="*/ 642298 h 3146707"/>
                  <a:gd name="connsiteX25" fmla="*/ 914252 w 3103982"/>
                  <a:gd name="connsiteY25" fmla="*/ 642595 h 3146707"/>
                  <a:gd name="connsiteX26" fmla="*/ 915262 w 3103982"/>
                  <a:gd name="connsiteY26" fmla="*/ 641585 h 3146707"/>
                  <a:gd name="connsiteX27" fmla="*/ 2535589 w 3103982"/>
                  <a:gd name="connsiteY27" fmla="*/ 591161 h 3146707"/>
                  <a:gd name="connsiteX28" fmla="*/ 2535960 w 3103982"/>
                  <a:gd name="connsiteY28" fmla="*/ 592797 h 3146707"/>
                  <a:gd name="connsiteX29" fmla="*/ 2540366 w 3103982"/>
                  <a:gd name="connsiteY29" fmla="*/ 608954 h 3146707"/>
                  <a:gd name="connsiteX30" fmla="*/ 2566162 w 3103982"/>
                  <a:gd name="connsiteY30" fmla="*/ 626071 h 3146707"/>
                  <a:gd name="connsiteX31" fmla="*/ 2619179 w 3103982"/>
                  <a:gd name="connsiteY31" fmla="*/ 679386 h 3146707"/>
                  <a:gd name="connsiteX32" fmla="*/ 2615910 w 3103982"/>
                  <a:gd name="connsiteY32" fmla="*/ 712551 h 3146707"/>
                  <a:gd name="connsiteX33" fmla="*/ 2716654 w 3103982"/>
                  <a:gd name="connsiteY33" fmla="*/ 905778 h 3146707"/>
                  <a:gd name="connsiteX34" fmla="*/ 2717748 w 3103982"/>
                  <a:gd name="connsiteY34" fmla="*/ 910761 h 3146707"/>
                  <a:gd name="connsiteX35" fmla="*/ 2719542 w 3103982"/>
                  <a:gd name="connsiteY35" fmla="*/ 917455 h 3146707"/>
                  <a:gd name="connsiteX36" fmla="*/ 2784755 w 3103982"/>
                  <a:gd name="connsiteY36" fmla="*/ 1144953 h 3146707"/>
                  <a:gd name="connsiteX37" fmla="*/ 2791229 w 3103982"/>
                  <a:gd name="connsiteY37" fmla="*/ 1164187 h 3146707"/>
                  <a:gd name="connsiteX38" fmla="*/ 2798271 w 3103982"/>
                  <a:gd name="connsiteY38" fmla="*/ 1184446 h 3146707"/>
                  <a:gd name="connsiteX39" fmla="*/ 2808186 w 3103982"/>
                  <a:gd name="connsiteY39" fmla="*/ 1207417 h 3146707"/>
                  <a:gd name="connsiteX40" fmla="*/ 2831188 w 3103982"/>
                  <a:gd name="connsiteY40" fmla="*/ 1263525 h 3146707"/>
                  <a:gd name="connsiteX41" fmla="*/ 2830780 w 3103982"/>
                  <a:gd name="connsiteY41" fmla="*/ 1263434 h 3146707"/>
                  <a:gd name="connsiteX42" fmla="*/ 2830951 w 3103982"/>
                  <a:gd name="connsiteY42" fmla="*/ 1264060 h 3146707"/>
                  <a:gd name="connsiteX43" fmla="*/ 2830475 w 3103982"/>
                  <a:gd name="connsiteY43" fmla="*/ 1264001 h 3146707"/>
                  <a:gd name="connsiteX44" fmla="*/ 2932144 w 3103982"/>
                  <a:gd name="connsiteY44" fmla="*/ 1424318 h 3146707"/>
                  <a:gd name="connsiteX45" fmla="*/ 2935813 w 3103982"/>
                  <a:gd name="connsiteY45" fmla="*/ 1430557 h 3146707"/>
                  <a:gd name="connsiteX46" fmla="*/ 2939386 w 3103982"/>
                  <a:gd name="connsiteY46" fmla="*/ 1423027 h 3146707"/>
                  <a:gd name="connsiteX47" fmla="*/ 2942202 w 3103982"/>
                  <a:gd name="connsiteY47" fmla="*/ 1424922 h 3146707"/>
                  <a:gd name="connsiteX48" fmla="*/ 2942691 w 3103982"/>
                  <a:gd name="connsiteY48" fmla="*/ 1424419 h 3146707"/>
                  <a:gd name="connsiteX49" fmla="*/ 2943702 w 3103982"/>
                  <a:gd name="connsiteY49" fmla="*/ 1425931 h 3146707"/>
                  <a:gd name="connsiteX50" fmla="*/ 2946421 w 3103982"/>
                  <a:gd name="connsiteY50" fmla="*/ 1427761 h 3146707"/>
                  <a:gd name="connsiteX51" fmla="*/ 2968782 w 3103982"/>
                  <a:gd name="connsiteY51" fmla="*/ 1458951 h 3146707"/>
                  <a:gd name="connsiteX52" fmla="*/ 3086347 w 3103982"/>
                  <a:gd name="connsiteY52" fmla="*/ 1796905 h 3146707"/>
                  <a:gd name="connsiteX53" fmla="*/ 3097491 w 3103982"/>
                  <a:gd name="connsiteY53" fmla="*/ 1885302 h 3146707"/>
                  <a:gd name="connsiteX54" fmla="*/ 3099420 w 3103982"/>
                  <a:gd name="connsiteY54" fmla="*/ 1940330 h 3146707"/>
                  <a:gd name="connsiteX55" fmla="*/ 3100613 w 3103982"/>
                  <a:gd name="connsiteY55" fmla="*/ 1974264 h 3146707"/>
                  <a:gd name="connsiteX56" fmla="*/ 3100611 w 3103982"/>
                  <a:gd name="connsiteY56" fmla="*/ 1974308 h 3146707"/>
                  <a:gd name="connsiteX57" fmla="*/ 3100611 w 3103982"/>
                  <a:gd name="connsiteY57" fmla="*/ 1974323 h 3146707"/>
                  <a:gd name="connsiteX58" fmla="*/ 3102632 w 3103982"/>
                  <a:gd name="connsiteY58" fmla="*/ 1999999 h 3146707"/>
                  <a:gd name="connsiteX59" fmla="*/ 3102246 w 3103982"/>
                  <a:gd name="connsiteY59" fmla="*/ 2048380 h 3146707"/>
                  <a:gd name="connsiteX60" fmla="*/ 3093041 w 3103982"/>
                  <a:gd name="connsiteY60" fmla="*/ 2093967 h 3146707"/>
                  <a:gd name="connsiteX61" fmla="*/ 3093111 w 3103982"/>
                  <a:gd name="connsiteY61" fmla="*/ 2151568 h 3146707"/>
                  <a:gd name="connsiteX62" fmla="*/ 3083197 w 3103982"/>
                  <a:gd name="connsiteY62" fmla="*/ 2225857 h 3146707"/>
                  <a:gd name="connsiteX63" fmla="*/ 2877608 w 3103982"/>
                  <a:gd name="connsiteY63" fmla="*/ 2670321 h 3146707"/>
                  <a:gd name="connsiteX64" fmla="*/ 2742093 w 3103982"/>
                  <a:gd name="connsiteY64" fmla="*/ 2825881 h 3146707"/>
                  <a:gd name="connsiteX65" fmla="*/ 2717628 w 3103982"/>
                  <a:gd name="connsiteY65" fmla="*/ 2852658 h 3146707"/>
                  <a:gd name="connsiteX66" fmla="*/ 2691657 w 3103982"/>
                  <a:gd name="connsiteY66" fmla="*/ 2882803 h 3146707"/>
                  <a:gd name="connsiteX67" fmla="*/ 2611929 w 3103982"/>
                  <a:gd name="connsiteY67" fmla="*/ 2967086 h 3146707"/>
                  <a:gd name="connsiteX68" fmla="*/ 2605034 w 3103982"/>
                  <a:gd name="connsiteY68" fmla="*/ 2973921 h 3146707"/>
                  <a:gd name="connsiteX69" fmla="*/ 2427325 w 3103982"/>
                  <a:gd name="connsiteY69" fmla="*/ 3134261 h 3146707"/>
                  <a:gd name="connsiteX70" fmla="*/ 2409088 w 3103982"/>
                  <a:gd name="connsiteY70" fmla="*/ 3146707 h 3146707"/>
                  <a:gd name="connsiteX71" fmla="*/ 2553853 w 3103982"/>
                  <a:gd name="connsiteY71" fmla="*/ 2621704 h 3146707"/>
                  <a:gd name="connsiteX72" fmla="*/ 2403963 w 3103982"/>
                  <a:gd name="connsiteY72" fmla="*/ 1863657 h 3146707"/>
                  <a:gd name="connsiteX73" fmla="*/ 2158488 w 3103982"/>
                  <a:gd name="connsiteY73" fmla="*/ 1497823 h 3146707"/>
                  <a:gd name="connsiteX74" fmla="*/ 2009601 w 3103982"/>
                  <a:gd name="connsiteY74" fmla="*/ 1338712 h 3146707"/>
                  <a:gd name="connsiteX75" fmla="*/ 2006243 w 3103982"/>
                  <a:gd name="connsiteY75" fmla="*/ 1335280 h 3146707"/>
                  <a:gd name="connsiteX76" fmla="*/ 1996734 w 3103982"/>
                  <a:gd name="connsiteY76" fmla="*/ 1326201 h 3146707"/>
                  <a:gd name="connsiteX77" fmla="*/ 1941547 w 3103982"/>
                  <a:gd name="connsiteY77" fmla="*/ 1272203 h 3146707"/>
                  <a:gd name="connsiteX78" fmla="*/ 1780568 w 3103982"/>
                  <a:gd name="connsiteY78" fmla="*/ 1159710 h 3146707"/>
                  <a:gd name="connsiteX79" fmla="*/ 1765251 w 3103982"/>
                  <a:gd name="connsiteY79" fmla="*/ 1149075 h 3146707"/>
                  <a:gd name="connsiteX80" fmla="*/ 2535589 w 3103982"/>
                  <a:gd name="connsiteY80" fmla="*/ 591161 h 3146707"/>
                  <a:gd name="connsiteX81" fmla="*/ 1073303 w 3103982"/>
                  <a:gd name="connsiteY81" fmla="*/ 352844 h 3146707"/>
                  <a:gd name="connsiteX82" fmla="*/ 1071223 w 3103982"/>
                  <a:gd name="connsiteY82" fmla="*/ 354568 h 3146707"/>
                  <a:gd name="connsiteX83" fmla="*/ 1073303 w 3103982"/>
                  <a:gd name="connsiteY83" fmla="*/ 354627 h 3146707"/>
                  <a:gd name="connsiteX84" fmla="*/ 1073066 w 3103982"/>
                  <a:gd name="connsiteY84" fmla="*/ 354449 h 3146707"/>
                  <a:gd name="connsiteX85" fmla="*/ 1073303 w 3103982"/>
                  <a:gd name="connsiteY85" fmla="*/ 352844 h 3146707"/>
                  <a:gd name="connsiteX86" fmla="*/ 1778920 w 3103982"/>
                  <a:gd name="connsiteY86" fmla="*/ 49 h 3146707"/>
                  <a:gd name="connsiteX87" fmla="*/ 1826538 w 3103982"/>
                  <a:gd name="connsiteY87" fmla="*/ 625 h 3146707"/>
                  <a:gd name="connsiteX88" fmla="*/ 2086269 w 3103982"/>
                  <a:gd name="connsiteY88" fmla="*/ 36613 h 3146707"/>
                  <a:gd name="connsiteX89" fmla="*/ 2094933 w 3103982"/>
                  <a:gd name="connsiteY89" fmla="*/ 37952 h 3146707"/>
                  <a:gd name="connsiteX90" fmla="*/ 2095843 w 3103982"/>
                  <a:gd name="connsiteY90" fmla="*/ 37594 h 3146707"/>
                  <a:gd name="connsiteX91" fmla="*/ 2188860 w 3103982"/>
                  <a:gd name="connsiteY91" fmla="*/ 86035 h 3146707"/>
                  <a:gd name="connsiteX92" fmla="*/ 2243126 w 3103982"/>
                  <a:gd name="connsiteY92" fmla="*/ 112662 h 3146707"/>
                  <a:gd name="connsiteX93" fmla="*/ 2263412 w 3103982"/>
                  <a:gd name="connsiteY93" fmla="*/ 117478 h 3146707"/>
                  <a:gd name="connsiteX94" fmla="*/ 2273848 w 3103982"/>
                  <a:gd name="connsiteY94" fmla="*/ 119683 h 3146707"/>
                  <a:gd name="connsiteX95" fmla="*/ 2275751 w 3103982"/>
                  <a:gd name="connsiteY95" fmla="*/ 120407 h 3146707"/>
                  <a:gd name="connsiteX96" fmla="*/ 2280087 w 3103982"/>
                  <a:gd name="connsiteY96" fmla="*/ 121436 h 3146707"/>
                  <a:gd name="connsiteX97" fmla="*/ 2306260 w 3103982"/>
                  <a:gd name="connsiteY97" fmla="*/ 131390 h 3146707"/>
                  <a:gd name="connsiteX98" fmla="*/ 2316092 w 3103982"/>
                  <a:gd name="connsiteY98" fmla="*/ 132440 h 3146707"/>
                  <a:gd name="connsiteX99" fmla="*/ 2316357 w 3103982"/>
                  <a:gd name="connsiteY99" fmla="*/ 131550 h 3146707"/>
                  <a:gd name="connsiteX100" fmla="*/ 2317701 w 3103982"/>
                  <a:gd name="connsiteY100" fmla="*/ 120339 h 3146707"/>
                  <a:gd name="connsiteX101" fmla="*/ 2419258 w 3103982"/>
                  <a:gd name="connsiteY101" fmla="*/ 234157 h 3146707"/>
                  <a:gd name="connsiteX102" fmla="*/ 2423868 w 3103982"/>
                  <a:gd name="connsiteY102" fmla="*/ 246959 h 3146707"/>
                  <a:gd name="connsiteX103" fmla="*/ 2437317 w 3103982"/>
                  <a:gd name="connsiteY103" fmla="*/ 273828 h 3146707"/>
                  <a:gd name="connsiteX104" fmla="*/ 2437304 w 3103982"/>
                  <a:gd name="connsiteY104" fmla="*/ 273674 h 3146707"/>
                  <a:gd name="connsiteX105" fmla="*/ 2475030 w 3103982"/>
                  <a:gd name="connsiteY105" fmla="*/ 357037 h 3146707"/>
                  <a:gd name="connsiteX106" fmla="*/ 2523509 w 3103982"/>
                  <a:gd name="connsiteY106" fmla="*/ 559405 h 3146707"/>
                  <a:gd name="connsiteX107" fmla="*/ 1722408 w 3103982"/>
                  <a:gd name="connsiteY107" fmla="*/ 1140481 h 3146707"/>
                  <a:gd name="connsiteX108" fmla="*/ 574795 w 3103982"/>
                  <a:gd name="connsiteY108" fmla="*/ 2738139 h 3146707"/>
                  <a:gd name="connsiteX109" fmla="*/ 675021 w 3103982"/>
                  <a:gd name="connsiteY109" fmla="*/ 2996388 h 3146707"/>
                  <a:gd name="connsiteX110" fmla="*/ 679197 w 3103982"/>
                  <a:gd name="connsiteY110" fmla="*/ 3015148 h 3146707"/>
                  <a:gd name="connsiteX111" fmla="*/ 680381 w 3103982"/>
                  <a:gd name="connsiteY111" fmla="*/ 3023058 h 3146707"/>
                  <a:gd name="connsiteX112" fmla="*/ 686907 w 3103982"/>
                  <a:gd name="connsiteY112" fmla="*/ 3031804 h 3146707"/>
                  <a:gd name="connsiteX113" fmla="*/ 693326 w 3103982"/>
                  <a:gd name="connsiteY113" fmla="*/ 3041737 h 3146707"/>
                  <a:gd name="connsiteX114" fmla="*/ 679403 w 3103982"/>
                  <a:gd name="connsiteY114" fmla="*/ 3061656 h 3146707"/>
                  <a:gd name="connsiteX115" fmla="*/ 660946 w 3103982"/>
                  <a:gd name="connsiteY115" fmla="*/ 3059125 h 3146707"/>
                  <a:gd name="connsiteX116" fmla="*/ 647265 w 3103982"/>
                  <a:gd name="connsiteY116" fmla="*/ 3057608 h 3146707"/>
                  <a:gd name="connsiteX117" fmla="*/ 575822 w 3103982"/>
                  <a:gd name="connsiteY117" fmla="*/ 3038469 h 3146707"/>
                  <a:gd name="connsiteX118" fmla="*/ 490056 w 3103982"/>
                  <a:gd name="connsiteY118" fmla="*/ 2996567 h 3146707"/>
                  <a:gd name="connsiteX119" fmla="*/ 389727 w 3103982"/>
                  <a:gd name="connsiteY119" fmla="*/ 2922687 h 3146707"/>
                  <a:gd name="connsiteX120" fmla="*/ 245535 w 3103982"/>
                  <a:gd name="connsiteY120" fmla="*/ 2797277 h 3146707"/>
                  <a:gd name="connsiteX121" fmla="*/ 156203 w 3103982"/>
                  <a:gd name="connsiteY121" fmla="*/ 2708895 h 3146707"/>
                  <a:gd name="connsiteX122" fmla="*/ 150340 w 3103982"/>
                  <a:gd name="connsiteY122" fmla="*/ 2700235 h 3146707"/>
                  <a:gd name="connsiteX123" fmla="*/ 114187 w 3103982"/>
                  <a:gd name="connsiteY123" fmla="*/ 2650394 h 3146707"/>
                  <a:gd name="connsiteX124" fmla="*/ 79409 w 3103982"/>
                  <a:gd name="connsiteY124" fmla="*/ 2587050 h 3146707"/>
                  <a:gd name="connsiteX125" fmla="*/ 68956 w 3103982"/>
                  <a:gd name="connsiteY125" fmla="*/ 2559063 h 3146707"/>
                  <a:gd name="connsiteX126" fmla="*/ 68117 w 3103982"/>
                  <a:gd name="connsiteY126" fmla="*/ 2555986 h 3146707"/>
                  <a:gd name="connsiteX127" fmla="*/ 66129 w 3103982"/>
                  <a:gd name="connsiteY127" fmla="*/ 2552050 h 3146707"/>
                  <a:gd name="connsiteX128" fmla="*/ 61580 w 3103982"/>
                  <a:gd name="connsiteY128" fmla="*/ 2542949 h 3146707"/>
                  <a:gd name="connsiteX129" fmla="*/ 62487 w 3103982"/>
                  <a:gd name="connsiteY129" fmla="*/ 2527660 h 3146707"/>
                  <a:gd name="connsiteX130" fmla="*/ 63369 w 3103982"/>
                  <a:gd name="connsiteY130" fmla="*/ 2526991 h 3146707"/>
                  <a:gd name="connsiteX131" fmla="*/ 63362 w 3103982"/>
                  <a:gd name="connsiteY131" fmla="*/ 2526663 h 3146707"/>
                  <a:gd name="connsiteX132" fmla="*/ 78801 w 3103982"/>
                  <a:gd name="connsiteY132" fmla="*/ 2511529 h 3146707"/>
                  <a:gd name="connsiteX133" fmla="*/ 88164 w 3103982"/>
                  <a:gd name="connsiteY133" fmla="*/ 2513149 h 3146707"/>
                  <a:gd name="connsiteX134" fmla="*/ 82502 w 3103982"/>
                  <a:gd name="connsiteY134" fmla="*/ 2497392 h 3146707"/>
                  <a:gd name="connsiteX135" fmla="*/ 55771 w 3103982"/>
                  <a:gd name="connsiteY135" fmla="*/ 2406669 h 3146707"/>
                  <a:gd name="connsiteX136" fmla="*/ 35290 w 3103982"/>
                  <a:gd name="connsiteY136" fmla="*/ 2320087 h 3146707"/>
                  <a:gd name="connsiteX137" fmla="*/ 31889 w 3103982"/>
                  <a:gd name="connsiteY137" fmla="*/ 2313303 h 3146707"/>
                  <a:gd name="connsiteX138" fmla="*/ 2142 w 3103982"/>
                  <a:gd name="connsiteY138" fmla="*/ 2194950 h 3146707"/>
                  <a:gd name="connsiteX139" fmla="*/ 716 w 3103982"/>
                  <a:gd name="connsiteY139" fmla="*/ 1948884 h 3146707"/>
                  <a:gd name="connsiteX140" fmla="*/ 45947 w 3103982"/>
                  <a:gd name="connsiteY140" fmla="*/ 1821572 h 3146707"/>
                  <a:gd name="connsiteX141" fmla="*/ 65442 w 3103982"/>
                  <a:gd name="connsiteY141" fmla="*/ 1761482 h 3146707"/>
                  <a:gd name="connsiteX142" fmla="*/ 135893 w 3103982"/>
                  <a:gd name="connsiteY142" fmla="*/ 1715820 h 3146707"/>
                  <a:gd name="connsiteX143" fmla="*/ 144260 w 3103982"/>
                  <a:gd name="connsiteY143" fmla="*/ 1710442 h 3146707"/>
                  <a:gd name="connsiteX144" fmla="*/ 173221 w 3103982"/>
                  <a:gd name="connsiteY144" fmla="*/ 1668045 h 3146707"/>
                  <a:gd name="connsiteX145" fmla="*/ 187288 w 3103982"/>
                  <a:gd name="connsiteY145" fmla="*/ 1645938 h 3146707"/>
                  <a:gd name="connsiteX146" fmla="*/ 179116 w 3103982"/>
                  <a:gd name="connsiteY146" fmla="*/ 1644956 h 3146707"/>
                  <a:gd name="connsiteX147" fmla="*/ 178710 w 3103982"/>
                  <a:gd name="connsiteY147" fmla="*/ 1644483 h 3146707"/>
                  <a:gd name="connsiteX148" fmla="*/ 177361 w 3103982"/>
                  <a:gd name="connsiteY148" fmla="*/ 1644333 h 3146707"/>
                  <a:gd name="connsiteX149" fmla="*/ 174086 w 3103982"/>
                  <a:gd name="connsiteY149" fmla="*/ 1639105 h 3146707"/>
                  <a:gd name="connsiteX150" fmla="*/ 173892 w 3103982"/>
                  <a:gd name="connsiteY150" fmla="*/ 1638880 h 3146707"/>
                  <a:gd name="connsiteX151" fmla="*/ 173869 w 3103982"/>
                  <a:gd name="connsiteY151" fmla="*/ 1638759 h 3146707"/>
                  <a:gd name="connsiteX152" fmla="*/ 171217 w 3103982"/>
                  <a:gd name="connsiteY152" fmla="*/ 1634526 h 3146707"/>
                  <a:gd name="connsiteX153" fmla="*/ 171445 w 3103982"/>
                  <a:gd name="connsiteY153" fmla="*/ 1626108 h 3146707"/>
                  <a:gd name="connsiteX154" fmla="*/ 170883 w 3103982"/>
                  <a:gd name="connsiteY154" fmla="*/ 1623174 h 3146707"/>
                  <a:gd name="connsiteX155" fmla="*/ 178907 w 3103982"/>
                  <a:gd name="connsiteY155" fmla="*/ 1555892 h 3146707"/>
                  <a:gd name="connsiteX156" fmla="*/ 182057 w 3103982"/>
                  <a:gd name="connsiteY156" fmla="*/ 1457109 h 3146707"/>
                  <a:gd name="connsiteX157" fmla="*/ 179086 w 3103982"/>
                  <a:gd name="connsiteY157" fmla="*/ 1314284 h 3146707"/>
                  <a:gd name="connsiteX158" fmla="*/ 232816 w 3103982"/>
                  <a:gd name="connsiteY158" fmla="*/ 982689 h 3146707"/>
                  <a:gd name="connsiteX159" fmla="*/ 235443 w 3103982"/>
                  <a:gd name="connsiteY159" fmla="*/ 975911 h 3146707"/>
                  <a:gd name="connsiteX160" fmla="*/ 246036 w 3103982"/>
                  <a:gd name="connsiteY160" fmla="*/ 941776 h 3146707"/>
                  <a:gd name="connsiteX161" fmla="*/ 258666 w 3103982"/>
                  <a:gd name="connsiteY161" fmla="*/ 908232 h 3146707"/>
                  <a:gd name="connsiteX162" fmla="*/ 272137 w 3103982"/>
                  <a:gd name="connsiteY162" fmla="*/ 881236 h 3146707"/>
                  <a:gd name="connsiteX163" fmla="*/ 281791 w 3103982"/>
                  <a:gd name="connsiteY163" fmla="*/ 856328 h 3146707"/>
                  <a:gd name="connsiteX164" fmla="*/ 289615 w 3103982"/>
                  <a:gd name="connsiteY164" fmla="*/ 845870 h 3146707"/>
                  <a:gd name="connsiteX165" fmla="*/ 302866 w 3103982"/>
                  <a:gd name="connsiteY165" fmla="*/ 831360 h 3146707"/>
                  <a:gd name="connsiteX166" fmla="*/ 306653 w 3103982"/>
                  <a:gd name="connsiteY166" fmla="*/ 826058 h 3146707"/>
                  <a:gd name="connsiteX167" fmla="*/ 324468 w 3103982"/>
                  <a:gd name="connsiteY167" fmla="*/ 806568 h 3146707"/>
                  <a:gd name="connsiteX168" fmla="*/ 326250 w 3103982"/>
                  <a:gd name="connsiteY168" fmla="*/ 804321 h 3146707"/>
                  <a:gd name="connsiteX169" fmla="*/ 347331 w 3103982"/>
                  <a:gd name="connsiteY169" fmla="*/ 794114 h 3146707"/>
                  <a:gd name="connsiteX170" fmla="*/ 354844 w 3103982"/>
                  <a:gd name="connsiteY170" fmla="*/ 796137 h 3146707"/>
                  <a:gd name="connsiteX171" fmla="*/ 362883 w 3103982"/>
                  <a:gd name="connsiteY171" fmla="*/ 795726 h 3146707"/>
                  <a:gd name="connsiteX172" fmla="*/ 370230 w 3103982"/>
                  <a:gd name="connsiteY172" fmla="*/ 800281 h 3146707"/>
                  <a:gd name="connsiteX173" fmla="*/ 372136 w 3103982"/>
                  <a:gd name="connsiteY173" fmla="*/ 800794 h 3146707"/>
                  <a:gd name="connsiteX174" fmla="*/ 372306 w 3103982"/>
                  <a:gd name="connsiteY174" fmla="*/ 801568 h 3146707"/>
                  <a:gd name="connsiteX175" fmla="*/ 374201 w 3103982"/>
                  <a:gd name="connsiteY175" fmla="*/ 802744 h 3146707"/>
                  <a:gd name="connsiteX176" fmla="*/ 376467 w 3103982"/>
                  <a:gd name="connsiteY176" fmla="*/ 816504 h 3146707"/>
                  <a:gd name="connsiteX177" fmla="*/ 377020 w 3103982"/>
                  <a:gd name="connsiteY177" fmla="*/ 812604 h 3146707"/>
                  <a:gd name="connsiteX178" fmla="*/ 394898 w 3103982"/>
                  <a:gd name="connsiteY178" fmla="*/ 704231 h 3146707"/>
                  <a:gd name="connsiteX179" fmla="*/ 456118 w 3103982"/>
                  <a:gd name="connsiteY179" fmla="*/ 612105 h 3146707"/>
                  <a:gd name="connsiteX180" fmla="*/ 998235 w 3103982"/>
                  <a:gd name="connsiteY180" fmla="*/ 224581 h 3146707"/>
                  <a:gd name="connsiteX181" fmla="*/ 1592657 w 3103982"/>
                  <a:gd name="connsiteY181" fmla="*/ 8173 h 3146707"/>
                  <a:gd name="connsiteX182" fmla="*/ 1778920 w 3103982"/>
                  <a:gd name="connsiteY182" fmla="*/ 49 h 3146707"/>
                  <a:gd name="connsiteX0" fmla="*/ 2712970 w 3103982"/>
                  <a:gd name="connsiteY0" fmla="*/ 2386634 h 3134261"/>
                  <a:gd name="connsiteX1" fmla="*/ 2712374 w 3103982"/>
                  <a:gd name="connsiteY1" fmla="*/ 2387286 h 3134261"/>
                  <a:gd name="connsiteX2" fmla="*/ 2712313 w 3103982"/>
                  <a:gd name="connsiteY2" fmla="*/ 2387261 h 3134261"/>
                  <a:gd name="connsiteX3" fmla="*/ 2711603 w 3103982"/>
                  <a:gd name="connsiteY3" fmla="*/ 2387940 h 3134261"/>
                  <a:gd name="connsiteX4" fmla="*/ 2711425 w 3103982"/>
                  <a:gd name="connsiteY4" fmla="*/ 2387880 h 3134261"/>
                  <a:gd name="connsiteX5" fmla="*/ 2712911 w 3103982"/>
                  <a:gd name="connsiteY5" fmla="*/ 2390317 h 3134261"/>
                  <a:gd name="connsiteX6" fmla="*/ 2712970 w 3103982"/>
                  <a:gd name="connsiteY6" fmla="*/ 2386634 h 3134261"/>
                  <a:gd name="connsiteX7" fmla="*/ 2824829 w 3103982"/>
                  <a:gd name="connsiteY7" fmla="*/ 1980326 h 3134261"/>
                  <a:gd name="connsiteX8" fmla="*/ 2825780 w 3103982"/>
                  <a:gd name="connsiteY8" fmla="*/ 1983239 h 3134261"/>
                  <a:gd name="connsiteX9" fmla="*/ 2826672 w 3103982"/>
                  <a:gd name="connsiteY9" fmla="*/ 1981218 h 3134261"/>
                  <a:gd name="connsiteX10" fmla="*/ 2824829 w 3103982"/>
                  <a:gd name="connsiteY10" fmla="*/ 1980326 h 3134261"/>
                  <a:gd name="connsiteX11" fmla="*/ 966378 w 3103982"/>
                  <a:gd name="connsiteY11" fmla="*/ 1009317 h 3134261"/>
                  <a:gd name="connsiteX12" fmla="*/ 966972 w 3103982"/>
                  <a:gd name="connsiteY12" fmla="*/ 1010149 h 3134261"/>
                  <a:gd name="connsiteX13" fmla="*/ 967745 w 3103982"/>
                  <a:gd name="connsiteY13" fmla="*/ 1009673 h 3134261"/>
                  <a:gd name="connsiteX14" fmla="*/ 966378 w 3103982"/>
                  <a:gd name="connsiteY14" fmla="*/ 1009317 h 3134261"/>
                  <a:gd name="connsiteX15" fmla="*/ 965011 w 3103982"/>
                  <a:gd name="connsiteY15" fmla="*/ 1005453 h 3134261"/>
                  <a:gd name="connsiteX16" fmla="*/ 964119 w 3103982"/>
                  <a:gd name="connsiteY16" fmla="*/ 1006226 h 3134261"/>
                  <a:gd name="connsiteX17" fmla="*/ 964713 w 3103982"/>
                  <a:gd name="connsiteY17" fmla="*/ 1007058 h 3134261"/>
                  <a:gd name="connsiteX18" fmla="*/ 965011 w 3103982"/>
                  <a:gd name="connsiteY18" fmla="*/ 1005453 h 3134261"/>
                  <a:gd name="connsiteX19" fmla="*/ 1141120 w 3103982"/>
                  <a:gd name="connsiteY19" fmla="*/ 988633 h 3134261"/>
                  <a:gd name="connsiteX20" fmla="*/ 1141061 w 3103982"/>
                  <a:gd name="connsiteY20" fmla="*/ 989406 h 3134261"/>
                  <a:gd name="connsiteX21" fmla="*/ 1142131 w 3103982"/>
                  <a:gd name="connsiteY21" fmla="*/ 988692 h 3134261"/>
                  <a:gd name="connsiteX22" fmla="*/ 1141120 w 3103982"/>
                  <a:gd name="connsiteY22" fmla="*/ 988633 h 3134261"/>
                  <a:gd name="connsiteX23" fmla="*/ 915262 w 3103982"/>
                  <a:gd name="connsiteY23" fmla="*/ 641585 h 3134261"/>
                  <a:gd name="connsiteX24" fmla="*/ 913479 w 3103982"/>
                  <a:gd name="connsiteY24" fmla="*/ 642298 h 3134261"/>
                  <a:gd name="connsiteX25" fmla="*/ 914252 w 3103982"/>
                  <a:gd name="connsiteY25" fmla="*/ 642595 h 3134261"/>
                  <a:gd name="connsiteX26" fmla="*/ 915262 w 3103982"/>
                  <a:gd name="connsiteY26" fmla="*/ 641585 h 3134261"/>
                  <a:gd name="connsiteX27" fmla="*/ 2535589 w 3103982"/>
                  <a:gd name="connsiteY27" fmla="*/ 591161 h 3134261"/>
                  <a:gd name="connsiteX28" fmla="*/ 2535960 w 3103982"/>
                  <a:gd name="connsiteY28" fmla="*/ 592797 h 3134261"/>
                  <a:gd name="connsiteX29" fmla="*/ 2540366 w 3103982"/>
                  <a:gd name="connsiteY29" fmla="*/ 608954 h 3134261"/>
                  <a:gd name="connsiteX30" fmla="*/ 2566162 w 3103982"/>
                  <a:gd name="connsiteY30" fmla="*/ 626071 h 3134261"/>
                  <a:gd name="connsiteX31" fmla="*/ 2619179 w 3103982"/>
                  <a:gd name="connsiteY31" fmla="*/ 679386 h 3134261"/>
                  <a:gd name="connsiteX32" fmla="*/ 2615910 w 3103982"/>
                  <a:gd name="connsiteY32" fmla="*/ 712551 h 3134261"/>
                  <a:gd name="connsiteX33" fmla="*/ 2716654 w 3103982"/>
                  <a:gd name="connsiteY33" fmla="*/ 905778 h 3134261"/>
                  <a:gd name="connsiteX34" fmla="*/ 2717748 w 3103982"/>
                  <a:gd name="connsiteY34" fmla="*/ 910761 h 3134261"/>
                  <a:gd name="connsiteX35" fmla="*/ 2719542 w 3103982"/>
                  <a:gd name="connsiteY35" fmla="*/ 917455 h 3134261"/>
                  <a:gd name="connsiteX36" fmla="*/ 2784755 w 3103982"/>
                  <a:gd name="connsiteY36" fmla="*/ 1144953 h 3134261"/>
                  <a:gd name="connsiteX37" fmla="*/ 2791229 w 3103982"/>
                  <a:gd name="connsiteY37" fmla="*/ 1164187 h 3134261"/>
                  <a:gd name="connsiteX38" fmla="*/ 2798271 w 3103982"/>
                  <a:gd name="connsiteY38" fmla="*/ 1184446 h 3134261"/>
                  <a:gd name="connsiteX39" fmla="*/ 2808186 w 3103982"/>
                  <a:gd name="connsiteY39" fmla="*/ 1207417 h 3134261"/>
                  <a:gd name="connsiteX40" fmla="*/ 2831188 w 3103982"/>
                  <a:gd name="connsiteY40" fmla="*/ 1263525 h 3134261"/>
                  <a:gd name="connsiteX41" fmla="*/ 2830780 w 3103982"/>
                  <a:gd name="connsiteY41" fmla="*/ 1263434 h 3134261"/>
                  <a:gd name="connsiteX42" fmla="*/ 2830951 w 3103982"/>
                  <a:gd name="connsiteY42" fmla="*/ 1264060 h 3134261"/>
                  <a:gd name="connsiteX43" fmla="*/ 2830475 w 3103982"/>
                  <a:gd name="connsiteY43" fmla="*/ 1264001 h 3134261"/>
                  <a:gd name="connsiteX44" fmla="*/ 2932144 w 3103982"/>
                  <a:gd name="connsiteY44" fmla="*/ 1424318 h 3134261"/>
                  <a:gd name="connsiteX45" fmla="*/ 2935813 w 3103982"/>
                  <a:gd name="connsiteY45" fmla="*/ 1430557 h 3134261"/>
                  <a:gd name="connsiteX46" fmla="*/ 2939386 w 3103982"/>
                  <a:gd name="connsiteY46" fmla="*/ 1423027 h 3134261"/>
                  <a:gd name="connsiteX47" fmla="*/ 2942202 w 3103982"/>
                  <a:gd name="connsiteY47" fmla="*/ 1424922 h 3134261"/>
                  <a:gd name="connsiteX48" fmla="*/ 2942691 w 3103982"/>
                  <a:gd name="connsiteY48" fmla="*/ 1424419 h 3134261"/>
                  <a:gd name="connsiteX49" fmla="*/ 2943702 w 3103982"/>
                  <a:gd name="connsiteY49" fmla="*/ 1425931 h 3134261"/>
                  <a:gd name="connsiteX50" fmla="*/ 2946421 w 3103982"/>
                  <a:gd name="connsiteY50" fmla="*/ 1427761 h 3134261"/>
                  <a:gd name="connsiteX51" fmla="*/ 2968782 w 3103982"/>
                  <a:gd name="connsiteY51" fmla="*/ 1458951 h 3134261"/>
                  <a:gd name="connsiteX52" fmla="*/ 3086347 w 3103982"/>
                  <a:gd name="connsiteY52" fmla="*/ 1796905 h 3134261"/>
                  <a:gd name="connsiteX53" fmla="*/ 3097491 w 3103982"/>
                  <a:gd name="connsiteY53" fmla="*/ 1885302 h 3134261"/>
                  <a:gd name="connsiteX54" fmla="*/ 3099420 w 3103982"/>
                  <a:gd name="connsiteY54" fmla="*/ 1940330 h 3134261"/>
                  <a:gd name="connsiteX55" fmla="*/ 3100613 w 3103982"/>
                  <a:gd name="connsiteY55" fmla="*/ 1974264 h 3134261"/>
                  <a:gd name="connsiteX56" fmla="*/ 3100611 w 3103982"/>
                  <a:gd name="connsiteY56" fmla="*/ 1974308 h 3134261"/>
                  <a:gd name="connsiteX57" fmla="*/ 3100611 w 3103982"/>
                  <a:gd name="connsiteY57" fmla="*/ 1974323 h 3134261"/>
                  <a:gd name="connsiteX58" fmla="*/ 3102632 w 3103982"/>
                  <a:gd name="connsiteY58" fmla="*/ 1999999 h 3134261"/>
                  <a:gd name="connsiteX59" fmla="*/ 3102246 w 3103982"/>
                  <a:gd name="connsiteY59" fmla="*/ 2048380 h 3134261"/>
                  <a:gd name="connsiteX60" fmla="*/ 3093041 w 3103982"/>
                  <a:gd name="connsiteY60" fmla="*/ 2093967 h 3134261"/>
                  <a:gd name="connsiteX61" fmla="*/ 3093111 w 3103982"/>
                  <a:gd name="connsiteY61" fmla="*/ 2151568 h 3134261"/>
                  <a:gd name="connsiteX62" fmla="*/ 3083197 w 3103982"/>
                  <a:gd name="connsiteY62" fmla="*/ 2225857 h 3134261"/>
                  <a:gd name="connsiteX63" fmla="*/ 2877608 w 3103982"/>
                  <a:gd name="connsiteY63" fmla="*/ 2670321 h 3134261"/>
                  <a:gd name="connsiteX64" fmla="*/ 2742093 w 3103982"/>
                  <a:gd name="connsiteY64" fmla="*/ 2825881 h 3134261"/>
                  <a:gd name="connsiteX65" fmla="*/ 2717628 w 3103982"/>
                  <a:gd name="connsiteY65" fmla="*/ 2852658 h 3134261"/>
                  <a:gd name="connsiteX66" fmla="*/ 2691657 w 3103982"/>
                  <a:gd name="connsiteY66" fmla="*/ 2882803 h 3134261"/>
                  <a:gd name="connsiteX67" fmla="*/ 2611929 w 3103982"/>
                  <a:gd name="connsiteY67" fmla="*/ 2967086 h 3134261"/>
                  <a:gd name="connsiteX68" fmla="*/ 2605034 w 3103982"/>
                  <a:gd name="connsiteY68" fmla="*/ 2973921 h 3134261"/>
                  <a:gd name="connsiteX69" fmla="*/ 2427325 w 3103982"/>
                  <a:gd name="connsiteY69" fmla="*/ 3134261 h 3134261"/>
                  <a:gd name="connsiteX70" fmla="*/ 2553853 w 3103982"/>
                  <a:gd name="connsiteY70" fmla="*/ 2621704 h 3134261"/>
                  <a:gd name="connsiteX71" fmla="*/ 2403963 w 3103982"/>
                  <a:gd name="connsiteY71" fmla="*/ 1863657 h 3134261"/>
                  <a:gd name="connsiteX72" fmla="*/ 2158488 w 3103982"/>
                  <a:gd name="connsiteY72" fmla="*/ 1497823 h 3134261"/>
                  <a:gd name="connsiteX73" fmla="*/ 2009601 w 3103982"/>
                  <a:gd name="connsiteY73" fmla="*/ 1338712 h 3134261"/>
                  <a:gd name="connsiteX74" fmla="*/ 2006243 w 3103982"/>
                  <a:gd name="connsiteY74" fmla="*/ 1335280 h 3134261"/>
                  <a:gd name="connsiteX75" fmla="*/ 1996734 w 3103982"/>
                  <a:gd name="connsiteY75" fmla="*/ 1326201 h 3134261"/>
                  <a:gd name="connsiteX76" fmla="*/ 1941547 w 3103982"/>
                  <a:gd name="connsiteY76" fmla="*/ 1272203 h 3134261"/>
                  <a:gd name="connsiteX77" fmla="*/ 1780568 w 3103982"/>
                  <a:gd name="connsiteY77" fmla="*/ 1159710 h 3134261"/>
                  <a:gd name="connsiteX78" fmla="*/ 1765251 w 3103982"/>
                  <a:gd name="connsiteY78" fmla="*/ 1149075 h 3134261"/>
                  <a:gd name="connsiteX79" fmla="*/ 2535589 w 3103982"/>
                  <a:gd name="connsiteY79" fmla="*/ 591161 h 3134261"/>
                  <a:gd name="connsiteX80" fmla="*/ 1073303 w 3103982"/>
                  <a:gd name="connsiteY80" fmla="*/ 352844 h 3134261"/>
                  <a:gd name="connsiteX81" fmla="*/ 1071223 w 3103982"/>
                  <a:gd name="connsiteY81" fmla="*/ 354568 h 3134261"/>
                  <a:gd name="connsiteX82" fmla="*/ 1073303 w 3103982"/>
                  <a:gd name="connsiteY82" fmla="*/ 354627 h 3134261"/>
                  <a:gd name="connsiteX83" fmla="*/ 1073066 w 3103982"/>
                  <a:gd name="connsiteY83" fmla="*/ 354449 h 3134261"/>
                  <a:gd name="connsiteX84" fmla="*/ 1073303 w 3103982"/>
                  <a:gd name="connsiteY84" fmla="*/ 352844 h 3134261"/>
                  <a:gd name="connsiteX85" fmla="*/ 1778920 w 3103982"/>
                  <a:gd name="connsiteY85" fmla="*/ 49 h 3134261"/>
                  <a:gd name="connsiteX86" fmla="*/ 1826538 w 3103982"/>
                  <a:gd name="connsiteY86" fmla="*/ 625 h 3134261"/>
                  <a:gd name="connsiteX87" fmla="*/ 2086269 w 3103982"/>
                  <a:gd name="connsiteY87" fmla="*/ 36613 h 3134261"/>
                  <a:gd name="connsiteX88" fmla="*/ 2094933 w 3103982"/>
                  <a:gd name="connsiteY88" fmla="*/ 37952 h 3134261"/>
                  <a:gd name="connsiteX89" fmla="*/ 2095843 w 3103982"/>
                  <a:gd name="connsiteY89" fmla="*/ 37594 h 3134261"/>
                  <a:gd name="connsiteX90" fmla="*/ 2188860 w 3103982"/>
                  <a:gd name="connsiteY90" fmla="*/ 86035 h 3134261"/>
                  <a:gd name="connsiteX91" fmla="*/ 2243126 w 3103982"/>
                  <a:gd name="connsiteY91" fmla="*/ 112662 h 3134261"/>
                  <a:gd name="connsiteX92" fmla="*/ 2263412 w 3103982"/>
                  <a:gd name="connsiteY92" fmla="*/ 117478 h 3134261"/>
                  <a:gd name="connsiteX93" fmla="*/ 2273848 w 3103982"/>
                  <a:gd name="connsiteY93" fmla="*/ 119683 h 3134261"/>
                  <a:gd name="connsiteX94" fmla="*/ 2275751 w 3103982"/>
                  <a:gd name="connsiteY94" fmla="*/ 120407 h 3134261"/>
                  <a:gd name="connsiteX95" fmla="*/ 2280087 w 3103982"/>
                  <a:gd name="connsiteY95" fmla="*/ 121436 h 3134261"/>
                  <a:gd name="connsiteX96" fmla="*/ 2306260 w 3103982"/>
                  <a:gd name="connsiteY96" fmla="*/ 131390 h 3134261"/>
                  <a:gd name="connsiteX97" fmla="*/ 2316092 w 3103982"/>
                  <a:gd name="connsiteY97" fmla="*/ 132440 h 3134261"/>
                  <a:gd name="connsiteX98" fmla="*/ 2316357 w 3103982"/>
                  <a:gd name="connsiteY98" fmla="*/ 131550 h 3134261"/>
                  <a:gd name="connsiteX99" fmla="*/ 2317701 w 3103982"/>
                  <a:gd name="connsiteY99" fmla="*/ 120339 h 3134261"/>
                  <a:gd name="connsiteX100" fmla="*/ 2419258 w 3103982"/>
                  <a:gd name="connsiteY100" fmla="*/ 234157 h 3134261"/>
                  <a:gd name="connsiteX101" fmla="*/ 2423868 w 3103982"/>
                  <a:gd name="connsiteY101" fmla="*/ 246959 h 3134261"/>
                  <a:gd name="connsiteX102" fmla="*/ 2437317 w 3103982"/>
                  <a:gd name="connsiteY102" fmla="*/ 273828 h 3134261"/>
                  <a:gd name="connsiteX103" fmla="*/ 2437304 w 3103982"/>
                  <a:gd name="connsiteY103" fmla="*/ 273674 h 3134261"/>
                  <a:gd name="connsiteX104" fmla="*/ 2475030 w 3103982"/>
                  <a:gd name="connsiteY104" fmla="*/ 357037 h 3134261"/>
                  <a:gd name="connsiteX105" fmla="*/ 2523509 w 3103982"/>
                  <a:gd name="connsiteY105" fmla="*/ 559405 h 3134261"/>
                  <a:gd name="connsiteX106" fmla="*/ 1722408 w 3103982"/>
                  <a:gd name="connsiteY106" fmla="*/ 1140481 h 3134261"/>
                  <a:gd name="connsiteX107" fmla="*/ 574795 w 3103982"/>
                  <a:gd name="connsiteY107" fmla="*/ 2738139 h 3134261"/>
                  <a:gd name="connsiteX108" fmla="*/ 675021 w 3103982"/>
                  <a:gd name="connsiteY108" fmla="*/ 2996388 h 3134261"/>
                  <a:gd name="connsiteX109" fmla="*/ 679197 w 3103982"/>
                  <a:gd name="connsiteY109" fmla="*/ 3015148 h 3134261"/>
                  <a:gd name="connsiteX110" fmla="*/ 680381 w 3103982"/>
                  <a:gd name="connsiteY110" fmla="*/ 3023058 h 3134261"/>
                  <a:gd name="connsiteX111" fmla="*/ 686907 w 3103982"/>
                  <a:gd name="connsiteY111" fmla="*/ 3031804 h 3134261"/>
                  <a:gd name="connsiteX112" fmla="*/ 693326 w 3103982"/>
                  <a:gd name="connsiteY112" fmla="*/ 3041737 h 3134261"/>
                  <a:gd name="connsiteX113" fmla="*/ 679403 w 3103982"/>
                  <a:gd name="connsiteY113" fmla="*/ 3061656 h 3134261"/>
                  <a:gd name="connsiteX114" fmla="*/ 660946 w 3103982"/>
                  <a:gd name="connsiteY114" fmla="*/ 3059125 h 3134261"/>
                  <a:gd name="connsiteX115" fmla="*/ 647265 w 3103982"/>
                  <a:gd name="connsiteY115" fmla="*/ 3057608 h 3134261"/>
                  <a:gd name="connsiteX116" fmla="*/ 575822 w 3103982"/>
                  <a:gd name="connsiteY116" fmla="*/ 3038469 h 3134261"/>
                  <a:gd name="connsiteX117" fmla="*/ 490056 w 3103982"/>
                  <a:gd name="connsiteY117" fmla="*/ 2996567 h 3134261"/>
                  <a:gd name="connsiteX118" fmla="*/ 389727 w 3103982"/>
                  <a:gd name="connsiteY118" fmla="*/ 2922687 h 3134261"/>
                  <a:gd name="connsiteX119" fmla="*/ 245535 w 3103982"/>
                  <a:gd name="connsiteY119" fmla="*/ 2797277 h 3134261"/>
                  <a:gd name="connsiteX120" fmla="*/ 156203 w 3103982"/>
                  <a:gd name="connsiteY120" fmla="*/ 2708895 h 3134261"/>
                  <a:gd name="connsiteX121" fmla="*/ 150340 w 3103982"/>
                  <a:gd name="connsiteY121" fmla="*/ 2700235 h 3134261"/>
                  <a:gd name="connsiteX122" fmla="*/ 114187 w 3103982"/>
                  <a:gd name="connsiteY122" fmla="*/ 2650394 h 3134261"/>
                  <a:gd name="connsiteX123" fmla="*/ 79409 w 3103982"/>
                  <a:gd name="connsiteY123" fmla="*/ 2587050 h 3134261"/>
                  <a:gd name="connsiteX124" fmla="*/ 68956 w 3103982"/>
                  <a:gd name="connsiteY124" fmla="*/ 2559063 h 3134261"/>
                  <a:gd name="connsiteX125" fmla="*/ 68117 w 3103982"/>
                  <a:gd name="connsiteY125" fmla="*/ 2555986 h 3134261"/>
                  <a:gd name="connsiteX126" fmla="*/ 66129 w 3103982"/>
                  <a:gd name="connsiteY126" fmla="*/ 2552050 h 3134261"/>
                  <a:gd name="connsiteX127" fmla="*/ 61580 w 3103982"/>
                  <a:gd name="connsiteY127" fmla="*/ 2542949 h 3134261"/>
                  <a:gd name="connsiteX128" fmla="*/ 62487 w 3103982"/>
                  <a:gd name="connsiteY128" fmla="*/ 2527660 h 3134261"/>
                  <a:gd name="connsiteX129" fmla="*/ 63369 w 3103982"/>
                  <a:gd name="connsiteY129" fmla="*/ 2526991 h 3134261"/>
                  <a:gd name="connsiteX130" fmla="*/ 63362 w 3103982"/>
                  <a:gd name="connsiteY130" fmla="*/ 2526663 h 3134261"/>
                  <a:gd name="connsiteX131" fmla="*/ 78801 w 3103982"/>
                  <a:gd name="connsiteY131" fmla="*/ 2511529 h 3134261"/>
                  <a:gd name="connsiteX132" fmla="*/ 88164 w 3103982"/>
                  <a:gd name="connsiteY132" fmla="*/ 2513149 h 3134261"/>
                  <a:gd name="connsiteX133" fmla="*/ 82502 w 3103982"/>
                  <a:gd name="connsiteY133" fmla="*/ 2497392 h 3134261"/>
                  <a:gd name="connsiteX134" fmla="*/ 55771 w 3103982"/>
                  <a:gd name="connsiteY134" fmla="*/ 2406669 h 3134261"/>
                  <a:gd name="connsiteX135" fmla="*/ 35290 w 3103982"/>
                  <a:gd name="connsiteY135" fmla="*/ 2320087 h 3134261"/>
                  <a:gd name="connsiteX136" fmla="*/ 31889 w 3103982"/>
                  <a:gd name="connsiteY136" fmla="*/ 2313303 h 3134261"/>
                  <a:gd name="connsiteX137" fmla="*/ 2142 w 3103982"/>
                  <a:gd name="connsiteY137" fmla="*/ 2194950 h 3134261"/>
                  <a:gd name="connsiteX138" fmla="*/ 716 w 3103982"/>
                  <a:gd name="connsiteY138" fmla="*/ 1948884 h 3134261"/>
                  <a:gd name="connsiteX139" fmla="*/ 45947 w 3103982"/>
                  <a:gd name="connsiteY139" fmla="*/ 1821572 h 3134261"/>
                  <a:gd name="connsiteX140" fmla="*/ 65442 w 3103982"/>
                  <a:gd name="connsiteY140" fmla="*/ 1761482 h 3134261"/>
                  <a:gd name="connsiteX141" fmla="*/ 135893 w 3103982"/>
                  <a:gd name="connsiteY141" fmla="*/ 1715820 h 3134261"/>
                  <a:gd name="connsiteX142" fmla="*/ 144260 w 3103982"/>
                  <a:gd name="connsiteY142" fmla="*/ 1710442 h 3134261"/>
                  <a:gd name="connsiteX143" fmla="*/ 173221 w 3103982"/>
                  <a:gd name="connsiteY143" fmla="*/ 1668045 h 3134261"/>
                  <a:gd name="connsiteX144" fmla="*/ 187288 w 3103982"/>
                  <a:gd name="connsiteY144" fmla="*/ 1645938 h 3134261"/>
                  <a:gd name="connsiteX145" fmla="*/ 179116 w 3103982"/>
                  <a:gd name="connsiteY145" fmla="*/ 1644956 h 3134261"/>
                  <a:gd name="connsiteX146" fmla="*/ 178710 w 3103982"/>
                  <a:gd name="connsiteY146" fmla="*/ 1644483 h 3134261"/>
                  <a:gd name="connsiteX147" fmla="*/ 177361 w 3103982"/>
                  <a:gd name="connsiteY147" fmla="*/ 1644333 h 3134261"/>
                  <a:gd name="connsiteX148" fmla="*/ 174086 w 3103982"/>
                  <a:gd name="connsiteY148" fmla="*/ 1639105 h 3134261"/>
                  <a:gd name="connsiteX149" fmla="*/ 173892 w 3103982"/>
                  <a:gd name="connsiteY149" fmla="*/ 1638880 h 3134261"/>
                  <a:gd name="connsiteX150" fmla="*/ 173869 w 3103982"/>
                  <a:gd name="connsiteY150" fmla="*/ 1638759 h 3134261"/>
                  <a:gd name="connsiteX151" fmla="*/ 171217 w 3103982"/>
                  <a:gd name="connsiteY151" fmla="*/ 1634526 h 3134261"/>
                  <a:gd name="connsiteX152" fmla="*/ 171445 w 3103982"/>
                  <a:gd name="connsiteY152" fmla="*/ 1626108 h 3134261"/>
                  <a:gd name="connsiteX153" fmla="*/ 170883 w 3103982"/>
                  <a:gd name="connsiteY153" fmla="*/ 1623174 h 3134261"/>
                  <a:gd name="connsiteX154" fmla="*/ 178907 w 3103982"/>
                  <a:gd name="connsiteY154" fmla="*/ 1555892 h 3134261"/>
                  <a:gd name="connsiteX155" fmla="*/ 182057 w 3103982"/>
                  <a:gd name="connsiteY155" fmla="*/ 1457109 h 3134261"/>
                  <a:gd name="connsiteX156" fmla="*/ 179086 w 3103982"/>
                  <a:gd name="connsiteY156" fmla="*/ 1314284 h 3134261"/>
                  <a:gd name="connsiteX157" fmla="*/ 232816 w 3103982"/>
                  <a:gd name="connsiteY157" fmla="*/ 982689 h 3134261"/>
                  <a:gd name="connsiteX158" fmla="*/ 235443 w 3103982"/>
                  <a:gd name="connsiteY158" fmla="*/ 975911 h 3134261"/>
                  <a:gd name="connsiteX159" fmla="*/ 246036 w 3103982"/>
                  <a:gd name="connsiteY159" fmla="*/ 941776 h 3134261"/>
                  <a:gd name="connsiteX160" fmla="*/ 258666 w 3103982"/>
                  <a:gd name="connsiteY160" fmla="*/ 908232 h 3134261"/>
                  <a:gd name="connsiteX161" fmla="*/ 272137 w 3103982"/>
                  <a:gd name="connsiteY161" fmla="*/ 881236 h 3134261"/>
                  <a:gd name="connsiteX162" fmla="*/ 281791 w 3103982"/>
                  <a:gd name="connsiteY162" fmla="*/ 856328 h 3134261"/>
                  <a:gd name="connsiteX163" fmla="*/ 289615 w 3103982"/>
                  <a:gd name="connsiteY163" fmla="*/ 845870 h 3134261"/>
                  <a:gd name="connsiteX164" fmla="*/ 302866 w 3103982"/>
                  <a:gd name="connsiteY164" fmla="*/ 831360 h 3134261"/>
                  <a:gd name="connsiteX165" fmla="*/ 306653 w 3103982"/>
                  <a:gd name="connsiteY165" fmla="*/ 826058 h 3134261"/>
                  <a:gd name="connsiteX166" fmla="*/ 324468 w 3103982"/>
                  <a:gd name="connsiteY166" fmla="*/ 806568 h 3134261"/>
                  <a:gd name="connsiteX167" fmla="*/ 326250 w 3103982"/>
                  <a:gd name="connsiteY167" fmla="*/ 804321 h 3134261"/>
                  <a:gd name="connsiteX168" fmla="*/ 347331 w 3103982"/>
                  <a:gd name="connsiteY168" fmla="*/ 794114 h 3134261"/>
                  <a:gd name="connsiteX169" fmla="*/ 354844 w 3103982"/>
                  <a:gd name="connsiteY169" fmla="*/ 796137 h 3134261"/>
                  <a:gd name="connsiteX170" fmla="*/ 362883 w 3103982"/>
                  <a:gd name="connsiteY170" fmla="*/ 795726 h 3134261"/>
                  <a:gd name="connsiteX171" fmla="*/ 370230 w 3103982"/>
                  <a:gd name="connsiteY171" fmla="*/ 800281 h 3134261"/>
                  <a:gd name="connsiteX172" fmla="*/ 372136 w 3103982"/>
                  <a:gd name="connsiteY172" fmla="*/ 800794 h 3134261"/>
                  <a:gd name="connsiteX173" fmla="*/ 372306 w 3103982"/>
                  <a:gd name="connsiteY173" fmla="*/ 801568 h 3134261"/>
                  <a:gd name="connsiteX174" fmla="*/ 374201 w 3103982"/>
                  <a:gd name="connsiteY174" fmla="*/ 802744 h 3134261"/>
                  <a:gd name="connsiteX175" fmla="*/ 376467 w 3103982"/>
                  <a:gd name="connsiteY175" fmla="*/ 816504 h 3134261"/>
                  <a:gd name="connsiteX176" fmla="*/ 377020 w 3103982"/>
                  <a:gd name="connsiteY176" fmla="*/ 812604 h 3134261"/>
                  <a:gd name="connsiteX177" fmla="*/ 394898 w 3103982"/>
                  <a:gd name="connsiteY177" fmla="*/ 704231 h 3134261"/>
                  <a:gd name="connsiteX178" fmla="*/ 456118 w 3103982"/>
                  <a:gd name="connsiteY178" fmla="*/ 612105 h 3134261"/>
                  <a:gd name="connsiteX179" fmla="*/ 998235 w 3103982"/>
                  <a:gd name="connsiteY179" fmla="*/ 224581 h 3134261"/>
                  <a:gd name="connsiteX180" fmla="*/ 1592657 w 3103982"/>
                  <a:gd name="connsiteY180" fmla="*/ 8173 h 3134261"/>
                  <a:gd name="connsiteX181" fmla="*/ 1778920 w 3103982"/>
                  <a:gd name="connsiteY181" fmla="*/ 49 h 3134261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53853 w 3103982"/>
                  <a:gd name="connsiteY70" fmla="*/ 2621704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53853 w 3103982"/>
                  <a:gd name="connsiteY70" fmla="*/ 2621704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9776 w 3103982"/>
                  <a:gd name="connsiteY70" fmla="*/ 2618439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9776 w 3103982"/>
                  <a:gd name="connsiteY70" fmla="*/ 2618439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9776 w 3103982"/>
                  <a:gd name="connsiteY70" fmla="*/ 2618439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6510 w 3103982"/>
                  <a:gd name="connsiteY70" fmla="*/ 2644565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6510 w 3103982"/>
                  <a:gd name="connsiteY70" fmla="*/ 2644565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103982" h="3150589">
                    <a:moveTo>
                      <a:pt x="2712970" y="2386634"/>
                    </a:moveTo>
                    <a:lnTo>
                      <a:pt x="2712374" y="2387286"/>
                    </a:lnTo>
                    <a:lnTo>
                      <a:pt x="2712313" y="2387261"/>
                    </a:lnTo>
                    <a:lnTo>
                      <a:pt x="2711603" y="2387940"/>
                    </a:lnTo>
                    <a:lnTo>
                      <a:pt x="2711425" y="2387880"/>
                    </a:lnTo>
                    <a:lnTo>
                      <a:pt x="2712911" y="2390317"/>
                    </a:lnTo>
                    <a:cubicBezTo>
                      <a:pt x="2712931" y="2389089"/>
                      <a:pt x="2712950" y="2387862"/>
                      <a:pt x="2712970" y="2386634"/>
                    </a:cubicBezTo>
                    <a:close/>
                    <a:moveTo>
                      <a:pt x="2824829" y="1980326"/>
                    </a:moveTo>
                    <a:lnTo>
                      <a:pt x="2825780" y="1983239"/>
                    </a:lnTo>
                    <a:lnTo>
                      <a:pt x="2826672" y="1981218"/>
                    </a:lnTo>
                    <a:lnTo>
                      <a:pt x="2824829" y="1980326"/>
                    </a:lnTo>
                    <a:close/>
                    <a:moveTo>
                      <a:pt x="966378" y="1009317"/>
                    </a:moveTo>
                    <a:lnTo>
                      <a:pt x="966972" y="1010149"/>
                    </a:lnTo>
                    <a:lnTo>
                      <a:pt x="967745" y="1009673"/>
                    </a:lnTo>
                    <a:lnTo>
                      <a:pt x="966378" y="1009317"/>
                    </a:lnTo>
                    <a:close/>
                    <a:moveTo>
                      <a:pt x="965011" y="1005453"/>
                    </a:moveTo>
                    <a:lnTo>
                      <a:pt x="964119" y="1006226"/>
                    </a:lnTo>
                    <a:lnTo>
                      <a:pt x="964713" y="1007058"/>
                    </a:lnTo>
                    <a:cubicBezTo>
                      <a:pt x="964812" y="1006523"/>
                      <a:pt x="964912" y="1005988"/>
                      <a:pt x="965011" y="1005453"/>
                    </a:cubicBezTo>
                    <a:close/>
                    <a:moveTo>
                      <a:pt x="1141120" y="988633"/>
                    </a:moveTo>
                    <a:cubicBezTo>
                      <a:pt x="1141100" y="988891"/>
                      <a:pt x="1141081" y="989148"/>
                      <a:pt x="1141061" y="989406"/>
                    </a:cubicBezTo>
                    <a:lnTo>
                      <a:pt x="1142131" y="988692"/>
                    </a:lnTo>
                    <a:lnTo>
                      <a:pt x="1141120" y="988633"/>
                    </a:lnTo>
                    <a:close/>
                    <a:moveTo>
                      <a:pt x="915262" y="641585"/>
                    </a:moveTo>
                    <a:lnTo>
                      <a:pt x="913479" y="642298"/>
                    </a:lnTo>
                    <a:lnTo>
                      <a:pt x="914252" y="642595"/>
                    </a:lnTo>
                    <a:lnTo>
                      <a:pt x="915262" y="641585"/>
                    </a:lnTo>
                    <a:close/>
                    <a:moveTo>
                      <a:pt x="2535589" y="591161"/>
                    </a:moveTo>
                    <a:cubicBezTo>
                      <a:pt x="2535713" y="591706"/>
                      <a:pt x="2535836" y="592252"/>
                      <a:pt x="2535960" y="592797"/>
                    </a:cubicBezTo>
                    <a:cubicBezTo>
                      <a:pt x="2537932" y="601144"/>
                      <a:pt x="2539415" y="606777"/>
                      <a:pt x="2540366" y="608954"/>
                    </a:cubicBezTo>
                    <a:cubicBezTo>
                      <a:pt x="2545300" y="620247"/>
                      <a:pt x="2554096" y="623159"/>
                      <a:pt x="2566162" y="626071"/>
                    </a:cubicBezTo>
                    <a:cubicBezTo>
                      <a:pt x="2607054" y="635819"/>
                      <a:pt x="2627975" y="655849"/>
                      <a:pt x="2619179" y="679386"/>
                    </a:cubicBezTo>
                    <a:cubicBezTo>
                      <a:pt x="2616266" y="687291"/>
                      <a:pt x="2604795" y="699713"/>
                      <a:pt x="2615910" y="712551"/>
                    </a:cubicBezTo>
                    <a:cubicBezTo>
                      <a:pt x="2668749" y="773533"/>
                      <a:pt x="2695198" y="829046"/>
                      <a:pt x="2716654" y="905778"/>
                    </a:cubicBezTo>
                    <a:lnTo>
                      <a:pt x="2717748" y="910761"/>
                    </a:lnTo>
                    <a:lnTo>
                      <a:pt x="2719542" y="917455"/>
                    </a:lnTo>
                    <a:cubicBezTo>
                      <a:pt x="2729369" y="953981"/>
                      <a:pt x="2760844" y="1069820"/>
                      <a:pt x="2784755" y="1144953"/>
                    </a:cubicBezTo>
                    <a:lnTo>
                      <a:pt x="2791229" y="1164187"/>
                    </a:lnTo>
                    <a:lnTo>
                      <a:pt x="2798271" y="1184446"/>
                    </a:lnTo>
                    <a:cubicBezTo>
                      <a:pt x="2802169" y="1194808"/>
                      <a:pt x="2805549" y="1202751"/>
                      <a:pt x="2808186" y="1207417"/>
                    </a:cubicBezTo>
                    <a:cubicBezTo>
                      <a:pt x="2818052" y="1224951"/>
                      <a:pt x="2830415" y="1242068"/>
                      <a:pt x="2831188" y="1263525"/>
                    </a:cubicBezTo>
                    <a:lnTo>
                      <a:pt x="2830780" y="1263434"/>
                    </a:lnTo>
                    <a:lnTo>
                      <a:pt x="2830951" y="1264060"/>
                    </a:lnTo>
                    <a:cubicBezTo>
                      <a:pt x="2830951" y="1264060"/>
                      <a:pt x="2830357" y="1263942"/>
                      <a:pt x="2830475" y="1264001"/>
                    </a:cubicBezTo>
                    <a:cubicBezTo>
                      <a:pt x="2841813" y="1271750"/>
                      <a:pt x="2914220" y="1393901"/>
                      <a:pt x="2932144" y="1424318"/>
                    </a:cubicBezTo>
                    <a:lnTo>
                      <a:pt x="2935813" y="1430557"/>
                    </a:lnTo>
                    <a:lnTo>
                      <a:pt x="2939386" y="1423027"/>
                    </a:lnTo>
                    <a:lnTo>
                      <a:pt x="2942202" y="1424922"/>
                    </a:lnTo>
                    <a:lnTo>
                      <a:pt x="2942691" y="1424419"/>
                    </a:lnTo>
                    <a:lnTo>
                      <a:pt x="2943702" y="1425931"/>
                    </a:lnTo>
                    <a:lnTo>
                      <a:pt x="2946421" y="1427761"/>
                    </a:lnTo>
                    <a:cubicBezTo>
                      <a:pt x="2954441" y="1435849"/>
                      <a:pt x="2964536" y="1452064"/>
                      <a:pt x="2968782" y="1458951"/>
                    </a:cubicBezTo>
                    <a:cubicBezTo>
                      <a:pt x="3033032" y="1562846"/>
                      <a:pt x="3066970" y="1677320"/>
                      <a:pt x="3086347" y="1796905"/>
                    </a:cubicBezTo>
                    <a:cubicBezTo>
                      <a:pt x="3091072" y="1826297"/>
                      <a:pt x="3094950" y="1855747"/>
                      <a:pt x="3097491" y="1885302"/>
                    </a:cubicBezTo>
                    <a:lnTo>
                      <a:pt x="3099420" y="1940330"/>
                    </a:lnTo>
                    <a:cubicBezTo>
                      <a:pt x="3099818" y="1951641"/>
                      <a:pt x="3100215" y="1962953"/>
                      <a:pt x="3100613" y="1974264"/>
                    </a:cubicBezTo>
                    <a:cubicBezTo>
                      <a:pt x="3100612" y="1974279"/>
                      <a:pt x="3100612" y="1974293"/>
                      <a:pt x="3100611" y="1974308"/>
                    </a:cubicBezTo>
                    <a:lnTo>
                      <a:pt x="3100611" y="1974323"/>
                    </a:lnTo>
                    <a:cubicBezTo>
                      <a:pt x="3100433" y="1983000"/>
                      <a:pt x="3101443" y="1991499"/>
                      <a:pt x="3102632" y="1999999"/>
                    </a:cubicBezTo>
                    <a:cubicBezTo>
                      <a:pt x="3104713" y="2015245"/>
                      <a:pt x="3104237" y="2031931"/>
                      <a:pt x="3102246" y="2048380"/>
                    </a:cubicBezTo>
                    <a:lnTo>
                      <a:pt x="3093041" y="2093967"/>
                    </a:lnTo>
                    <a:cubicBezTo>
                      <a:pt x="3093064" y="2113167"/>
                      <a:pt x="3093088" y="2132368"/>
                      <a:pt x="3093111" y="2151568"/>
                    </a:cubicBezTo>
                    <a:cubicBezTo>
                      <a:pt x="3091723" y="2178453"/>
                      <a:pt x="3088666" y="2204029"/>
                      <a:pt x="3083197" y="2225857"/>
                    </a:cubicBezTo>
                    <a:cubicBezTo>
                      <a:pt x="3019660" y="2478937"/>
                      <a:pt x="2889673" y="2654987"/>
                      <a:pt x="2877608" y="2670321"/>
                    </a:cubicBezTo>
                    <a:cubicBezTo>
                      <a:pt x="2855498" y="2698346"/>
                      <a:pt x="2798929" y="2762804"/>
                      <a:pt x="2742093" y="2825881"/>
                    </a:cubicBezTo>
                    <a:lnTo>
                      <a:pt x="2717628" y="2852658"/>
                    </a:lnTo>
                    <a:lnTo>
                      <a:pt x="2691657" y="2882803"/>
                    </a:lnTo>
                    <a:cubicBezTo>
                      <a:pt x="2653297" y="2925514"/>
                      <a:pt x="2624203" y="2954738"/>
                      <a:pt x="2611929" y="2967086"/>
                    </a:cubicBezTo>
                    <a:cubicBezTo>
                      <a:pt x="2609670" y="2969404"/>
                      <a:pt x="2634168" y="2943337"/>
                      <a:pt x="2605034" y="2973921"/>
                    </a:cubicBezTo>
                    <a:cubicBezTo>
                      <a:pt x="2575900" y="3004505"/>
                      <a:pt x="2491770" y="3109202"/>
                      <a:pt x="2437122" y="3150589"/>
                    </a:cubicBezTo>
                    <a:cubicBezTo>
                      <a:pt x="2518486" y="2954700"/>
                      <a:pt x="2557397" y="2840454"/>
                      <a:pt x="2586510" y="2644565"/>
                    </a:cubicBezTo>
                    <a:cubicBezTo>
                      <a:pt x="2613728" y="2478028"/>
                      <a:pt x="2518843" y="2077096"/>
                      <a:pt x="2403963" y="1863657"/>
                    </a:cubicBezTo>
                    <a:lnTo>
                      <a:pt x="2158488" y="1497823"/>
                    </a:lnTo>
                    <a:cubicBezTo>
                      <a:pt x="2120687" y="1447837"/>
                      <a:pt x="2053702" y="1383170"/>
                      <a:pt x="2009601" y="1338712"/>
                    </a:cubicBezTo>
                    <a:lnTo>
                      <a:pt x="2006243" y="1335280"/>
                    </a:lnTo>
                    <a:lnTo>
                      <a:pt x="1996734" y="1326201"/>
                    </a:lnTo>
                    <a:cubicBezTo>
                      <a:pt x="1972247" y="1302635"/>
                      <a:pt x="1948977" y="1279900"/>
                      <a:pt x="1941547" y="1272203"/>
                    </a:cubicBezTo>
                    <a:cubicBezTo>
                      <a:pt x="1939675" y="1270286"/>
                      <a:pt x="1833526" y="1196489"/>
                      <a:pt x="1780568" y="1159710"/>
                    </a:cubicBezTo>
                    <a:lnTo>
                      <a:pt x="1765251" y="1149075"/>
                    </a:lnTo>
                    <a:lnTo>
                      <a:pt x="2535589" y="591161"/>
                    </a:lnTo>
                    <a:close/>
                    <a:moveTo>
                      <a:pt x="1073303" y="352844"/>
                    </a:moveTo>
                    <a:lnTo>
                      <a:pt x="1071223" y="354568"/>
                    </a:lnTo>
                    <a:lnTo>
                      <a:pt x="1073303" y="354627"/>
                    </a:lnTo>
                    <a:lnTo>
                      <a:pt x="1073066" y="354449"/>
                    </a:lnTo>
                    <a:lnTo>
                      <a:pt x="1073303" y="352844"/>
                    </a:lnTo>
                    <a:close/>
                    <a:moveTo>
                      <a:pt x="1778920" y="49"/>
                    </a:moveTo>
                    <a:cubicBezTo>
                      <a:pt x="1799655" y="-96"/>
                      <a:pt x="1816746" y="75"/>
                      <a:pt x="1826538" y="625"/>
                    </a:cubicBezTo>
                    <a:cubicBezTo>
                      <a:pt x="1892431" y="4369"/>
                      <a:pt x="2047242" y="30275"/>
                      <a:pt x="2086269" y="36613"/>
                    </a:cubicBezTo>
                    <a:lnTo>
                      <a:pt x="2094933" y="37952"/>
                    </a:lnTo>
                    <a:lnTo>
                      <a:pt x="2095843" y="37594"/>
                    </a:lnTo>
                    <a:cubicBezTo>
                      <a:pt x="2131207" y="45440"/>
                      <a:pt x="2162887" y="60893"/>
                      <a:pt x="2188860" y="86035"/>
                    </a:cubicBezTo>
                    <a:cubicBezTo>
                      <a:pt x="2204432" y="101131"/>
                      <a:pt x="2220540" y="111473"/>
                      <a:pt x="2243126" y="112662"/>
                    </a:cubicBezTo>
                    <a:lnTo>
                      <a:pt x="2263412" y="117478"/>
                    </a:lnTo>
                    <a:lnTo>
                      <a:pt x="2273848" y="119683"/>
                    </a:lnTo>
                    <a:lnTo>
                      <a:pt x="2275751" y="120407"/>
                    </a:lnTo>
                    <a:lnTo>
                      <a:pt x="2280087" y="121436"/>
                    </a:lnTo>
                    <a:lnTo>
                      <a:pt x="2306260" y="131390"/>
                    </a:lnTo>
                    <a:lnTo>
                      <a:pt x="2316092" y="132440"/>
                    </a:lnTo>
                    <a:cubicBezTo>
                      <a:pt x="2316180" y="132143"/>
                      <a:pt x="2316269" y="131847"/>
                      <a:pt x="2316357" y="131550"/>
                    </a:cubicBezTo>
                    <a:lnTo>
                      <a:pt x="2317701" y="120339"/>
                    </a:lnTo>
                    <a:cubicBezTo>
                      <a:pt x="2331185" y="108304"/>
                      <a:pt x="2398754" y="193033"/>
                      <a:pt x="2419258" y="234157"/>
                    </a:cubicBezTo>
                    <a:lnTo>
                      <a:pt x="2423868" y="246959"/>
                    </a:lnTo>
                    <a:lnTo>
                      <a:pt x="2437317" y="273828"/>
                    </a:lnTo>
                    <a:cubicBezTo>
                      <a:pt x="2437313" y="273777"/>
                      <a:pt x="2437308" y="273725"/>
                      <a:pt x="2437304" y="273674"/>
                    </a:cubicBezTo>
                    <a:cubicBezTo>
                      <a:pt x="2450752" y="293481"/>
                      <a:pt x="2463441" y="323251"/>
                      <a:pt x="2475030" y="357037"/>
                    </a:cubicBezTo>
                    <a:lnTo>
                      <a:pt x="2523509" y="559405"/>
                    </a:lnTo>
                    <a:lnTo>
                      <a:pt x="1722408" y="1140481"/>
                    </a:lnTo>
                    <a:cubicBezTo>
                      <a:pt x="407777" y="1897429"/>
                      <a:pt x="586397" y="2392608"/>
                      <a:pt x="574795" y="2738139"/>
                    </a:cubicBezTo>
                    <a:cubicBezTo>
                      <a:pt x="592091" y="2807858"/>
                      <a:pt x="665512" y="2973803"/>
                      <a:pt x="675021" y="2996388"/>
                    </a:cubicBezTo>
                    <a:cubicBezTo>
                      <a:pt x="676299" y="2999479"/>
                      <a:pt x="677919" y="3007503"/>
                      <a:pt x="679197" y="3015148"/>
                    </a:cubicBezTo>
                    <a:lnTo>
                      <a:pt x="680381" y="3023058"/>
                    </a:lnTo>
                    <a:lnTo>
                      <a:pt x="686907" y="3031804"/>
                    </a:lnTo>
                    <a:cubicBezTo>
                      <a:pt x="690221" y="3035957"/>
                      <a:pt x="693386" y="3040133"/>
                      <a:pt x="693326" y="3041737"/>
                    </a:cubicBezTo>
                    <a:cubicBezTo>
                      <a:pt x="691840" y="3055705"/>
                      <a:pt x="687174" y="3060712"/>
                      <a:pt x="679403" y="3061656"/>
                    </a:cubicBezTo>
                    <a:lnTo>
                      <a:pt x="660946" y="3059125"/>
                    </a:lnTo>
                    <a:lnTo>
                      <a:pt x="647265" y="3057608"/>
                    </a:lnTo>
                    <a:cubicBezTo>
                      <a:pt x="621350" y="3059212"/>
                      <a:pt x="598646" y="3047266"/>
                      <a:pt x="575822" y="3038469"/>
                    </a:cubicBezTo>
                    <a:cubicBezTo>
                      <a:pt x="546223" y="3027057"/>
                      <a:pt x="517456" y="3012614"/>
                      <a:pt x="490056" y="2996567"/>
                    </a:cubicBezTo>
                    <a:cubicBezTo>
                      <a:pt x="466281" y="2982599"/>
                      <a:pt x="400604" y="2931187"/>
                      <a:pt x="389727" y="2922687"/>
                    </a:cubicBezTo>
                    <a:cubicBezTo>
                      <a:pt x="339504" y="2883341"/>
                      <a:pt x="293263" y="2839358"/>
                      <a:pt x="245535" y="2797277"/>
                    </a:cubicBezTo>
                    <a:cubicBezTo>
                      <a:pt x="214450" y="2769817"/>
                      <a:pt x="183306" y="2741229"/>
                      <a:pt x="156203" y="2708895"/>
                    </a:cubicBezTo>
                    <a:lnTo>
                      <a:pt x="150340" y="2700235"/>
                    </a:lnTo>
                    <a:lnTo>
                      <a:pt x="114187" y="2650394"/>
                    </a:lnTo>
                    <a:cubicBezTo>
                      <a:pt x="101505" y="2630216"/>
                      <a:pt x="90049" y="2609161"/>
                      <a:pt x="79409" y="2587050"/>
                    </a:cubicBezTo>
                    <a:cubicBezTo>
                      <a:pt x="78488" y="2585178"/>
                      <a:pt x="73317" y="2572489"/>
                      <a:pt x="68956" y="2559063"/>
                    </a:cubicBezTo>
                    <a:lnTo>
                      <a:pt x="68117" y="2555986"/>
                    </a:lnTo>
                    <a:lnTo>
                      <a:pt x="66129" y="2552050"/>
                    </a:lnTo>
                    <a:lnTo>
                      <a:pt x="61580" y="2542949"/>
                    </a:lnTo>
                    <a:cubicBezTo>
                      <a:pt x="58282" y="2536412"/>
                      <a:pt x="59396" y="2531568"/>
                      <a:pt x="62487" y="2527660"/>
                    </a:cubicBezTo>
                    <a:lnTo>
                      <a:pt x="63369" y="2526991"/>
                    </a:lnTo>
                    <a:cubicBezTo>
                      <a:pt x="63367" y="2526882"/>
                      <a:pt x="63364" y="2526772"/>
                      <a:pt x="63362" y="2526663"/>
                    </a:cubicBezTo>
                    <a:cubicBezTo>
                      <a:pt x="69157" y="2514717"/>
                      <a:pt x="74417" y="2511715"/>
                      <a:pt x="78801" y="2511529"/>
                    </a:cubicBezTo>
                    <a:lnTo>
                      <a:pt x="88164" y="2513149"/>
                    </a:lnTo>
                    <a:lnTo>
                      <a:pt x="82502" y="2497392"/>
                    </a:lnTo>
                    <a:cubicBezTo>
                      <a:pt x="75619" y="2477132"/>
                      <a:pt x="65979" y="2445633"/>
                      <a:pt x="55771" y="2406669"/>
                    </a:cubicBezTo>
                    <a:lnTo>
                      <a:pt x="35290" y="2320087"/>
                    </a:lnTo>
                    <a:lnTo>
                      <a:pt x="31889" y="2313303"/>
                    </a:lnTo>
                    <a:cubicBezTo>
                      <a:pt x="23461" y="2293744"/>
                      <a:pt x="6600" y="2240820"/>
                      <a:pt x="2142" y="2194950"/>
                    </a:cubicBezTo>
                    <a:cubicBezTo>
                      <a:pt x="-2613" y="2145796"/>
                      <a:pt x="2261" y="1981633"/>
                      <a:pt x="716" y="1948884"/>
                    </a:cubicBezTo>
                    <a:cubicBezTo>
                      <a:pt x="-1186" y="1908824"/>
                      <a:pt x="9453" y="1843682"/>
                      <a:pt x="45947" y="1821572"/>
                    </a:cubicBezTo>
                    <a:cubicBezTo>
                      <a:pt x="62648" y="1811467"/>
                      <a:pt x="46719" y="1783473"/>
                      <a:pt x="65442" y="1761482"/>
                    </a:cubicBezTo>
                    <a:cubicBezTo>
                      <a:pt x="66713" y="1760056"/>
                      <a:pt x="96861" y="1740843"/>
                      <a:pt x="135893" y="1715820"/>
                    </a:cubicBezTo>
                    <a:lnTo>
                      <a:pt x="144260" y="1710442"/>
                    </a:lnTo>
                    <a:lnTo>
                      <a:pt x="173221" y="1668045"/>
                    </a:lnTo>
                    <a:cubicBezTo>
                      <a:pt x="182017" y="1654538"/>
                      <a:pt x="187288" y="1645938"/>
                      <a:pt x="187288" y="1645938"/>
                    </a:cubicBezTo>
                    <a:cubicBezTo>
                      <a:pt x="184034" y="1646785"/>
                      <a:pt x="181329" y="1646295"/>
                      <a:pt x="179116" y="1644956"/>
                    </a:cubicBezTo>
                    <a:lnTo>
                      <a:pt x="178710" y="1644483"/>
                    </a:lnTo>
                    <a:lnTo>
                      <a:pt x="177361" y="1644333"/>
                    </a:lnTo>
                    <a:lnTo>
                      <a:pt x="174086" y="1639105"/>
                    </a:lnTo>
                    <a:lnTo>
                      <a:pt x="173892" y="1638880"/>
                    </a:lnTo>
                    <a:cubicBezTo>
                      <a:pt x="173884" y="1638840"/>
                      <a:pt x="173877" y="1638799"/>
                      <a:pt x="173869" y="1638759"/>
                    </a:cubicBezTo>
                    <a:lnTo>
                      <a:pt x="171217" y="1634526"/>
                    </a:lnTo>
                    <a:lnTo>
                      <a:pt x="171445" y="1626108"/>
                    </a:lnTo>
                    <a:lnTo>
                      <a:pt x="170883" y="1623174"/>
                    </a:lnTo>
                    <a:cubicBezTo>
                      <a:pt x="172429" y="1608612"/>
                      <a:pt x="179323" y="1562608"/>
                      <a:pt x="178907" y="1555892"/>
                    </a:cubicBezTo>
                    <a:cubicBezTo>
                      <a:pt x="176649" y="1522786"/>
                      <a:pt x="185742" y="1489978"/>
                      <a:pt x="182057" y="1457109"/>
                    </a:cubicBezTo>
                    <a:cubicBezTo>
                      <a:pt x="176708" y="1409501"/>
                      <a:pt x="178372" y="1361892"/>
                      <a:pt x="179086" y="1314284"/>
                    </a:cubicBezTo>
                    <a:cubicBezTo>
                      <a:pt x="180750" y="1201177"/>
                      <a:pt x="198462" y="1090566"/>
                      <a:pt x="232816" y="982689"/>
                    </a:cubicBezTo>
                    <a:lnTo>
                      <a:pt x="235443" y="975911"/>
                    </a:lnTo>
                    <a:lnTo>
                      <a:pt x="246036" y="941776"/>
                    </a:lnTo>
                    <a:cubicBezTo>
                      <a:pt x="250244" y="929485"/>
                      <a:pt x="254463" y="918352"/>
                      <a:pt x="258666" y="908232"/>
                    </a:cubicBezTo>
                    <a:lnTo>
                      <a:pt x="272137" y="881236"/>
                    </a:lnTo>
                    <a:lnTo>
                      <a:pt x="281791" y="856328"/>
                    </a:lnTo>
                    <a:cubicBezTo>
                      <a:pt x="282906" y="853966"/>
                      <a:pt x="285796" y="850269"/>
                      <a:pt x="289615" y="845870"/>
                    </a:cubicBezTo>
                    <a:lnTo>
                      <a:pt x="302866" y="831360"/>
                    </a:lnTo>
                    <a:lnTo>
                      <a:pt x="306653" y="826058"/>
                    </a:lnTo>
                    <a:lnTo>
                      <a:pt x="324468" y="806568"/>
                    </a:lnTo>
                    <a:lnTo>
                      <a:pt x="326250" y="804321"/>
                    </a:lnTo>
                    <a:cubicBezTo>
                      <a:pt x="329393" y="799195"/>
                      <a:pt x="338052" y="795247"/>
                      <a:pt x="347331" y="794114"/>
                    </a:cubicBezTo>
                    <a:lnTo>
                      <a:pt x="354844" y="796137"/>
                    </a:lnTo>
                    <a:lnTo>
                      <a:pt x="362883" y="795726"/>
                    </a:lnTo>
                    <a:lnTo>
                      <a:pt x="370230" y="800281"/>
                    </a:lnTo>
                    <a:lnTo>
                      <a:pt x="372136" y="800794"/>
                    </a:lnTo>
                    <a:cubicBezTo>
                      <a:pt x="372193" y="801052"/>
                      <a:pt x="372249" y="801310"/>
                      <a:pt x="372306" y="801568"/>
                    </a:cubicBezTo>
                    <a:lnTo>
                      <a:pt x="374201" y="802744"/>
                    </a:lnTo>
                    <a:lnTo>
                      <a:pt x="376467" y="816504"/>
                    </a:lnTo>
                    <a:cubicBezTo>
                      <a:pt x="376651" y="815204"/>
                      <a:pt x="376836" y="813904"/>
                      <a:pt x="377020" y="812604"/>
                    </a:cubicBezTo>
                    <a:cubicBezTo>
                      <a:pt x="381023" y="785573"/>
                      <a:pt x="392758" y="710917"/>
                      <a:pt x="394898" y="704231"/>
                    </a:cubicBezTo>
                    <a:cubicBezTo>
                      <a:pt x="406310" y="668391"/>
                      <a:pt x="432284" y="641169"/>
                      <a:pt x="456118" y="612105"/>
                    </a:cubicBezTo>
                    <a:cubicBezTo>
                      <a:pt x="566312" y="477779"/>
                      <a:pt x="813032" y="315280"/>
                      <a:pt x="998235" y="224581"/>
                    </a:cubicBezTo>
                    <a:cubicBezTo>
                      <a:pt x="1112591" y="168532"/>
                      <a:pt x="1508911" y="21012"/>
                      <a:pt x="1592657" y="8173"/>
                    </a:cubicBezTo>
                    <a:cubicBezTo>
                      <a:pt x="1621721" y="3760"/>
                      <a:pt x="1716715" y="484"/>
                      <a:pt x="1778920" y="4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AA7CA2E-BE31-471D-BE7C-ABCD7FB4F1B3}"/>
                </a:ext>
              </a:extLst>
            </p:cNvPr>
            <p:cNvGrpSpPr/>
            <p:nvPr/>
          </p:nvGrpSpPr>
          <p:grpSpPr>
            <a:xfrm>
              <a:off x="4775043" y="3075944"/>
              <a:ext cx="2397656" cy="615434"/>
              <a:chOff x="4775043" y="3075944"/>
              <a:chExt cx="2397656" cy="615434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9FB4C1A-405E-440A-B656-281C8C41B2B1}"/>
                  </a:ext>
                </a:extLst>
              </p:cNvPr>
              <p:cNvSpPr/>
              <p:nvPr/>
            </p:nvSpPr>
            <p:spPr>
              <a:xfrm>
                <a:off x="4775043" y="3075944"/>
                <a:ext cx="2397656" cy="615434"/>
              </a:xfrm>
              <a:custGeom>
                <a:avLst/>
                <a:gdLst>
                  <a:gd name="connsiteX0" fmla="*/ 5902151 w 6538454"/>
                  <a:gd name="connsiteY0" fmla="*/ 0 h 1678300"/>
                  <a:gd name="connsiteX1" fmla="*/ 5980121 w 6538454"/>
                  <a:gd name="connsiteY1" fmla="*/ 33644 h 1678300"/>
                  <a:gd name="connsiteX2" fmla="*/ 6538454 w 6538454"/>
                  <a:gd name="connsiteY2" fmla="*/ 623431 h 1678300"/>
                  <a:gd name="connsiteX3" fmla="*/ 3269227 w 6538454"/>
                  <a:gd name="connsiteY3" fmla="*/ 1678300 h 1678300"/>
                  <a:gd name="connsiteX4" fmla="*/ 0 w 6538454"/>
                  <a:gd name="connsiteY4" fmla="*/ 623431 h 1678300"/>
                  <a:gd name="connsiteX5" fmla="*/ 558333 w 6538454"/>
                  <a:gd name="connsiteY5" fmla="*/ 33644 h 1678300"/>
                  <a:gd name="connsiteX6" fmla="*/ 636286 w 6538454"/>
                  <a:gd name="connsiteY6" fmla="*/ 8 h 1678300"/>
                  <a:gd name="connsiteX7" fmla="*/ 568409 w 6538454"/>
                  <a:gd name="connsiteY7" fmla="*/ 32948 h 1678300"/>
                  <a:gd name="connsiteX8" fmla="*/ 197691 w 6538454"/>
                  <a:gd name="connsiteY8" fmla="*/ 464585 h 1678300"/>
                  <a:gd name="connsiteX9" fmla="*/ 3269226 w 6538454"/>
                  <a:gd name="connsiteY9" fmla="*/ 1370133 h 1678300"/>
                  <a:gd name="connsiteX10" fmla="*/ 6340761 w 6538454"/>
                  <a:gd name="connsiteY10" fmla="*/ 464585 h 1678300"/>
                  <a:gd name="connsiteX11" fmla="*/ 5970043 w 6538454"/>
                  <a:gd name="connsiteY11" fmla="*/ 32948 h 167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38454" h="1678300">
                    <a:moveTo>
                      <a:pt x="5902151" y="0"/>
                    </a:moveTo>
                    <a:lnTo>
                      <a:pt x="5980121" y="33644"/>
                    </a:lnTo>
                    <a:cubicBezTo>
                      <a:pt x="6332624" y="202002"/>
                      <a:pt x="6538454" y="404961"/>
                      <a:pt x="6538454" y="623431"/>
                    </a:cubicBezTo>
                    <a:cubicBezTo>
                      <a:pt x="6538454" y="1206019"/>
                      <a:pt x="5074771" y="1678300"/>
                      <a:pt x="3269227" y="1678300"/>
                    </a:cubicBezTo>
                    <a:cubicBezTo>
                      <a:pt x="1463683" y="1678300"/>
                      <a:pt x="0" y="1206019"/>
                      <a:pt x="0" y="623431"/>
                    </a:cubicBezTo>
                    <a:cubicBezTo>
                      <a:pt x="0" y="404961"/>
                      <a:pt x="205831" y="202002"/>
                      <a:pt x="558333" y="33644"/>
                    </a:cubicBezTo>
                    <a:lnTo>
                      <a:pt x="636286" y="8"/>
                    </a:lnTo>
                    <a:lnTo>
                      <a:pt x="568409" y="32948"/>
                    </a:lnTo>
                    <a:cubicBezTo>
                      <a:pt x="331986" y="161258"/>
                      <a:pt x="197691" y="308298"/>
                      <a:pt x="197691" y="464585"/>
                    </a:cubicBezTo>
                    <a:cubicBezTo>
                      <a:pt x="197691" y="964705"/>
                      <a:pt x="1572864" y="1370133"/>
                      <a:pt x="3269226" y="1370133"/>
                    </a:cubicBezTo>
                    <a:cubicBezTo>
                      <a:pt x="4965588" y="1370133"/>
                      <a:pt x="6340761" y="964705"/>
                      <a:pt x="6340761" y="464585"/>
                    </a:cubicBezTo>
                    <a:cubicBezTo>
                      <a:pt x="6340761" y="308298"/>
                      <a:pt x="6206467" y="161258"/>
                      <a:pt x="5970043" y="329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DF15AF-FD42-441C-B1E5-873233936C7E}"/>
                  </a:ext>
                </a:extLst>
              </p:cNvPr>
              <p:cNvSpPr/>
              <p:nvPr/>
            </p:nvSpPr>
            <p:spPr>
              <a:xfrm>
                <a:off x="4928803" y="3097115"/>
                <a:ext cx="149890" cy="321020"/>
              </a:xfrm>
              <a:custGeom>
                <a:avLst/>
                <a:gdLst>
                  <a:gd name="connsiteX0" fmla="*/ 273616 w 273616"/>
                  <a:gd name="connsiteY0" fmla="*/ 0 h 586004"/>
                  <a:gd name="connsiteX1" fmla="*/ 184697 w 273616"/>
                  <a:gd name="connsiteY1" fmla="*/ 79281 h 586004"/>
                  <a:gd name="connsiteX2" fmla="*/ 95537 w 273616"/>
                  <a:gd name="connsiteY2" fmla="*/ 293002 h 586004"/>
                  <a:gd name="connsiteX3" fmla="*/ 184697 w 273616"/>
                  <a:gd name="connsiteY3" fmla="*/ 506724 h 586004"/>
                  <a:gd name="connsiteX4" fmla="*/ 273616 w 273616"/>
                  <a:gd name="connsiteY4" fmla="*/ 586004 h 586004"/>
                  <a:gd name="connsiteX5" fmla="*/ 193766 w 273616"/>
                  <a:gd name="connsiteY5" fmla="*/ 547220 h 586004"/>
                  <a:gd name="connsiteX6" fmla="*/ 0 w 273616"/>
                  <a:gd name="connsiteY6" fmla="*/ 293002 h 586004"/>
                  <a:gd name="connsiteX7" fmla="*/ 193766 w 273616"/>
                  <a:gd name="connsiteY7" fmla="*/ 38785 h 5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616" h="586004">
                    <a:moveTo>
                      <a:pt x="273616" y="0"/>
                    </a:moveTo>
                    <a:lnTo>
                      <a:pt x="184697" y="79281"/>
                    </a:lnTo>
                    <a:cubicBezTo>
                      <a:pt x="127285" y="144970"/>
                      <a:pt x="95537" y="217192"/>
                      <a:pt x="95537" y="293002"/>
                    </a:cubicBezTo>
                    <a:cubicBezTo>
                      <a:pt x="95537" y="368812"/>
                      <a:pt x="127285" y="441034"/>
                      <a:pt x="184697" y="506724"/>
                    </a:cubicBezTo>
                    <a:lnTo>
                      <a:pt x="273616" y="586004"/>
                    </a:lnTo>
                    <a:lnTo>
                      <a:pt x="193766" y="547220"/>
                    </a:lnTo>
                    <a:cubicBezTo>
                      <a:pt x="71432" y="474652"/>
                      <a:pt x="0" y="387170"/>
                      <a:pt x="0" y="293002"/>
                    </a:cubicBezTo>
                    <a:cubicBezTo>
                      <a:pt x="0" y="198834"/>
                      <a:pt x="71432" y="111353"/>
                      <a:pt x="193766" y="38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4F5C61C-BD7A-405B-826F-F40E0561E6D4}"/>
                  </a:ext>
                </a:extLst>
              </p:cNvPr>
              <p:cNvSpPr/>
              <p:nvPr/>
            </p:nvSpPr>
            <p:spPr>
              <a:xfrm>
                <a:off x="5072332" y="3107980"/>
                <a:ext cx="149890" cy="321020"/>
              </a:xfrm>
              <a:custGeom>
                <a:avLst/>
                <a:gdLst>
                  <a:gd name="connsiteX0" fmla="*/ 273616 w 273616"/>
                  <a:gd name="connsiteY0" fmla="*/ 0 h 586004"/>
                  <a:gd name="connsiteX1" fmla="*/ 184697 w 273616"/>
                  <a:gd name="connsiteY1" fmla="*/ 79281 h 586004"/>
                  <a:gd name="connsiteX2" fmla="*/ 95537 w 273616"/>
                  <a:gd name="connsiteY2" fmla="*/ 293002 h 586004"/>
                  <a:gd name="connsiteX3" fmla="*/ 184697 w 273616"/>
                  <a:gd name="connsiteY3" fmla="*/ 506724 h 586004"/>
                  <a:gd name="connsiteX4" fmla="*/ 273616 w 273616"/>
                  <a:gd name="connsiteY4" fmla="*/ 586004 h 586004"/>
                  <a:gd name="connsiteX5" fmla="*/ 193766 w 273616"/>
                  <a:gd name="connsiteY5" fmla="*/ 547220 h 586004"/>
                  <a:gd name="connsiteX6" fmla="*/ 0 w 273616"/>
                  <a:gd name="connsiteY6" fmla="*/ 293002 h 586004"/>
                  <a:gd name="connsiteX7" fmla="*/ 193766 w 273616"/>
                  <a:gd name="connsiteY7" fmla="*/ 38785 h 5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616" h="586004">
                    <a:moveTo>
                      <a:pt x="273616" y="0"/>
                    </a:moveTo>
                    <a:lnTo>
                      <a:pt x="184697" y="79281"/>
                    </a:lnTo>
                    <a:cubicBezTo>
                      <a:pt x="127285" y="144970"/>
                      <a:pt x="95537" y="217192"/>
                      <a:pt x="95537" y="293002"/>
                    </a:cubicBezTo>
                    <a:cubicBezTo>
                      <a:pt x="95537" y="368812"/>
                      <a:pt x="127285" y="441034"/>
                      <a:pt x="184697" y="506724"/>
                    </a:cubicBezTo>
                    <a:lnTo>
                      <a:pt x="273616" y="586004"/>
                    </a:lnTo>
                    <a:lnTo>
                      <a:pt x="193766" y="547220"/>
                    </a:lnTo>
                    <a:cubicBezTo>
                      <a:pt x="71432" y="474652"/>
                      <a:pt x="0" y="387170"/>
                      <a:pt x="0" y="293002"/>
                    </a:cubicBezTo>
                    <a:cubicBezTo>
                      <a:pt x="0" y="198834"/>
                      <a:pt x="71432" y="111353"/>
                      <a:pt x="193766" y="38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8A1A27A-2CEE-4BEB-9B5C-F391AD8717E0}"/>
                  </a:ext>
                </a:extLst>
              </p:cNvPr>
              <p:cNvSpPr/>
              <p:nvPr/>
            </p:nvSpPr>
            <p:spPr>
              <a:xfrm flipH="1">
                <a:off x="6703357" y="3118048"/>
                <a:ext cx="149890" cy="321020"/>
              </a:xfrm>
              <a:custGeom>
                <a:avLst/>
                <a:gdLst>
                  <a:gd name="connsiteX0" fmla="*/ 273616 w 273616"/>
                  <a:gd name="connsiteY0" fmla="*/ 0 h 586004"/>
                  <a:gd name="connsiteX1" fmla="*/ 184697 w 273616"/>
                  <a:gd name="connsiteY1" fmla="*/ 79281 h 586004"/>
                  <a:gd name="connsiteX2" fmla="*/ 95537 w 273616"/>
                  <a:gd name="connsiteY2" fmla="*/ 293002 h 586004"/>
                  <a:gd name="connsiteX3" fmla="*/ 184697 w 273616"/>
                  <a:gd name="connsiteY3" fmla="*/ 506724 h 586004"/>
                  <a:gd name="connsiteX4" fmla="*/ 273616 w 273616"/>
                  <a:gd name="connsiteY4" fmla="*/ 586004 h 586004"/>
                  <a:gd name="connsiteX5" fmla="*/ 193766 w 273616"/>
                  <a:gd name="connsiteY5" fmla="*/ 547220 h 586004"/>
                  <a:gd name="connsiteX6" fmla="*/ 0 w 273616"/>
                  <a:gd name="connsiteY6" fmla="*/ 293002 h 586004"/>
                  <a:gd name="connsiteX7" fmla="*/ 193766 w 273616"/>
                  <a:gd name="connsiteY7" fmla="*/ 38785 h 5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616" h="586004">
                    <a:moveTo>
                      <a:pt x="273616" y="0"/>
                    </a:moveTo>
                    <a:lnTo>
                      <a:pt x="184697" y="79281"/>
                    </a:lnTo>
                    <a:cubicBezTo>
                      <a:pt x="127285" y="144970"/>
                      <a:pt x="95537" y="217192"/>
                      <a:pt x="95537" y="293002"/>
                    </a:cubicBezTo>
                    <a:cubicBezTo>
                      <a:pt x="95537" y="368812"/>
                      <a:pt x="127285" y="441034"/>
                      <a:pt x="184697" y="506724"/>
                    </a:cubicBezTo>
                    <a:lnTo>
                      <a:pt x="273616" y="586004"/>
                    </a:lnTo>
                    <a:lnTo>
                      <a:pt x="193766" y="547220"/>
                    </a:lnTo>
                    <a:cubicBezTo>
                      <a:pt x="71432" y="474652"/>
                      <a:pt x="0" y="387170"/>
                      <a:pt x="0" y="293002"/>
                    </a:cubicBezTo>
                    <a:cubicBezTo>
                      <a:pt x="0" y="198834"/>
                      <a:pt x="71432" y="111353"/>
                      <a:pt x="193766" y="38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A9A5BB2-15F3-44E7-941C-1623B6EE71E3}"/>
                  </a:ext>
                </a:extLst>
              </p:cNvPr>
              <p:cNvSpPr/>
              <p:nvPr/>
            </p:nvSpPr>
            <p:spPr>
              <a:xfrm flipH="1">
                <a:off x="6875111" y="3107980"/>
                <a:ext cx="149890" cy="321020"/>
              </a:xfrm>
              <a:custGeom>
                <a:avLst/>
                <a:gdLst>
                  <a:gd name="connsiteX0" fmla="*/ 273616 w 273616"/>
                  <a:gd name="connsiteY0" fmla="*/ 0 h 586004"/>
                  <a:gd name="connsiteX1" fmla="*/ 184697 w 273616"/>
                  <a:gd name="connsiteY1" fmla="*/ 79281 h 586004"/>
                  <a:gd name="connsiteX2" fmla="*/ 95537 w 273616"/>
                  <a:gd name="connsiteY2" fmla="*/ 293002 h 586004"/>
                  <a:gd name="connsiteX3" fmla="*/ 184697 w 273616"/>
                  <a:gd name="connsiteY3" fmla="*/ 506724 h 586004"/>
                  <a:gd name="connsiteX4" fmla="*/ 273616 w 273616"/>
                  <a:gd name="connsiteY4" fmla="*/ 586004 h 586004"/>
                  <a:gd name="connsiteX5" fmla="*/ 193766 w 273616"/>
                  <a:gd name="connsiteY5" fmla="*/ 547220 h 586004"/>
                  <a:gd name="connsiteX6" fmla="*/ 0 w 273616"/>
                  <a:gd name="connsiteY6" fmla="*/ 293002 h 586004"/>
                  <a:gd name="connsiteX7" fmla="*/ 193766 w 273616"/>
                  <a:gd name="connsiteY7" fmla="*/ 38785 h 5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616" h="586004">
                    <a:moveTo>
                      <a:pt x="273616" y="0"/>
                    </a:moveTo>
                    <a:lnTo>
                      <a:pt x="184697" y="79281"/>
                    </a:lnTo>
                    <a:cubicBezTo>
                      <a:pt x="127285" y="144970"/>
                      <a:pt x="95537" y="217192"/>
                      <a:pt x="95537" y="293002"/>
                    </a:cubicBezTo>
                    <a:cubicBezTo>
                      <a:pt x="95537" y="368812"/>
                      <a:pt x="127285" y="441034"/>
                      <a:pt x="184697" y="506724"/>
                    </a:cubicBezTo>
                    <a:lnTo>
                      <a:pt x="273616" y="586004"/>
                    </a:lnTo>
                    <a:lnTo>
                      <a:pt x="193766" y="547220"/>
                    </a:lnTo>
                    <a:cubicBezTo>
                      <a:pt x="71432" y="474652"/>
                      <a:pt x="0" y="387170"/>
                      <a:pt x="0" y="293002"/>
                    </a:cubicBezTo>
                    <a:cubicBezTo>
                      <a:pt x="0" y="198834"/>
                      <a:pt x="71432" y="111353"/>
                      <a:pt x="193766" y="38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6E5D8"/>
      </a:accent1>
      <a:accent2>
        <a:srgbClr val="FEE166"/>
      </a:accent2>
      <a:accent3>
        <a:srgbClr val="FC96B2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6E5D8"/>
      </a:accent1>
      <a:accent2>
        <a:srgbClr val="FEE680"/>
      </a:accent2>
      <a:accent3>
        <a:srgbClr val="FEBDC7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Widescreen</PresentationFormat>
  <Paragraphs>135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 Nazanin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2024-03-23T15:59:59Z</dcterms:created>
  <dcterms:modified xsi:type="dcterms:W3CDTF">2024-04-20T17:20:52Z</dcterms:modified>
</cp:coreProperties>
</file>