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53" r:id="rId3"/>
  </p:sldMasterIdLst>
  <p:notesMasterIdLst>
    <p:notesMasterId r:id="rId51"/>
  </p:notesMasterIdLst>
  <p:sldIdLst>
    <p:sldId id="299" r:id="rId4"/>
    <p:sldId id="261" r:id="rId5"/>
    <p:sldId id="264" r:id="rId6"/>
    <p:sldId id="268" r:id="rId7"/>
    <p:sldId id="265" r:id="rId8"/>
    <p:sldId id="269" r:id="rId9"/>
    <p:sldId id="270" r:id="rId10"/>
    <p:sldId id="273" r:id="rId11"/>
    <p:sldId id="274" r:id="rId12"/>
    <p:sldId id="284" r:id="rId13"/>
    <p:sldId id="275" r:id="rId14"/>
    <p:sldId id="276" r:id="rId15"/>
    <p:sldId id="279" r:id="rId16"/>
    <p:sldId id="277" r:id="rId17"/>
    <p:sldId id="283" r:id="rId18"/>
    <p:sldId id="278" r:id="rId19"/>
    <p:sldId id="281" r:id="rId20"/>
    <p:sldId id="293" r:id="rId21"/>
    <p:sldId id="288" r:id="rId22"/>
    <p:sldId id="282" r:id="rId23"/>
    <p:sldId id="271" r:id="rId24"/>
    <p:sldId id="295" r:id="rId25"/>
    <p:sldId id="280" r:id="rId26"/>
    <p:sldId id="290" r:id="rId27"/>
    <p:sldId id="286" r:id="rId28"/>
    <p:sldId id="272" r:id="rId29"/>
    <p:sldId id="289" r:id="rId30"/>
    <p:sldId id="287" r:id="rId31"/>
    <p:sldId id="285" r:id="rId32"/>
    <p:sldId id="294" r:id="rId33"/>
    <p:sldId id="266" r:id="rId34"/>
    <p:sldId id="296" r:id="rId35"/>
    <p:sldId id="262" r:id="rId36"/>
    <p:sldId id="298" r:id="rId37"/>
    <p:sldId id="368" r:id="rId38"/>
    <p:sldId id="370" r:id="rId39"/>
    <p:sldId id="369" r:id="rId40"/>
    <p:sldId id="292" r:id="rId41"/>
    <p:sldId id="372" r:id="rId42"/>
    <p:sldId id="373" r:id="rId43"/>
    <p:sldId id="374" r:id="rId44"/>
    <p:sldId id="375" r:id="rId45"/>
    <p:sldId id="376" r:id="rId46"/>
    <p:sldId id="377" r:id="rId47"/>
    <p:sldId id="1744" r:id="rId48"/>
    <p:sldId id="300" r:id="rId49"/>
    <p:sldId id="1748" r:id="rId5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40D"/>
    <a:srgbClr val="32A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6" autoAdjust="0"/>
    <p:restoredTop sz="94628" autoAdjust="0"/>
  </p:normalViewPr>
  <p:slideViewPr>
    <p:cSldViewPr>
      <p:cViewPr varScale="1">
        <p:scale>
          <a:sx n="82" d="100"/>
          <a:sy n="82" d="100"/>
        </p:scale>
        <p:origin x="1044" y="90"/>
      </p:cViewPr>
      <p:guideLst>
        <p:guide orient="horz" pos="139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70</c:v>
                </c:pt>
                <c:pt idx="2">
                  <c:v>40</c:v>
                </c:pt>
                <c:pt idx="3">
                  <c:v>50</c:v>
                </c:pt>
                <c:pt idx="4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  <c:pt idx="4">
                        <c:v>Category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05B-42E9-A14A-4A916A071B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920128"/>
        <c:axId val="124327040"/>
      </c:barChart>
      <c:catAx>
        <c:axId val="12192012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24327040"/>
        <c:crosses val="autoZero"/>
        <c:auto val="1"/>
        <c:lblAlgn val="ctr"/>
        <c:lblOffset val="100"/>
        <c:noMultiLvlLbl val="0"/>
      </c:catAx>
      <c:valAx>
        <c:axId val="124327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920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853A-4939-94A6-5FCC6DD8D23D}"/>
              </c:ext>
            </c:extLst>
          </c:dPt>
          <c:dPt>
            <c:idx val="1"/>
            <c:bubble3D val="0"/>
            <c:spPr>
              <a:solidFill>
                <a:schemeClr val="accent2">
                  <a:alpha val="7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53A-4939-94A6-5FCC6DD8D23D}"/>
              </c:ext>
            </c:extLst>
          </c:dPt>
          <c:dPt>
            <c:idx val="2"/>
            <c:bubble3D val="0"/>
            <c:spPr>
              <a:solidFill>
                <a:schemeClr val="accent2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53A-4939-94A6-5FCC6DD8D23D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30</c:v>
                </c:pt>
                <c:pt idx="2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853A-4939-94A6-5FCC6DD8D2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AB0-47DB-BEAC-4A19A3E2F76C}"/>
              </c:ext>
            </c:extLst>
          </c:dPt>
          <c:dPt>
            <c:idx val="1"/>
            <c:bubble3D val="0"/>
            <c:spPr>
              <a:solidFill>
                <a:schemeClr val="accent1">
                  <a:alpha val="7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AB0-47DB-BEAC-4A19A3E2F76C}"/>
              </c:ext>
            </c:extLst>
          </c:dPt>
          <c:dPt>
            <c:idx val="2"/>
            <c:bubble3D val="0"/>
            <c:spPr>
              <a:solidFill>
                <a:schemeClr val="accent1">
                  <a:alpha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AB0-47DB-BEAC-4A19A3E2F76C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35</c:v>
                </c:pt>
                <c:pt idx="1">
                  <c:v>40</c:v>
                </c:pt>
                <c:pt idx="2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8AB0-47DB-BEAC-4A19A3E2F7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3BF32-5090-4F54-89EA-732AA940BA3A}" type="datetimeFigureOut">
              <a:rPr lang="en-US" smtClean="0"/>
              <a:t>11/8/2023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5A8B9-F8F4-4DF2-A315-A55DDF7C64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70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5A8B9-F8F4-4DF2-A315-A55DDF7C64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23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1" name="Google Shape;9621;g176abbfc273_2_22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2" name="Google Shape;9622;g176abbfc273_2_22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7" name="Google Shape;12777;ge25dcd4bc2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78" name="Google Shape;12778;ge25dcd4bc2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5A8B9-F8F4-4DF2-A315-A55DDF7C64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58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794902"/>
            <a:ext cx="5292080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772" y="2947030"/>
            <a:ext cx="5292080" cy="4888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  <p:pic>
        <p:nvPicPr>
          <p:cNvPr id="1026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40" y="657349"/>
            <a:ext cx="1765300" cy="391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1759754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08" y="1042230"/>
            <a:ext cx="2869272" cy="34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80312" y="1175233"/>
            <a:ext cx="1008112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43269" y="1261134"/>
            <a:ext cx="1654766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013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860032" y="0"/>
            <a:ext cx="36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896032" y="1311750"/>
            <a:ext cx="180000" cy="25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40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3076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506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181632"/>
            <a:ext cx="601216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131840" y="757696"/>
            <a:ext cx="601216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46470" y="1131590"/>
            <a:ext cx="3059832" cy="40119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8877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11510"/>
            <a:ext cx="6444208" cy="4320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622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223854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312086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2137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44208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444208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986213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86213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9397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536" y="3291830"/>
            <a:ext cx="874846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3867894"/>
            <a:ext cx="874846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7544" y="339502"/>
            <a:ext cx="3312128" cy="280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95936" y="339502"/>
            <a:ext cx="468052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99593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1619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23645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426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3106909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20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7224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4830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3311860" y="737642"/>
            <a:ext cx="2520280" cy="2520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51" y="1139211"/>
            <a:ext cx="819298" cy="18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7864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890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2116108" y="843558"/>
            <a:ext cx="4896544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116108" y="0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116108" y="4948014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16108" y="3049518"/>
            <a:ext cx="489654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16108" y="3625582"/>
            <a:ext cx="489654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5985" y="1156325"/>
            <a:ext cx="816788" cy="181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938231"/>
            <a:ext cx="1584176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484" y="938231"/>
            <a:ext cx="792088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5" y="2931790"/>
            <a:ext cx="945499" cy="20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998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399842"/>
            <a:ext cx="9144000" cy="17436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4043561" y="2859782"/>
            <a:ext cx="1080120" cy="108012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57" y="3010192"/>
            <a:ext cx="351128" cy="77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86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6085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43508" y="92609"/>
            <a:ext cx="8856984" cy="4958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2792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65584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98376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328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656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984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31590"/>
            <a:ext cx="7230270" cy="36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13480" y="1626257"/>
            <a:ext cx="3465217" cy="25626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67544" y="3363838"/>
            <a:ext cx="30243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60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2" r:id="rId2"/>
    <p:sldLayoutId id="2147483670" r:id="rId3"/>
    <p:sldLayoutId id="2147483652" r:id="rId4"/>
    <p:sldLayoutId id="2147483671" r:id="rId5"/>
    <p:sldLayoutId id="2147483655" r:id="rId6"/>
    <p:sldLayoutId id="2147483662" r:id="rId7"/>
    <p:sldLayoutId id="2147483663" r:id="rId8"/>
    <p:sldLayoutId id="2147483665" r:id="rId9"/>
    <p:sldLayoutId id="2147483666" r:id="rId10"/>
    <p:sldLayoutId id="2147483667" r:id="rId11"/>
    <p:sldLayoutId id="2147483664" r:id="rId12"/>
    <p:sldLayoutId id="2147483668" r:id="rId13"/>
    <p:sldLayoutId id="2147483669" r:id="rId14"/>
    <p:sldLayoutId id="2147483673" r:id="rId15"/>
    <p:sldLayoutId id="2147483656" r:id="rId16"/>
    <p:sldLayoutId id="2147483674" r:id="rId17"/>
    <p:sldLayoutId id="2147483675" r:id="rId18"/>
    <p:sldLayoutId id="2147483677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6EAF0A-9566-D029-0F3F-21054AB97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4454CE-8085-CFA5-2787-5856D0E009E6}"/>
              </a:ext>
            </a:extLst>
          </p:cNvPr>
          <p:cNvSpPr txBox="1">
            <a:spLocks/>
          </p:cNvSpPr>
          <p:nvPr/>
        </p:nvSpPr>
        <p:spPr>
          <a:xfrm>
            <a:off x="3219408" y="1893233"/>
            <a:ext cx="3275856" cy="108012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3200" b="0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4400" dirty="0">
                <a:ea typeface="맑은 고딕" pitchFamily="50" charset="-127"/>
                <a:cs typeface="B Nazanin" panose="00000700000000000000" pitchFamily="2" charset="-78"/>
              </a:rPr>
              <a:t>جامعه شناسی</a:t>
            </a:r>
            <a:endParaRPr lang="en-US" altLang="ko-KR" sz="4400" dirty="0">
              <a:cs typeface="B Nazanin" panose="00000700000000000000" pitchFamily="2" charset="-78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F3B97F3-42CA-207A-C70F-3C7701088B4D}"/>
              </a:ext>
            </a:extLst>
          </p:cNvPr>
          <p:cNvSpPr txBox="1">
            <a:spLocks/>
          </p:cNvSpPr>
          <p:nvPr/>
        </p:nvSpPr>
        <p:spPr>
          <a:xfrm>
            <a:off x="6322256" y="1404417"/>
            <a:ext cx="2987824" cy="48881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fa-IR" altLang="ko-KR" sz="2000" b="1" dirty="0">
                <a:solidFill>
                  <a:schemeClr val="tx1"/>
                </a:solidFill>
                <a:cs typeface="B Nazanin" panose="00000700000000000000" pitchFamily="2" charset="-78"/>
              </a:rPr>
              <a:t>قالب پاورپوینت</a:t>
            </a:r>
            <a:endParaRPr lang="en-US" altLang="ko-KR" sz="20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643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/>
          <p:cNvSpPr txBox="1">
            <a:spLocks/>
          </p:cNvSpPr>
          <p:nvPr/>
        </p:nvSpPr>
        <p:spPr>
          <a:xfrm>
            <a:off x="6516216" y="411510"/>
            <a:ext cx="2492162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ارائه نمونه </a:t>
            </a:r>
          </a:p>
          <a:p>
            <a:pPr marL="0" indent="0" algn="r" rtl="1">
              <a:buNone/>
            </a:pPr>
            <a:r>
              <a:rPr lang="fa-IR" altLang="ko-KR" sz="2800" b="1" dirty="0">
                <a:latin typeface="+mj-lt"/>
                <a:cs typeface="B Nazanin" panose="00000400000000000000" pitchFamily="2" charset="-78"/>
              </a:rPr>
              <a:t>کارها طراحی </a:t>
            </a:r>
          </a:p>
          <a:p>
            <a:pPr marL="0" indent="0" algn="r" rtl="1">
              <a:buNone/>
            </a:pPr>
            <a:r>
              <a:rPr lang="fa-IR" altLang="ko-KR" sz="2800" b="1" dirty="0">
                <a:latin typeface="+mj-lt"/>
                <a:cs typeface="B Nazanin" panose="00000400000000000000" pitchFamily="2" charset="-78"/>
              </a:rPr>
              <a:t>شده است</a:t>
            </a:r>
            <a:endParaRPr lang="ko-KR" altLang="en-US" sz="2800" b="1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63813" y="2061649"/>
            <a:ext cx="22566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F780D82-9754-4A8D-899D-91ED7068BDE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4576FEE-3B58-4EE2-9ED2-09E2A3C2341B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D8511E80-C33A-42EF-BE27-5980A667A731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7202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5460398" y="1296560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5964454" y="301078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5964454" y="2153671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460398" y="3867894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6127163" y="2326690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Rectangle 16"/>
          <p:cNvSpPr/>
          <p:nvPr/>
        </p:nvSpPr>
        <p:spPr>
          <a:xfrm rot="2700000">
            <a:off x="6166266" y="3115694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Parallelogram 15"/>
          <p:cNvSpPr/>
          <p:nvPr/>
        </p:nvSpPr>
        <p:spPr>
          <a:xfrm rot="16200000">
            <a:off x="5607057" y="1428593"/>
            <a:ext cx="354753" cy="384007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ound Same Side Corner Rectangle 6"/>
          <p:cNvSpPr>
            <a:spLocks noChangeAspect="1"/>
          </p:cNvSpPr>
          <p:nvPr/>
        </p:nvSpPr>
        <p:spPr>
          <a:xfrm rot="2700000">
            <a:off x="5729712" y="3972543"/>
            <a:ext cx="109444" cy="438775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 flipH="1">
            <a:off x="2875339" y="1296560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 flipH="1">
            <a:off x="2371283" y="3010782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 flipH="1">
            <a:off x="2371283" y="2153671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 flipH="1">
            <a:off x="2875339" y="3867894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Rectangle 9"/>
          <p:cNvSpPr/>
          <p:nvPr/>
        </p:nvSpPr>
        <p:spPr>
          <a:xfrm flipH="1">
            <a:off x="2533991" y="2326690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ectangle 16"/>
          <p:cNvSpPr/>
          <p:nvPr/>
        </p:nvSpPr>
        <p:spPr>
          <a:xfrm rot="18900000" flipH="1">
            <a:off x="2573095" y="3115694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Parallelogram 15"/>
          <p:cNvSpPr/>
          <p:nvPr/>
        </p:nvSpPr>
        <p:spPr>
          <a:xfrm rot="5400000" flipH="1">
            <a:off x="3021999" y="1428593"/>
            <a:ext cx="354753" cy="384007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ound Same Side Corner Rectangle 6"/>
          <p:cNvSpPr>
            <a:spLocks noChangeAspect="1"/>
          </p:cNvSpPr>
          <p:nvPr/>
        </p:nvSpPr>
        <p:spPr>
          <a:xfrm rot="18900000" flipH="1">
            <a:off x="3144653" y="3972543"/>
            <a:ext cx="109444" cy="438775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7754" y="1188917"/>
            <a:ext cx="1926735" cy="863358"/>
            <a:chOff x="803640" y="3362835"/>
            <a:chExt cx="2059657" cy="863358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9052" y="2046028"/>
            <a:ext cx="1926735" cy="863358"/>
            <a:chOff x="803640" y="3362835"/>
            <a:chExt cx="2059657" cy="863358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9052" y="2903139"/>
            <a:ext cx="1926735" cy="863358"/>
            <a:chOff x="803640" y="3362835"/>
            <a:chExt cx="2059657" cy="863358"/>
          </a:xfrm>
        </p:grpSpPr>
        <p:sp>
          <p:nvSpPr>
            <p:cNvPr id="32" name="TextBox 3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62662" y="3760251"/>
            <a:ext cx="1926735" cy="863358"/>
            <a:chOff x="803640" y="3362835"/>
            <a:chExt cx="2059657" cy="863358"/>
          </a:xfrm>
        </p:grpSpPr>
        <p:sp>
          <p:nvSpPr>
            <p:cNvPr id="35" name="TextBox 3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284838" y="1187696"/>
            <a:ext cx="1926735" cy="863358"/>
            <a:chOff x="803640" y="3362835"/>
            <a:chExt cx="2059657" cy="863358"/>
          </a:xfrm>
        </p:grpSpPr>
        <p:sp>
          <p:nvSpPr>
            <p:cNvPr id="38" name="TextBox 37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21729" y="2044807"/>
            <a:ext cx="1926735" cy="863358"/>
            <a:chOff x="803640" y="3362835"/>
            <a:chExt cx="2059657" cy="863358"/>
          </a:xfrm>
        </p:grpSpPr>
        <p:sp>
          <p:nvSpPr>
            <p:cNvPr id="41" name="TextBox 40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821729" y="2901918"/>
            <a:ext cx="1926735" cy="863358"/>
            <a:chOff x="803640" y="3362835"/>
            <a:chExt cx="2059657" cy="863358"/>
          </a:xfrm>
        </p:grpSpPr>
        <p:sp>
          <p:nvSpPr>
            <p:cNvPr id="44" name="TextBox 4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249746" y="3759030"/>
            <a:ext cx="1926735" cy="863358"/>
            <a:chOff x="803640" y="3362835"/>
            <a:chExt cx="2059657" cy="863358"/>
          </a:xfrm>
        </p:grpSpPr>
        <p:sp>
          <p:nvSpPr>
            <p:cNvPr id="47" name="TextBox 46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9" name="Freeform 9">
            <a:extLst>
              <a:ext uri="{FF2B5EF4-FFF2-40B4-BE49-F238E27FC236}">
                <a16:creationId xmlns:a16="http://schemas.microsoft.com/office/drawing/2014/main" id="{B26EBCD2-4BC1-4A3D-B36A-8AAF3F123BDA}"/>
              </a:ext>
            </a:extLst>
          </p:cNvPr>
          <p:cNvSpPr>
            <a:spLocks/>
          </p:cNvSpPr>
          <p:nvPr/>
        </p:nvSpPr>
        <p:spPr bwMode="auto">
          <a:xfrm>
            <a:off x="4570917" y="1537088"/>
            <a:ext cx="765102" cy="2729660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0" name="Freeform 18">
            <a:extLst>
              <a:ext uri="{FF2B5EF4-FFF2-40B4-BE49-F238E27FC236}">
                <a16:creationId xmlns:a16="http://schemas.microsoft.com/office/drawing/2014/main" id="{1FC3FE2C-CB12-4331-852B-C80C20FA3985}"/>
              </a:ext>
            </a:extLst>
          </p:cNvPr>
          <p:cNvSpPr>
            <a:spLocks/>
          </p:cNvSpPr>
          <p:nvPr/>
        </p:nvSpPr>
        <p:spPr bwMode="auto">
          <a:xfrm>
            <a:off x="3660906" y="1487193"/>
            <a:ext cx="813539" cy="2829451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775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37740" y="1573354"/>
            <a:ext cx="5642572" cy="2726588"/>
            <a:chOff x="1521716" y="1275606"/>
            <a:chExt cx="5642572" cy="2726588"/>
          </a:xfrm>
          <a:solidFill>
            <a:schemeClr val="accent1"/>
          </a:solidFill>
        </p:grpSpPr>
        <p:grpSp>
          <p:nvGrpSpPr>
            <p:cNvPr id="6" name="Group 5"/>
            <p:cNvGrpSpPr/>
            <p:nvPr/>
          </p:nvGrpSpPr>
          <p:grpSpPr>
            <a:xfrm>
              <a:off x="1521716" y="1596158"/>
              <a:ext cx="3168352" cy="2406036"/>
              <a:chOff x="1521716" y="1596158"/>
              <a:chExt cx="3168352" cy="2406036"/>
            </a:xfrm>
            <a:grpFill/>
          </p:grpSpPr>
          <p:grpSp>
            <p:nvGrpSpPr>
              <p:cNvPr id="12" name="Group 11"/>
              <p:cNvGrpSpPr/>
              <p:nvPr/>
            </p:nvGrpSpPr>
            <p:grpSpPr>
              <a:xfrm>
                <a:off x="1521716" y="1596158"/>
                <a:ext cx="3168352" cy="2406036"/>
                <a:chOff x="1691680" y="-1532706"/>
                <a:chExt cx="7101775" cy="5393065"/>
              </a:xfrm>
              <a:grpFill/>
            </p:grpSpPr>
            <p:sp>
              <p:nvSpPr>
                <p:cNvPr id="14" name="Donut 13"/>
                <p:cNvSpPr/>
                <p:nvPr/>
              </p:nvSpPr>
              <p:spPr>
                <a:xfrm>
                  <a:off x="1691680" y="-1532706"/>
                  <a:ext cx="4896544" cy="4896544"/>
                </a:xfrm>
                <a:prstGeom prst="donut">
                  <a:avLst>
                    <a:gd name="adj" fmla="val 1752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ight Arrow 14"/>
                <p:cNvSpPr/>
                <p:nvPr/>
              </p:nvSpPr>
              <p:spPr>
                <a:xfrm>
                  <a:off x="4355976" y="2009174"/>
                  <a:ext cx="4437479" cy="1851185"/>
                </a:xfrm>
                <a:prstGeom prst="rightArrow">
                  <a:avLst>
                    <a:gd name="adj1" fmla="val 45464"/>
                    <a:gd name="adj2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3" name="Oval 12"/>
              <p:cNvSpPr/>
              <p:nvPr/>
            </p:nvSpPr>
            <p:spPr>
              <a:xfrm>
                <a:off x="2263185" y="2337627"/>
                <a:ext cx="701581" cy="7015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995936" y="1275606"/>
              <a:ext cx="3168352" cy="2406036"/>
              <a:chOff x="3851920" y="1401130"/>
              <a:chExt cx="3168352" cy="2406036"/>
            </a:xfrm>
            <a:grpFill/>
          </p:grpSpPr>
          <p:grpSp>
            <p:nvGrpSpPr>
              <p:cNvPr id="8" name="Group 7"/>
              <p:cNvGrpSpPr/>
              <p:nvPr/>
            </p:nvGrpSpPr>
            <p:grpSpPr>
              <a:xfrm rot="10800000">
                <a:off x="3851920" y="1401130"/>
                <a:ext cx="3168352" cy="2406036"/>
                <a:chOff x="1691680" y="-1532706"/>
                <a:chExt cx="7101775" cy="5393065"/>
              </a:xfrm>
              <a:grpFill/>
            </p:grpSpPr>
            <p:sp>
              <p:nvSpPr>
                <p:cNvPr id="10" name="Donut 9"/>
                <p:cNvSpPr/>
                <p:nvPr/>
              </p:nvSpPr>
              <p:spPr>
                <a:xfrm>
                  <a:off x="1691680" y="-1532706"/>
                  <a:ext cx="4896544" cy="4896544"/>
                </a:xfrm>
                <a:prstGeom prst="donut">
                  <a:avLst>
                    <a:gd name="adj" fmla="val 17523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ight Arrow 10"/>
                <p:cNvSpPr/>
                <p:nvPr/>
              </p:nvSpPr>
              <p:spPr>
                <a:xfrm>
                  <a:off x="4355976" y="2009174"/>
                  <a:ext cx="4437479" cy="1851185"/>
                </a:xfrm>
                <a:prstGeom prst="rightArrow">
                  <a:avLst>
                    <a:gd name="adj1" fmla="val 45464"/>
                    <a:gd name="adj2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rtl="1"/>
                  <a:endParaRPr lang="ko-KR" alt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9" name="Oval 8"/>
              <p:cNvSpPr/>
              <p:nvPr/>
            </p:nvSpPr>
            <p:spPr>
              <a:xfrm>
                <a:off x="5577220" y="2364114"/>
                <a:ext cx="701581" cy="7015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" name="Isosceles Triangle 15"/>
          <p:cNvSpPr/>
          <p:nvPr/>
        </p:nvSpPr>
        <p:spPr>
          <a:xfrm>
            <a:off x="4051070" y="2498755"/>
            <a:ext cx="1015912" cy="8757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 Same Side Corner Rectangle 8"/>
          <p:cNvSpPr/>
          <p:nvPr/>
        </p:nvSpPr>
        <p:spPr>
          <a:xfrm>
            <a:off x="4393111" y="2894798"/>
            <a:ext cx="331830" cy="332339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655368" y="2787967"/>
            <a:ext cx="349262" cy="396501"/>
            <a:chOff x="1308754" y="3454361"/>
            <a:chExt cx="2889328" cy="3280121"/>
          </a:xfrm>
          <a:solidFill>
            <a:schemeClr val="bg1"/>
          </a:solidFill>
        </p:grpSpPr>
        <p:sp>
          <p:nvSpPr>
            <p:cNvPr id="19" name="Donut 18"/>
            <p:cNvSpPr/>
            <p:nvPr/>
          </p:nvSpPr>
          <p:spPr>
            <a:xfrm>
              <a:off x="1308754" y="4335332"/>
              <a:ext cx="2399150" cy="2399150"/>
            </a:xfrm>
            <a:prstGeom prst="donut">
              <a:avLst>
                <a:gd name="adj" fmla="val 157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Up Arrow 19"/>
            <p:cNvSpPr/>
            <p:nvPr/>
          </p:nvSpPr>
          <p:spPr>
            <a:xfrm rot="2632973">
              <a:off x="3193286" y="3454361"/>
              <a:ext cx="1004796" cy="1639484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091456" y="2675549"/>
            <a:ext cx="409092" cy="394981"/>
            <a:chOff x="4462674" y="3512626"/>
            <a:chExt cx="3384287" cy="3267549"/>
          </a:xfrm>
          <a:solidFill>
            <a:schemeClr val="bg1"/>
          </a:solidFill>
        </p:grpSpPr>
        <p:sp>
          <p:nvSpPr>
            <p:cNvPr id="22" name="Donut 21"/>
            <p:cNvSpPr/>
            <p:nvPr/>
          </p:nvSpPr>
          <p:spPr>
            <a:xfrm>
              <a:off x="5447811" y="3512626"/>
              <a:ext cx="2399150" cy="2399150"/>
            </a:xfrm>
            <a:prstGeom prst="donut">
              <a:avLst>
                <a:gd name="adj" fmla="val 157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2700000">
              <a:off x="5162501" y="5103870"/>
              <a:ext cx="461837" cy="186149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8100000">
              <a:off x="5238958" y="5083288"/>
              <a:ext cx="461837" cy="16968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622893" y="1275606"/>
            <a:ext cx="4031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216" y="4155926"/>
            <a:ext cx="4031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23728" y="3748502"/>
            <a:ext cx="2336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8830" y="1847793"/>
            <a:ext cx="2336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476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BA098DAB-C76E-41E9-94F1-7DE07160A0F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نت بوک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39006" y="2320045"/>
            <a:ext cx="1224136" cy="1224136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Block Arc 14"/>
          <p:cNvSpPr/>
          <p:nvPr/>
        </p:nvSpPr>
        <p:spPr>
          <a:xfrm rot="16200000">
            <a:off x="4191627" y="2499571"/>
            <a:ext cx="518895" cy="51923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73420" y="3092988"/>
            <a:ext cx="955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1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متن را اینجا بنویسید</a:t>
            </a:r>
            <a:endParaRPr lang="ko-KR" altLang="en-US" sz="11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282807"/>
            <a:ext cx="3505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آسان برای تغییر رنگ، عکس و متن. </a:t>
            </a:r>
            <a:r>
              <a:rPr lang="fa-IR" altLang="ko-KR" sz="1200" b="1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b="1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b="1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3465106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</a:t>
            </a:r>
            <a:r>
              <a:rPr lang="fa-IR" altLang="ko-KR" sz="1200" dirty="0">
                <a:solidFill>
                  <a:schemeClr val="accent3"/>
                </a:solidFill>
                <a:cs typeface="B Nazanin" panose="00000400000000000000" pitchFamily="2" charset="-78"/>
              </a:rPr>
              <a:t>می توانید مخاطبان خود را تحت تاثیر قرار دهید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17123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061224" y="1203598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7" name="Freeform 6"/>
          <p:cNvSpPr/>
          <p:nvPr/>
        </p:nvSpPr>
        <p:spPr>
          <a:xfrm rot="2160000">
            <a:off x="5020924" y="1965135"/>
            <a:ext cx="264268" cy="334396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0" y="82778"/>
                </a:moveTo>
                <a:lnTo>
                  <a:pt x="163546" y="82778"/>
                </a:lnTo>
                <a:lnTo>
                  <a:pt x="163546" y="0"/>
                </a:lnTo>
                <a:lnTo>
                  <a:pt x="327092" y="206946"/>
                </a:lnTo>
                <a:lnTo>
                  <a:pt x="163546" y="413891"/>
                </a:lnTo>
                <a:lnTo>
                  <a:pt x="163546" y="331113"/>
                </a:lnTo>
                <a:lnTo>
                  <a:pt x="0" y="331113"/>
                </a:lnTo>
                <a:lnTo>
                  <a:pt x="0" y="827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2778" rIns="98127" bIns="82777" numCol="1" spcCol="1270" anchor="ctr" anchorCtr="0">
            <a:noAutofit/>
          </a:bodyPr>
          <a:lstStyle/>
          <a:p>
            <a:pPr lvl="0" algn="r" defTabSz="5334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>
              <a:cs typeface="B Nazanin" panose="00000400000000000000" pitchFamily="2" charset="-78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266192" y="2079058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9" name="Freeform 8"/>
          <p:cNvSpPr/>
          <p:nvPr/>
        </p:nvSpPr>
        <p:spPr>
          <a:xfrm rot="17280000">
            <a:off x="5401642" y="3108411"/>
            <a:ext cx="264268" cy="33439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7" tIns="82778" rIns="0" bIns="82778" numCol="1" spcCol="1270" anchor="ctr" anchorCtr="0">
            <a:noAutofit/>
          </a:bodyPr>
          <a:lstStyle/>
          <a:p>
            <a:pPr lvl="0" algn="r" defTabSz="5334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>
              <a:cs typeface="B Nazanin" panose="00000400000000000000" pitchFamily="2" charset="-7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805935" y="349558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431970" y="3823786"/>
            <a:ext cx="264269" cy="33439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8" tIns="82779" rIns="1" bIns="82778" numCol="1" spcCol="1270" anchor="ctr" anchorCtr="0">
            <a:noAutofit/>
          </a:bodyPr>
          <a:lstStyle/>
          <a:p>
            <a:pPr lvl="0" algn="r" defTabSz="5334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>
              <a:cs typeface="B Nazanin" panose="00000400000000000000" pitchFamily="2" charset="-7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3316512" y="349558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13" name="Freeform 12"/>
          <p:cNvSpPr/>
          <p:nvPr/>
        </p:nvSpPr>
        <p:spPr>
          <a:xfrm rot="4320000">
            <a:off x="3451962" y="3122637"/>
            <a:ext cx="264269" cy="33439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8" tIns="82778" rIns="0" bIns="82778" numCol="1" spcCol="1270" anchor="ctr" anchorCtr="0">
            <a:noAutofit/>
          </a:bodyPr>
          <a:lstStyle/>
          <a:p>
            <a:pPr lvl="0" algn="r" defTabSz="5334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>
              <a:cs typeface="B Nazanin" panose="00000400000000000000" pitchFamily="2" charset="-78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2856255" y="2079058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 rot="19440000">
            <a:off x="3815956" y="1973927"/>
            <a:ext cx="264268" cy="334396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0" y="82778"/>
                </a:moveTo>
                <a:lnTo>
                  <a:pt x="163546" y="82778"/>
                </a:lnTo>
                <a:lnTo>
                  <a:pt x="163546" y="0"/>
                </a:lnTo>
                <a:lnTo>
                  <a:pt x="327092" y="206946"/>
                </a:lnTo>
                <a:lnTo>
                  <a:pt x="163546" y="413891"/>
                </a:lnTo>
                <a:lnTo>
                  <a:pt x="163546" y="331113"/>
                </a:lnTo>
                <a:lnTo>
                  <a:pt x="0" y="331113"/>
                </a:lnTo>
                <a:lnTo>
                  <a:pt x="0" y="827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82777" rIns="98128" bIns="82778" numCol="1" spcCol="1270" anchor="ctr" anchorCtr="0">
            <a:noAutofit/>
          </a:bodyPr>
          <a:lstStyle/>
          <a:p>
            <a:pPr lvl="0" algn="r" defTabSz="5334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>
              <a:cs typeface="B Nazanin" panose="00000400000000000000" pitchFamily="2" charset="-7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061224" y="2444656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r" defTabSz="1333500" rtl="1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>
              <a:cs typeface="B Nazanin" panose="00000400000000000000" pitchFamily="2" charset="-78"/>
            </a:endParaRPr>
          </a:p>
        </p:txBody>
      </p:sp>
      <p:sp>
        <p:nvSpPr>
          <p:cNvPr id="18" name="Rectangle 9"/>
          <p:cNvSpPr/>
          <p:nvPr/>
        </p:nvSpPr>
        <p:spPr>
          <a:xfrm flipH="1">
            <a:off x="3202435" y="2423442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Rectangle 16"/>
          <p:cNvSpPr/>
          <p:nvPr/>
        </p:nvSpPr>
        <p:spPr>
          <a:xfrm rot="18900000" flipH="1">
            <a:off x="5211705" y="3800256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Parallelogram 15"/>
          <p:cNvSpPr/>
          <p:nvPr/>
        </p:nvSpPr>
        <p:spPr>
          <a:xfrm rot="5400000" flipH="1">
            <a:off x="4386727" y="1506995"/>
            <a:ext cx="354753" cy="384007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Round Same Side Corner Rectangle 6"/>
          <p:cNvSpPr>
            <a:spLocks noChangeAspect="1"/>
          </p:cNvSpPr>
          <p:nvPr/>
        </p:nvSpPr>
        <p:spPr>
          <a:xfrm rot="18900000" flipH="1">
            <a:off x="3812676" y="3847539"/>
            <a:ext cx="109444" cy="438775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5594072" y="2370102"/>
            <a:ext cx="405329" cy="4087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67544" y="2047738"/>
            <a:ext cx="2323459" cy="863358"/>
            <a:chOff x="803640" y="3362835"/>
            <a:chExt cx="2059657" cy="863358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97074" y="1338233"/>
            <a:ext cx="3379382" cy="678692"/>
            <a:chOff x="803640" y="3362835"/>
            <a:chExt cx="2059657" cy="678692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68899" y="2047738"/>
            <a:ext cx="2323459" cy="863358"/>
            <a:chOff x="803640" y="3362835"/>
            <a:chExt cx="2059657" cy="863358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68144" y="3493649"/>
            <a:ext cx="2323459" cy="863358"/>
            <a:chOff x="803640" y="3362835"/>
            <a:chExt cx="2059657" cy="863358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91641" y="3465253"/>
            <a:ext cx="2323459" cy="863358"/>
            <a:chOff x="803640" y="3362835"/>
            <a:chExt cx="2059657" cy="863358"/>
          </a:xfrm>
        </p:grpSpPr>
        <p:sp>
          <p:nvSpPr>
            <p:cNvPr id="36" name="TextBox 3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Block Arc 14"/>
          <p:cNvSpPr/>
          <p:nvPr/>
        </p:nvSpPr>
        <p:spPr>
          <a:xfrm rot="16200000">
            <a:off x="4305129" y="2680445"/>
            <a:ext cx="518895" cy="51923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5345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ارائه نمونه کارها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algn="r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044921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6300193" y="1734944"/>
            <a:ext cx="2520279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نمونه کارها ساده طراحی شده است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7D62F326-1AA2-4110-BE21-A6007AD8BD6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C39D6FAE-89F6-4B42-B6AE-C5931233BF88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798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615894" y="1967733"/>
            <a:ext cx="900000" cy="900000"/>
            <a:chOff x="3563888" y="1923678"/>
            <a:chExt cx="900000" cy="900000"/>
          </a:xfrm>
        </p:grpSpPr>
        <p:sp>
          <p:nvSpPr>
            <p:cNvPr id="4" name="Rectangle 3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Right Triangle 4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 rot="5400000">
            <a:off x="4626684" y="1715733"/>
            <a:ext cx="1152000" cy="1152000"/>
            <a:chOff x="3563888" y="1923678"/>
            <a:chExt cx="900000" cy="900000"/>
          </a:xfrm>
        </p:grpSpPr>
        <p:sp>
          <p:nvSpPr>
            <p:cNvPr id="9" name="Rectangle 8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" name="Right Triangle 9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0800000">
            <a:off x="4626684" y="2980022"/>
            <a:ext cx="720000" cy="720000"/>
            <a:chOff x="3563888" y="1923678"/>
            <a:chExt cx="900000" cy="900000"/>
          </a:xfrm>
        </p:grpSpPr>
        <p:sp>
          <p:nvSpPr>
            <p:cNvPr id="12" name="Rectangle 11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Right Triangle 12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16200000">
            <a:off x="3507861" y="2980023"/>
            <a:ext cx="1008033" cy="1008033"/>
            <a:chOff x="3563888" y="1923678"/>
            <a:chExt cx="900000" cy="900000"/>
          </a:xfrm>
        </p:grpSpPr>
        <p:sp>
          <p:nvSpPr>
            <p:cNvPr id="15" name="Rectangle 14"/>
            <p:cNvSpPr/>
            <p:nvPr/>
          </p:nvSpPr>
          <p:spPr>
            <a:xfrm>
              <a:off x="3563888" y="1923678"/>
              <a:ext cx="900000" cy="90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6" name="Right Triangle 15"/>
            <p:cNvSpPr/>
            <p:nvPr/>
          </p:nvSpPr>
          <p:spPr>
            <a:xfrm rot="16200000">
              <a:off x="3731757" y="2089433"/>
              <a:ext cx="648000" cy="648000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025097" y="2386248"/>
            <a:ext cx="402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A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33299" y="2346544"/>
            <a:ext cx="402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B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25097" y="3074253"/>
            <a:ext cx="402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C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38332" y="2995981"/>
            <a:ext cx="402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D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 9"/>
          <p:cNvSpPr/>
          <p:nvPr/>
        </p:nvSpPr>
        <p:spPr>
          <a:xfrm>
            <a:off x="3730716" y="2078480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ectangle 16"/>
          <p:cNvSpPr/>
          <p:nvPr/>
        </p:nvSpPr>
        <p:spPr>
          <a:xfrm rot="2700000">
            <a:off x="3706805" y="3459389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21"/>
          <p:cNvSpPr>
            <a:spLocks noChangeAspect="1"/>
          </p:cNvSpPr>
          <p:nvPr/>
        </p:nvSpPr>
        <p:spPr>
          <a:xfrm>
            <a:off x="5233491" y="1896998"/>
            <a:ext cx="391466" cy="39473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ounded Rectangle 27"/>
          <p:cNvSpPr/>
          <p:nvPr/>
        </p:nvSpPr>
        <p:spPr>
          <a:xfrm>
            <a:off x="4946912" y="3370670"/>
            <a:ext cx="295178" cy="22673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42153" y="1778520"/>
            <a:ext cx="2539483" cy="863358"/>
            <a:chOff x="803640" y="3362835"/>
            <a:chExt cx="2059657" cy="863358"/>
          </a:xfrm>
        </p:grpSpPr>
        <p:sp>
          <p:nvSpPr>
            <p:cNvPr id="26" name="TextBox 25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42153" y="3578720"/>
            <a:ext cx="2539483" cy="863358"/>
            <a:chOff x="803640" y="3362835"/>
            <a:chExt cx="2059657" cy="863358"/>
          </a:xfrm>
        </p:grpSpPr>
        <p:sp>
          <p:nvSpPr>
            <p:cNvPr id="29" name="TextBox 28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16170" y="1778520"/>
            <a:ext cx="2539483" cy="863358"/>
            <a:chOff x="803640" y="3362835"/>
            <a:chExt cx="2059657" cy="863358"/>
          </a:xfrm>
        </p:grpSpPr>
        <p:sp>
          <p:nvSpPr>
            <p:cNvPr id="32" name="TextBox 3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116170" y="3578720"/>
            <a:ext cx="2539483" cy="863358"/>
            <a:chOff x="803640" y="3362835"/>
            <a:chExt cx="2059657" cy="863358"/>
          </a:xfrm>
        </p:grpSpPr>
        <p:sp>
          <p:nvSpPr>
            <p:cNvPr id="35" name="TextBox 34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8943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/>
          <p:nvPr/>
        </p:nvSpPr>
        <p:spPr>
          <a:xfrm>
            <a:off x="3850130" y="555526"/>
            <a:ext cx="284243" cy="26607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ectangle 16"/>
          <p:cNvSpPr/>
          <p:nvPr/>
        </p:nvSpPr>
        <p:spPr>
          <a:xfrm rot="2700000">
            <a:off x="3884578" y="2784863"/>
            <a:ext cx="215347" cy="38607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21"/>
          <p:cNvSpPr>
            <a:spLocks noChangeAspect="1"/>
          </p:cNvSpPr>
          <p:nvPr/>
        </p:nvSpPr>
        <p:spPr>
          <a:xfrm>
            <a:off x="3819820" y="1672044"/>
            <a:ext cx="344862" cy="34774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ounded Rectangle 27"/>
          <p:cNvSpPr/>
          <p:nvPr/>
        </p:nvSpPr>
        <p:spPr>
          <a:xfrm>
            <a:off x="3844662" y="3936015"/>
            <a:ext cx="295178" cy="22673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0027" y="1108324"/>
            <a:ext cx="1464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0027" y="2306507"/>
            <a:ext cx="1464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60027" y="3372295"/>
            <a:ext cx="1464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60027" y="4449474"/>
            <a:ext cx="1464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 Placeholder 1"/>
          <p:cNvSpPr txBox="1">
            <a:spLocks/>
          </p:cNvSpPr>
          <p:nvPr/>
        </p:nvSpPr>
        <p:spPr>
          <a:xfrm>
            <a:off x="5220072" y="1263221"/>
            <a:ext cx="3456384" cy="9722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کارها </a:t>
            </a:r>
          </a:p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ساده طراحی شده است</a:t>
            </a:r>
            <a:endParaRPr lang="ko-KR" altLang="en-US" sz="2800" b="1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0072" y="2313970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841F98A-FAD5-4B0A-8751-0FD61BCD798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94129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64951" y="1463317"/>
            <a:ext cx="4608512" cy="4743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4951" y="2116379"/>
            <a:ext cx="4608512" cy="4743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64951" y="2769441"/>
            <a:ext cx="4608512" cy="4743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64951" y="3422503"/>
            <a:ext cx="4608512" cy="4743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64951" y="4075564"/>
            <a:ext cx="4608512" cy="4743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255627137"/>
              </p:ext>
            </p:extLst>
          </p:nvPr>
        </p:nvGraphicFramePr>
        <p:xfrm>
          <a:off x="3923928" y="1275606"/>
          <a:ext cx="5208240" cy="3544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69900" y="1475958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80%</a:t>
            </a:r>
            <a:endParaRPr lang="ko-KR" altLang="en-US" sz="2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9900" y="2130481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50%</a:t>
            </a:r>
            <a:endParaRPr lang="ko-KR" altLang="en-US" sz="2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9900" y="2785004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40%</a:t>
            </a:r>
            <a:endParaRPr lang="ko-KR" altLang="en-US" sz="2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69900" y="3439527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70%</a:t>
            </a:r>
            <a:endParaRPr lang="ko-KR" altLang="en-US" sz="2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69900" y="4094050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1652702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80%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40767" y="151420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67744" y="1468036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2464316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25148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7824" y="0"/>
            <a:ext cx="2376264" cy="51435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8" y="1139092"/>
            <a:ext cx="2511720" cy="1440160"/>
          </a:xfrm>
        </p:spPr>
        <p:txBody>
          <a:bodyPr/>
          <a:lstStyle/>
          <a:p>
            <a:pPr algn="r" rtl="1"/>
            <a:r>
              <a:rPr lang="fa-IR" altLang="ko-KR" dirty="0">
                <a:solidFill>
                  <a:schemeClr val="accent2"/>
                </a:solidFill>
                <a:cs typeface="B Nazanin" panose="00000400000000000000" pitchFamily="2" charset="-78"/>
              </a:rPr>
              <a:t>سبک نقشه </a:t>
            </a:r>
            <a:r>
              <a:rPr lang="fa-IR" altLang="ko-KR" dirty="0">
                <a:solidFill>
                  <a:schemeClr val="tx1"/>
                </a:solidFill>
                <a:cs typeface="B Nazanin" panose="00000400000000000000" pitchFamily="2" charset="-78"/>
              </a:rPr>
              <a:t>جهان</a:t>
            </a: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579252"/>
            <a:ext cx="45365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آسان برای تغییر رنگ، عکس و متن.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87536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auto">
          <a:xfrm>
            <a:off x="5615608" y="869104"/>
            <a:ext cx="3389176" cy="3746362"/>
          </a:xfrm>
          <a:custGeom>
            <a:avLst/>
            <a:gdLst>
              <a:gd name="T0" fmla="*/ 2685 w 3729"/>
              <a:gd name="T1" fmla="*/ 507 h 4122"/>
              <a:gd name="T2" fmla="*/ 2661 w 3729"/>
              <a:gd name="T3" fmla="*/ 456 h 4122"/>
              <a:gd name="T4" fmla="*/ 1523 w 3729"/>
              <a:gd name="T5" fmla="*/ 69 h 4122"/>
              <a:gd name="T6" fmla="*/ 1572 w 3729"/>
              <a:gd name="T7" fmla="*/ 238 h 4122"/>
              <a:gd name="T8" fmla="*/ 1783 w 3729"/>
              <a:gd name="T9" fmla="*/ 335 h 4122"/>
              <a:gd name="T10" fmla="*/ 1951 w 3729"/>
              <a:gd name="T11" fmla="*/ 400 h 4122"/>
              <a:gd name="T12" fmla="*/ 2009 w 3729"/>
              <a:gd name="T13" fmla="*/ 278 h 4122"/>
              <a:gd name="T14" fmla="*/ 2176 w 3729"/>
              <a:gd name="T15" fmla="*/ 295 h 4122"/>
              <a:gd name="T16" fmla="*/ 2416 w 3729"/>
              <a:gd name="T17" fmla="*/ 362 h 4122"/>
              <a:gd name="T18" fmla="*/ 2612 w 3729"/>
              <a:gd name="T19" fmla="*/ 347 h 4122"/>
              <a:gd name="T20" fmla="*/ 2780 w 3729"/>
              <a:gd name="T21" fmla="*/ 509 h 4122"/>
              <a:gd name="T22" fmla="*/ 2772 w 3729"/>
              <a:gd name="T23" fmla="*/ 662 h 4122"/>
              <a:gd name="T24" fmla="*/ 2863 w 3729"/>
              <a:gd name="T25" fmla="*/ 831 h 4122"/>
              <a:gd name="T26" fmla="*/ 2949 w 3729"/>
              <a:gd name="T27" fmla="*/ 1031 h 4122"/>
              <a:gd name="T28" fmla="*/ 3078 w 3729"/>
              <a:gd name="T29" fmla="*/ 1226 h 4122"/>
              <a:gd name="T30" fmla="*/ 3289 w 3729"/>
              <a:gd name="T31" fmla="*/ 1406 h 4122"/>
              <a:gd name="T32" fmla="*/ 3320 w 3729"/>
              <a:gd name="T33" fmla="*/ 1506 h 4122"/>
              <a:gd name="T34" fmla="*/ 3552 w 3729"/>
              <a:gd name="T35" fmla="*/ 1486 h 4122"/>
              <a:gd name="T36" fmla="*/ 3725 w 3729"/>
              <a:gd name="T37" fmla="*/ 1511 h 4122"/>
              <a:gd name="T38" fmla="*/ 3672 w 3729"/>
              <a:gd name="T39" fmla="*/ 1675 h 4122"/>
              <a:gd name="T40" fmla="*/ 3612 w 3729"/>
              <a:gd name="T41" fmla="*/ 1811 h 4122"/>
              <a:gd name="T42" fmla="*/ 3460 w 3729"/>
              <a:gd name="T43" fmla="*/ 1998 h 4122"/>
              <a:gd name="T44" fmla="*/ 3252 w 3729"/>
              <a:gd name="T45" fmla="*/ 2178 h 4122"/>
              <a:gd name="T46" fmla="*/ 3083 w 3729"/>
              <a:gd name="T47" fmla="*/ 2411 h 4122"/>
              <a:gd name="T48" fmla="*/ 3154 w 3729"/>
              <a:gd name="T49" fmla="*/ 2731 h 4122"/>
              <a:gd name="T50" fmla="*/ 3152 w 3729"/>
              <a:gd name="T51" fmla="*/ 3018 h 4122"/>
              <a:gd name="T52" fmla="*/ 2923 w 3729"/>
              <a:gd name="T53" fmla="*/ 3191 h 4122"/>
              <a:gd name="T54" fmla="*/ 2840 w 3729"/>
              <a:gd name="T55" fmla="*/ 3315 h 4122"/>
              <a:gd name="T56" fmla="*/ 2849 w 3729"/>
              <a:gd name="T57" fmla="*/ 3515 h 4122"/>
              <a:gd name="T58" fmla="*/ 2712 w 3729"/>
              <a:gd name="T59" fmla="*/ 3622 h 4122"/>
              <a:gd name="T60" fmla="*/ 2623 w 3729"/>
              <a:gd name="T61" fmla="*/ 3811 h 4122"/>
              <a:gd name="T62" fmla="*/ 2440 w 3729"/>
              <a:gd name="T63" fmla="*/ 4009 h 4122"/>
              <a:gd name="T64" fmla="*/ 2203 w 3729"/>
              <a:gd name="T65" fmla="*/ 4073 h 4122"/>
              <a:gd name="T66" fmla="*/ 1967 w 3729"/>
              <a:gd name="T67" fmla="*/ 4102 h 4122"/>
              <a:gd name="T68" fmla="*/ 1892 w 3729"/>
              <a:gd name="T69" fmla="*/ 3989 h 4122"/>
              <a:gd name="T70" fmla="*/ 1849 w 3729"/>
              <a:gd name="T71" fmla="*/ 3802 h 4122"/>
              <a:gd name="T72" fmla="*/ 1740 w 3729"/>
              <a:gd name="T73" fmla="*/ 3606 h 4122"/>
              <a:gd name="T74" fmla="*/ 1689 w 3729"/>
              <a:gd name="T75" fmla="*/ 3366 h 4122"/>
              <a:gd name="T76" fmla="*/ 1583 w 3729"/>
              <a:gd name="T77" fmla="*/ 3175 h 4122"/>
              <a:gd name="T78" fmla="*/ 1609 w 3729"/>
              <a:gd name="T79" fmla="*/ 2911 h 4122"/>
              <a:gd name="T80" fmla="*/ 1656 w 3729"/>
              <a:gd name="T81" fmla="*/ 2706 h 4122"/>
              <a:gd name="T82" fmla="*/ 1589 w 3729"/>
              <a:gd name="T83" fmla="*/ 2426 h 4122"/>
              <a:gd name="T84" fmla="*/ 1429 w 3729"/>
              <a:gd name="T85" fmla="*/ 2218 h 4122"/>
              <a:gd name="T86" fmla="*/ 1463 w 3729"/>
              <a:gd name="T87" fmla="*/ 1969 h 4122"/>
              <a:gd name="T88" fmla="*/ 1256 w 3729"/>
              <a:gd name="T89" fmla="*/ 1898 h 4122"/>
              <a:gd name="T90" fmla="*/ 1003 w 3729"/>
              <a:gd name="T91" fmla="*/ 1809 h 4122"/>
              <a:gd name="T92" fmla="*/ 736 w 3729"/>
              <a:gd name="T93" fmla="*/ 1842 h 4122"/>
              <a:gd name="T94" fmla="*/ 509 w 3729"/>
              <a:gd name="T95" fmla="*/ 1889 h 4122"/>
              <a:gd name="T96" fmla="*/ 300 w 3729"/>
              <a:gd name="T97" fmla="*/ 1742 h 4122"/>
              <a:gd name="T98" fmla="*/ 209 w 3729"/>
              <a:gd name="T99" fmla="*/ 1615 h 4122"/>
              <a:gd name="T100" fmla="*/ 105 w 3729"/>
              <a:gd name="T101" fmla="*/ 1475 h 4122"/>
              <a:gd name="T102" fmla="*/ 34 w 3729"/>
              <a:gd name="T103" fmla="*/ 1347 h 4122"/>
              <a:gd name="T104" fmla="*/ 72 w 3729"/>
              <a:gd name="T105" fmla="*/ 1066 h 4122"/>
              <a:gd name="T106" fmla="*/ 69 w 3729"/>
              <a:gd name="T107" fmla="*/ 831 h 4122"/>
              <a:gd name="T108" fmla="*/ 180 w 3729"/>
              <a:gd name="T109" fmla="*/ 629 h 4122"/>
              <a:gd name="T110" fmla="*/ 280 w 3729"/>
              <a:gd name="T111" fmla="*/ 531 h 4122"/>
              <a:gd name="T112" fmla="*/ 529 w 3729"/>
              <a:gd name="T113" fmla="*/ 222 h 4122"/>
              <a:gd name="T114" fmla="*/ 643 w 3729"/>
              <a:gd name="T115" fmla="*/ 122 h 4122"/>
              <a:gd name="T116" fmla="*/ 829 w 3729"/>
              <a:gd name="T117" fmla="*/ 111 h 4122"/>
              <a:gd name="T118" fmla="*/ 1023 w 3729"/>
              <a:gd name="T119" fmla="*/ 51 h 4122"/>
              <a:gd name="T120" fmla="*/ 1380 w 3729"/>
              <a:gd name="T121" fmla="*/ 26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29" h="4122">
                <a:moveTo>
                  <a:pt x="2732" y="555"/>
                </a:moveTo>
                <a:lnTo>
                  <a:pt x="2736" y="558"/>
                </a:lnTo>
                <a:lnTo>
                  <a:pt x="2738" y="560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0"/>
                </a:lnTo>
                <a:lnTo>
                  <a:pt x="2740" y="558"/>
                </a:lnTo>
                <a:lnTo>
                  <a:pt x="2736" y="556"/>
                </a:lnTo>
                <a:lnTo>
                  <a:pt x="2734" y="555"/>
                </a:lnTo>
                <a:lnTo>
                  <a:pt x="2732" y="555"/>
                </a:lnTo>
                <a:close/>
                <a:moveTo>
                  <a:pt x="2703" y="531"/>
                </a:moveTo>
                <a:lnTo>
                  <a:pt x="2723" y="555"/>
                </a:lnTo>
                <a:lnTo>
                  <a:pt x="2729" y="555"/>
                </a:lnTo>
                <a:lnTo>
                  <a:pt x="2723" y="547"/>
                </a:lnTo>
                <a:lnTo>
                  <a:pt x="2718" y="540"/>
                </a:lnTo>
                <a:lnTo>
                  <a:pt x="2711" y="535"/>
                </a:lnTo>
                <a:lnTo>
                  <a:pt x="2703" y="531"/>
                </a:lnTo>
                <a:close/>
                <a:moveTo>
                  <a:pt x="2672" y="478"/>
                </a:moveTo>
                <a:lnTo>
                  <a:pt x="2672" y="495"/>
                </a:lnTo>
                <a:lnTo>
                  <a:pt x="2680" y="495"/>
                </a:lnTo>
                <a:lnTo>
                  <a:pt x="2681" y="502"/>
                </a:lnTo>
                <a:lnTo>
                  <a:pt x="2685" y="507"/>
                </a:lnTo>
                <a:lnTo>
                  <a:pt x="2689" y="513"/>
                </a:lnTo>
                <a:lnTo>
                  <a:pt x="2692" y="518"/>
                </a:lnTo>
                <a:lnTo>
                  <a:pt x="2696" y="518"/>
                </a:lnTo>
                <a:lnTo>
                  <a:pt x="2696" y="502"/>
                </a:lnTo>
                <a:lnTo>
                  <a:pt x="2692" y="500"/>
                </a:lnTo>
                <a:lnTo>
                  <a:pt x="2689" y="498"/>
                </a:lnTo>
                <a:lnTo>
                  <a:pt x="2687" y="495"/>
                </a:lnTo>
                <a:lnTo>
                  <a:pt x="2685" y="491"/>
                </a:lnTo>
                <a:lnTo>
                  <a:pt x="2683" y="486"/>
                </a:lnTo>
                <a:lnTo>
                  <a:pt x="2676" y="486"/>
                </a:lnTo>
                <a:lnTo>
                  <a:pt x="2676" y="478"/>
                </a:lnTo>
                <a:lnTo>
                  <a:pt x="2672" y="478"/>
                </a:lnTo>
                <a:close/>
                <a:moveTo>
                  <a:pt x="2656" y="455"/>
                </a:moveTo>
                <a:lnTo>
                  <a:pt x="2660" y="458"/>
                </a:lnTo>
                <a:lnTo>
                  <a:pt x="2661" y="462"/>
                </a:lnTo>
                <a:lnTo>
                  <a:pt x="2663" y="464"/>
                </a:lnTo>
                <a:lnTo>
                  <a:pt x="2667" y="469"/>
                </a:lnTo>
                <a:lnTo>
                  <a:pt x="2669" y="475"/>
                </a:lnTo>
                <a:lnTo>
                  <a:pt x="2672" y="475"/>
                </a:lnTo>
                <a:lnTo>
                  <a:pt x="2671" y="467"/>
                </a:lnTo>
                <a:lnTo>
                  <a:pt x="2669" y="462"/>
                </a:lnTo>
                <a:lnTo>
                  <a:pt x="2667" y="458"/>
                </a:lnTo>
                <a:lnTo>
                  <a:pt x="2661" y="456"/>
                </a:lnTo>
                <a:lnTo>
                  <a:pt x="2656" y="455"/>
                </a:lnTo>
                <a:close/>
                <a:moveTo>
                  <a:pt x="1469" y="0"/>
                </a:moveTo>
                <a:lnTo>
                  <a:pt x="1480" y="2"/>
                </a:lnTo>
                <a:lnTo>
                  <a:pt x="1480" y="6"/>
                </a:lnTo>
                <a:lnTo>
                  <a:pt x="1485" y="7"/>
                </a:lnTo>
                <a:lnTo>
                  <a:pt x="1489" y="9"/>
                </a:lnTo>
                <a:lnTo>
                  <a:pt x="1494" y="9"/>
                </a:lnTo>
                <a:lnTo>
                  <a:pt x="1500" y="9"/>
                </a:lnTo>
                <a:lnTo>
                  <a:pt x="1500" y="29"/>
                </a:lnTo>
                <a:lnTo>
                  <a:pt x="1511" y="27"/>
                </a:lnTo>
                <a:lnTo>
                  <a:pt x="1518" y="24"/>
                </a:lnTo>
                <a:lnTo>
                  <a:pt x="1527" y="20"/>
                </a:lnTo>
                <a:lnTo>
                  <a:pt x="1540" y="18"/>
                </a:lnTo>
                <a:lnTo>
                  <a:pt x="1543" y="27"/>
                </a:lnTo>
                <a:lnTo>
                  <a:pt x="1545" y="42"/>
                </a:lnTo>
                <a:lnTo>
                  <a:pt x="1543" y="55"/>
                </a:lnTo>
                <a:lnTo>
                  <a:pt x="1540" y="55"/>
                </a:lnTo>
                <a:lnTo>
                  <a:pt x="1538" y="58"/>
                </a:lnTo>
                <a:lnTo>
                  <a:pt x="1536" y="60"/>
                </a:lnTo>
                <a:lnTo>
                  <a:pt x="1534" y="62"/>
                </a:lnTo>
                <a:lnTo>
                  <a:pt x="1534" y="66"/>
                </a:lnTo>
                <a:lnTo>
                  <a:pt x="1532" y="69"/>
                </a:lnTo>
                <a:lnTo>
                  <a:pt x="1523" y="69"/>
                </a:lnTo>
                <a:lnTo>
                  <a:pt x="1523" y="75"/>
                </a:lnTo>
                <a:lnTo>
                  <a:pt x="1521" y="76"/>
                </a:lnTo>
                <a:lnTo>
                  <a:pt x="1521" y="80"/>
                </a:lnTo>
                <a:lnTo>
                  <a:pt x="1520" y="86"/>
                </a:lnTo>
                <a:lnTo>
                  <a:pt x="1534" y="96"/>
                </a:lnTo>
                <a:lnTo>
                  <a:pt x="1541" y="111"/>
                </a:lnTo>
                <a:lnTo>
                  <a:pt x="1545" y="129"/>
                </a:lnTo>
                <a:lnTo>
                  <a:pt x="1543" y="155"/>
                </a:lnTo>
                <a:lnTo>
                  <a:pt x="1516" y="178"/>
                </a:lnTo>
                <a:lnTo>
                  <a:pt x="1512" y="186"/>
                </a:lnTo>
                <a:lnTo>
                  <a:pt x="1503" y="186"/>
                </a:lnTo>
                <a:lnTo>
                  <a:pt x="1503" y="191"/>
                </a:lnTo>
                <a:lnTo>
                  <a:pt x="1492" y="195"/>
                </a:lnTo>
                <a:lnTo>
                  <a:pt x="1496" y="202"/>
                </a:lnTo>
                <a:lnTo>
                  <a:pt x="1509" y="206"/>
                </a:lnTo>
                <a:lnTo>
                  <a:pt x="1514" y="200"/>
                </a:lnTo>
                <a:lnTo>
                  <a:pt x="1523" y="198"/>
                </a:lnTo>
                <a:lnTo>
                  <a:pt x="1532" y="200"/>
                </a:lnTo>
                <a:lnTo>
                  <a:pt x="1543" y="202"/>
                </a:lnTo>
                <a:lnTo>
                  <a:pt x="1549" y="229"/>
                </a:lnTo>
                <a:lnTo>
                  <a:pt x="1560" y="235"/>
                </a:lnTo>
                <a:lnTo>
                  <a:pt x="1560" y="238"/>
                </a:lnTo>
                <a:lnTo>
                  <a:pt x="1572" y="238"/>
                </a:lnTo>
                <a:lnTo>
                  <a:pt x="1572" y="242"/>
                </a:lnTo>
                <a:lnTo>
                  <a:pt x="1589" y="242"/>
                </a:lnTo>
                <a:lnTo>
                  <a:pt x="1592" y="251"/>
                </a:lnTo>
                <a:lnTo>
                  <a:pt x="1600" y="251"/>
                </a:lnTo>
                <a:lnTo>
                  <a:pt x="1600" y="255"/>
                </a:lnTo>
                <a:lnTo>
                  <a:pt x="1609" y="255"/>
                </a:lnTo>
                <a:lnTo>
                  <a:pt x="1609" y="258"/>
                </a:lnTo>
                <a:lnTo>
                  <a:pt x="1660" y="255"/>
                </a:lnTo>
                <a:lnTo>
                  <a:pt x="1660" y="258"/>
                </a:lnTo>
                <a:lnTo>
                  <a:pt x="1680" y="258"/>
                </a:lnTo>
                <a:lnTo>
                  <a:pt x="1680" y="262"/>
                </a:lnTo>
                <a:lnTo>
                  <a:pt x="1700" y="262"/>
                </a:lnTo>
                <a:lnTo>
                  <a:pt x="1700" y="266"/>
                </a:lnTo>
                <a:lnTo>
                  <a:pt x="1709" y="266"/>
                </a:lnTo>
                <a:lnTo>
                  <a:pt x="1712" y="275"/>
                </a:lnTo>
                <a:lnTo>
                  <a:pt x="1720" y="275"/>
                </a:lnTo>
                <a:lnTo>
                  <a:pt x="1720" y="278"/>
                </a:lnTo>
                <a:lnTo>
                  <a:pt x="1752" y="278"/>
                </a:lnTo>
                <a:lnTo>
                  <a:pt x="1756" y="286"/>
                </a:lnTo>
                <a:lnTo>
                  <a:pt x="1763" y="286"/>
                </a:lnTo>
                <a:lnTo>
                  <a:pt x="1769" y="322"/>
                </a:lnTo>
                <a:lnTo>
                  <a:pt x="1778" y="329"/>
                </a:lnTo>
                <a:lnTo>
                  <a:pt x="1783" y="335"/>
                </a:lnTo>
                <a:lnTo>
                  <a:pt x="1789" y="340"/>
                </a:lnTo>
                <a:lnTo>
                  <a:pt x="1796" y="344"/>
                </a:lnTo>
                <a:lnTo>
                  <a:pt x="1807" y="346"/>
                </a:lnTo>
                <a:lnTo>
                  <a:pt x="1823" y="346"/>
                </a:lnTo>
                <a:lnTo>
                  <a:pt x="1836" y="351"/>
                </a:lnTo>
                <a:lnTo>
                  <a:pt x="1849" y="351"/>
                </a:lnTo>
                <a:lnTo>
                  <a:pt x="1863" y="355"/>
                </a:lnTo>
                <a:lnTo>
                  <a:pt x="1863" y="358"/>
                </a:lnTo>
                <a:lnTo>
                  <a:pt x="1880" y="358"/>
                </a:lnTo>
                <a:lnTo>
                  <a:pt x="1883" y="366"/>
                </a:lnTo>
                <a:lnTo>
                  <a:pt x="1896" y="366"/>
                </a:lnTo>
                <a:lnTo>
                  <a:pt x="1896" y="369"/>
                </a:lnTo>
                <a:lnTo>
                  <a:pt x="1903" y="369"/>
                </a:lnTo>
                <a:lnTo>
                  <a:pt x="1903" y="375"/>
                </a:lnTo>
                <a:lnTo>
                  <a:pt x="1916" y="375"/>
                </a:lnTo>
                <a:lnTo>
                  <a:pt x="1920" y="382"/>
                </a:lnTo>
                <a:lnTo>
                  <a:pt x="1929" y="382"/>
                </a:lnTo>
                <a:lnTo>
                  <a:pt x="1932" y="391"/>
                </a:lnTo>
                <a:lnTo>
                  <a:pt x="1934" y="391"/>
                </a:lnTo>
                <a:lnTo>
                  <a:pt x="1938" y="393"/>
                </a:lnTo>
                <a:lnTo>
                  <a:pt x="1941" y="396"/>
                </a:lnTo>
                <a:lnTo>
                  <a:pt x="1945" y="398"/>
                </a:lnTo>
                <a:lnTo>
                  <a:pt x="1951" y="400"/>
                </a:lnTo>
                <a:lnTo>
                  <a:pt x="1954" y="402"/>
                </a:lnTo>
                <a:lnTo>
                  <a:pt x="1956" y="402"/>
                </a:lnTo>
                <a:lnTo>
                  <a:pt x="1956" y="398"/>
                </a:lnTo>
                <a:lnTo>
                  <a:pt x="1969" y="398"/>
                </a:lnTo>
                <a:lnTo>
                  <a:pt x="1972" y="393"/>
                </a:lnTo>
                <a:lnTo>
                  <a:pt x="1976" y="389"/>
                </a:lnTo>
                <a:lnTo>
                  <a:pt x="1980" y="386"/>
                </a:lnTo>
                <a:lnTo>
                  <a:pt x="1983" y="382"/>
                </a:lnTo>
                <a:lnTo>
                  <a:pt x="1985" y="376"/>
                </a:lnTo>
                <a:lnTo>
                  <a:pt x="1989" y="369"/>
                </a:lnTo>
                <a:lnTo>
                  <a:pt x="1989" y="369"/>
                </a:lnTo>
                <a:lnTo>
                  <a:pt x="1991" y="367"/>
                </a:lnTo>
                <a:lnTo>
                  <a:pt x="1992" y="367"/>
                </a:lnTo>
                <a:lnTo>
                  <a:pt x="1992" y="366"/>
                </a:lnTo>
                <a:lnTo>
                  <a:pt x="1992" y="362"/>
                </a:lnTo>
                <a:lnTo>
                  <a:pt x="1992" y="358"/>
                </a:lnTo>
                <a:lnTo>
                  <a:pt x="1989" y="358"/>
                </a:lnTo>
                <a:lnTo>
                  <a:pt x="1989" y="349"/>
                </a:lnTo>
                <a:lnTo>
                  <a:pt x="1983" y="349"/>
                </a:lnTo>
                <a:lnTo>
                  <a:pt x="1981" y="331"/>
                </a:lnTo>
                <a:lnTo>
                  <a:pt x="1985" y="311"/>
                </a:lnTo>
                <a:lnTo>
                  <a:pt x="1989" y="295"/>
                </a:lnTo>
                <a:lnTo>
                  <a:pt x="2009" y="278"/>
                </a:lnTo>
                <a:lnTo>
                  <a:pt x="2009" y="275"/>
                </a:lnTo>
                <a:lnTo>
                  <a:pt x="2023" y="271"/>
                </a:lnTo>
                <a:lnTo>
                  <a:pt x="2029" y="262"/>
                </a:lnTo>
                <a:lnTo>
                  <a:pt x="2056" y="262"/>
                </a:lnTo>
                <a:lnTo>
                  <a:pt x="2063" y="251"/>
                </a:lnTo>
                <a:lnTo>
                  <a:pt x="2112" y="251"/>
                </a:lnTo>
                <a:lnTo>
                  <a:pt x="2112" y="255"/>
                </a:lnTo>
                <a:lnTo>
                  <a:pt x="2123" y="255"/>
                </a:lnTo>
                <a:lnTo>
                  <a:pt x="2123" y="258"/>
                </a:lnTo>
                <a:lnTo>
                  <a:pt x="2132" y="258"/>
                </a:lnTo>
                <a:lnTo>
                  <a:pt x="2132" y="262"/>
                </a:lnTo>
                <a:lnTo>
                  <a:pt x="2160" y="262"/>
                </a:lnTo>
                <a:lnTo>
                  <a:pt x="2160" y="266"/>
                </a:lnTo>
                <a:lnTo>
                  <a:pt x="2163" y="271"/>
                </a:lnTo>
                <a:lnTo>
                  <a:pt x="2163" y="273"/>
                </a:lnTo>
                <a:lnTo>
                  <a:pt x="2165" y="276"/>
                </a:lnTo>
                <a:lnTo>
                  <a:pt x="2163" y="280"/>
                </a:lnTo>
                <a:lnTo>
                  <a:pt x="2163" y="282"/>
                </a:lnTo>
                <a:lnTo>
                  <a:pt x="2165" y="284"/>
                </a:lnTo>
                <a:lnTo>
                  <a:pt x="2167" y="286"/>
                </a:lnTo>
                <a:lnTo>
                  <a:pt x="2171" y="287"/>
                </a:lnTo>
                <a:lnTo>
                  <a:pt x="2176" y="289"/>
                </a:lnTo>
                <a:lnTo>
                  <a:pt x="2176" y="295"/>
                </a:lnTo>
                <a:lnTo>
                  <a:pt x="2203" y="295"/>
                </a:lnTo>
                <a:lnTo>
                  <a:pt x="2203" y="298"/>
                </a:lnTo>
                <a:lnTo>
                  <a:pt x="2220" y="302"/>
                </a:lnTo>
                <a:lnTo>
                  <a:pt x="2220" y="306"/>
                </a:lnTo>
                <a:lnTo>
                  <a:pt x="2223" y="306"/>
                </a:lnTo>
                <a:lnTo>
                  <a:pt x="2225" y="306"/>
                </a:lnTo>
                <a:lnTo>
                  <a:pt x="2227" y="304"/>
                </a:lnTo>
                <a:lnTo>
                  <a:pt x="2227" y="302"/>
                </a:lnTo>
                <a:lnTo>
                  <a:pt x="2229" y="302"/>
                </a:lnTo>
                <a:lnTo>
                  <a:pt x="2243" y="302"/>
                </a:lnTo>
                <a:lnTo>
                  <a:pt x="2256" y="306"/>
                </a:lnTo>
                <a:lnTo>
                  <a:pt x="2269" y="309"/>
                </a:lnTo>
                <a:lnTo>
                  <a:pt x="2272" y="342"/>
                </a:lnTo>
                <a:lnTo>
                  <a:pt x="2296" y="346"/>
                </a:lnTo>
                <a:lnTo>
                  <a:pt x="2305" y="344"/>
                </a:lnTo>
                <a:lnTo>
                  <a:pt x="2318" y="342"/>
                </a:lnTo>
                <a:lnTo>
                  <a:pt x="2332" y="342"/>
                </a:lnTo>
                <a:lnTo>
                  <a:pt x="2332" y="346"/>
                </a:lnTo>
                <a:lnTo>
                  <a:pt x="2369" y="349"/>
                </a:lnTo>
                <a:lnTo>
                  <a:pt x="2369" y="355"/>
                </a:lnTo>
                <a:lnTo>
                  <a:pt x="2389" y="355"/>
                </a:lnTo>
                <a:lnTo>
                  <a:pt x="2392" y="362"/>
                </a:lnTo>
                <a:lnTo>
                  <a:pt x="2416" y="362"/>
                </a:lnTo>
                <a:lnTo>
                  <a:pt x="2416" y="366"/>
                </a:lnTo>
                <a:lnTo>
                  <a:pt x="2429" y="369"/>
                </a:lnTo>
                <a:lnTo>
                  <a:pt x="2449" y="369"/>
                </a:lnTo>
                <a:lnTo>
                  <a:pt x="2456" y="375"/>
                </a:lnTo>
                <a:lnTo>
                  <a:pt x="2467" y="380"/>
                </a:lnTo>
                <a:lnTo>
                  <a:pt x="2480" y="384"/>
                </a:lnTo>
                <a:lnTo>
                  <a:pt x="2492" y="382"/>
                </a:lnTo>
                <a:lnTo>
                  <a:pt x="2503" y="366"/>
                </a:lnTo>
                <a:lnTo>
                  <a:pt x="2536" y="358"/>
                </a:lnTo>
                <a:lnTo>
                  <a:pt x="2536" y="349"/>
                </a:lnTo>
                <a:lnTo>
                  <a:pt x="2563" y="346"/>
                </a:lnTo>
                <a:lnTo>
                  <a:pt x="2569" y="338"/>
                </a:lnTo>
                <a:lnTo>
                  <a:pt x="2572" y="336"/>
                </a:lnTo>
                <a:lnTo>
                  <a:pt x="2578" y="338"/>
                </a:lnTo>
                <a:lnTo>
                  <a:pt x="2583" y="338"/>
                </a:lnTo>
                <a:lnTo>
                  <a:pt x="2589" y="340"/>
                </a:lnTo>
                <a:lnTo>
                  <a:pt x="2592" y="340"/>
                </a:lnTo>
                <a:lnTo>
                  <a:pt x="2596" y="342"/>
                </a:lnTo>
                <a:lnTo>
                  <a:pt x="2600" y="349"/>
                </a:lnTo>
                <a:lnTo>
                  <a:pt x="2603" y="351"/>
                </a:lnTo>
                <a:lnTo>
                  <a:pt x="2607" y="349"/>
                </a:lnTo>
                <a:lnTo>
                  <a:pt x="2611" y="349"/>
                </a:lnTo>
                <a:lnTo>
                  <a:pt x="2612" y="347"/>
                </a:lnTo>
                <a:lnTo>
                  <a:pt x="2612" y="346"/>
                </a:lnTo>
                <a:lnTo>
                  <a:pt x="2616" y="346"/>
                </a:lnTo>
                <a:lnTo>
                  <a:pt x="2620" y="346"/>
                </a:lnTo>
                <a:lnTo>
                  <a:pt x="2623" y="347"/>
                </a:lnTo>
                <a:lnTo>
                  <a:pt x="2625" y="349"/>
                </a:lnTo>
                <a:lnTo>
                  <a:pt x="2629" y="349"/>
                </a:lnTo>
                <a:lnTo>
                  <a:pt x="2629" y="362"/>
                </a:lnTo>
                <a:lnTo>
                  <a:pt x="2641" y="364"/>
                </a:lnTo>
                <a:lnTo>
                  <a:pt x="2660" y="367"/>
                </a:lnTo>
                <a:lnTo>
                  <a:pt x="2681" y="369"/>
                </a:lnTo>
                <a:lnTo>
                  <a:pt x="2701" y="369"/>
                </a:lnTo>
                <a:lnTo>
                  <a:pt x="2716" y="366"/>
                </a:lnTo>
                <a:lnTo>
                  <a:pt x="2716" y="362"/>
                </a:lnTo>
                <a:lnTo>
                  <a:pt x="2743" y="358"/>
                </a:lnTo>
                <a:lnTo>
                  <a:pt x="2756" y="395"/>
                </a:lnTo>
                <a:lnTo>
                  <a:pt x="2769" y="402"/>
                </a:lnTo>
                <a:lnTo>
                  <a:pt x="2769" y="426"/>
                </a:lnTo>
                <a:lnTo>
                  <a:pt x="2776" y="429"/>
                </a:lnTo>
                <a:lnTo>
                  <a:pt x="2776" y="438"/>
                </a:lnTo>
                <a:lnTo>
                  <a:pt x="2780" y="438"/>
                </a:lnTo>
                <a:lnTo>
                  <a:pt x="2780" y="446"/>
                </a:lnTo>
                <a:lnTo>
                  <a:pt x="2783" y="446"/>
                </a:lnTo>
                <a:lnTo>
                  <a:pt x="2780" y="509"/>
                </a:lnTo>
                <a:lnTo>
                  <a:pt x="2776" y="509"/>
                </a:lnTo>
                <a:lnTo>
                  <a:pt x="2776" y="518"/>
                </a:lnTo>
                <a:lnTo>
                  <a:pt x="2772" y="518"/>
                </a:lnTo>
                <a:lnTo>
                  <a:pt x="2772" y="531"/>
                </a:lnTo>
                <a:lnTo>
                  <a:pt x="2769" y="531"/>
                </a:lnTo>
                <a:lnTo>
                  <a:pt x="2769" y="535"/>
                </a:lnTo>
                <a:lnTo>
                  <a:pt x="2772" y="535"/>
                </a:lnTo>
                <a:lnTo>
                  <a:pt x="2772" y="558"/>
                </a:lnTo>
                <a:lnTo>
                  <a:pt x="2763" y="564"/>
                </a:lnTo>
                <a:lnTo>
                  <a:pt x="2758" y="567"/>
                </a:lnTo>
                <a:lnTo>
                  <a:pt x="2752" y="569"/>
                </a:lnTo>
                <a:lnTo>
                  <a:pt x="2740" y="566"/>
                </a:lnTo>
                <a:lnTo>
                  <a:pt x="2740" y="578"/>
                </a:lnTo>
                <a:lnTo>
                  <a:pt x="2736" y="578"/>
                </a:lnTo>
                <a:lnTo>
                  <a:pt x="2736" y="582"/>
                </a:lnTo>
                <a:lnTo>
                  <a:pt x="2740" y="582"/>
                </a:lnTo>
                <a:lnTo>
                  <a:pt x="2743" y="602"/>
                </a:lnTo>
                <a:lnTo>
                  <a:pt x="2749" y="602"/>
                </a:lnTo>
                <a:lnTo>
                  <a:pt x="2749" y="615"/>
                </a:lnTo>
                <a:lnTo>
                  <a:pt x="2752" y="615"/>
                </a:lnTo>
                <a:lnTo>
                  <a:pt x="2756" y="635"/>
                </a:lnTo>
                <a:lnTo>
                  <a:pt x="2763" y="638"/>
                </a:lnTo>
                <a:lnTo>
                  <a:pt x="2772" y="662"/>
                </a:lnTo>
                <a:lnTo>
                  <a:pt x="2780" y="666"/>
                </a:lnTo>
                <a:lnTo>
                  <a:pt x="2780" y="678"/>
                </a:lnTo>
                <a:lnTo>
                  <a:pt x="2783" y="678"/>
                </a:lnTo>
                <a:lnTo>
                  <a:pt x="2783" y="686"/>
                </a:lnTo>
                <a:lnTo>
                  <a:pt x="2792" y="691"/>
                </a:lnTo>
                <a:lnTo>
                  <a:pt x="2796" y="706"/>
                </a:lnTo>
                <a:lnTo>
                  <a:pt x="2809" y="715"/>
                </a:lnTo>
                <a:lnTo>
                  <a:pt x="2816" y="738"/>
                </a:lnTo>
                <a:lnTo>
                  <a:pt x="2820" y="738"/>
                </a:lnTo>
                <a:lnTo>
                  <a:pt x="2820" y="746"/>
                </a:lnTo>
                <a:lnTo>
                  <a:pt x="2829" y="751"/>
                </a:lnTo>
                <a:lnTo>
                  <a:pt x="2849" y="775"/>
                </a:lnTo>
                <a:lnTo>
                  <a:pt x="2845" y="782"/>
                </a:lnTo>
                <a:lnTo>
                  <a:pt x="2841" y="789"/>
                </a:lnTo>
                <a:lnTo>
                  <a:pt x="2840" y="796"/>
                </a:lnTo>
                <a:lnTo>
                  <a:pt x="2840" y="806"/>
                </a:lnTo>
                <a:lnTo>
                  <a:pt x="2843" y="806"/>
                </a:lnTo>
                <a:lnTo>
                  <a:pt x="2843" y="818"/>
                </a:lnTo>
                <a:lnTo>
                  <a:pt x="2849" y="818"/>
                </a:lnTo>
                <a:lnTo>
                  <a:pt x="2852" y="822"/>
                </a:lnTo>
                <a:lnTo>
                  <a:pt x="2856" y="824"/>
                </a:lnTo>
                <a:lnTo>
                  <a:pt x="2860" y="827"/>
                </a:lnTo>
                <a:lnTo>
                  <a:pt x="2863" y="831"/>
                </a:lnTo>
                <a:lnTo>
                  <a:pt x="2869" y="838"/>
                </a:lnTo>
                <a:lnTo>
                  <a:pt x="2876" y="838"/>
                </a:lnTo>
                <a:lnTo>
                  <a:pt x="2876" y="842"/>
                </a:lnTo>
                <a:lnTo>
                  <a:pt x="2889" y="842"/>
                </a:lnTo>
                <a:lnTo>
                  <a:pt x="2889" y="844"/>
                </a:lnTo>
                <a:lnTo>
                  <a:pt x="2891" y="847"/>
                </a:lnTo>
                <a:lnTo>
                  <a:pt x="2894" y="851"/>
                </a:lnTo>
                <a:lnTo>
                  <a:pt x="2896" y="856"/>
                </a:lnTo>
                <a:lnTo>
                  <a:pt x="2900" y="860"/>
                </a:lnTo>
                <a:lnTo>
                  <a:pt x="2901" y="864"/>
                </a:lnTo>
                <a:lnTo>
                  <a:pt x="2903" y="866"/>
                </a:lnTo>
                <a:lnTo>
                  <a:pt x="2912" y="866"/>
                </a:lnTo>
                <a:lnTo>
                  <a:pt x="2916" y="875"/>
                </a:lnTo>
                <a:lnTo>
                  <a:pt x="2920" y="875"/>
                </a:lnTo>
                <a:lnTo>
                  <a:pt x="2920" y="895"/>
                </a:lnTo>
                <a:lnTo>
                  <a:pt x="2923" y="895"/>
                </a:lnTo>
                <a:lnTo>
                  <a:pt x="2932" y="918"/>
                </a:lnTo>
                <a:lnTo>
                  <a:pt x="2936" y="918"/>
                </a:lnTo>
                <a:lnTo>
                  <a:pt x="2936" y="951"/>
                </a:lnTo>
                <a:lnTo>
                  <a:pt x="2940" y="951"/>
                </a:lnTo>
                <a:lnTo>
                  <a:pt x="2940" y="958"/>
                </a:lnTo>
                <a:lnTo>
                  <a:pt x="2943" y="958"/>
                </a:lnTo>
                <a:lnTo>
                  <a:pt x="2949" y="1031"/>
                </a:lnTo>
                <a:lnTo>
                  <a:pt x="2956" y="1035"/>
                </a:lnTo>
                <a:lnTo>
                  <a:pt x="2960" y="1062"/>
                </a:lnTo>
                <a:lnTo>
                  <a:pt x="2976" y="1062"/>
                </a:lnTo>
                <a:lnTo>
                  <a:pt x="2987" y="1076"/>
                </a:lnTo>
                <a:lnTo>
                  <a:pt x="3003" y="1091"/>
                </a:lnTo>
                <a:lnTo>
                  <a:pt x="3020" y="1098"/>
                </a:lnTo>
                <a:lnTo>
                  <a:pt x="3020" y="1106"/>
                </a:lnTo>
                <a:lnTo>
                  <a:pt x="3029" y="1106"/>
                </a:lnTo>
                <a:lnTo>
                  <a:pt x="3032" y="1118"/>
                </a:lnTo>
                <a:lnTo>
                  <a:pt x="3040" y="1122"/>
                </a:lnTo>
                <a:lnTo>
                  <a:pt x="3056" y="1171"/>
                </a:lnTo>
                <a:lnTo>
                  <a:pt x="3060" y="1171"/>
                </a:lnTo>
                <a:lnTo>
                  <a:pt x="3060" y="1195"/>
                </a:lnTo>
                <a:lnTo>
                  <a:pt x="3063" y="1195"/>
                </a:lnTo>
                <a:lnTo>
                  <a:pt x="3063" y="1202"/>
                </a:lnTo>
                <a:lnTo>
                  <a:pt x="3069" y="1202"/>
                </a:lnTo>
                <a:lnTo>
                  <a:pt x="3069" y="1222"/>
                </a:lnTo>
                <a:lnTo>
                  <a:pt x="3072" y="1222"/>
                </a:lnTo>
                <a:lnTo>
                  <a:pt x="3074" y="1224"/>
                </a:lnTo>
                <a:lnTo>
                  <a:pt x="3074" y="1224"/>
                </a:lnTo>
                <a:lnTo>
                  <a:pt x="3074" y="1226"/>
                </a:lnTo>
                <a:lnTo>
                  <a:pt x="3076" y="1226"/>
                </a:lnTo>
                <a:lnTo>
                  <a:pt x="3078" y="1226"/>
                </a:lnTo>
                <a:lnTo>
                  <a:pt x="3080" y="1226"/>
                </a:lnTo>
                <a:lnTo>
                  <a:pt x="3089" y="1251"/>
                </a:lnTo>
                <a:lnTo>
                  <a:pt x="3112" y="1251"/>
                </a:lnTo>
                <a:lnTo>
                  <a:pt x="3116" y="1275"/>
                </a:lnTo>
                <a:lnTo>
                  <a:pt x="3120" y="1275"/>
                </a:lnTo>
                <a:lnTo>
                  <a:pt x="3120" y="1278"/>
                </a:lnTo>
                <a:lnTo>
                  <a:pt x="3143" y="1278"/>
                </a:lnTo>
                <a:lnTo>
                  <a:pt x="3156" y="1295"/>
                </a:lnTo>
                <a:lnTo>
                  <a:pt x="3172" y="1295"/>
                </a:lnTo>
                <a:lnTo>
                  <a:pt x="3172" y="1298"/>
                </a:lnTo>
                <a:lnTo>
                  <a:pt x="3183" y="1306"/>
                </a:lnTo>
                <a:lnTo>
                  <a:pt x="3183" y="1315"/>
                </a:lnTo>
                <a:lnTo>
                  <a:pt x="3203" y="1329"/>
                </a:lnTo>
                <a:lnTo>
                  <a:pt x="3209" y="1338"/>
                </a:lnTo>
                <a:lnTo>
                  <a:pt x="3216" y="1338"/>
                </a:lnTo>
                <a:lnTo>
                  <a:pt x="3220" y="1346"/>
                </a:lnTo>
                <a:lnTo>
                  <a:pt x="3243" y="1366"/>
                </a:lnTo>
                <a:lnTo>
                  <a:pt x="3243" y="1378"/>
                </a:lnTo>
                <a:lnTo>
                  <a:pt x="3256" y="1382"/>
                </a:lnTo>
                <a:lnTo>
                  <a:pt x="3269" y="1398"/>
                </a:lnTo>
                <a:lnTo>
                  <a:pt x="3276" y="1398"/>
                </a:lnTo>
                <a:lnTo>
                  <a:pt x="3276" y="1406"/>
                </a:lnTo>
                <a:lnTo>
                  <a:pt x="3289" y="1406"/>
                </a:lnTo>
                <a:lnTo>
                  <a:pt x="3289" y="1409"/>
                </a:lnTo>
                <a:lnTo>
                  <a:pt x="3292" y="1415"/>
                </a:lnTo>
                <a:lnTo>
                  <a:pt x="3296" y="1420"/>
                </a:lnTo>
                <a:lnTo>
                  <a:pt x="3300" y="1426"/>
                </a:lnTo>
                <a:lnTo>
                  <a:pt x="3303" y="1431"/>
                </a:lnTo>
                <a:lnTo>
                  <a:pt x="3303" y="1455"/>
                </a:lnTo>
                <a:lnTo>
                  <a:pt x="3296" y="1458"/>
                </a:lnTo>
                <a:lnTo>
                  <a:pt x="3296" y="1466"/>
                </a:lnTo>
                <a:lnTo>
                  <a:pt x="3292" y="1466"/>
                </a:lnTo>
                <a:lnTo>
                  <a:pt x="3292" y="1469"/>
                </a:lnTo>
                <a:lnTo>
                  <a:pt x="3294" y="1471"/>
                </a:lnTo>
                <a:lnTo>
                  <a:pt x="3294" y="1473"/>
                </a:lnTo>
                <a:lnTo>
                  <a:pt x="3296" y="1476"/>
                </a:lnTo>
                <a:lnTo>
                  <a:pt x="3296" y="1482"/>
                </a:lnTo>
                <a:lnTo>
                  <a:pt x="3301" y="1484"/>
                </a:lnTo>
                <a:lnTo>
                  <a:pt x="3307" y="1486"/>
                </a:lnTo>
                <a:lnTo>
                  <a:pt x="3309" y="1489"/>
                </a:lnTo>
                <a:lnTo>
                  <a:pt x="3311" y="1491"/>
                </a:lnTo>
                <a:lnTo>
                  <a:pt x="3311" y="1495"/>
                </a:lnTo>
                <a:lnTo>
                  <a:pt x="3312" y="1498"/>
                </a:lnTo>
                <a:lnTo>
                  <a:pt x="3312" y="1502"/>
                </a:lnTo>
                <a:lnTo>
                  <a:pt x="3316" y="1506"/>
                </a:lnTo>
                <a:lnTo>
                  <a:pt x="3320" y="1506"/>
                </a:lnTo>
                <a:lnTo>
                  <a:pt x="3323" y="1515"/>
                </a:lnTo>
                <a:lnTo>
                  <a:pt x="3332" y="1515"/>
                </a:lnTo>
                <a:lnTo>
                  <a:pt x="3336" y="1522"/>
                </a:lnTo>
                <a:lnTo>
                  <a:pt x="3347" y="1529"/>
                </a:lnTo>
                <a:lnTo>
                  <a:pt x="3361" y="1533"/>
                </a:lnTo>
                <a:lnTo>
                  <a:pt x="3380" y="1535"/>
                </a:lnTo>
                <a:lnTo>
                  <a:pt x="3383" y="1531"/>
                </a:lnTo>
                <a:lnTo>
                  <a:pt x="3385" y="1529"/>
                </a:lnTo>
                <a:lnTo>
                  <a:pt x="3389" y="1527"/>
                </a:lnTo>
                <a:lnTo>
                  <a:pt x="3392" y="1526"/>
                </a:lnTo>
                <a:lnTo>
                  <a:pt x="3392" y="1522"/>
                </a:lnTo>
                <a:lnTo>
                  <a:pt x="3400" y="1522"/>
                </a:lnTo>
                <a:lnTo>
                  <a:pt x="3409" y="1511"/>
                </a:lnTo>
                <a:lnTo>
                  <a:pt x="3469" y="1515"/>
                </a:lnTo>
                <a:lnTo>
                  <a:pt x="3469" y="1511"/>
                </a:lnTo>
                <a:lnTo>
                  <a:pt x="3476" y="1511"/>
                </a:lnTo>
                <a:lnTo>
                  <a:pt x="3480" y="1502"/>
                </a:lnTo>
                <a:lnTo>
                  <a:pt x="3500" y="1498"/>
                </a:lnTo>
                <a:lnTo>
                  <a:pt x="3500" y="1495"/>
                </a:lnTo>
                <a:lnTo>
                  <a:pt x="3536" y="1498"/>
                </a:lnTo>
                <a:lnTo>
                  <a:pt x="3536" y="1495"/>
                </a:lnTo>
                <a:lnTo>
                  <a:pt x="3549" y="1495"/>
                </a:lnTo>
                <a:lnTo>
                  <a:pt x="3552" y="1486"/>
                </a:lnTo>
                <a:lnTo>
                  <a:pt x="3567" y="1484"/>
                </a:lnTo>
                <a:lnTo>
                  <a:pt x="3581" y="1486"/>
                </a:lnTo>
                <a:lnTo>
                  <a:pt x="3598" y="1487"/>
                </a:lnTo>
                <a:lnTo>
                  <a:pt x="3612" y="1486"/>
                </a:lnTo>
                <a:lnTo>
                  <a:pt x="3612" y="1482"/>
                </a:lnTo>
                <a:lnTo>
                  <a:pt x="3623" y="1482"/>
                </a:lnTo>
                <a:lnTo>
                  <a:pt x="3623" y="1478"/>
                </a:lnTo>
                <a:lnTo>
                  <a:pt x="3636" y="1478"/>
                </a:lnTo>
                <a:lnTo>
                  <a:pt x="3636" y="1475"/>
                </a:lnTo>
                <a:lnTo>
                  <a:pt x="3660" y="1469"/>
                </a:lnTo>
                <a:lnTo>
                  <a:pt x="3663" y="1462"/>
                </a:lnTo>
                <a:lnTo>
                  <a:pt x="3674" y="1453"/>
                </a:lnTo>
                <a:lnTo>
                  <a:pt x="3687" y="1447"/>
                </a:lnTo>
                <a:lnTo>
                  <a:pt x="3703" y="1446"/>
                </a:lnTo>
                <a:lnTo>
                  <a:pt x="3709" y="1451"/>
                </a:lnTo>
                <a:lnTo>
                  <a:pt x="3714" y="1455"/>
                </a:lnTo>
                <a:lnTo>
                  <a:pt x="3720" y="1456"/>
                </a:lnTo>
                <a:lnTo>
                  <a:pt x="3729" y="1458"/>
                </a:lnTo>
                <a:lnTo>
                  <a:pt x="3729" y="1486"/>
                </a:lnTo>
                <a:lnTo>
                  <a:pt x="3723" y="1486"/>
                </a:lnTo>
                <a:lnTo>
                  <a:pt x="3720" y="1498"/>
                </a:lnTo>
                <a:lnTo>
                  <a:pt x="3723" y="1498"/>
                </a:lnTo>
                <a:lnTo>
                  <a:pt x="3725" y="1511"/>
                </a:lnTo>
                <a:lnTo>
                  <a:pt x="3725" y="1529"/>
                </a:lnTo>
                <a:lnTo>
                  <a:pt x="3723" y="1544"/>
                </a:lnTo>
                <a:lnTo>
                  <a:pt x="3720" y="1555"/>
                </a:lnTo>
                <a:lnTo>
                  <a:pt x="3718" y="1556"/>
                </a:lnTo>
                <a:lnTo>
                  <a:pt x="3718" y="1556"/>
                </a:lnTo>
                <a:lnTo>
                  <a:pt x="3718" y="1556"/>
                </a:lnTo>
                <a:lnTo>
                  <a:pt x="3716" y="1556"/>
                </a:lnTo>
                <a:lnTo>
                  <a:pt x="3714" y="1556"/>
                </a:lnTo>
                <a:lnTo>
                  <a:pt x="3712" y="1558"/>
                </a:lnTo>
                <a:lnTo>
                  <a:pt x="3711" y="1589"/>
                </a:lnTo>
                <a:lnTo>
                  <a:pt x="3703" y="1615"/>
                </a:lnTo>
                <a:lnTo>
                  <a:pt x="3703" y="1626"/>
                </a:lnTo>
                <a:lnTo>
                  <a:pt x="3692" y="1635"/>
                </a:lnTo>
                <a:lnTo>
                  <a:pt x="3692" y="1642"/>
                </a:lnTo>
                <a:lnTo>
                  <a:pt x="3689" y="1642"/>
                </a:lnTo>
                <a:lnTo>
                  <a:pt x="3689" y="1651"/>
                </a:lnTo>
                <a:lnTo>
                  <a:pt x="3683" y="1651"/>
                </a:lnTo>
                <a:lnTo>
                  <a:pt x="3683" y="1658"/>
                </a:lnTo>
                <a:lnTo>
                  <a:pt x="3680" y="1658"/>
                </a:lnTo>
                <a:lnTo>
                  <a:pt x="3680" y="1666"/>
                </a:lnTo>
                <a:lnTo>
                  <a:pt x="3676" y="1666"/>
                </a:lnTo>
                <a:lnTo>
                  <a:pt x="3676" y="1675"/>
                </a:lnTo>
                <a:lnTo>
                  <a:pt x="3672" y="1675"/>
                </a:lnTo>
                <a:lnTo>
                  <a:pt x="3672" y="1682"/>
                </a:lnTo>
                <a:lnTo>
                  <a:pt x="3660" y="1689"/>
                </a:lnTo>
                <a:lnTo>
                  <a:pt x="3660" y="1698"/>
                </a:lnTo>
                <a:lnTo>
                  <a:pt x="3656" y="1698"/>
                </a:lnTo>
                <a:lnTo>
                  <a:pt x="3656" y="1715"/>
                </a:lnTo>
                <a:lnTo>
                  <a:pt x="3652" y="1715"/>
                </a:lnTo>
                <a:lnTo>
                  <a:pt x="3652" y="1722"/>
                </a:lnTo>
                <a:lnTo>
                  <a:pt x="3649" y="1722"/>
                </a:lnTo>
                <a:lnTo>
                  <a:pt x="3649" y="1731"/>
                </a:lnTo>
                <a:lnTo>
                  <a:pt x="3640" y="1735"/>
                </a:lnTo>
                <a:lnTo>
                  <a:pt x="3640" y="1742"/>
                </a:lnTo>
                <a:lnTo>
                  <a:pt x="3636" y="1742"/>
                </a:lnTo>
                <a:lnTo>
                  <a:pt x="3636" y="1749"/>
                </a:lnTo>
                <a:lnTo>
                  <a:pt x="3632" y="1749"/>
                </a:lnTo>
                <a:lnTo>
                  <a:pt x="3632" y="1758"/>
                </a:lnTo>
                <a:lnTo>
                  <a:pt x="3629" y="1758"/>
                </a:lnTo>
                <a:lnTo>
                  <a:pt x="3629" y="1766"/>
                </a:lnTo>
                <a:lnTo>
                  <a:pt x="3620" y="1769"/>
                </a:lnTo>
                <a:lnTo>
                  <a:pt x="3620" y="1795"/>
                </a:lnTo>
                <a:lnTo>
                  <a:pt x="3616" y="1795"/>
                </a:lnTo>
                <a:lnTo>
                  <a:pt x="3616" y="1802"/>
                </a:lnTo>
                <a:lnTo>
                  <a:pt x="3612" y="1802"/>
                </a:lnTo>
                <a:lnTo>
                  <a:pt x="3612" y="1811"/>
                </a:lnTo>
                <a:lnTo>
                  <a:pt x="3609" y="1811"/>
                </a:lnTo>
                <a:lnTo>
                  <a:pt x="3603" y="1822"/>
                </a:lnTo>
                <a:lnTo>
                  <a:pt x="3592" y="1829"/>
                </a:lnTo>
                <a:lnTo>
                  <a:pt x="3592" y="1842"/>
                </a:lnTo>
                <a:lnTo>
                  <a:pt x="3589" y="1842"/>
                </a:lnTo>
                <a:lnTo>
                  <a:pt x="3589" y="1851"/>
                </a:lnTo>
                <a:lnTo>
                  <a:pt x="3580" y="1855"/>
                </a:lnTo>
                <a:lnTo>
                  <a:pt x="3580" y="1862"/>
                </a:lnTo>
                <a:lnTo>
                  <a:pt x="3576" y="1862"/>
                </a:lnTo>
                <a:lnTo>
                  <a:pt x="3576" y="1875"/>
                </a:lnTo>
                <a:lnTo>
                  <a:pt x="3560" y="1886"/>
                </a:lnTo>
                <a:lnTo>
                  <a:pt x="3556" y="1902"/>
                </a:lnTo>
                <a:lnTo>
                  <a:pt x="3543" y="1909"/>
                </a:lnTo>
                <a:lnTo>
                  <a:pt x="3543" y="1918"/>
                </a:lnTo>
                <a:lnTo>
                  <a:pt x="3529" y="1931"/>
                </a:lnTo>
                <a:lnTo>
                  <a:pt x="3523" y="1938"/>
                </a:lnTo>
                <a:lnTo>
                  <a:pt x="3516" y="1938"/>
                </a:lnTo>
                <a:lnTo>
                  <a:pt x="3516" y="1942"/>
                </a:lnTo>
                <a:lnTo>
                  <a:pt x="3509" y="1946"/>
                </a:lnTo>
                <a:lnTo>
                  <a:pt x="3509" y="1955"/>
                </a:lnTo>
                <a:lnTo>
                  <a:pt x="3472" y="1986"/>
                </a:lnTo>
                <a:lnTo>
                  <a:pt x="3469" y="1998"/>
                </a:lnTo>
                <a:lnTo>
                  <a:pt x="3460" y="1998"/>
                </a:lnTo>
                <a:lnTo>
                  <a:pt x="3449" y="2015"/>
                </a:lnTo>
                <a:lnTo>
                  <a:pt x="3436" y="2015"/>
                </a:lnTo>
                <a:lnTo>
                  <a:pt x="3436" y="2018"/>
                </a:lnTo>
                <a:lnTo>
                  <a:pt x="3429" y="2018"/>
                </a:lnTo>
                <a:lnTo>
                  <a:pt x="3420" y="2029"/>
                </a:lnTo>
                <a:lnTo>
                  <a:pt x="3403" y="2035"/>
                </a:lnTo>
                <a:lnTo>
                  <a:pt x="3396" y="2046"/>
                </a:lnTo>
                <a:lnTo>
                  <a:pt x="3389" y="2046"/>
                </a:lnTo>
                <a:lnTo>
                  <a:pt x="3383" y="2055"/>
                </a:lnTo>
                <a:lnTo>
                  <a:pt x="3376" y="2055"/>
                </a:lnTo>
                <a:lnTo>
                  <a:pt x="3356" y="2078"/>
                </a:lnTo>
                <a:lnTo>
                  <a:pt x="3349" y="2078"/>
                </a:lnTo>
                <a:lnTo>
                  <a:pt x="3343" y="2086"/>
                </a:lnTo>
                <a:lnTo>
                  <a:pt x="3332" y="2091"/>
                </a:lnTo>
                <a:lnTo>
                  <a:pt x="3332" y="2098"/>
                </a:lnTo>
                <a:lnTo>
                  <a:pt x="3303" y="2122"/>
                </a:lnTo>
                <a:lnTo>
                  <a:pt x="3303" y="2126"/>
                </a:lnTo>
                <a:lnTo>
                  <a:pt x="3296" y="2126"/>
                </a:lnTo>
                <a:lnTo>
                  <a:pt x="3291" y="2138"/>
                </a:lnTo>
                <a:lnTo>
                  <a:pt x="3280" y="2151"/>
                </a:lnTo>
                <a:lnTo>
                  <a:pt x="3269" y="2164"/>
                </a:lnTo>
                <a:lnTo>
                  <a:pt x="3260" y="2175"/>
                </a:lnTo>
                <a:lnTo>
                  <a:pt x="3252" y="2178"/>
                </a:lnTo>
                <a:lnTo>
                  <a:pt x="3252" y="2186"/>
                </a:lnTo>
                <a:lnTo>
                  <a:pt x="3236" y="2198"/>
                </a:lnTo>
                <a:lnTo>
                  <a:pt x="3232" y="2215"/>
                </a:lnTo>
                <a:lnTo>
                  <a:pt x="3223" y="2218"/>
                </a:lnTo>
                <a:lnTo>
                  <a:pt x="3203" y="2255"/>
                </a:lnTo>
                <a:lnTo>
                  <a:pt x="3180" y="2258"/>
                </a:lnTo>
                <a:lnTo>
                  <a:pt x="3180" y="2264"/>
                </a:lnTo>
                <a:lnTo>
                  <a:pt x="3178" y="2269"/>
                </a:lnTo>
                <a:lnTo>
                  <a:pt x="3176" y="2273"/>
                </a:lnTo>
                <a:lnTo>
                  <a:pt x="3174" y="2276"/>
                </a:lnTo>
                <a:lnTo>
                  <a:pt x="3174" y="2280"/>
                </a:lnTo>
                <a:lnTo>
                  <a:pt x="3172" y="2286"/>
                </a:lnTo>
                <a:lnTo>
                  <a:pt x="3143" y="2295"/>
                </a:lnTo>
                <a:lnTo>
                  <a:pt x="3136" y="2329"/>
                </a:lnTo>
                <a:lnTo>
                  <a:pt x="3123" y="2338"/>
                </a:lnTo>
                <a:lnTo>
                  <a:pt x="3123" y="2355"/>
                </a:lnTo>
                <a:lnTo>
                  <a:pt x="3120" y="2355"/>
                </a:lnTo>
                <a:lnTo>
                  <a:pt x="3112" y="2378"/>
                </a:lnTo>
                <a:lnTo>
                  <a:pt x="3109" y="2378"/>
                </a:lnTo>
                <a:lnTo>
                  <a:pt x="3109" y="2386"/>
                </a:lnTo>
                <a:lnTo>
                  <a:pt x="3103" y="2386"/>
                </a:lnTo>
                <a:lnTo>
                  <a:pt x="3100" y="2402"/>
                </a:lnTo>
                <a:lnTo>
                  <a:pt x="3083" y="2411"/>
                </a:lnTo>
                <a:lnTo>
                  <a:pt x="3063" y="2486"/>
                </a:lnTo>
                <a:lnTo>
                  <a:pt x="3081" y="2498"/>
                </a:lnTo>
                <a:lnTo>
                  <a:pt x="3096" y="2515"/>
                </a:lnTo>
                <a:lnTo>
                  <a:pt x="3100" y="2515"/>
                </a:lnTo>
                <a:lnTo>
                  <a:pt x="3100" y="2555"/>
                </a:lnTo>
                <a:lnTo>
                  <a:pt x="3094" y="2564"/>
                </a:lnTo>
                <a:lnTo>
                  <a:pt x="3094" y="2575"/>
                </a:lnTo>
                <a:lnTo>
                  <a:pt x="3096" y="2589"/>
                </a:lnTo>
                <a:lnTo>
                  <a:pt x="3096" y="2606"/>
                </a:lnTo>
                <a:lnTo>
                  <a:pt x="3092" y="2606"/>
                </a:lnTo>
                <a:lnTo>
                  <a:pt x="3092" y="2616"/>
                </a:lnTo>
                <a:lnTo>
                  <a:pt x="3096" y="2635"/>
                </a:lnTo>
                <a:lnTo>
                  <a:pt x="3103" y="2655"/>
                </a:lnTo>
                <a:lnTo>
                  <a:pt x="3111" y="2675"/>
                </a:lnTo>
                <a:lnTo>
                  <a:pt x="3116" y="2691"/>
                </a:lnTo>
                <a:lnTo>
                  <a:pt x="3120" y="2702"/>
                </a:lnTo>
                <a:lnTo>
                  <a:pt x="3127" y="2704"/>
                </a:lnTo>
                <a:lnTo>
                  <a:pt x="3132" y="2706"/>
                </a:lnTo>
                <a:lnTo>
                  <a:pt x="3138" y="2707"/>
                </a:lnTo>
                <a:lnTo>
                  <a:pt x="3141" y="2711"/>
                </a:lnTo>
                <a:lnTo>
                  <a:pt x="3145" y="2716"/>
                </a:lnTo>
                <a:lnTo>
                  <a:pt x="3149" y="2722"/>
                </a:lnTo>
                <a:lnTo>
                  <a:pt x="3154" y="2731"/>
                </a:lnTo>
                <a:lnTo>
                  <a:pt x="3158" y="2746"/>
                </a:lnTo>
                <a:lnTo>
                  <a:pt x="3156" y="2762"/>
                </a:lnTo>
                <a:lnTo>
                  <a:pt x="3152" y="2762"/>
                </a:lnTo>
                <a:lnTo>
                  <a:pt x="3152" y="2782"/>
                </a:lnTo>
                <a:lnTo>
                  <a:pt x="3149" y="2782"/>
                </a:lnTo>
                <a:lnTo>
                  <a:pt x="3149" y="2809"/>
                </a:lnTo>
                <a:lnTo>
                  <a:pt x="3147" y="2811"/>
                </a:lnTo>
                <a:lnTo>
                  <a:pt x="3147" y="2811"/>
                </a:lnTo>
                <a:lnTo>
                  <a:pt x="3145" y="2813"/>
                </a:lnTo>
                <a:lnTo>
                  <a:pt x="3143" y="2815"/>
                </a:lnTo>
                <a:lnTo>
                  <a:pt x="3143" y="2818"/>
                </a:lnTo>
                <a:lnTo>
                  <a:pt x="3149" y="2818"/>
                </a:lnTo>
                <a:lnTo>
                  <a:pt x="3149" y="2831"/>
                </a:lnTo>
                <a:lnTo>
                  <a:pt x="3152" y="2831"/>
                </a:lnTo>
                <a:lnTo>
                  <a:pt x="3152" y="2935"/>
                </a:lnTo>
                <a:lnTo>
                  <a:pt x="3160" y="2938"/>
                </a:lnTo>
                <a:lnTo>
                  <a:pt x="3163" y="2949"/>
                </a:lnTo>
                <a:lnTo>
                  <a:pt x="3165" y="2967"/>
                </a:lnTo>
                <a:lnTo>
                  <a:pt x="3163" y="2982"/>
                </a:lnTo>
                <a:lnTo>
                  <a:pt x="3160" y="2982"/>
                </a:lnTo>
                <a:lnTo>
                  <a:pt x="3160" y="2995"/>
                </a:lnTo>
                <a:lnTo>
                  <a:pt x="3152" y="2998"/>
                </a:lnTo>
                <a:lnTo>
                  <a:pt x="3152" y="3018"/>
                </a:lnTo>
                <a:lnTo>
                  <a:pt x="3140" y="3026"/>
                </a:lnTo>
                <a:lnTo>
                  <a:pt x="3140" y="3035"/>
                </a:lnTo>
                <a:lnTo>
                  <a:pt x="3116" y="3055"/>
                </a:lnTo>
                <a:lnTo>
                  <a:pt x="3116" y="3062"/>
                </a:lnTo>
                <a:lnTo>
                  <a:pt x="3100" y="3075"/>
                </a:lnTo>
                <a:lnTo>
                  <a:pt x="3096" y="3086"/>
                </a:lnTo>
                <a:lnTo>
                  <a:pt x="3080" y="3089"/>
                </a:lnTo>
                <a:lnTo>
                  <a:pt x="3072" y="3102"/>
                </a:lnTo>
                <a:lnTo>
                  <a:pt x="3063" y="3102"/>
                </a:lnTo>
                <a:lnTo>
                  <a:pt x="3063" y="3106"/>
                </a:lnTo>
                <a:lnTo>
                  <a:pt x="3056" y="3106"/>
                </a:lnTo>
                <a:lnTo>
                  <a:pt x="3056" y="3109"/>
                </a:lnTo>
                <a:lnTo>
                  <a:pt x="3036" y="3109"/>
                </a:lnTo>
                <a:lnTo>
                  <a:pt x="3036" y="3115"/>
                </a:lnTo>
                <a:lnTo>
                  <a:pt x="3020" y="3118"/>
                </a:lnTo>
                <a:lnTo>
                  <a:pt x="3020" y="3122"/>
                </a:lnTo>
                <a:lnTo>
                  <a:pt x="2972" y="3138"/>
                </a:lnTo>
                <a:lnTo>
                  <a:pt x="2949" y="3166"/>
                </a:lnTo>
                <a:lnTo>
                  <a:pt x="2943" y="3166"/>
                </a:lnTo>
                <a:lnTo>
                  <a:pt x="2943" y="3178"/>
                </a:lnTo>
                <a:lnTo>
                  <a:pt x="2932" y="3186"/>
                </a:lnTo>
                <a:lnTo>
                  <a:pt x="2932" y="3191"/>
                </a:lnTo>
                <a:lnTo>
                  <a:pt x="2923" y="3191"/>
                </a:lnTo>
                <a:lnTo>
                  <a:pt x="2920" y="3198"/>
                </a:lnTo>
                <a:lnTo>
                  <a:pt x="2916" y="3198"/>
                </a:lnTo>
                <a:lnTo>
                  <a:pt x="2914" y="3202"/>
                </a:lnTo>
                <a:lnTo>
                  <a:pt x="2914" y="3204"/>
                </a:lnTo>
                <a:lnTo>
                  <a:pt x="2914" y="3204"/>
                </a:lnTo>
                <a:lnTo>
                  <a:pt x="2914" y="3206"/>
                </a:lnTo>
                <a:lnTo>
                  <a:pt x="2914" y="3207"/>
                </a:lnTo>
                <a:lnTo>
                  <a:pt x="2914" y="3207"/>
                </a:lnTo>
                <a:lnTo>
                  <a:pt x="2914" y="3209"/>
                </a:lnTo>
                <a:lnTo>
                  <a:pt x="2912" y="3211"/>
                </a:lnTo>
                <a:lnTo>
                  <a:pt x="2909" y="3215"/>
                </a:lnTo>
                <a:lnTo>
                  <a:pt x="2909" y="3218"/>
                </a:lnTo>
                <a:lnTo>
                  <a:pt x="2889" y="3218"/>
                </a:lnTo>
                <a:lnTo>
                  <a:pt x="2852" y="3258"/>
                </a:lnTo>
                <a:lnTo>
                  <a:pt x="2843" y="3258"/>
                </a:lnTo>
                <a:lnTo>
                  <a:pt x="2840" y="3266"/>
                </a:lnTo>
                <a:lnTo>
                  <a:pt x="2832" y="3266"/>
                </a:lnTo>
                <a:lnTo>
                  <a:pt x="2820" y="3289"/>
                </a:lnTo>
                <a:lnTo>
                  <a:pt x="2823" y="3289"/>
                </a:lnTo>
                <a:lnTo>
                  <a:pt x="2829" y="3296"/>
                </a:lnTo>
                <a:lnTo>
                  <a:pt x="2832" y="3302"/>
                </a:lnTo>
                <a:lnTo>
                  <a:pt x="2836" y="3307"/>
                </a:lnTo>
                <a:lnTo>
                  <a:pt x="2840" y="3315"/>
                </a:lnTo>
                <a:lnTo>
                  <a:pt x="2840" y="3346"/>
                </a:lnTo>
                <a:lnTo>
                  <a:pt x="2849" y="3351"/>
                </a:lnTo>
                <a:lnTo>
                  <a:pt x="2851" y="3362"/>
                </a:lnTo>
                <a:lnTo>
                  <a:pt x="2851" y="3373"/>
                </a:lnTo>
                <a:lnTo>
                  <a:pt x="2856" y="3382"/>
                </a:lnTo>
                <a:lnTo>
                  <a:pt x="2858" y="3384"/>
                </a:lnTo>
                <a:lnTo>
                  <a:pt x="2858" y="3384"/>
                </a:lnTo>
                <a:lnTo>
                  <a:pt x="2858" y="3386"/>
                </a:lnTo>
                <a:lnTo>
                  <a:pt x="2860" y="3386"/>
                </a:lnTo>
                <a:lnTo>
                  <a:pt x="2861" y="3386"/>
                </a:lnTo>
                <a:lnTo>
                  <a:pt x="2863" y="3386"/>
                </a:lnTo>
                <a:lnTo>
                  <a:pt x="2860" y="3455"/>
                </a:lnTo>
                <a:lnTo>
                  <a:pt x="2856" y="3455"/>
                </a:lnTo>
                <a:lnTo>
                  <a:pt x="2856" y="3471"/>
                </a:lnTo>
                <a:lnTo>
                  <a:pt x="2852" y="3471"/>
                </a:lnTo>
                <a:lnTo>
                  <a:pt x="2852" y="3473"/>
                </a:lnTo>
                <a:lnTo>
                  <a:pt x="2852" y="3475"/>
                </a:lnTo>
                <a:lnTo>
                  <a:pt x="2854" y="3476"/>
                </a:lnTo>
                <a:lnTo>
                  <a:pt x="2856" y="3478"/>
                </a:lnTo>
                <a:lnTo>
                  <a:pt x="2856" y="3478"/>
                </a:lnTo>
                <a:lnTo>
                  <a:pt x="2858" y="3493"/>
                </a:lnTo>
                <a:lnTo>
                  <a:pt x="2854" y="3504"/>
                </a:lnTo>
                <a:lnTo>
                  <a:pt x="2849" y="3515"/>
                </a:lnTo>
                <a:lnTo>
                  <a:pt x="2843" y="3522"/>
                </a:lnTo>
                <a:lnTo>
                  <a:pt x="2843" y="3531"/>
                </a:lnTo>
                <a:lnTo>
                  <a:pt x="2816" y="3551"/>
                </a:lnTo>
                <a:lnTo>
                  <a:pt x="2800" y="3551"/>
                </a:lnTo>
                <a:lnTo>
                  <a:pt x="2800" y="3555"/>
                </a:lnTo>
                <a:lnTo>
                  <a:pt x="2789" y="3555"/>
                </a:lnTo>
                <a:lnTo>
                  <a:pt x="2783" y="3562"/>
                </a:lnTo>
                <a:lnTo>
                  <a:pt x="2772" y="3562"/>
                </a:lnTo>
                <a:lnTo>
                  <a:pt x="2772" y="3566"/>
                </a:lnTo>
                <a:lnTo>
                  <a:pt x="2756" y="3569"/>
                </a:lnTo>
                <a:lnTo>
                  <a:pt x="2756" y="3575"/>
                </a:lnTo>
                <a:lnTo>
                  <a:pt x="2736" y="3575"/>
                </a:lnTo>
                <a:lnTo>
                  <a:pt x="2732" y="3582"/>
                </a:lnTo>
                <a:lnTo>
                  <a:pt x="2716" y="3586"/>
                </a:lnTo>
                <a:lnTo>
                  <a:pt x="2716" y="3589"/>
                </a:lnTo>
                <a:lnTo>
                  <a:pt x="2709" y="3595"/>
                </a:lnTo>
                <a:lnTo>
                  <a:pt x="2703" y="3606"/>
                </a:lnTo>
                <a:lnTo>
                  <a:pt x="2700" y="3606"/>
                </a:lnTo>
                <a:lnTo>
                  <a:pt x="2703" y="3609"/>
                </a:lnTo>
                <a:lnTo>
                  <a:pt x="2707" y="3613"/>
                </a:lnTo>
                <a:lnTo>
                  <a:pt x="2709" y="3615"/>
                </a:lnTo>
                <a:lnTo>
                  <a:pt x="2709" y="3622"/>
                </a:lnTo>
                <a:lnTo>
                  <a:pt x="2712" y="3622"/>
                </a:lnTo>
                <a:lnTo>
                  <a:pt x="2712" y="3655"/>
                </a:lnTo>
                <a:lnTo>
                  <a:pt x="2709" y="3655"/>
                </a:lnTo>
                <a:lnTo>
                  <a:pt x="2709" y="3682"/>
                </a:lnTo>
                <a:lnTo>
                  <a:pt x="2703" y="3682"/>
                </a:lnTo>
                <a:lnTo>
                  <a:pt x="2703" y="3695"/>
                </a:lnTo>
                <a:lnTo>
                  <a:pt x="2700" y="3695"/>
                </a:lnTo>
                <a:lnTo>
                  <a:pt x="2700" y="3702"/>
                </a:lnTo>
                <a:lnTo>
                  <a:pt x="2696" y="3702"/>
                </a:lnTo>
                <a:lnTo>
                  <a:pt x="2696" y="3718"/>
                </a:lnTo>
                <a:lnTo>
                  <a:pt x="2692" y="3718"/>
                </a:lnTo>
                <a:lnTo>
                  <a:pt x="2692" y="3726"/>
                </a:lnTo>
                <a:lnTo>
                  <a:pt x="2689" y="3726"/>
                </a:lnTo>
                <a:lnTo>
                  <a:pt x="2683" y="3762"/>
                </a:lnTo>
                <a:lnTo>
                  <a:pt x="2669" y="3775"/>
                </a:lnTo>
                <a:lnTo>
                  <a:pt x="2669" y="3778"/>
                </a:lnTo>
                <a:lnTo>
                  <a:pt x="2660" y="3778"/>
                </a:lnTo>
                <a:lnTo>
                  <a:pt x="2652" y="3789"/>
                </a:lnTo>
                <a:lnTo>
                  <a:pt x="2643" y="3789"/>
                </a:lnTo>
                <a:lnTo>
                  <a:pt x="2643" y="3795"/>
                </a:lnTo>
                <a:lnTo>
                  <a:pt x="2640" y="3798"/>
                </a:lnTo>
                <a:lnTo>
                  <a:pt x="2634" y="3804"/>
                </a:lnTo>
                <a:lnTo>
                  <a:pt x="2629" y="3807"/>
                </a:lnTo>
                <a:lnTo>
                  <a:pt x="2623" y="3811"/>
                </a:lnTo>
                <a:lnTo>
                  <a:pt x="2616" y="3815"/>
                </a:lnTo>
                <a:lnTo>
                  <a:pt x="2612" y="3826"/>
                </a:lnTo>
                <a:lnTo>
                  <a:pt x="2609" y="3826"/>
                </a:lnTo>
                <a:lnTo>
                  <a:pt x="2609" y="3835"/>
                </a:lnTo>
                <a:lnTo>
                  <a:pt x="2600" y="3838"/>
                </a:lnTo>
                <a:lnTo>
                  <a:pt x="2596" y="3858"/>
                </a:lnTo>
                <a:lnTo>
                  <a:pt x="2583" y="3866"/>
                </a:lnTo>
                <a:lnTo>
                  <a:pt x="2583" y="3875"/>
                </a:lnTo>
                <a:lnTo>
                  <a:pt x="2576" y="3878"/>
                </a:lnTo>
                <a:lnTo>
                  <a:pt x="2576" y="3886"/>
                </a:lnTo>
                <a:lnTo>
                  <a:pt x="2560" y="3898"/>
                </a:lnTo>
                <a:lnTo>
                  <a:pt x="2560" y="3906"/>
                </a:lnTo>
                <a:lnTo>
                  <a:pt x="2532" y="3929"/>
                </a:lnTo>
                <a:lnTo>
                  <a:pt x="2529" y="3938"/>
                </a:lnTo>
                <a:lnTo>
                  <a:pt x="2512" y="3942"/>
                </a:lnTo>
                <a:lnTo>
                  <a:pt x="2509" y="3955"/>
                </a:lnTo>
                <a:lnTo>
                  <a:pt x="2489" y="3966"/>
                </a:lnTo>
                <a:lnTo>
                  <a:pt x="2489" y="3975"/>
                </a:lnTo>
                <a:lnTo>
                  <a:pt x="2483" y="3975"/>
                </a:lnTo>
                <a:lnTo>
                  <a:pt x="2480" y="3982"/>
                </a:lnTo>
                <a:lnTo>
                  <a:pt x="2472" y="3982"/>
                </a:lnTo>
                <a:lnTo>
                  <a:pt x="2449" y="4009"/>
                </a:lnTo>
                <a:lnTo>
                  <a:pt x="2440" y="4009"/>
                </a:lnTo>
                <a:lnTo>
                  <a:pt x="2432" y="4022"/>
                </a:lnTo>
                <a:lnTo>
                  <a:pt x="2409" y="4031"/>
                </a:lnTo>
                <a:lnTo>
                  <a:pt x="2400" y="4042"/>
                </a:lnTo>
                <a:lnTo>
                  <a:pt x="2383" y="4046"/>
                </a:lnTo>
                <a:lnTo>
                  <a:pt x="2380" y="4055"/>
                </a:lnTo>
                <a:lnTo>
                  <a:pt x="2340" y="4058"/>
                </a:lnTo>
                <a:lnTo>
                  <a:pt x="2340" y="4058"/>
                </a:lnTo>
                <a:lnTo>
                  <a:pt x="2340" y="4056"/>
                </a:lnTo>
                <a:lnTo>
                  <a:pt x="2338" y="4055"/>
                </a:lnTo>
                <a:lnTo>
                  <a:pt x="2336" y="4055"/>
                </a:lnTo>
                <a:lnTo>
                  <a:pt x="2332" y="4055"/>
                </a:lnTo>
                <a:lnTo>
                  <a:pt x="2332" y="4058"/>
                </a:lnTo>
                <a:lnTo>
                  <a:pt x="2323" y="4058"/>
                </a:lnTo>
                <a:lnTo>
                  <a:pt x="2312" y="4075"/>
                </a:lnTo>
                <a:lnTo>
                  <a:pt x="2276" y="4075"/>
                </a:lnTo>
                <a:lnTo>
                  <a:pt x="2272" y="4082"/>
                </a:lnTo>
                <a:lnTo>
                  <a:pt x="2263" y="4082"/>
                </a:lnTo>
                <a:lnTo>
                  <a:pt x="2263" y="4086"/>
                </a:lnTo>
                <a:lnTo>
                  <a:pt x="2216" y="4082"/>
                </a:lnTo>
                <a:lnTo>
                  <a:pt x="2216" y="4078"/>
                </a:lnTo>
                <a:lnTo>
                  <a:pt x="2209" y="4078"/>
                </a:lnTo>
                <a:lnTo>
                  <a:pt x="2209" y="4075"/>
                </a:lnTo>
                <a:lnTo>
                  <a:pt x="2203" y="4073"/>
                </a:lnTo>
                <a:lnTo>
                  <a:pt x="2200" y="4073"/>
                </a:lnTo>
                <a:lnTo>
                  <a:pt x="2198" y="4075"/>
                </a:lnTo>
                <a:lnTo>
                  <a:pt x="2196" y="4076"/>
                </a:lnTo>
                <a:lnTo>
                  <a:pt x="2194" y="4078"/>
                </a:lnTo>
                <a:lnTo>
                  <a:pt x="2194" y="4080"/>
                </a:lnTo>
                <a:lnTo>
                  <a:pt x="2192" y="4082"/>
                </a:lnTo>
                <a:lnTo>
                  <a:pt x="2192" y="4082"/>
                </a:lnTo>
                <a:lnTo>
                  <a:pt x="2140" y="4078"/>
                </a:lnTo>
                <a:lnTo>
                  <a:pt x="2140" y="4082"/>
                </a:lnTo>
                <a:lnTo>
                  <a:pt x="2129" y="4082"/>
                </a:lnTo>
                <a:lnTo>
                  <a:pt x="2116" y="4098"/>
                </a:lnTo>
                <a:lnTo>
                  <a:pt x="2052" y="4098"/>
                </a:lnTo>
                <a:lnTo>
                  <a:pt x="2052" y="4102"/>
                </a:lnTo>
                <a:lnTo>
                  <a:pt x="2036" y="4106"/>
                </a:lnTo>
                <a:lnTo>
                  <a:pt x="2023" y="4122"/>
                </a:lnTo>
                <a:lnTo>
                  <a:pt x="1983" y="4122"/>
                </a:lnTo>
                <a:lnTo>
                  <a:pt x="1981" y="4120"/>
                </a:lnTo>
                <a:lnTo>
                  <a:pt x="1978" y="4118"/>
                </a:lnTo>
                <a:lnTo>
                  <a:pt x="1974" y="4116"/>
                </a:lnTo>
                <a:lnTo>
                  <a:pt x="1972" y="4115"/>
                </a:lnTo>
                <a:lnTo>
                  <a:pt x="1972" y="4106"/>
                </a:lnTo>
                <a:lnTo>
                  <a:pt x="1971" y="4104"/>
                </a:lnTo>
                <a:lnTo>
                  <a:pt x="1967" y="4102"/>
                </a:lnTo>
                <a:lnTo>
                  <a:pt x="1961" y="4098"/>
                </a:lnTo>
                <a:lnTo>
                  <a:pt x="1956" y="4096"/>
                </a:lnTo>
                <a:lnTo>
                  <a:pt x="1951" y="4093"/>
                </a:lnTo>
                <a:lnTo>
                  <a:pt x="1947" y="4091"/>
                </a:lnTo>
                <a:lnTo>
                  <a:pt x="1943" y="4091"/>
                </a:lnTo>
                <a:lnTo>
                  <a:pt x="1941" y="4089"/>
                </a:lnTo>
                <a:lnTo>
                  <a:pt x="1941" y="4091"/>
                </a:lnTo>
                <a:lnTo>
                  <a:pt x="1941" y="4091"/>
                </a:lnTo>
                <a:lnTo>
                  <a:pt x="1941" y="4093"/>
                </a:lnTo>
                <a:lnTo>
                  <a:pt x="1941" y="4093"/>
                </a:lnTo>
                <a:lnTo>
                  <a:pt x="1940" y="4095"/>
                </a:lnTo>
                <a:lnTo>
                  <a:pt x="1920" y="4095"/>
                </a:lnTo>
                <a:lnTo>
                  <a:pt x="1916" y="4055"/>
                </a:lnTo>
                <a:lnTo>
                  <a:pt x="1920" y="4055"/>
                </a:lnTo>
                <a:lnTo>
                  <a:pt x="1920" y="4051"/>
                </a:lnTo>
                <a:lnTo>
                  <a:pt x="1916" y="4051"/>
                </a:lnTo>
                <a:lnTo>
                  <a:pt x="1912" y="4038"/>
                </a:lnTo>
                <a:lnTo>
                  <a:pt x="1909" y="4038"/>
                </a:lnTo>
                <a:lnTo>
                  <a:pt x="1909" y="4031"/>
                </a:lnTo>
                <a:lnTo>
                  <a:pt x="1900" y="4026"/>
                </a:lnTo>
                <a:lnTo>
                  <a:pt x="1900" y="4015"/>
                </a:lnTo>
                <a:lnTo>
                  <a:pt x="1892" y="4009"/>
                </a:lnTo>
                <a:lnTo>
                  <a:pt x="1892" y="3989"/>
                </a:lnTo>
                <a:lnTo>
                  <a:pt x="1896" y="3989"/>
                </a:lnTo>
                <a:lnTo>
                  <a:pt x="1896" y="3986"/>
                </a:lnTo>
                <a:lnTo>
                  <a:pt x="1912" y="3986"/>
                </a:lnTo>
                <a:lnTo>
                  <a:pt x="1916" y="3978"/>
                </a:lnTo>
                <a:lnTo>
                  <a:pt x="1916" y="3967"/>
                </a:lnTo>
                <a:lnTo>
                  <a:pt x="1916" y="3953"/>
                </a:lnTo>
                <a:lnTo>
                  <a:pt x="1916" y="3942"/>
                </a:lnTo>
                <a:lnTo>
                  <a:pt x="1903" y="3935"/>
                </a:lnTo>
                <a:lnTo>
                  <a:pt x="1903" y="3926"/>
                </a:lnTo>
                <a:lnTo>
                  <a:pt x="1892" y="3918"/>
                </a:lnTo>
                <a:lnTo>
                  <a:pt x="1892" y="3911"/>
                </a:lnTo>
                <a:lnTo>
                  <a:pt x="1889" y="3911"/>
                </a:lnTo>
                <a:lnTo>
                  <a:pt x="1880" y="3886"/>
                </a:lnTo>
                <a:lnTo>
                  <a:pt x="1876" y="3886"/>
                </a:lnTo>
                <a:lnTo>
                  <a:pt x="1872" y="3866"/>
                </a:lnTo>
                <a:lnTo>
                  <a:pt x="1863" y="3862"/>
                </a:lnTo>
                <a:lnTo>
                  <a:pt x="1863" y="3855"/>
                </a:lnTo>
                <a:lnTo>
                  <a:pt x="1860" y="3855"/>
                </a:lnTo>
                <a:lnTo>
                  <a:pt x="1860" y="3835"/>
                </a:lnTo>
                <a:lnTo>
                  <a:pt x="1856" y="3835"/>
                </a:lnTo>
                <a:lnTo>
                  <a:pt x="1856" y="3826"/>
                </a:lnTo>
                <a:lnTo>
                  <a:pt x="1852" y="3826"/>
                </a:lnTo>
                <a:lnTo>
                  <a:pt x="1849" y="3802"/>
                </a:lnTo>
                <a:lnTo>
                  <a:pt x="1843" y="3802"/>
                </a:lnTo>
                <a:lnTo>
                  <a:pt x="1836" y="3778"/>
                </a:lnTo>
                <a:lnTo>
                  <a:pt x="1832" y="3778"/>
                </a:lnTo>
                <a:lnTo>
                  <a:pt x="1829" y="3775"/>
                </a:lnTo>
                <a:lnTo>
                  <a:pt x="1827" y="3771"/>
                </a:lnTo>
                <a:lnTo>
                  <a:pt x="1825" y="3767"/>
                </a:lnTo>
                <a:lnTo>
                  <a:pt x="1823" y="3762"/>
                </a:lnTo>
                <a:lnTo>
                  <a:pt x="1812" y="3762"/>
                </a:lnTo>
                <a:lnTo>
                  <a:pt x="1789" y="3735"/>
                </a:lnTo>
                <a:lnTo>
                  <a:pt x="1780" y="3729"/>
                </a:lnTo>
                <a:lnTo>
                  <a:pt x="1780" y="3722"/>
                </a:lnTo>
                <a:lnTo>
                  <a:pt x="1776" y="3722"/>
                </a:lnTo>
                <a:lnTo>
                  <a:pt x="1776" y="3715"/>
                </a:lnTo>
                <a:lnTo>
                  <a:pt x="1772" y="3715"/>
                </a:lnTo>
                <a:lnTo>
                  <a:pt x="1772" y="3706"/>
                </a:lnTo>
                <a:lnTo>
                  <a:pt x="1763" y="3702"/>
                </a:lnTo>
                <a:lnTo>
                  <a:pt x="1763" y="3695"/>
                </a:lnTo>
                <a:lnTo>
                  <a:pt x="1756" y="3691"/>
                </a:lnTo>
                <a:lnTo>
                  <a:pt x="1752" y="3642"/>
                </a:lnTo>
                <a:lnTo>
                  <a:pt x="1743" y="3638"/>
                </a:lnTo>
                <a:lnTo>
                  <a:pt x="1743" y="3618"/>
                </a:lnTo>
                <a:lnTo>
                  <a:pt x="1740" y="3618"/>
                </a:lnTo>
                <a:lnTo>
                  <a:pt x="1740" y="3606"/>
                </a:lnTo>
                <a:lnTo>
                  <a:pt x="1736" y="3606"/>
                </a:lnTo>
                <a:lnTo>
                  <a:pt x="1736" y="3555"/>
                </a:lnTo>
                <a:lnTo>
                  <a:pt x="1732" y="3555"/>
                </a:lnTo>
                <a:lnTo>
                  <a:pt x="1729" y="3538"/>
                </a:lnTo>
                <a:lnTo>
                  <a:pt x="1723" y="3538"/>
                </a:lnTo>
                <a:lnTo>
                  <a:pt x="1723" y="3522"/>
                </a:lnTo>
                <a:lnTo>
                  <a:pt x="1720" y="3522"/>
                </a:lnTo>
                <a:lnTo>
                  <a:pt x="1720" y="3509"/>
                </a:lnTo>
                <a:lnTo>
                  <a:pt x="1716" y="3509"/>
                </a:lnTo>
                <a:lnTo>
                  <a:pt x="1716" y="3491"/>
                </a:lnTo>
                <a:lnTo>
                  <a:pt x="1720" y="3491"/>
                </a:lnTo>
                <a:lnTo>
                  <a:pt x="1716" y="3442"/>
                </a:lnTo>
                <a:lnTo>
                  <a:pt x="1716" y="3436"/>
                </a:lnTo>
                <a:lnTo>
                  <a:pt x="1718" y="3431"/>
                </a:lnTo>
                <a:lnTo>
                  <a:pt x="1718" y="3426"/>
                </a:lnTo>
                <a:lnTo>
                  <a:pt x="1720" y="3420"/>
                </a:lnTo>
                <a:lnTo>
                  <a:pt x="1720" y="3416"/>
                </a:lnTo>
                <a:lnTo>
                  <a:pt x="1720" y="3415"/>
                </a:lnTo>
                <a:lnTo>
                  <a:pt x="1716" y="3415"/>
                </a:lnTo>
                <a:lnTo>
                  <a:pt x="1709" y="3391"/>
                </a:lnTo>
                <a:lnTo>
                  <a:pt x="1692" y="3378"/>
                </a:lnTo>
                <a:lnTo>
                  <a:pt x="1692" y="3366"/>
                </a:lnTo>
                <a:lnTo>
                  <a:pt x="1689" y="3366"/>
                </a:lnTo>
                <a:lnTo>
                  <a:pt x="1689" y="3358"/>
                </a:lnTo>
                <a:lnTo>
                  <a:pt x="1683" y="3358"/>
                </a:lnTo>
                <a:lnTo>
                  <a:pt x="1683" y="3351"/>
                </a:lnTo>
                <a:lnTo>
                  <a:pt x="1669" y="3338"/>
                </a:lnTo>
                <a:lnTo>
                  <a:pt x="1669" y="3331"/>
                </a:lnTo>
                <a:lnTo>
                  <a:pt x="1660" y="3326"/>
                </a:lnTo>
                <a:lnTo>
                  <a:pt x="1660" y="3318"/>
                </a:lnTo>
                <a:lnTo>
                  <a:pt x="1656" y="3318"/>
                </a:lnTo>
                <a:lnTo>
                  <a:pt x="1656" y="3298"/>
                </a:lnTo>
                <a:lnTo>
                  <a:pt x="1652" y="3298"/>
                </a:lnTo>
                <a:lnTo>
                  <a:pt x="1652" y="3289"/>
                </a:lnTo>
                <a:lnTo>
                  <a:pt x="1643" y="3286"/>
                </a:lnTo>
                <a:lnTo>
                  <a:pt x="1643" y="3278"/>
                </a:lnTo>
                <a:lnTo>
                  <a:pt x="1640" y="3278"/>
                </a:lnTo>
                <a:lnTo>
                  <a:pt x="1640" y="3262"/>
                </a:lnTo>
                <a:lnTo>
                  <a:pt x="1629" y="3255"/>
                </a:lnTo>
                <a:lnTo>
                  <a:pt x="1629" y="3242"/>
                </a:lnTo>
                <a:lnTo>
                  <a:pt x="1620" y="3238"/>
                </a:lnTo>
                <a:lnTo>
                  <a:pt x="1612" y="3215"/>
                </a:lnTo>
                <a:lnTo>
                  <a:pt x="1603" y="3211"/>
                </a:lnTo>
                <a:lnTo>
                  <a:pt x="1603" y="3202"/>
                </a:lnTo>
                <a:lnTo>
                  <a:pt x="1589" y="3191"/>
                </a:lnTo>
                <a:lnTo>
                  <a:pt x="1583" y="3175"/>
                </a:lnTo>
                <a:lnTo>
                  <a:pt x="1576" y="3169"/>
                </a:lnTo>
                <a:lnTo>
                  <a:pt x="1576" y="3162"/>
                </a:lnTo>
                <a:lnTo>
                  <a:pt x="1572" y="3162"/>
                </a:lnTo>
                <a:lnTo>
                  <a:pt x="1571" y="3149"/>
                </a:lnTo>
                <a:lnTo>
                  <a:pt x="1571" y="3131"/>
                </a:lnTo>
                <a:lnTo>
                  <a:pt x="1572" y="3111"/>
                </a:lnTo>
                <a:lnTo>
                  <a:pt x="1574" y="3093"/>
                </a:lnTo>
                <a:lnTo>
                  <a:pt x="1576" y="3082"/>
                </a:lnTo>
                <a:lnTo>
                  <a:pt x="1572" y="3022"/>
                </a:lnTo>
                <a:lnTo>
                  <a:pt x="1576" y="3022"/>
                </a:lnTo>
                <a:lnTo>
                  <a:pt x="1576" y="3015"/>
                </a:lnTo>
                <a:lnTo>
                  <a:pt x="1589" y="3006"/>
                </a:lnTo>
                <a:lnTo>
                  <a:pt x="1589" y="2986"/>
                </a:lnTo>
                <a:lnTo>
                  <a:pt x="1592" y="2986"/>
                </a:lnTo>
                <a:lnTo>
                  <a:pt x="1592" y="2975"/>
                </a:lnTo>
                <a:lnTo>
                  <a:pt x="1596" y="2975"/>
                </a:lnTo>
                <a:lnTo>
                  <a:pt x="1596" y="2966"/>
                </a:lnTo>
                <a:lnTo>
                  <a:pt x="1600" y="2966"/>
                </a:lnTo>
                <a:lnTo>
                  <a:pt x="1600" y="2942"/>
                </a:lnTo>
                <a:lnTo>
                  <a:pt x="1603" y="2942"/>
                </a:lnTo>
                <a:lnTo>
                  <a:pt x="1603" y="2918"/>
                </a:lnTo>
                <a:lnTo>
                  <a:pt x="1609" y="2918"/>
                </a:lnTo>
                <a:lnTo>
                  <a:pt x="1609" y="2911"/>
                </a:lnTo>
                <a:lnTo>
                  <a:pt x="1612" y="2911"/>
                </a:lnTo>
                <a:lnTo>
                  <a:pt x="1612" y="2886"/>
                </a:lnTo>
                <a:lnTo>
                  <a:pt x="1618" y="2876"/>
                </a:lnTo>
                <a:lnTo>
                  <a:pt x="1623" y="2871"/>
                </a:lnTo>
                <a:lnTo>
                  <a:pt x="1631" y="2866"/>
                </a:lnTo>
                <a:lnTo>
                  <a:pt x="1636" y="2856"/>
                </a:lnTo>
                <a:lnTo>
                  <a:pt x="1640" y="2842"/>
                </a:lnTo>
                <a:lnTo>
                  <a:pt x="1652" y="2842"/>
                </a:lnTo>
                <a:lnTo>
                  <a:pt x="1660" y="2831"/>
                </a:lnTo>
                <a:lnTo>
                  <a:pt x="1667" y="2824"/>
                </a:lnTo>
                <a:lnTo>
                  <a:pt x="1672" y="2818"/>
                </a:lnTo>
                <a:lnTo>
                  <a:pt x="1676" y="2809"/>
                </a:lnTo>
                <a:lnTo>
                  <a:pt x="1680" y="2796"/>
                </a:lnTo>
                <a:lnTo>
                  <a:pt x="1680" y="2778"/>
                </a:lnTo>
                <a:lnTo>
                  <a:pt x="1681" y="2773"/>
                </a:lnTo>
                <a:lnTo>
                  <a:pt x="1683" y="2762"/>
                </a:lnTo>
                <a:lnTo>
                  <a:pt x="1681" y="2751"/>
                </a:lnTo>
                <a:lnTo>
                  <a:pt x="1680" y="2742"/>
                </a:lnTo>
                <a:lnTo>
                  <a:pt x="1669" y="2735"/>
                </a:lnTo>
                <a:lnTo>
                  <a:pt x="1669" y="2722"/>
                </a:lnTo>
                <a:lnTo>
                  <a:pt x="1663" y="2722"/>
                </a:lnTo>
                <a:lnTo>
                  <a:pt x="1660" y="2706"/>
                </a:lnTo>
                <a:lnTo>
                  <a:pt x="1656" y="2706"/>
                </a:lnTo>
                <a:lnTo>
                  <a:pt x="1656" y="2695"/>
                </a:lnTo>
                <a:lnTo>
                  <a:pt x="1652" y="2695"/>
                </a:lnTo>
                <a:lnTo>
                  <a:pt x="1652" y="2678"/>
                </a:lnTo>
                <a:lnTo>
                  <a:pt x="1643" y="2675"/>
                </a:lnTo>
                <a:lnTo>
                  <a:pt x="1640" y="2635"/>
                </a:lnTo>
                <a:lnTo>
                  <a:pt x="1651" y="2627"/>
                </a:lnTo>
                <a:lnTo>
                  <a:pt x="1654" y="2618"/>
                </a:lnTo>
                <a:lnTo>
                  <a:pt x="1656" y="2602"/>
                </a:lnTo>
                <a:lnTo>
                  <a:pt x="1649" y="2593"/>
                </a:lnTo>
                <a:lnTo>
                  <a:pt x="1645" y="2586"/>
                </a:lnTo>
                <a:lnTo>
                  <a:pt x="1643" y="2576"/>
                </a:lnTo>
                <a:lnTo>
                  <a:pt x="1640" y="2566"/>
                </a:lnTo>
                <a:lnTo>
                  <a:pt x="1636" y="2566"/>
                </a:lnTo>
                <a:lnTo>
                  <a:pt x="1632" y="2551"/>
                </a:lnTo>
                <a:lnTo>
                  <a:pt x="1629" y="2551"/>
                </a:lnTo>
                <a:lnTo>
                  <a:pt x="1629" y="2529"/>
                </a:lnTo>
                <a:lnTo>
                  <a:pt x="1616" y="2522"/>
                </a:lnTo>
                <a:lnTo>
                  <a:pt x="1612" y="2502"/>
                </a:lnTo>
                <a:lnTo>
                  <a:pt x="1603" y="2498"/>
                </a:lnTo>
                <a:lnTo>
                  <a:pt x="1603" y="2491"/>
                </a:lnTo>
                <a:lnTo>
                  <a:pt x="1600" y="2491"/>
                </a:lnTo>
                <a:lnTo>
                  <a:pt x="1600" y="2462"/>
                </a:lnTo>
                <a:lnTo>
                  <a:pt x="1589" y="2426"/>
                </a:lnTo>
                <a:lnTo>
                  <a:pt x="1580" y="2426"/>
                </a:lnTo>
                <a:lnTo>
                  <a:pt x="1576" y="2411"/>
                </a:lnTo>
                <a:lnTo>
                  <a:pt x="1572" y="2411"/>
                </a:lnTo>
                <a:lnTo>
                  <a:pt x="1572" y="2398"/>
                </a:lnTo>
                <a:lnTo>
                  <a:pt x="1563" y="2395"/>
                </a:lnTo>
                <a:lnTo>
                  <a:pt x="1556" y="2384"/>
                </a:lnTo>
                <a:lnTo>
                  <a:pt x="1549" y="2373"/>
                </a:lnTo>
                <a:lnTo>
                  <a:pt x="1543" y="2358"/>
                </a:lnTo>
                <a:lnTo>
                  <a:pt x="1532" y="2358"/>
                </a:lnTo>
                <a:lnTo>
                  <a:pt x="1532" y="2351"/>
                </a:lnTo>
                <a:lnTo>
                  <a:pt x="1518" y="2338"/>
                </a:lnTo>
                <a:lnTo>
                  <a:pt x="1507" y="2324"/>
                </a:lnTo>
                <a:lnTo>
                  <a:pt x="1496" y="2309"/>
                </a:lnTo>
                <a:lnTo>
                  <a:pt x="1476" y="2295"/>
                </a:lnTo>
                <a:lnTo>
                  <a:pt x="1476" y="2282"/>
                </a:lnTo>
                <a:lnTo>
                  <a:pt x="1465" y="2278"/>
                </a:lnTo>
                <a:lnTo>
                  <a:pt x="1458" y="2273"/>
                </a:lnTo>
                <a:lnTo>
                  <a:pt x="1452" y="2264"/>
                </a:lnTo>
                <a:lnTo>
                  <a:pt x="1452" y="2249"/>
                </a:lnTo>
                <a:lnTo>
                  <a:pt x="1440" y="2244"/>
                </a:lnTo>
                <a:lnTo>
                  <a:pt x="1436" y="2235"/>
                </a:lnTo>
                <a:lnTo>
                  <a:pt x="1436" y="2218"/>
                </a:lnTo>
                <a:lnTo>
                  <a:pt x="1429" y="2218"/>
                </a:lnTo>
                <a:lnTo>
                  <a:pt x="1423" y="2206"/>
                </a:lnTo>
                <a:lnTo>
                  <a:pt x="1420" y="2196"/>
                </a:lnTo>
                <a:lnTo>
                  <a:pt x="1414" y="2187"/>
                </a:lnTo>
                <a:lnTo>
                  <a:pt x="1411" y="2175"/>
                </a:lnTo>
                <a:lnTo>
                  <a:pt x="1409" y="2158"/>
                </a:lnTo>
                <a:lnTo>
                  <a:pt x="1432" y="2158"/>
                </a:lnTo>
                <a:lnTo>
                  <a:pt x="1432" y="2151"/>
                </a:lnTo>
                <a:lnTo>
                  <a:pt x="1440" y="2146"/>
                </a:lnTo>
                <a:lnTo>
                  <a:pt x="1440" y="2086"/>
                </a:lnTo>
                <a:lnTo>
                  <a:pt x="1449" y="2086"/>
                </a:lnTo>
                <a:lnTo>
                  <a:pt x="1443" y="2075"/>
                </a:lnTo>
                <a:lnTo>
                  <a:pt x="1440" y="2075"/>
                </a:lnTo>
                <a:lnTo>
                  <a:pt x="1438" y="2060"/>
                </a:lnTo>
                <a:lnTo>
                  <a:pt x="1441" y="2047"/>
                </a:lnTo>
                <a:lnTo>
                  <a:pt x="1447" y="2035"/>
                </a:lnTo>
                <a:lnTo>
                  <a:pt x="1452" y="2026"/>
                </a:lnTo>
                <a:lnTo>
                  <a:pt x="1460" y="2022"/>
                </a:lnTo>
                <a:lnTo>
                  <a:pt x="1460" y="1998"/>
                </a:lnTo>
                <a:lnTo>
                  <a:pt x="1469" y="1998"/>
                </a:lnTo>
                <a:lnTo>
                  <a:pt x="1467" y="1993"/>
                </a:lnTo>
                <a:lnTo>
                  <a:pt x="1463" y="1986"/>
                </a:lnTo>
                <a:lnTo>
                  <a:pt x="1463" y="1978"/>
                </a:lnTo>
                <a:lnTo>
                  <a:pt x="1463" y="1969"/>
                </a:lnTo>
                <a:lnTo>
                  <a:pt x="1469" y="1969"/>
                </a:lnTo>
                <a:lnTo>
                  <a:pt x="1469" y="1955"/>
                </a:lnTo>
                <a:lnTo>
                  <a:pt x="1460" y="1951"/>
                </a:lnTo>
                <a:lnTo>
                  <a:pt x="1460" y="1942"/>
                </a:lnTo>
                <a:lnTo>
                  <a:pt x="1456" y="1942"/>
                </a:lnTo>
                <a:lnTo>
                  <a:pt x="1452" y="1922"/>
                </a:lnTo>
                <a:lnTo>
                  <a:pt x="1432" y="1918"/>
                </a:lnTo>
                <a:lnTo>
                  <a:pt x="1429" y="1915"/>
                </a:lnTo>
                <a:lnTo>
                  <a:pt x="1427" y="1911"/>
                </a:lnTo>
                <a:lnTo>
                  <a:pt x="1423" y="1907"/>
                </a:lnTo>
                <a:lnTo>
                  <a:pt x="1421" y="1904"/>
                </a:lnTo>
                <a:lnTo>
                  <a:pt x="1420" y="1898"/>
                </a:lnTo>
                <a:lnTo>
                  <a:pt x="1416" y="1898"/>
                </a:lnTo>
                <a:lnTo>
                  <a:pt x="1416" y="1886"/>
                </a:lnTo>
                <a:lnTo>
                  <a:pt x="1396" y="1886"/>
                </a:lnTo>
                <a:lnTo>
                  <a:pt x="1396" y="1882"/>
                </a:lnTo>
                <a:lnTo>
                  <a:pt x="1372" y="1882"/>
                </a:lnTo>
                <a:lnTo>
                  <a:pt x="1372" y="1886"/>
                </a:lnTo>
                <a:lnTo>
                  <a:pt x="1343" y="1886"/>
                </a:lnTo>
                <a:lnTo>
                  <a:pt x="1343" y="1882"/>
                </a:lnTo>
                <a:lnTo>
                  <a:pt x="1340" y="1882"/>
                </a:lnTo>
                <a:lnTo>
                  <a:pt x="1332" y="1895"/>
                </a:lnTo>
                <a:lnTo>
                  <a:pt x="1256" y="1898"/>
                </a:lnTo>
                <a:lnTo>
                  <a:pt x="1252" y="1893"/>
                </a:lnTo>
                <a:lnTo>
                  <a:pt x="1249" y="1891"/>
                </a:lnTo>
                <a:lnTo>
                  <a:pt x="1245" y="1889"/>
                </a:lnTo>
                <a:lnTo>
                  <a:pt x="1243" y="1889"/>
                </a:lnTo>
                <a:lnTo>
                  <a:pt x="1240" y="1886"/>
                </a:lnTo>
                <a:lnTo>
                  <a:pt x="1240" y="1878"/>
                </a:lnTo>
                <a:lnTo>
                  <a:pt x="1232" y="1875"/>
                </a:lnTo>
                <a:lnTo>
                  <a:pt x="1223" y="1835"/>
                </a:lnTo>
                <a:lnTo>
                  <a:pt x="1216" y="1829"/>
                </a:lnTo>
                <a:lnTo>
                  <a:pt x="1216" y="1822"/>
                </a:lnTo>
                <a:lnTo>
                  <a:pt x="1209" y="1818"/>
                </a:lnTo>
                <a:lnTo>
                  <a:pt x="1209" y="1811"/>
                </a:lnTo>
                <a:lnTo>
                  <a:pt x="1203" y="1811"/>
                </a:lnTo>
                <a:lnTo>
                  <a:pt x="1203" y="1802"/>
                </a:lnTo>
                <a:lnTo>
                  <a:pt x="1176" y="1778"/>
                </a:lnTo>
                <a:lnTo>
                  <a:pt x="1100" y="1775"/>
                </a:lnTo>
                <a:lnTo>
                  <a:pt x="1100" y="1778"/>
                </a:lnTo>
                <a:lnTo>
                  <a:pt x="1016" y="1791"/>
                </a:lnTo>
                <a:lnTo>
                  <a:pt x="1016" y="1802"/>
                </a:lnTo>
                <a:lnTo>
                  <a:pt x="1012" y="1804"/>
                </a:lnTo>
                <a:lnTo>
                  <a:pt x="1009" y="1807"/>
                </a:lnTo>
                <a:lnTo>
                  <a:pt x="1007" y="1807"/>
                </a:lnTo>
                <a:lnTo>
                  <a:pt x="1003" y="1809"/>
                </a:lnTo>
                <a:lnTo>
                  <a:pt x="1000" y="1809"/>
                </a:lnTo>
                <a:lnTo>
                  <a:pt x="996" y="1809"/>
                </a:lnTo>
                <a:lnTo>
                  <a:pt x="989" y="1811"/>
                </a:lnTo>
                <a:lnTo>
                  <a:pt x="989" y="1815"/>
                </a:lnTo>
                <a:lnTo>
                  <a:pt x="943" y="1818"/>
                </a:lnTo>
                <a:lnTo>
                  <a:pt x="940" y="1826"/>
                </a:lnTo>
                <a:lnTo>
                  <a:pt x="923" y="1829"/>
                </a:lnTo>
                <a:lnTo>
                  <a:pt x="920" y="1838"/>
                </a:lnTo>
                <a:lnTo>
                  <a:pt x="903" y="1842"/>
                </a:lnTo>
                <a:lnTo>
                  <a:pt x="903" y="1846"/>
                </a:lnTo>
                <a:lnTo>
                  <a:pt x="869" y="1851"/>
                </a:lnTo>
                <a:lnTo>
                  <a:pt x="869" y="1855"/>
                </a:lnTo>
                <a:lnTo>
                  <a:pt x="860" y="1855"/>
                </a:lnTo>
                <a:lnTo>
                  <a:pt x="856" y="1862"/>
                </a:lnTo>
                <a:lnTo>
                  <a:pt x="841" y="1869"/>
                </a:lnTo>
                <a:lnTo>
                  <a:pt x="820" y="1871"/>
                </a:lnTo>
                <a:lnTo>
                  <a:pt x="809" y="1858"/>
                </a:lnTo>
                <a:lnTo>
                  <a:pt x="796" y="1856"/>
                </a:lnTo>
                <a:lnTo>
                  <a:pt x="781" y="1856"/>
                </a:lnTo>
                <a:lnTo>
                  <a:pt x="763" y="1855"/>
                </a:lnTo>
                <a:lnTo>
                  <a:pt x="763" y="1851"/>
                </a:lnTo>
                <a:lnTo>
                  <a:pt x="740" y="1851"/>
                </a:lnTo>
                <a:lnTo>
                  <a:pt x="736" y="1842"/>
                </a:lnTo>
                <a:lnTo>
                  <a:pt x="729" y="1840"/>
                </a:lnTo>
                <a:lnTo>
                  <a:pt x="714" y="1840"/>
                </a:lnTo>
                <a:lnTo>
                  <a:pt x="701" y="1840"/>
                </a:lnTo>
                <a:lnTo>
                  <a:pt x="692" y="1842"/>
                </a:lnTo>
                <a:lnTo>
                  <a:pt x="689" y="1851"/>
                </a:lnTo>
                <a:lnTo>
                  <a:pt x="663" y="1851"/>
                </a:lnTo>
                <a:lnTo>
                  <a:pt x="663" y="1846"/>
                </a:lnTo>
                <a:lnTo>
                  <a:pt x="652" y="1851"/>
                </a:lnTo>
                <a:lnTo>
                  <a:pt x="652" y="1855"/>
                </a:lnTo>
                <a:lnTo>
                  <a:pt x="629" y="1855"/>
                </a:lnTo>
                <a:lnTo>
                  <a:pt x="629" y="1858"/>
                </a:lnTo>
                <a:lnTo>
                  <a:pt x="620" y="1858"/>
                </a:lnTo>
                <a:lnTo>
                  <a:pt x="616" y="1866"/>
                </a:lnTo>
                <a:lnTo>
                  <a:pt x="609" y="1866"/>
                </a:lnTo>
                <a:lnTo>
                  <a:pt x="609" y="1871"/>
                </a:lnTo>
                <a:lnTo>
                  <a:pt x="576" y="1875"/>
                </a:lnTo>
                <a:lnTo>
                  <a:pt x="576" y="1878"/>
                </a:lnTo>
                <a:lnTo>
                  <a:pt x="563" y="1878"/>
                </a:lnTo>
                <a:lnTo>
                  <a:pt x="560" y="1886"/>
                </a:lnTo>
                <a:lnTo>
                  <a:pt x="549" y="1886"/>
                </a:lnTo>
                <a:lnTo>
                  <a:pt x="549" y="1889"/>
                </a:lnTo>
                <a:lnTo>
                  <a:pt x="509" y="1895"/>
                </a:lnTo>
                <a:lnTo>
                  <a:pt x="509" y="1889"/>
                </a:lnTo>
                <a:lnTo>
                  <a:pt x="500" y="1889"/>
                </a:lnTo>
                <a:lnTo>
                  <a:pt x="496" y="1882"/>
                </a:lnTo>
                <a:lnTo>
                  <a:pt x="483" y="1882"/>
                </a:lnTo>
                <a:lnTo>
                  <a:pt x="480" y="1875"/>
                </a:lnTo>
                <a:lnTo>
                  <a:pt x="472" y="1875"/>
                </a:lnTo>
                <a:lnTo>
                  <a:pt x="469" y="1866"/>
                </a:lnTo>
                <a:lnTo>
                  <a:pt x="460" y="1866"/>
                </a:lnTo>
                <a:lnTo>
                  <a:pt x="456" y="1858"/>
                </a:lnTo>
                <a:lnTo>
                  <a:pt x="449" y="1858"/>
                </a:lnTo>
                <a:lnTo>
                  <a:pt x="443" y="1851"/>
                </a:lnTo>
                <a:lnTo>
                  <a:pt x="429" y="1846"/>
                </a:lnTo>
                <a:lnTo>
                  <a:pt x="420" y="1835"/>
                </a:lnTo>
                <a:lnTo>
                  <a:pt x="412" y="1835"/>
                </a:lnTo>
                <a:lnTo>
                  <a:pt x="372" y="1791"/>
                </a:lnTo>
                <a:lnTo>
                  <a:pt x="363" y="1791"/>
                </a:lnTo>
                <a:lnTo>
                  <a:pt x="360" y="1782"/>
                </a:lnTo>
                <a:lnTo>
                  <a:pt x="349" y="1778"/>
                </a:lnTo>
                <a:lnTo>
                  <a:pt x="349" y="1775"/>
                </a:lnTo>
                <a:lnTo>
                  <a:pt x="332" y="1769"/>
                </a:lnTo>
                <a:lnTo>
                  <a:pt x="329" y="1762"/>
                </a:lnTo>
                <a:lnTo>
                  <a:pt x="316" y="1762"/>
                </a:lnTo>
                <a:lnTo>
                  <a:pt x="309" y="1742"/>
                </a:lnTo>
                <a:lnTo>
                  <a:pt x="300" y="1742"/>
                </a:lnTo>
                <a:lnTo>
                  <a:pt x="300" y="1738"/>
                </a:lnTo>
                <a:lnTo>
                  <a:pt x="292" y="1738"/>
                </a:lnTo>
                <a:lnTo>
                  <a:pt x="289" y="1731"/>
                </a:lnTo>
                <a:lnTo>
                  <a:pt x="276" y="1731"/>
                </a:lnTo>
                <a:lnTo>
                  <a:pt x="269" y="1718"/>
                </a:lnTo>
                <a:lnTo>
                  <a:pt x="265" y="1716"/>
                </a:lnTo>
                <a:lnTo>
                  <a:pt x="261" y="1716"/>
                </a:lnTo>
                <a:lnTo>
                  <a:pt x="260" y="1716"/>
                </a:lnTo>
                <a:lnTo>
                  <a:pt x="258" y="1716"/>
                </a:lnTo>
                <a:lnTo>
                  <a:pt x="258" y="1716"/>
                </a:lnTo>
                <a:lnTo>
                  <a:pt x="256" y="1716"/>
                </a:lnTo>
                <a:lnTo>
                  <a:pt x="254" y="1715"/>
                </a:lnTo>
                <a:lnTo>
                  <a:pt x="254" y="1711"/>
                </a:lnTo>
                <a:lnTo>
                  <a:pt x="252" y="1706"/>
                </a:lnTo>
                <a:lnTo>
                  <a:pt x="240" y="1706"/>
                </a:lnTo>
                <a:lnTo>
                  <a:pt x="236" y="1689"/>
                </a:lnTo>
                <a:lnTo>
                  <a:pt x="232" y="1689"/>
                </a:lnTo>
                <a:lnTo>
                  <a:pt x="232" y="1678"/>
                </a:lnTo>
                <a:lnTo>
                  <a:pt x="216" y="1671"/>
                </a:lnTo>
                <a:lnTo>
                  <a:pt x="212" y="1622"/>
                </a:lnTo>
                <a:lnTo>
                  <a:pt x="216" y="1622"/>
                </a:lnTo>
                <a:lnTo>
                  <a:pt x="216" y="1618"/>
                </a:lnTo>
                <a:lnTo>
                  <a:pt x="209" y="1615"/>
                </a:lnTo>
                <a:lnTo>
                  <a:pt x="203" y="1602"/>
                </a:lnTo>
                <a:lnTo>
                  <a:pt x="192" y="1595"/>
                </a:lnTo>
                <a:lnTo>
                  <a:pt x="192" y="1582"/>
                </a:lnTo>
                <a:lnTo>
                  <a:pt x="189" y="1582"/>
                </a:lnTo>
                <a:lnTo>
                  <a:pt x="189" y="1578"/>
                </a:lnTo>
                <a:lnTo>
                  <a:pt x="185" y="1576"/>
                </a:lnTo>
                <a:lnTo>
                  <a:pt x="180" y="1575"/>
                </a:lnTo>
                <a:lnTo>
                  <a:pt x="176" y="1575"/>
                </a:lnTo>
                <a:lnTo>
                  <a:pt x="171" y="1573"/>
                </a:lnTo>
                <a:lnTo>
                  <a:pt x="169" y="1569"/>
                </a:lnTo>
                <a:lnTo>
                  <a:pt x="169" y="1562"/>
                </a:lnTo>
                <a:lnTo>
                  <a:pt x="149" y="1558"/>
                </a:lnTo>
                <a:lnTo>
                  <a:pt x="143" y="1547"/>
                </a:lnTo>
                <a:lnTo>
                  <a:pt x="140" y="1540"/>
                </a:lnTo>
                <a:lnTo>
                  <a:pt x="134" y="1531"/>
                </a:lnTo>
                <a:lnTo>
                  <a:pt x="132" y="1518"/>
                </a:lnTo>
                <a:lnTo>
                  <a:pt x="118" y="1511"/>
                </a:lnTo>
                <a:lnTo>
                  <a:pt x="111" y="1498"/>
                </a:lnTo>
                <a:lnTo>
                  <a:pt x="109" y="1478"/>
                </a:lnTo>
                <a:lnTo>
                  <a:pt x="107" y="1476"/>
                </a:lnTo>
                <a:lnTo>
                  <a:pt x="105" y="1476"/>
                </a:lnTo>
                <a:lnTo>
                  <a:pt x="105" y="1475"/>
                </a:lnTo>
                <a:lnTo>
                  <a:pt x="105" y="1475"/>
                </a:lnTo>
                <a:lnTo>
                  <a:pt x="105" y="1473"/>
                </a:lnTo>
                <a:lnTo>
                  <a:pt x="103" y="1469"/>
                </a:lnTo>
                <a:lnTo>
                  <a:pt x="92" y="1469"/>
                </a:lnTo>
                <a:lnTo>
                  <a:pt x="92" y="1478"/>
                </a:lnTo>
                <a:lnTo>
                  <a:pt x="72" y="1478"/>
                </a:lnTo>
                <a:lnTo>
                  <a:pt x="69" y="1462"/>
                </a:lnTo>
                <a:lnTo>
                  <a:pt x="56" y="1458"/>
                </a:lnTo>
                <a:lnTo>
                  <a:pt x="54" y="1453"/>
                </a:lnTo>
                <a:lnTo>
                  <a:pt x="52" y="1449"/>
                </a:lnTo>
                <a:lnTo>
                  <a:pt x="51" y="1446"/>
                </a:lnTo>
                <a:lnTo>
                  <a:pt x="49" y="1444"/>
                </a:lnTo>
                <a:lnTo>
                  <a:pt x="45" y="1440"/>
                </a:lnTo>
                <a:lnTo>
                  <a:pt x="43" y="1435"/>
                </a:lnTo>
                <a:lnTo>
                  <a:pt x="29" y="1435"/>
                </a:lnTo>
                <a:lnTo>
                  <a:pt x="25" y="1416"/>
                </a:lnTo>
                <a:lnTo>
                  <a:pt x="23" y="1395"/>
                </a:lnTo>
                <a:lnTo>
                  <a:pt x="27" y="1386"/>
                </a:lnTo>
                <a:lnTo>
                  <a:pt x="27" y="1376"/>
                </a:lnTo>
                <a:lnTo>
                  <a:pt x="27" y="1366"/>
                </a:lnTo>
                <a:lnTo>
                  <a:pt x="29" y="1355"/>
                </a:lnTo>
                <a:lnTo>
                  <a:pt x="32" y="1355"/>
                </a:lnTo>
                <a:lnTo>
                  <a:pt x="34" y="1351"/>
                </a:lnTo>
                <a:lnTo>
                  <a:pt x="34" y="1347"/>
                </a:lnTo>
                <a:lnTo>
                  <a:pt x="36" y="1344"/>
                </a:lnTo>
                <a:lnTo>
                  <a:pt x="36" y="1338"/>
                </a:lnTo>
                <a:lnTo>
                  <a:pt x="23" y="1335"/>
                </a:lnTo>
                <a:lnTo>
                  <a:pt x="20" y="1322"/>
                </a:lnTo>
                <a:lnTo>
                  <a:pt x="14" y="1311"/>
                </a:lnTo>
                <a:lnTo>
                  <a:pt x="7" y="1302"/>
                </a:lnTo>
                <a:lnTo>
                  <a:pt x="3" y="1291"/>
                </a:lnTo>
                <a:lnTo>
                  <a:pt x="0" y="1275"/>
                </a:lnTo>
                <a:lnTo>
                  <a:pt x="14" y="1264"/>
                </a:lnTo>
                <a:lnTo>
                  <a:pt x="27" y="1251"/>
                </a:lnTo>
                <a:lnTo>
                  <a:pt x="36" y="1235"/>
                </a:lnTo>
                <a:lnTo>
                  <a:pt x="40" y="1235"/>
                </a:lnTo>
                <a:lnTo>
                  <a:pt x="43" y="1209"/>
                </a:lnTo>
                <a:lnTo>
                  <a:pt x="49" y="1209"/>
                </a:lnTo>
                <a:lnTo>
                  <a:pt x="52" y="1166"/>
                </a:lnTo>
                <a:lnTo>
                  <a:pt x="60" y="1162"/>
                </a:lnTo>
                <a:lnTo>
                  <a:pt x="63" y="1142"/>
                </a:lnTo>
                <a:lnTo>
                  <a:pt x="69" y="1142"/>
                </a:lnTo>
                <a:lnTo>
                  <a:pt x="69" y="1135"/>
                </a:lnTo>
                <a:lnTo>
                  <a:pt x="72" y="1135"/>
                </a:lnTo>
                <a:lnTo>
                  <a:pt x="78" y="1113"/>
                </a:lnTo>
                <a:lnTo>
                  <a:pt x="76" y="1089"/>
                </a:lnTo>
                <a:lnTo>
                  <a:pt x="72" y="1066"/>
                </a:lnTo>
                <a:lnTo>
                  <a:pt x="72" y="1049"/>
                </a:lnTo>
                <a:lnTo>
                  <a:pt x="56" y="1038"/>
                </a:lnTo>
                <a:lnTo>
                  <a:pt x="60" y="1002"/>
                </a:lnTo>
                <a:lnTo>
                  <a:pt x="63" y="1002"/>
                </a:lnTo>
                <a:lnTo>
                  <a:pt x="63" y="995"/>
                </a:lnTo>
                <a:lnTo>
                  <a:pt x="69" y="995"/>
                </a:lnTo>
                <a:lnTo>
                  <a:pt x="69" y="982"/>
                </a:lnTo>
                <a:lnTo>
                  <a:pt x="67" y="971"/>
                </a:lnTo>
                <a:lnTo>
                  <a:pt x="63" y="962"/>
                </a:lnTo>
                <a:lnTo>
                  <a:pt x="52" y="962"/>
                </a:lnTo>
                <a:lnTo>
                  <a:pt x="52" y="955"/>
                </a:lnTo>
                <a:lnTo>
                  <a:pt x="51" y="956"/>
                </a:lnTo>
                <a:lnTo>
                  <a:pt x="49" y="956"/>
                </a:lnTo>
                <a:lnTo>
                  <a:pt x="49" y="956"/>
                </a:lnTo>
                <a:lnTo>
                  <a:pt x="49" y="958"/>
                </a:lnTo>
                <a:lnTo>
                  <a:pt x="49" y="958"/>
                </a:lnTo>
                <a:lnTo>
                  <a:pt x="49" y="962"/>
                </a:lnTo>
                <a:lnTo>
                  <a:pt x="23" y="962"/>
                </a:lnTo>
                <a:lnTo>
                  <a:pt x="29" y="902"/>
                </a:lnTo>
                <a:lnTo>
                  <a:pt x="36" y="902"/>
                </a:lnTo>
                <a:lnTo>
                  <a:pt x="36" y="871"/>
                </a:lnTo>
                <a:lnTo>
                  <a:pt x="63" y="849"/>
                </a:lnTo>
                <a:lnTo>
                  <a:pt x="69" y="831"/>
                </a:lnTo>
                <a:lnTo>
                  <a:pt x="72" y="831"/>
                </a:lnTo>
                <a:lnTo>
                  <a:pt x="76" y="815"/>
                </a:lnTo>
                <a:lnTo>
                  <a:pt x="80" y="815"/>
                </a:lnTo>
                <a:lnTo>
                  <a:pt x="80" y="802"/>
                </a:lnTo>
                <a:lnTo>
                  <a:pt x="89" y="798"/>
                </a:lnTo>
                <a:lnTo>
                  <a:pt x="92" y="769"/>
                </a:lnTo>
                <a:lnTo>
                  <a:pt x="92" y="769"/>
                </a:lnTo>
                <a:lnTo>
                  <a:pt x="94" y="767"/>
                </a:lnTo>
                <a:lnTo>
                  <a:pt x="96" y="767"/>
                </a:lnTo>
                <a:lnTo>
                  <a:pt x="98" y="766"/>
                </a:lnTo>
                <a:lnTo>
                  <a:pt x="98" y="764"/>
                </a:lnTo>
                <a:lnTo>
                  <a:pt x="100" y="758"/>
                </a:lnTo>
                <a:lnTo>
                  <a:pt x="109" y="758"/>
                </a:lnTo>
                <a:lnTo>
                  <a:pt x="149" y="715"/>
                </a:lnTo>
                <a:lnTo>
                  <a:pt x="156" y="709"/>
                </a:lnTo>
                <a:lnTo>
                  <a:pt x="156" y="675"/>
                </a:lnTo>
                <a:lnTo>
                  <a:pt x="160" y="675"/>
                </a:lnTo>
                <a:lnTo>
                  <a:pt x="163" y="658"/>
                </a:lnTo>
                <a:lnTo>
                  <a:pt x="172" y="655"/>
                </a:lnTo>
                <a:lnTo>
                  <a:pt x="172" y="646"/>
                </a:lnTo>
                <a:lnTo>
                  <a:pt x="176" y="646"/>
                </a:lnTo>
                <a:lnTo>
                  <a:pt x="176" y="629"/>
                </a:lnTo>
                <a:lnTo>
                  <a:pt x="180" y="629"/>
                </a:lnTo>
                <a:lnTo>
                  <a:pt x="183" y="626"/>
                </a:lnTo>
                <a:lnTo>
                  <a:pt x="187" y="624"/>
                </a:lnTo>
                <a:lnTo>
                  <a:pt x="191" y="624"/>
                </a:lnTo>
                <a:lnTo>
                  <a:pt x="194" y="624"/>
                </a:lnTo>
                <a:lnTo>
                  <a:pt x="196" y="624"/>
                </a:lnTo>
                <a:lnTo>
                  <a:pt x="200" y="624"/>
                </a:lnTo>
                <a:lnTo>
                  <a:pt x="203" y="622"/>
                </a:lnTo>
                <a:lnTo>
                  <a:pt x="212" y="611"/>
                </a:lnTo>
                <a:lnTo>
                  <a:pt x="220" y="611"/>
                </a:lnTo>
                <a:lnTo>
                  <a:pt x="223" y="602"/>
                </a:lnTo>
                <a:lnTo>
                  <a:pt x="229" y="602"/>
                </a:lnTo>
                <a:lnTo>
                  <a:pt x="229" y="595"/>
                </a:lnTo>
                <a:lnTo>
                  <a:pt x="236" y="589"/>
                </a:lnTo>
                <a:lnTo>
                  <a:pt x="236" y="582"/>
                </a:lnTo>
                <a:lnTo>
                  <a:pt x="243" y="578"/>
                </a:lnTo>
                <a:lnTo>
                  <a:pt x="243" y="558"/>
                </a:lnTo>
                <a:lnTo>
                  <a:pt x="249" y="558"/>
                </a:lnTo>
                <a:lnTo>
                  <a:pt x="251" y="555"/>
                </a:lnTo>
                <a:lnTo>
                  <a:pt x="252" y="551"/>
                </a:lnTo>
                <a:lnTo>
                  <a:pt x="254" y="549"/>
                </a:lnTo>
                <a:lnTo>
                  <a:pt x="254" y="544"/>
                </a:lnTo>
                <a:lnTo>
                  <a:pt x="256" y="538"/>
                </a:lnTo>
                <a:lnTo>
                  <a:pt x="280" y="531"/>
                </a:lnTo>
                <a:lnTo>
                  <a:pt x="280" y="526"/>
                </a:lnTo>
                <a:lnTo>
                  <a:pt x="320" y="522"/>
                </a:lnTo>
                <a:lnTo>
                  <a:pt x="320" y="518"/>
                </a:lnTo>
                <a:lnTo>
                  <a:pt x="329" y="518"/>
                </a:lnTo>
                <a:lnTo>
                  <a:pt x="329" y="515"/>
                </a:lnTo>
                <a:lnTo>
                  <a:pt x="349" y="509"/>
                </a:lnTo>
                <a:lnTo>
                  <a:pt x="372" y="482"/>
                </a:lnTo>
                <a:lnTo>
                  <a:pt x="389" y="478"/>
                </a:lnTo>
                <a:lnTo>
                  <a:pt x="443" y="415"/>
                </a:lnTo>
                <a:lnTo>
                  <a:pt x="441" y="398"/>
                </a:lnTo>
                <a:lnTo>
                  <a:pt x="436" y="380"/>
                </a:lnTo>
                <a:lnTo>
                  <a:pt x="434" y="362"/>
                </a:lnTo>
                <a:lnTo>
                  <a:pt x="436" y="342"/>
                </a:lnTo>
                <a:lnTo>
                  <a:pt x="445" y="320"/>
                </a:lnTo>
                <a:lnTo>
                  <a:pt x="460" y="302"/>
                </a:lnTo>
                <a:lnTo>
                  <a:pt x="472" y="295"/>
                </a:lnTo>
                <a:lnTo>
                  <a:pt x="472" y="271"/>
                </a:lnTo>
                <a:lnTo>
                  <a:pt x="476" y="271"/>
                </a:lnTo>
                <a:lnTo>
                  <a:pt x="496" y="246"/>
                </a:lnTo>
                <a:lnTo>
                  <a:pt x="503" y="246"/>
                </a:lnTo>
                <a:lnTo>
                  <a:pt x="520" y="226"/>
                </a:lnTo>
                <a:lnTo>
                  <a:pt x="529" y="226"/>
                </a:lnTo>
                <a:lnTo>
                  <a:pt x="529" y="222"/>
                </a:lnTo>
                <a:lnTo>
                  <a:pt x="536" y="222"/>
                </a:lnTo>
                <a:lnTo>
                  <a:pt x="536" y="218"/>
                </a:lnTo>
                <a:lnTo>
                  <a:pt x="549" y="218"/>
                </a:lnTo>
                <a:lnTo>
                  <a:pt x="549" y="215"/>
                </a:lnTo>
                <a:lnTo>
                  <a:pt x="563" y="209"/>
                </a:lnTo>
                <a:lnTo>
                  <a:pt x="563" y="206"/>
                </a:lnTo>
                <a:lnTo>
                  <a:pt x="583" y="202"/>
                </a:lnTo>
                <a:lnTo>
                  <a:pt x="589" y="195"/>
                </a:lnTo>
                <a:lnTo>
                  <a:pt x="596" y="195"/>
                </a:lnTo>
                <a:lnTo>
                  <a:pt x="603" y="182"/>
                </a:lnTo>
                <a:lnTo>
                  <a:pt x="609" y="182"/>
                </a:lnTo>
                <a:lnTo>
                  <a:pt x="609" y="175"/>
                </a:lnTo>
                <a:lnTo>
                  <a:pt x="620" y="166"/>
                </a:lnTo>
                <a:lnTo>
                  <a:pt x="620" y="158"/>
                </a:lnTo>
                <a:lnTo>
                  <a:pt x="623" y="158"/>
                </a:lnTo>
                <a:lnTo>
                  <a:pt x="623" y="149"/>
                </a:lnTo>
                <a:lnTo>
                  <a:pt x="629" y="149"/>
                </a:lnTo>
                <a:lnTo>
                  <a:pt x="629" y="142"/>
                </a:lnTo>
                <a:lnTo>
                  <a:pt x="632" y="142"/>
                </a:lnTo>
                <a:lnTo>
                  <a:pt x="632" y="135"/>
                </a:lnTo>
                <a:lnTo>
                  <a:pt x="640" y="131"/>
                </a:lnTo>
                <a:lnTo>
                  <a:pt x="640" y="122"/>
                </a:lnTo>
                <a:lnTo>
                  <a:pt x="643" y="122"/>
                </a:lnTo>
                <a:lnTo>
                  <a:pt x="643" y="115"/>
                </a:lnTo>
                <a:lnTo>
                  <a:pt x="649" y="115"/>
                </a:lnTo>
                <a:lnTo>
                  <a:pt x="649" y="106"/>
                </a:lnTo>
                <a:lnTo>
                  <a:pt x="652" y="106"/>
                </a:lnTo>
                <a:lnTo>
                  <a:pt x="652" y="98"/>
                </a:lnTo>
                <a:lnTo>
                  <a:pt x="656" y="98"/>
                </a:lnTo>
                <a:lnTo>
                  <a:pt x="660" y="86"/>
                </a:lnTo>
                <a:lnTo>
                  <a:pt x="700" y="82"/>
                </a:lnTo>
                <a:lnTo>
                  <a:pt x="705" y="93"/>
                </a:lnTo>
                <a:lnTo>
                  <a:pt x="712" y="106"/>
                </a:lnTo>
                <a:lnTo>
                  <a:pt x="720" y="115"/>
                </a:lnTo>
                <a:lnTo>
                  <a:pt x="723" y="116"/>
                </a:lnTo>
                <a:lnTo>
                  <a:pt x="725" y="116"/>
                </a:lnTo>
                <a:lnTo>
                  <a:pt x="729" y="116"/>
                </a:lnTo>
                <a:lnTo>
                  <a:pt x="731" y="118"/>
                </a:lnTo>
                <a:lnTo>
                  <a:pt x="732" y="118"/>
                </a:lnTo>
                <a:lnTo>
                  <a:pt x="736" y="122"/>
                </a:lnTo>
                <a:lnTo>
                  <a:pt x="776" y="118"/>
                </a:lnTo>
                <a:lnTo>
                  <a:pt x="776" y="122"/>
                </a:lnTo>
                <a:lnTo>
                  <a:pt x="792" y="122"/>
                </a:lnTo>
                <a:lnTo>
                  <a:pt x="796" y="115"/>
                </a:lnTo>
                <a:lnTo>
                  <a:pt x="811" y="111"/>
                </a:lnTo>
                <a:lnTo>
                  <a:pt x="829" y="111"/>
                </a:lnTo>
                <a:lnTo>
                  <a:pt x="831" y="113"/>
                </a:lnTo>
                <a:lnTo>
                  <a:pt x="832" y="116"/>
                </a:lnTo>
                <a:lnTo>
                  <a:pt x="832" y="118"/>
                </a:lnTo>
                <a:lnTo>
                  <a:pt x="834" y="122"/>
                </a:lnTo>
                <a:lnTo>
                  <a:pt x="836" y="126"/>
                </a:lnTo>
                <a:lnTo>
                  <a:pt x="856" y="124"/>
                </a:lnTo>
                <a:lnTo>
                  <a:pt x="872" y="120"/>
                </a:lnTo>
                <a:lnTo>
                  <a:pt x="889" y="115"/>
                </a:lnTo>
                <a:lnTo>
                  <a:pt x="891" y="109"/>
                </a:lnTo>
                <a:lnTo>
                  <a:pt x="894" y="107"/>
                </a:lnTo>
                <a:lnTo>
                  <a:pt x="896" y="104"/>
                </a:lnTo>
                <a:lnTo>
                  <a:pt x="898" y="100"/>
                </a:lnTo>
                <a:lnTo>
                  <a:pt x="900" y="95"/>
                </a:lnTo>
                <a:lnTo>
                  <a:pt x="916" y="91"/>
                </a:lnTo>
                <a:lnTo>
                  <a:pt x="932" y="86"/>
                </a:lnTo>
                <a:lnTo>
                  <a:pt x="932" y="82"/>
                </a:lnTo>
                <a:lnTo>
                  <a:pt x="960" y="82"/>
                </a:lnTo>
                <a:lnTo>
                  <a:pt x="972" y="66"/>
                </a:lnTo>
                <a:lnTo>
                  <a:pt x="983" y="66"/>
                </a:lnTo>
                <a:lnTo>
                  <a:pt x="992" y="55"/>
                </a:lnTo>
                <a:lnTo>
                  <a:pt x="1012" y="55"/>
                </a:lnTo>
                <a:lnTo>
                  <a:pt x="1012" y="51"/>
                </a:lnTo>
                <a:lnTo>
                  <a:pt x="1023" y="51"/>
                </a:lnTo>
                <a:lnTo>
                  <a:pt x="1023" y="46"/>
                </a:lnTo>
                <a:lnTo>
                  <a:pt x="1032" y="46"/>
                </a:lnTo>
                <a:lnTo>
                  <a:pt x="1032" y="42"/>
                </a:lnTo>
                <a:lnTo>
                  <a:pt x="1096" y="42"/>
                </a:lnTo>
                <a:lnTo>
                  <a:pt x="1103" y="29"/>
                </a:lnTo>
                <a:lnTo>
                  <a:pt x="1209" y="26"/>
                </a:lnTo>
                <a:lnTo>
                  <a:pt x="1249" y="35"/>
                </a:lnTo>
                <a:lnTo>
                  <a:pt x="1249" y="29"/>
                </a:lnTo>
                <a:lnTo>
                  <a:pt x="1269" y="29"/>
                </a:lnTo>
                <a:lnTo>
                  <a:pt x="1272" y="22"/>
                </a:lnTo>
                <a:lnTo>
                  <a:pt x="1289" y="16"/>
                </a:lnTo>
                <a:lnTo>
                  <a:pt x="1312" y="15"/>
                </a:lnTo>
                <a:lnTo>
                  <a:pt x="1316" y="26"/>
                </a:lnTo>
                <a:lnTo>
                  <a:pt x="1320" y="26"/>
                </a:lnTo>
                <a:lnTo>
                  <a:pt x="1323" y="24"/>
                </a:lnTo>
                <a:lnTo>
                  <a:pt x="1325" y="24"/>
                </a:lnTo>
                <a:lnTo>
                  <a:pt x="1325" y="22"/>
                </a:lnTo>
                <a:lnTo>
                  <a:pt x="1327" y="18"/>
                </a:lnTo>
                <a:lnTo>
                  <a:pt x="1329" y="15"/>
                </a:lnTo>
                <a:lnTo>
                  <a:pt x="1356" y="15"/>
                </a:lnTo>
                <a:lnTo>
                  <a:pt x="1356" y="18"/>
                </a:lnTo>
                <a:lnTo>
                  <a:pt x="1365" y="22"/>
                </a:lnTo>
                <a:lnTo>
                  <a:pt x="1380" y="26"/>
                </a:lnTo>
                <a:lnTo>
                  <a:pt x="1394" y="27"/>
                </a:lnTo>
                <a:lnTo>
                  <a:pt x="1409" y="26"/>
                </a:lnTo>
                <a:lnTo>
                  <a:pt x="1412" y="18"/>
                </a:lnTo>
                <a:lnTo>
                  <a:pt x="1436" y="15"/>
                </a:lnTo>
                <a:lnTo>
                  <a:pt x="1436" y="9"/>
                </a:lnTo>
                <a:lnTo>
                  <a:pt x="1443" y="7"/>
                </a:lnTo>
                <a:lnTo>
                  <a:pt x="1456" y="4"/>
                </a:lnTo>
                <a:lnTo>
                  <a:pt x="1469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7494"/>
            <a:ext cx="899592" cy="216024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47535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555776" y="339502"/>
            <a:ext cx="6588224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dirty="0">
                <a:cs typeface="B Nazanin" panose="00000400000000000000" pitchFamily="2" charset="-78"/>
              </a:rPr>
              <a:t>سبک دستور کار</a:t>
            </a:r>
            <a:endParaRPr lang="en-US" sz="3600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31840" y="1275606"/>
            <a:ext cx="5256584" cy="720000"/>
            <a:chOff x="3131840" y="1491630"/>
            <a:chExt cx="5256584" cy="576064"/>
          </a:xfrm>
        </p:grpSpPr>
        <p:sp>
          <p:nvSpPr>
            <p:cNvPr id="2" name="Rectangle 1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Right Triangle 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26085" y="2163705"/>
            <a:ext cx="5256584" cy="720000"/>
            <a:chOff x="3131840" y="1491630"/>
            <a:chExt cx="5256584" cy="576064"/>
          </a:xfrm>
        </p:grpSpPr>
        <p:sp>
          <p:nvSpPr>
            <p:cNvPr id="18" name="Rectangle 17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Right Triangle 18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120330" y="3051804"/>
            <a:ext cx="5256584" cy="720000"/>
            <a:chOff x="3131840" y="1491630"/>
            <a:chExt cx="5256584" cy="576064"/>
          </a:xfrm>
        </p:grpSpPr>
        <p:sp>
          <p:nvSpPr>
            <p:cNvPr id="21" name="Rectangle 20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Right Triangle 21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14575" y="3939902"/>
            <a:ext cx="5256584" cy="720000"/>
            <a:chOff x="3131840" y="1491630"/>
            <a:chExt cx="5256584" cy="576064"/>
          </a:xfrm>
        </p:grpSpPr>
        <p:sp>
          <p:nvSpPr>
            <p:cNvPr id="24" name="Rectangle 23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Right Triangle 2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131840" y="1275606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0330" y="2163705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08820" y="3051804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97310" y="3939903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851840" y="1356248"/>
            <a:ext cx="4392568" cy="730890"/>
            <a:chOff x="3851840" y="1356248"/>
            <a:chExt cx="4392568" cy="730890"/>
          </a:xfrm>
        </p:grpSpPr>
        <p:sp>
          <p:nvSpPr>
            <p:cNvPr id="30" name="TextBox 29"/>
            <p:cNvSpPr txBox="1"/>
            <p:nvPr/>
          </p:nvSpPr>
          <p:spPr>
            <a:xfrm>
              <a:off x="3851840" y="1356248"/>
              <a:ext cx="4392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851840" y="1625473"/>
              <a:ext cx="439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51840" y="2250553"/>
            <a:ext cx="4392568" cy="730890"/>
            <a:chOff x="3851840" y="1356248"/>
            <a:chExt cx="4392568" cy="730890"/>
          </a:xfrm>
        </p:grpSpPr>
        <p:sp>
          <p:nvSpPr>
            <p:cNvPr id="37" name="TextBox 36"/>
            <p:cNvSpPr txBox="1"/>
            <p:nvPr/>
          </p:nvSpPr>
          <p:spPr>
            <a:xfrm>
              <a:off x="3851840" y="1356248"/>
              <a:ext cx="4392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51840" y="1625473"/>
              <a:ext cx="439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51840" y="3144858"/>
            <a:ext cx="4392568" cy="730890"/>
            <a:chOff x="3851840" y="1356248"/>
            <a:chExt cx="4392568" cy="730890"/>
          </a:xfrm>
        </p:grpSpPr>
        <p:sp>
          <p:nvSpPr>
            <p:cNvPr id="40" name="TextBox 39"/>
            <p:cNvSpPr txBox="1"/>
            <p:nvPr/>
          </p:nvSpPr>
          <p:spPr>
            <a:xfrm>
              <a:off x="3851840" y="1356248"/>
              <a:ext cx="4392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51840" y="1625473"/>
              <a:ext cx="439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51840" y="4039163"/>
            <a:ext cx="4392568" cy="730890"/>
            <a:chOff x="3851840" y="1356248"/>
            <a:chExt cx="4392568" cy="730890"/>
          </a:xfrm>
        </p:grpSpPr>
        <p:sp>
          <p:nvSpPr>
            <p:cNvPr id="43" name="TextBox 42"/>
            <p:cNvSpPr txBox="1"/>
            <p:nvPr/>
          </p:nvSpPr>
          <p:spPr>
            <a:xfrm>
              <a:off x="3851840" y="1356248"/>
              <a:ext cx="4392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51840" y="1625473"/>
              <a:ext cx="439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F95A6D7-D6BE-436D-826E-C64B2D7D60A1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0844" y="2521687"/>
            <a:ext cx="3395091" cy="11521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611560" y="2557120"/>
            <a:ext cx="3312368" cy="4861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طراحی شده است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297267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 Placeholder 1"/>
          <p:cNvSpPr txBox="1">
            <a:spLocks/>
          </p:cNvSpPr>
          <p:nvPr/>
        </p:nvSpPr>
        <p:spPr>
          <a:xfrm>
            <a:off x="5868144" y="3199036"/>
            <a:ext cx="2808312" cy="194446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marL="0" indent="0" algn="r" rtl="1">
              <a:buNone/>
            </a:pPr>
            <a:r>
              <a:rPr lang="fa-IR" altLang="ko-KR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نمونه کارها </a:t>
            </a:r>
          </a:p>
          <a:p>
            <a:pPr marL="0" indent="0" algn="r" rtl="1">
              <a:buNone/>
            </a:pPr>
            <a:r>
              <a:rPr lang="fa-IR" altLang="ko-KR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طراحی شده است</a:t>
            </a:r>
            <a:endParaRPr lang="ko-KR" altLang="en-US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60" y="3917721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91352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1270544"/>
            <a:ext cx="4355976" cy="653133"/>
            <a:chOff x="0" y="1270545"/>
            <a:chExt cx="4355976" cy="504056"/>
          </a:xfrm>
        </p:grpSpPr>
        <p:sp>
          <p:nvSpPr>
            <p:cNvPr id="5" name="Rectangle 4"/>
            <p:cNvSpPr/>
            <p:nvPr/>
          </p:nvSpPr>
          <p:spPr>
            <a:xfrm>
              <a:off x="323528" y="1270545"/>
              <a:ext cx="4032448" cy="5040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1270545"/>
              <a:ext cx="323528" cy="504056"/>
            </a:xfrm>
            <a:prstGeom prst="rect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7544" y="1315361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طراحی شده است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606475"/>
            <a:ext cx="3240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995686"/>
            <a:ext cx="3600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Left Arrow 11"/>
          <p:cNvSpPr/>
          <p:nvPr/>
        </p:nvSpPr>
        <p:spPr>
          <a:xfrm rot="20722497">
            <a:off x="4984754" y="838803"/>
            <a:ext cx="4312380" cy="894796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 rot="20760000">
            <a:off x="5605020" y="1023682"/>
            <a:ext cx="3096344" cy="518645"/>
            <a:chOff x="803640" y="3362835"/>
            <a:chExt cx="2059657" cy="518645"/>
          </a:xfrm>
        </p:grpSpPr>
        <p:sp>
          <p:nvSpPr>
            <p:cNvPr id="14" name="TextBox 13"/>
            <p:cNvSpPr txBox="1"/>
            <p:nvPr/>
          </p:nvSpPr>
          <p:spPr>
            <a:xfrm>
              <a:off x="803640" y="3604481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Left Arrow 17"/>
          <p:cNvSpPr/>
          <p:nvPr/>
        </p:nvSpPr>
        <p:spPr>
          <a:xfrm rot="20722497">
            <a:off x="4984754" y="1707590"/>
            <a:ext cx="4312380" cy="894796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 rot="20760000">
            <a:off x="5605020" y="1892469"/>
            <a:ext cx="3096344" cy="518645"/>
            <a:chOff x="803640" y="3362835"/>
            <a:chExt cx="2059657" cy="518645"/>
          </a:xfrm>
        </p:grpSpPr>
        <p:sp>
          <p:nvSpPr>
            <p:cNvPr id="20" name="TextBox 19"/>
            <p:cNvSpPr txBox="1"/>
            <p:nvPr/>
          </p:nvSpPr>
          <p:spPr>
            <a:xfrm>
              <a:off x="803640" y="3604481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Left Arrow 22"/>
          <p:cNvSpPr/>
          <p:nvPr/>
        </p:nvSpPr>
        <p:spPr>
          <a:xfrm rot="20722497">
            <a:off x="4984754" y="2576377"/>
            <a:ext cx="4312380" cy="894796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 rot="20760000">
            <a:off x="5605020" y="2761256"/>
            <a:ext cx="3096344" cy="518645"/>
            <a:chOff x="803640" y="3362835"/>
            <a:chExt cx="2059657" cy="518645"/>
          </a:xfrm>
        </p:grpSpPr>
        <p:sp>
          <p:nvSpPr>
            <p:cNvPr id="25" name="TextBox 24"/>
            <p:cNvSpPr txBox="1"/>
            <p:nvPr/>
          </p:nvSpPr>
          <p:spPr>
            <a:xfrm>
              <a:off x="803640" y="3604481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Left Arrow 27"/>
          <p:cNvSpPr/>
          <p:nvPr/>
        </p:nvSpPr>
        <p:spPr>
          <a:xfrm rot="20722497">
            <a:off x="4984754" y="3445164"/>
            <a:ext cx="4312380" cy="894796"/>
          </a:xfrm>
          <a:custGeom>
            <a:avLst/>
            <a:gdLst/>
            <a:ahLst/>
            <a:cxnLst/>
            <a:rect l="l" t="t" r="r" b="b"/>
            <a:pathLst>
              <a:path w="4312380" h="894796">
                <a:moveTo>
                  <a:pt x="4312380" y="117603"/>
                </a:moveTo>
                <a:lnTo>
                  <a:pt x="4140261" y="777193"/>
                </a:lnTo>
                <a:lnTo>
                  <a:pt x="497381" y="777193"/>
                </a:lnTo>
                <a:lnTo>
                  <a:pt x="497381" y="894796"/>
                </a:lnTo>
                <a:lnTo>
                  <a:pt x="0" y="447398"/>
                </a:lnTo>
                <a:lnTo>
                  <a:pt x="497381" y="0"/>
                </a:lnTo>
                <a:lnTo>
                  <a:pt x="497381" y="1176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9" name="Group 28"/>
          <p:cNvGrpSpPr/>
          <p:nvPr/>
        </p:nvGrpSpPr>
        <p:grpSpPr>
          <a:xfrm rot="20760000">
            <a:off x="5605020" y="3630043"/>
            <a:ext cx="3096344" cy="518645"/>
            <a:chOff x="803640" y="3362835"/>
            <a:chExt cx="2059657" cy="518645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604481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015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جدول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508218"/>
              </p:ext>
            </p:extLst>
          </p:nvPr>
        </p:nvGraphicFramePr>
        <p:xfrm>
          <a:off x="755128" y="1360950"/>
          <a:ext cx="1752196" cy="3142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9767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86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$52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51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767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05132"/>
              </p:ext>
            </p:extLst>
          </p:nvPr>
        </p:nvGraphicFramePr>
        <p:xfrm>
          <a:off x="4691564" y="1360950"/>
          <a:ext cx="1752196" cy="3142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9767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86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$75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51"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767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399961"/>
              </p:ext>
            </p:extLst>
          </p:nvPr>
        </p:nvGraphicFramePr>
        <p:xfrm>
          <a:off x="2723346" y="1360950"/>
          <a:ext cx="1752196" cy="3142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2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9767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860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$80</a:t>
                      </a:r>
                      <a:endParaRPr lang="en-US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کنید.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29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51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4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767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659783" y="1347614"/>
            <a:ext cx="1872208" cy="31683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21"/>
          <p:cNvSpPr>
            <a:spLocks noChangeAspect="1"/>
          </p:cNvSpPr>
          <p:nvPr/>
        </p:nvSpPr>
        <p:spPr>
          <a:xfrm>
            <a:off x="7393223" y="1906808"/>
            <a:ext cx="405329" cy="4087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7795" y="2459538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4792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Fullppt\PNG이미지\핸드폰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819" y="1128131"/>
            <a:ext cx="2869272" cy="34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موبایل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6394" y="1850522"/>
            <a:ext cx="4827694" cy="678692"/>
            <a:chOff x="803640" y="3362835"/>
            <a:chExt cx="2059657" cy="678692"/>
          </a:xfrm>
        </p:grpSpPr>
        <p:sp>
          <p:nvSpPr>
            <p:cNvPr id="6" name="TextBox 5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6394" y="2528644"/>
            <a:ext cx="4827694" cy="678692"/>
            <a:chOff x="803640" y="3362835"/>
            <a:chExt cx="2059657" cy="678692"/>
          </a:xfrm>
        </p:grpSpPr>
        <p:sp>
          <p:nvSpPr>
            <p:cNvPr id="9" name="TextBox 8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36394" y="3206766"/>
            <a:ext cx="4827694" cy="678692"/>
            <a:chOff x="803640" y="3362835"/>
            <a:chExt cx="2059657" cy="678692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 flipH="1">
            <a:off x="5871186" y="4258449"/>
            <a:ext cx="505476" cy="505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 flipH="1">
            <a:off x="684872" y="4258449"/>
            <a:ext cx="505476" cy="505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 flipH="1">
            <a:off x="3278029" y="4258449"/>
            <a:ext cx="505476" cy="505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Rectangle 9"/>
          <p:cNvSpPr/>
          <p:nvPr/>
        </p:nvSpPr>
        <p:spPr>
          <a:xfrm flipH="1">
            <a:off x="811780" y="4393399"/>
            <a:ext cx="251661" cy="23557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ectangle 16"/>
          <p:cNvSpPr/>
          <p:nvPr/>
        </p:nvSpPr>
        <p:spPr>
          <a:xfrm rot="18900000" flipH="1">
            <a:off x="6020558" y="4340278"/>
            <a:ext cx="190661" cy="341820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ound Same Side Corner Rectangle 6"/>
          <p:cNvSpPr>
            <a:spLocks noChangeAspect="1"/>
          </p:cNvSpPr>
          <p:nvPr/>
        </p:nvSpPr>
        <p:spPr>
          <a:xfrm rot="18900000" flipH="1">
            <a:off x="3488086" y="4353516"/>
            <a:ext cx="85363" cy="34223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291357" y="4171842"/>
            <a:ext cx="1772938" cy="678692"/>
            <a:chOff x="803640" y="3362835"/>
            <a:chExt cx="2059657" cy="678692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928390" y="4171842"/>
            <a:ext cx="1772938" cy="678692"/>
            <a:chOff x="803640" y="3362835"/>
            <a:chExt cx="2059657" cy="678692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565423" y="4171842"/>
            <a:ext cx="1772938" cy="678692"/>
            <a:chOff x="803640" y="3362835"/>
            <a:chExt cx="2059657" cy="678692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ext Placeholder 1"/>
          <p:cNvSpPr txBox="1">
            <a:spLocks/>
          </p:cNvSpPr>
          <p:nvPr/>
        </p:nvSpPr>
        <p:spPr>
          <a:xfrm>
            <a:off x="511434" y="1419622"/>
            <a:ext cx="2999507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600" b="1" dirty="0">
                <a:solidFill>
                  <a:schemeClr val="accent1"/>
                </a:solidFill>
                <a:cs typeface="B Nazanin" panose="00000400000000000000" pitchFamily="2" charset="-78"/>
              </a:rPr>
              <a:t>نمونه کارها ساده طراحی شده است</a:t>
            </a:r>
            <a:endParaRPr lang="ko-KR" altLang="en-US" sz="1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DDAFEB3C-9D9D-48B7-B82B-D5031E69C3A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" name="그림 개체 틀 16">
            <a:extLst>
              <a:ext uri="{FF2B5EF4-FFF2-40B4-BE49-F238E27FC236}">
                <a16:creationId xmlns:a16="http://schemas.microsoft.com/office/drawing/2014/main" id="{0CC3BC67-E5A0-4C30-AFC1-1A60A568B52B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83853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hart 3">
            <a:extLst>
              <a:ext uri="{FF2B5EF4-FFF2-40B4-BE49-F238E27FC236}">
                <a16:creationId xmlns:a16="http://schemas.microsoft.com/office/drawing/2014/main" id="{4DDC3D16-22DE-4E6F-AB6A-699A17EB5A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0562259"/>
              </p:ext>
            </p:extLst>
          </p:nvPr>
        </p:nvGraphicFramePr>
        <p:xfrm>
          <a:off x="4792521" y="1130459"/>
          <a:ext cx="2327920" cy="2333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365138805"/>
              </p:ext>
            </p:extLst>
          </p:nvPr>
        </p:nvGraphicFramePr>
        <p:xfrm>
          <a:off x="2023942" y="1131590"/>
          <a:ext cx="2327920" cy="2333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 Same Side Corner Rectangle 8"/>
          <p:cNvSpPr/>
          <p:nvPr/>
        </p:nvSpPr>
        <p:spPr>
          <a:xfrm>
            <a:off x="863588" y="1350157"/>
            <a:ext cx="720080" cy="1896513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rgbClr val="F2A40D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 Same Side Corner Rectangle 20"/>
          <p:cNvSpPr/>
          <p:nvPr/>
        </p:nvSpPr>
        <p:spPr>
          <a:xfrm rot="10800000">
            <a:off x="7560331" y="1341398"/>
            <a:ext cx="897259" cy="1914030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572000" y="1203598"/>
            <a:ext cx="0" cy="2376264"/>
          </a:xfrm>
          <a:prstGeom prst="line">
            <a:avLst/>
          </a:prstGeom>
          <a:ln w="317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39552" y="3579862"/>
            <a:ext cx="8064896" cy="0"/>
          </a:xfrm>
          <a:prstGeom prst="line">
            <a:avLst/>
          </a:prstGeom>
          <a:ln w="317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 Same Side Corner Rectangle 8"/>
          <p:cNvSpPr/>
          <p:nvPr/>
        </p:nvSpPr>
        <p:spPr>
          <a:xfrm>
            <a:off x="863588" y="3757328"/>
            <a:ext cx="162170" cy="427116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Round Same Side Corner Rectangle 20"/>
          <p:cNvSpPr/>
          <p:nvPr/>
        </p:nvSpPr>
        <p:spPr>
          <a:xfrm rot="10800000">
            <a:off x="8255517" y="4316077"/>
            <a:ext cx="202073" cy="43106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4221" y="3740054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40%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92649" y="4299896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35%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209321" y="3717471"/>
            <a:ext cx="4738943" cy="506830"/>
            <a:chOff x="6228184" y="1749861"/>
            <a:chExt cx="2592288" cy="506830"/>
          </a:xfrm>
        </p:grpSpPr>
        <p:sp>
          <p:nvSpPr>
            <p:cNvPr id="22" name="TextBox 21"/>
            <p:cNvSpPr txBox="1"/>
            <p:nvPr/>
          </p:nvSpPr>
          <p:spPr>
            <a:xfrm>
              <a:off x="6228184" y="1979692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228184" y="1749861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209321" y="4278193"/>
            <a:ext cx="4738943" cy="506830"/>
            <a:chOff x="6228184" y="1749861"/>
            <a:chExt cx="2592288" cy="506830"/>
          </a:xfrm>
        </p:grpSpPr>
        <p:sp>
          <p:nvSpPr>
            <p:cNvPr id="25" name="TextBox 24"/>
            <p:cNvSpPr txBox="1"/>
            <p:nvPr/>
          </p:nvSpPr>
          <p:spPr>
            <a:xfrm>
              <a:off x="6228184" y="1979692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28184" y="1749861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5758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5536" y="3291830"/>
            <a:ext cx="8748464" cy="576064"/>
          </a:xfrm>
        </p:spPr>
        <p:txBody>
          <a:bodyPr/>
          <a:lstStyle/>
          <a:p>
            <a:pPr algn="r" rtl="1"/>
            <a:r>
              <a:rPr lang="fa-IR" altLang="ko-KR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</a:t>
            </a:r>
            <a:r>
              <a:rPr lang="fa-IR" altLang="ko-KR" b="1" dirty="0">
                <a:solidFill>
                  <a:schemeClr val="tx1"/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5536" y="3867894"/>
            <a:ext cx="8748464" cy="288032"/>
          </a:xfrm>
        </p:spPr>
        <p:txBody>
          <a:bodyPr/>
          <a:lstStyle/>
          <a:p>
            <a:pPr lvl="0" algn="r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27604" y="4145815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8ED70E4A-038B-48B7-B897-D152F6DFBAE6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4C7A53B2-A2F3-474D-AB2D-72203D54F6A4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54A0E86D-F418-4305-B80C-96948704E24A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2D205EE6-E63C-41BD-B9A0-097FA24E2E19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58351663-667F-482D-B20F-3CE639FE3E3E}"/>
              </a:ext>
            </a:extLst>
          </p:cNvPr>
          <p:cNvSpPr>
            <a:spLocks noGrp="1"/>
          </p:cNvSpPr>
          <p:nvPr>
            <p:ph type="pic" idx="16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5244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3319" name="Group 13318"/>
          <p:cNvGrpSpPr/>
          <p:nvPr/>
        </p:nvGrpSpPr>
        <p:grpSpPr>
          <a:xfrm rot="19917947">
            <a:off x="1469388" y="1353546"/>
            <a:ext cx="1665869" cy="3558872"/>
            <a:chOff x="1359132" y="345882"/>
            <a:chExt cx="1966239" cy="4200564"/>
          </a:xfrm>
        </p:grpSpPr>
        <p:grpSp>
          <p:nvGrpSpPr>
            <p:cNvPr id="24" name="Group 23"/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7" name="Rectangle 8"/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100000">
                    <a:schemeClr val="accent2">
                      <a:lumMod val="70000"/>
                      <a:lumOff val="3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>
                  <a:gd name="connsiteX0" fmla="*/ 0 w 1359043"/>
                  <a:gd name="connsiteY0" fmla="*/ 0 h 1813992"/>
                  <a:gd name="connsiteX1" fmla="*/ 1359043 w 1359043"/>
                  <a:gd name="connsiteY1" fmla="*/ 0 h 1813992"/>
                  <a:gd name="connsiteX2" fmla="*/ 1359043 w 1359043"/>
                  <a:gd name="connsiteY2" fmla="*/ 212596 h 1813992"/>
                  <a:gd name="connsiteX3" fmla="*/ 806822 w 1359043"/>
                  <a:gd name="connsiteY3" fmla="*/ 1813992 h 1813992"/>
                  <a:gd name="connsiteX4" fmla="*/ 1012 w 1359043"/>
                  <a:gd name="connsiteY4" fmla="*/ 289727 h 1813992"/>
                  <a:gd name="connsiteX5" fmla="*/ 0 w 1359043"/>
                  <a:gd name="connsiteY5" fmla="*/ 289727 h 1813992"/>
                  <a:gd name="connsiteX6" fmla="*/ 0 w 1359043"/>
                  <a:gd name="connsiteY6" fmla="*/ 288030 h 1813992"/>
                  <a:gd name="connsiteX7" fmla="*/ 0 w 1359043"/>
                  <a:gd name="connsiteY7" fmla="*/ 0 h 1813992"/>
                  <a:gd name="connsiteX0" fmla="*/ 0 w 1359043"/>
                  <a:gd name="connsiteY0" fmla="*/ 0 h 1820658"/>
                  <a:gd name="connsiteX1" fmla="*/ 1359043 w 1359043"/>
                  <a:gd name="connsiteY1" fmla="*/ 0 h 1820658"/>
                  <a:gd name="connsiteX2" fmla="*/ 1359043 w 1359043"/>
                  <a:gd name="connsiteY2" fmla="*/ 212596 h 1820658"/>
                  <a:gd name="connsiteX3" fmla="*/ 720119 w 1359043"/>
                  <a:gd name="connsiteY3" fmla="*/ 1820658 h 1820658"/>
                  <a:gd name="connsiteX4" fmla="*/ 1012 w 1359043"/>
                  <a:gd name="connsiteY4" fmla="*/ 289727 h 1820658"/>
                  <a:gd name="connsiteX5" fmla="*/ 0 w 1359043"/>
                  <a:gd name="connsiteY5" fmla="*/ 289727 h 1820658"/>
                  <a:gd name="connsiteX6" fmla="*/ 0 w 1359043"/>
                  <a:gd name="connsiteY6" fmla="*/ 288030 h 1820658"/>
                  <a:gd name="connsiteX7" fmla="*/ 0 w 1359043"/>
                  <a:gd name="connsiteY7" fmla="*/ 0 h 182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9043" h="1820658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720119" y="1820658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>
                  <a:gd name="connsiteX0" fmla="*/ 0 w 1345558"/>
                  <a:gd name="connsiteY0" fmla="*/ 0 h 1783227"/>
                  <a:gd name="connsiteX1" fmla="*/ 897414 w 1345558"/>
                  <a:gd name="connsiteY1" fmla="*/ 0 h 1783227"/>
                  <a:gd name="connsiteX2" fmla="*/ 901843 w 1345558"/>
                  <a:gd name="connsiteY2" fmla="*/ 212596 h 1783227"/>
                  <a:gd name="connsiteX3" fmla="*/ 1345558 w 1345558"/>
                  <a:gd name="connsiteY3" fmla="*/ 1783227 h 1783227"/>
                  <a:gd name="connsiteX4" fmla="*/ 1012 w 1345558"/>
                  <a:gd name="connsiteY4" fmla="*/ 289727 h 1783227"/>
                  <a:gd name="connsiteX5" fmla="*/ 0 w 1345558"/>
                  <a:gd name="connsiteY5" fmla="*/ 289727 h 1783227"/>
                  <a:gd name="connsiteX6" fmla="*/ 0 w 1345558"/>
                  <a:gd name="connsiteY6" fmla="*/ 288030 h 1783227"/>
                  <a:gd name="connsiteX7" fmla="*/ 0 w 1345558"/>
                  <a:gd name="connsiteY7" fmla="*/ 0 h 1783227"/>
                  <a:gd name="connsiteX0" fmla="*/ 0 w 1331023"/>
                  <a:gd name="connsiteY0" fmla="*/ 0 h 1763232"/>
                  <a:gd name="connsiteX1" fmla="*/ 897414 w 1331023"/>
                  <a:gd name="connsiteY1" fmla="*/ 0 h 1763232"/>
                  <a:gd name="connsiteX2" fmla="*/ 901843 w 1331023"/>
                  <a:gd name="connsiteY2" fmla="*/ 212596 h 1763232"/>
                  <a:gd name="connsiteX3" fmla="*/ 1331023 w 1331023"/>
                  <a:gd name="connsiteY3" fmla="*/ 1763232 h 1763232"/>
                  <a:gd name="connsiteX4" fmla="*/ 1012 w 1331023"/>
                  <a:gd name="connsiteY4" fmla="*/ 289727 h 1763232"/>
                  <a:gd name="connsiteX5" fmla="*/ 0 w 1331023"/>
                  <a:gd name="connsiteY5" fmla="*/ 289727 h 1763232"/>
                  <a:gd name="connsiteX6" fmla="*/ 0 w 1331023"/>
                  <a:gd name="connsiteY6" fmla="*/ 288030 h 1763232"/>
                  <a:gd name="connsiteX7" fmla="*/ 0 w 1331023"/>
                  <a:gd name="connsiteY7" fmla="*/ 0 h 17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1023" h="1763232">
                    <a:moveTo>
                      <a:pt x="0" y="0"/>
                    </a:moveTo>
                    <a:lnTo>
                      <a:pt x="897414" y="0"/>
                    </a:lnTo>
                    <a:cubicBezTo>
                      <a:pt x="898890" y="70865"/>
                      <a:pt x="900367" y="141731"/>
                      <a:pt x="901843" y="212596"/>
                    </a:cubicBezTo>
                    <a:lnTo>
                      <a:pt x="1331023" y="1763232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 2"/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 2"/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100000">
                    <a:schemeClr val="accent1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 2"/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Isosceles Triangle 4"/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18" name="Teardrop 30"/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>
                  <a:gd name="connsiteX0" fmla="*/ 293361 w 2192670"/>
                  <a:gd name="connsiteY0" fmla="*/ 1899310 h 2192671"/>
                  <a:gd name="connsiteX1" fmla="*/ 0 w 2192670"/>
                  <a:gd name="connsiteY1" fmla="*/ 1191074 h 2192671"/>
                  <a:gd name="connsiteX2" fmla="*/ 1001597 w 2192670"/>
                  <a:gd name="connsiteY2" fmla="*/ 189477 h 2192671"/>
                  <a:gd name="connsiteX3" fmla="*/ 1341342 w 2192670"/>
                  <a:gd name="connsiteY3" fmla="*/ 189477 h 2192671"/>
                  <a:gd name="connsiteX4" fmla="*/ 1530818 w 2192670"/>
                  <a:gd name="connsiteY4" fmla="*/ 0 h 2192671"/>
                  <a:gd name="connsiteX5" fmla="*/ 1806586 w 2192670"/>
                  <a:gd name="connsiteY5" fmla="*/ 0 h 2192671"/>
                  <a:gd name="connsiteX6" fmla="*/ 1996062 w 2192670"/>
                  <a:gd name="connsiteY6" fmla="*/ 189477 h 2192671"/>
                  <a:gd name="connsiteX7" fmla="*/ 2003194 w 2192670"/>
                  <a:gd name="connsiteY7" fmla="*/ 189477 h 2192671"/>
                  <a:gd name="connsiteX8" fmla="*/ 2003194 w 2192670"/>
                  <a:gd name="connsiteY8" fmla="*/ 196609 h 2192671"/>
                  <a:gd name="connsiteX9" fmla="*/ 2192670 w 2192670"/>
                  <a:gd name="connsiteY9" fmla="*/ 386085 h 2192671"/>
                  <a:gd name="connsiteX10" fmla="*/ 2192670 w 2192670"/>
                  <a:gd name="connsiteY10" fmla="*/ 661852 h 2192671"/>
                  <a:gd name="connsiteX11" fmla="*/ 2003193 w 2192670"/>
                  <a:gd name="connsiteY11" fmla="*/ 851329 h 2192671"/>
                  <a:gd name="connsiteX12" fmla="*/ 2003194 w 2192670"/>
                  <a:gd name="connsiteY12" fmla="*/ 1191074 h 2192671"/>
                  <a:gd name="connsiteX13" fmla="*/ 1001597 w 2192670"/>
                  <a:gd name="connsiteY13" fmla="*/ 2192671 h 2192671"/>
                  <a:gd name="connsiteX14" fmla="*/ 293361 w 2192670"/>
                  <a:gd name="connsiteY14" fmla="*/ 1899310 h 219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670" h="2192671">
                    <a:moveTo>
                      <a:pt x="293361" y="1899310"/>
                    </a:moveTo>
                    <a:cubicBezTo>
                      <a:pt x="112107" y="1718057"/>
                      <a:pt x="0" y="1467657"/>
                      <a:pt x="0" y="1191074"/>
                    </a:cubicBezTo>
                    <a:cubicBezTo>
                      <a:pt x="0" y="637907"/>
                      <a:pt x="448430" y="189477"/>
                      <a:pt x="1001597" y="189477"/>
                    </a:cubicBezTo>
                    <a:lnTo>
                      <a:pt x="1341342" y="189477"/>
                    </a:lnTo>
                    <a:lnTo>
                      <a:pt x="1530818" y="0"/>
                    </a:lnTo>
                    <a:cubicBezTo>
                      <a:pt x="1606970" y="-76151"/>
                      <a:pt x="1730435" y="-76151"/>
                      <a:pt x="1806586" y="0"/>
                    </a:cubicBezTo>
                    <a:lnTo>
                      <a:pt x="1996062" y="189477"/>
                    </a:lnTo>
                    <a:lnTo>
                      <a:pt x="2003194" y="189477"/>
                    </a:lnTo>
                    <a:lnTo>
                      <a:pt x="2003194" y="196609"/>
                    </a:lnTo>
                    <a:lnTo>
                      <a:pt x="2192670" y="386085"/>
                    </a:lnTo>
                    <a:cubicBezTo>
                      <a:pt x="2268822" y="462236"/>
                      <a:pt x="2268822" y="585701"/>
                      <a:pt x="2192670" y="661852"/>
                    </a:cubicBezTo>
                    <a:lnTo>
                      <a:pt x="2003193" y="851329"/>
                    </a:lnTo>
                    <a:cubicBezTo>
                      <a:pt x="2003193" y="964577"/>
                      <a:pt x="2003194" y="1077826"/>
                      <a:pt x="2003194" y="1191074"/>
                    </a:cubicBezTo>
                    <a:cubicBezTo>
                      <a:pt x="2003194" y="1744241"/>
                      <a:pt x="1554764" y="2192671"/>
                      <a:pt x="1001597" y="2192671"/>
                    </a:cubicBezTo>
                    <a:cubicBezTo>
                      <a:pt x="725014" y="2192671"/>
                      <a:pt x="474614" y="2080563"/>
                      <a:pt x="293361" y="189931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Trapezoid 24"/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 rot="189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 rot="162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313" name="Freeform 13312"/>
          <p:cNvSpPr/>
          <p:nvPr/>
        </p:nvSpPr>
        <p:spPr>
          <a:xfrm>
            <a:off x="-15861" y="2530131"/>
            <a:ext cx="3091680" cy="1938501"/>
          </a:xfrm>
          <a:custGeom>
            <a:avLst/>
            <a:gdLst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70591 w 2896332"/>
              <a:gd name="connsiteY13" fmla="*/ 23329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62971 w 2896332"/>
              <a:gd name="connsiteY13" fmla="*/ 26758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06617 w 2896332"/>
              <a:gd name="connsiteY10" fmla="*/ 176960 h 1871397"/>
              <a:gd name="connsiteX11" fmla="*/ 1962971 w 2896332"/>
              <a:gd name="connsiteY11" fmla="*/ 267583 h 1871397"/>
              <a:gd name="connsiteX12" fmla="*/ 1973469 w 2896332"/>
              <a:gd name="connsiteY12" fmla="*/ 784519 h 1871397"/>
              <a:gd name="connsiteX13" fmla="*/ 1866010 w 2896332"/>
              <a:gd name="connsiteY13" fmla="*/ 878218 h 1871397"/>
              <a:gd name="connsiteX14" fmla="*/ 2733769 w 2896332"/>
              <a:gd name="connsiteY14" fmla="*/ 1387129 h 1871397"/>
              <a:gd name="connsiteX15" fmla="*/ 2694623 w 2896332"/>
              <a:gd name="connsiteY15" fmla="*/ 1674208 h 1871397"/>
              <a:gd name="connsiteX16" fmla="*/ 2394496 w 2896332"/>
              <a:gd name="connsiteY16" fmla="*/ 1654634 h 1871397"/>
              <a:gd name="connsiteX17" fmla="*/ 2023060 w 2896332"/>
              <a:gd name="connsiteY17" fmla="*/ 1634793 h 1871397"/>
              <a:gd name="connsiteX18" fmla="*/ 1739085 w 2896332"/>
              <a:gd name="connsiteY18" fmla="*/ 1871397 h 1871397"/>
              <a:gd name="connsiteX19" fmla="*/ 1648664 w 2896332"/>
              <a:gd name="connsiteY19" fmla="*/ 1582137 h 1871397"/>
              <a:gd name="connsiteX20" fmla="*/ 1376671 w 2896332"/>
              <a:gd name="connsiteY20" fmla="*/ 1700306 h 1871397"/>
              <a:gd name="connsiteX21" fmla="*/ 1415819 w 2896332"/>
              <a:gd name="connsiteY21" fmla="*/ 1334933 h 1871397"/>
              <a:gd name="connsiteX22" fmla="*/ 665501 w 2896332"/>
              <a:gd name="connsiteY22" fmla="*/ 1276212 h 1871397"/>
              <a:gd name="connsiteX23" fmla="*/ 0 w 2896332"/>
              <a:gd name="connsiteY23" fmla="*/ 1126148 h 1871397"/>
              <a:gd name="connsiteX24" fmla="*/ 13050 w 2896332"/>
              <a:gd name="connsiteY24" fmla="*/ 284488 h 1871397"/>
              <a:gd name="connsiteX25" fmla="*/ 1898646 w 2896332"/>
              <a:gd name="connsiteY25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74819 w 2896332"/>
              <a:gd name="connsiteY16" fmla="*/ 1565782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8202 h 1872827"/>
              <a:gd name="connsiteX1" fmla="*/ 2655476 w 2896332"/>
              <a:gd name="connsiteY1" fmla="*/ 586045 h 1872827"/>
              <a:gd name="connsiteX2" fmla="*/ 2828170 w 2896332"/>
              <a:gd name="connsiteY2" fmla="*/ 1011931 h 1872827"/>
              <a:gd name="connsiteX3" fmla="*/ 2883834 w 2896332"/>
              <a:gd name="connsiteY3" fmla="*/ 1310265 h 1872827"/>
              <a:gd name="connsiteX4" fmla="*/ 2799743 w 2896332"/>
              <a:gd name="connsiteY4" fmla="*/ 1673528 h 1872827"/>
              <a:gd name="connsiteX5" fmla="*/ 2521033 w 2896332"/>
              <a:gd name="connsiteY5" fmla="*/ 1161851 h 1872827"/>
              <a:gd name="connsiteX6" fmla="*/ 2514265 w 2896332"/>
              <a:gd name="connsiteY6" fmla="*/ 468202 h 1872827"/>
              <a:gd name="connsiteX7" fmla="*/ 1898646 w 2896332"/>
              <a:gd name="connsiteY7" fmla="*/ 1476 h 1872827"/>
              <a:gd name="connsiteX8" fmla="*/ 1906617 w 2896332"/>
              <a:gd name="connsiteY8" fmla="*/ 178390 h 1872827"/>
              <a:gd name="connsiteX9" fmla="*/ 1962971 w 2896332"/>
              <a:gd name="connsiteY9" fmla="*/ 269013 h 1872827"/>
              <a:gd name="connsiteX10" fmla="*/ 1973469 w 2896332"/>
              <a:gd name="connsiteY10" fmla="*/ 785949 h 1872827"/>
              <a:gd name="connsiteX11" fmla="*/ 1866010 w 2896332"/>
              <a:gd name="connsiteY11" fmla="*/ 879648 h 1872827"/>
              <a:gd name="connsiteX12" fmla="*/ 2733769 w 2896332"/>
              <a:gd name="connsiteY12" fmla="*/ 1388559 h 1872827"/>
              <a:gd name="connsiteX13" fmla="*/ 2694623 w 2896332"/>
              <a:gd name="connsiteY13" fmla="*/ 1641133 h 1872827"/>
              <a:gd name="connsiteX14" fmla="*/ 2385869 w 2896332"/>
              <a:gd name="connsiteY14" fmla="*/ 1587053 h 1872827"/>
              <a:gd name="connsiteX15" fmla="*/ 2074819 w 2896332"/>
              <a:gd name="connsiteY15" fmla="*/ 1567212 h 1872827"/>
              <a:gd name="connsiteX16" fmla="*/ 1739085 w 2896332"/>
              <a:gd name="connsiteY16" fmla="*/ 1872827 h 1872827"/>
              <a:gd name="connsiteX17" fmla="*/ 1648664 w 2896332"/>
              <a:gd name="connsiteY17" fmla="*/ 1583567 h 1872827"/>
              <a:gd name="connsiteX18" fmla="*/ 1376671 w 2896332"/>
              <a:gd name="connsiteY18" fmla="*/ 1701736 h 1872827"/>
              <a:gd name="connsiteX19" fmla="*/ 1415819 w 2896332"/>
              <a:gd name="connsiteY19" fmla="*/ 1336363 h 1872827"/>
              <a:gd name="connsiteX20" fmla="*/ 665501 w 2896332"/>
              <a:gd name="connsiteY20" fmla="*/ 1277642 h 1872827"/>
              <a:gd name="connsiteX21" fmla="*/ 0 w 2896332"/>
              <a:gd name="connsiteY21" fmla="*/ 1127578 h 1872827"/>
              <a:gd name="connsiteX22" fmla="*/ 13050 w 2896332"/>
              <a:gd name="connsiteY22" fmla="*/ 285918 h 1872827"/>
              <a:gd name="connsiteX23" fmla="*/ 1898646 w 2896332"/>
              <a:gd name="connsiteY23" fmla="*/ 1476 h 187282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87909 w 2896332"/>
              <a:gd name="connsiteY5" fmla="*/ 1152990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6332"/>
              <a:gd name="connsiteY0" fmla="*/ 251285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09609 w 2896332"/>
              <a:gd name="connsiteY6" fmla="*/ 251285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4163"/>
              <a:gd name="connsiteY0" fmla="*/ 251285 h 1871397"/>
              <a:gd name="connsiteX1" fmla="*/ 2655476 w 2894163"/>
              <a:gd name="connsiteY1" fmla="*/ 584615 h 1871397"/>
              <a:gd name="connsiteX2" fmla="*/ 2828170 w 2894163"/>
              <a:gd name="connsiteY2" fmla="*/ 1010501 h 1871397"/>
              <a:gd name="connsiteX3" fmla="*/ 2883834 w 2894163"/>
              <a:gd name="connsiteY3" fmla="*/ 1308835 h 1871397"/>
              <a:gd name="connsiteX4" fmla="*/ 2792313 w 2894163"/>
              <a:gd name="connsiteY4" fmla="*/ 1690675 h 1871397"/>
              <a:gd name="connsiteX5" fmla="*/ 2651069 w 2894163"/>
              <a:gd name="connsiteY5" fmla="*/ 1156706 h 1871397"/>
              <a:gd name="connsiteX6" fmla="*/ 2209609 w 2894163"/>
              <a:gd name="connsiteY6" fmla="*/ 251285 h 1871397"/>
              <a:gd name="connsiteX7" fmla="*/ 1898646 w 2894163"/>
              <a:gd name="connsiteY7" fmla="*/ 46 h 1871397"/>
              <a:gd name="connsiteX8" fmla="*/ 1941303 w 2894163"/>
              <a:gd name="connsiteY8" fmla="*/ 293585 h 1871397"/>
              <a:gd name="connsiteX9" fmla="*/ 1974640 w 2894163"/>
              <a:gd name="connsiteY9" fmla="*/ 533402 h 1871397"/>
              <a:gd name="connsiteX10" fmla="*/ 1973469 w 2894163"/>
              <a:gd name="connsiteY10" fmla="*/ 784519 h 1871397"/>
              <a:gd name="connsiteX11" fmla="*/ 1866010 w 2894163"/>
              <a:gd name="connsiteY11" fmla="*/ 878218 h 1871397"/>
              <a:gd name="connsiteX12" fmla="*/ 2733769 w 2894163"/>
              <a:gd name="connsiteY12" fmla="*/ 1387129 h 1871397"/>
              <a:gd name="connsiteX13" fmla="*/ 2694623 w 2894163"/>
              <a:gd name="connsiteY13" fmla="*/ 1639703 h 1871397"/>
              <a:gd name="connsiteX14" fmla="*/ 2385869 w 2894163"/>
              <a:gd name="connsiteY14" fmla="*/ 1585623 h 1871397"/>
              <a:gd name="connsiteX15" fmla="*/ 2074819 w 2894163"/>
              <a:gd name="connsiteY15" fmla="*/ 1565782 h 1871397"/>
              <a:gd name="connsiteX16" fmla="*/ 1739085 w 2894163"/>
              <a:gd name="connsiteY16" fmla="*/ 1871397 h 1871397"/>
              <a:gd name="connsiteX17" fmla="*/ 1648664 w 2894163"/>
              <a:gd name="connsiteY17" fmla="*/ 1582137 h 1871397"/>
              <a:gd name="connsiteX18" fmla="*/ 1376671 w 2894163"/>
              <a:gd name="connsiteY18" fmla="*/ 1700306 h 1871397"/>
              <a:gd name="connsiteX19" fmla="*/ 1415819 w 2894163"/>
              <a:gd name="connsiteY19" fmla="*/ 1334933 h 1871397"/>
              <a:gd name="connsiteX20" fmla="*/ 665501 w 2894163"/>
              <a:gd name="connsiteY20" fmla="*/ 1276212 h 1871397"/>
              <a:gd name="connsiteX21" fmla="*/ 0 w 2894163"/>
              <a:gd name="connsiteY21" fmla="*/ 1126148 h 1871397"/>
              <a:gd name="connsiteX22" fmla="*/ 13050 w 2894163"/>
              <a:gd name="connsiteY22" fmla="*/ 284488 h 1871397"/>
              <a:gd name="connsiteX23" fmla="*/ 1898646 w 2894163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51069 w 2889213"/>
              <a:gd name="connsiteY5" fmla="*/ 1156706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228993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150164 w 2889213"/>
              <a:gd name="connsiteY6" fmla="*/ 228993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941303 w 2889213"/>
              <a:gd name="connsiteY8" fmla="*/ 178433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92904 w 2889213"/>
              <a:gd name="connsiteY9" fmla="*/ 459050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48320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56"/>
              <a:gd name="connsiteX1" fmla="*/ 2655476 w 2889213"/>
              <a:gd name="connsiteY1" fmla="*/ 469395 h 1800456"/>
              <a:gd name="connsiteX2" fmla="*/ 2828170 w 2889213"/>
              <a:gd name="connsiteY2" fmla="*/ 895281 h 1800456"/>
              <a:gd name="connsiteX3" fmla="*/ 2883834 w 2889213"/>
              <a:gd name="connsiteY3" fmla="*/ 1193615 h 1800456"/>
              <a:gd name="connsiteX4" fmla="*/ 2840612 w 2889213"/>
              <a:gd name="connsiteY4" fmla="*/ 1449135 h 1800456"/>
              <a:gd name="connsiteX5" fmla="*/ 2632493 w 2889213"/>
              <a:gd name="connsiteY5" fmla="*/ 1060062 h 1800456"/>
              <a:gd name="connsiteX6" fmla="*/ 2150164 w 2889213"/>
              <a:gd name="connsiteY6" fmla="*/ 113773 h 1800456"/>
              <a:gd name="connsiteX7" fmla="*/ 1348782 w 2889213"/>
              <a:gd name="connsiteY7" fmla="*/ 0 h 1800456"/>
              <a:gd name="connsiteX8" fmla="*/ 1714668 w 2889213"/>
              <a:gd name="connsiteY8" fmla="*/ 204372 h 1800456"/>
              <a:gd name="connsiteX9" fmla="*/ 1866896 w 2889213"/>
              <a:gd name="connsiteY9" fmla="*/ 462766 h 1800456"/>
              <a:gd name="connsiteX10" fmla="*/ 1973469 w 2889213"/>
              <a:gd name="connsiteY10" fmla="*/ 669299 h 1800456"/>
              <a:gd name="connsiteX11" fmla="*/ 1866010 w 2889213"/>
              <a:gd name="connsiteY11" fmla="*/ 762998 h 1800456"/>
              <a:gd name="connsiteX12" fmla="*/ 2733769 w 2889213"/>
              <a:gd name="connsiteY12" fmla="*/ 1271909 h 1800456"/>
              <a:gd name="connsiteX13" fmla="*/ 2694623 w 2889213"/>
              <a:gd name="connsiteY13" fmla="*/ 1524483 h 1800456"/>
              <a:gd name="connsiteX14" fmla="*/ 2385869 w 2889213"/>
              <a:gd name="connsiteY14" fmla="*/ 1470403 h 1800456"/>
              <a:gd name="connsiteX15" fmla="*/ 2191986 w 2889213"/>
              <a:gd name="connsiteY15" fmla="*/ 1800407 h 1800456"/>
              <a:gd name="connsiteX16" fmla="*/ 2074819 w 2889213"/>
              <a:gd name="connsiteY16" fmla="*/ 1450562 h 1800456"/>
              <a:gd name="connsiteX17" fmla="*/ 1739085 w 2889213"/>
              <a:gd name="connsiteY17" fmla="*/ 1756177 h 1800456"/>
              <a:gd name="connsiteX18" fmla="*/ 1648664 w 2889213"/>
              <a:gd name="connsiteY18" fmla="*/ 1466917 h 1800456"/>
              <a:gd name="connsiteX19" fmla="*/ 1376671 w 2889213"/>
              <a:gd name="connsiteY19" fmla="*/ 1585086 h 1800456"/>
              <a:gd name="connsiteX20" fmla="*/ 1415819 w 2889213"/>
              <a:gd name="connsiteY20" fmla="*/ 1219713 h 1800456"/>
              <a:gd name="connsiteX21" fmla="*/ 665501 w 2889213"/>
              <a:gd name="connsiteY21" fmla="*/ 1160992 h 1800456"/>
              <a:gd name="connsiteX22" fmla="*/ 0 w 2889213"/>
              <a:gd name="connsiteY22" fmla="*/ 1010928 h 1800456"/>
              <a:gd name="connsiteX23" fmla="*/ 13050 w 2889213"/>
              <a:gd name="connsiteY23" fmla="*/ 169268 h 1800456"/>
              <a:gd name="connsiteX24" fmla="*/ 1348782 w 2889213"/>
              <a:gd name="connsiteY24" fmla="*/ 0 h 1800456"/>
              <a:gd name="connsiteX0" fmla="*/ 2150164 w 2889213"/>
              <a:gd name="connsiteY0" fmla="*/ 113773 h 1811599"/>
              <a:gd name="connsiteX1" fmla="*/ 2655476 w 2889213"/>
              <a:gd name="connsiteY1" fmla="*/ 469395 h 1811599"/>
              <a:gd name="connsiteX2" fmla="*/ 2828170 w 2889213"/>
              <a:gd name="connsiteY2" fmla="*/ 895281 h 1811599"/>
              <a:gd name="connsiteX3" fmla="*/ 2883834 w 2889213"/>
              <a:gd name="connsiteY3" fmla="*/ 1193615 h 1811599"/>
              <a:gd name="connsiteX4" fmla="*/ 2840612 w 2889213"/>
              <a:gd name="connsiteY4" fmla="*/ 1449135 h 1811599"/>
              <a:gd name="connsiteX5" fmla="*/ 2632493 w 2889213"/>
              <a:gd name="connsiteY5" fmla="*/ 1060062 h 1811599"/>
              <a:gd name="connsiteX6" fmla="*/ 2150164 w 2889213"/>
              <a:gd name="connsiteY6" fmla="*/ 113773 h 1811599"/>
              <a:gd name="connsiteX7" fmla="*/ 1348782 w 2889213"/>
              <a:gd name="connsiteY7" fmla="*/ 0 h 1811599"/>
              <a:gd name="connsiteX8" fmla="*/ 1714668 w 2889213"/>
              <a:gd name="connsiteY8" fmla="*/ 204372 h 1811599"/>
              <a:gd name="connsiteX9" fmla="*/ 1866896 w 2889213"/>
              <a:gd name="connsiteY9" fmla="*/ 462766 h 1811599"/>
              <a:gd name="connsiteX10" fmla="*/ 1973469 w 2889213"/>
              <a:gd name="connsiteY10" fmla="*/ 669299 h 1811599"/>
              <a:gd name="connsiteX11" fmla="*/ 1866010 w 2889213"/>
              <a:gd name="connsiteY11" fmla="*/ 762998 h 1811599"/>
              <a:gd name="connsiteX12" fmla="*/ 2733769 w 2889213"/>
              <a:gd name="connsiteY12" fmla="*/ 1271909 h 1811599"/>
              <a:gd name="connsiteX13" fmla="*/ 2694623 w 2889213"/>
              <a:gd name="connsiteY13" fmla="*/ 1524483 h 1811599"/>
              <a:gd name="connsiteX14" fmla="*/ 2385869 w 2889213"/>
              <a:gd name="connsiteY14" fmla="*/ 1470403 h 1811599"/>
              <a:gd name="connsiteX15" fmla="*/ 2214278 w 2889213"/>
              <a:gd name="connsiteY15" fmla="*/ 1811553 h 1811599"/>
              <a:gd name="connsiteX16" fmla="*/ 2074819 w 2889213"/>
              <a:gd name="connsiteY16" fmla="*/ 1450562 h 1811599"/>
              <a:gd name="connsiteX17" fmla="*/ 1739085 w 2889213"/>
              <a:gd name="connsiteY17" fmla="*/ 1756177 h 1811599"/>
              <a:gd name="connsiteX18" fmla="*/ 1648664 w 2889213"/>
              <a:gd name="connsiteY18" fmla="*/ 1466917 h 1811599"/>
              <a:gd name="connsiteX19" fmla="*/ 1376671 w 2889213"/>
              <a:gd name="connsiteY19" fmla="*/ 1585086 h 1811599"/>
              <a:gd name="connsiteX20" fmla="*/ 1415819 w 2889213"/>
              <a:gd name="connsiteY20" fmla="*/ 1219713 h 1811599"/>
              <a:gd name="connsiteX21" fmla="*/ 665501 w 2889213"/>
              <a:gd name="connsiteY21" fmla="*/ 1160992 h 1811599"/>
              <a:gd name="connsiteX22" fmla="*/ 0 w 2889213"/>
              <a:gd name="connsiteY22" fmla="*/ 1010928 h 1811599"/>
              <a:gd name="connsiteX23" fmla="*/ 13050 w 2889213"/>
              <a:gd name="connsiteY23" fmla="*/ 169268 h 1811599"/>
              <a:gd name="connsiteX24" fmla="*/ 1348782 w 2889213"/>
              <a:gd name="connsiteY24" fmla="*/ 0 h 1811599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89213" h="1811553">
                <a:moveTo>
                  <a:pt x="2150164" y="113773"/>
                </a:moveTo>
                <a:lnTo>
                  <a:pt x="2655476" y="469395"/>
                </a:lnTo>
                <a:cubicBezTo>
                  <a:pt x="2724937" y="612627"/>
                  <a:pt x="2790110" y="774578"/>
                  <a:pt x="2828170" y="895281"/>
                </a:cubicBezTo>
                <a:cubicBezTo>
                  <a:pt x="2845006" y="1009922"/>
                  <a:pt x="2872906" y="1094971"/>
                  <a:pt x="2883834" y="1193615"/>
                </a:cubicBezTo>
                <a:cubicBezTo>
                  <a:pt x="2898597" y="1276508"/>
                  <a:pt x="2882583" y="1383685"/>
                  <a:pt x="2840612" y="1449135"/>
                </a:cubicBezTo>
                <a:cubicBezTo>
                  <a:pt x="2801112" y="1388173"/>
                  <a:pt x="2764708" y="1276910"/>
                  <a:pt x="2632493" y="1060062"/>
                </a:cubicBezTo>
                <a:cubicBezTo>
                  <a:pt x="2521003" y="837054"/>
                  <a:pt x="2268591" y="370791"/>
                  <a:pt x="2150164" y="113773"/>
                </a:cubicBezTo>
                <a:close/>
                <a:moveTo>
                  <a:pt x="1348782" y="0"/>
                </a:moveTo>
                <a:cubicBezTo>
                  <a:pt x="1445338" y="154432"/>
                  <a:pt x="1639668" y="165874"/>
                  <a:pt x="1714668" y="204372"/>
                </a:cubicBezTo>
                <a:cubicBezTo>
                  <a:pt x="1723722" y="285320"/>
                  <a:pt x="1831199" y="402612"/>
                  <a:pt x="1866896" y="462766"/>
                </a:cubicBezTo>
                <a:cubicBezTo>
                  <a:pt x="1913125" y="544588"/>
                  <a:pt x="1935949" y="596454"/>
                  <a:pt x="1973469" y="669299"/>
                </a:cubicBezTo>
                <a:cubicBezTo>
                  <a:pt x="1909251" y="682689"/>
                  <a:pt x="1863715" y="712895"/>
                  <a:pt x="1866010" y="762998"/>
                </a:cubicBezTo>
                <a:cubicBezTo>
                  <a:pt x="1884495" y="971782"/>
                  <a:pt x="2517373" y="1008755"/>
                  <a:pt x="2733769" y="1271909"/>
                </a:cubicBezTo>
                <a:cubicBezTo>
                  <a:pt x="2839248" y="1365427"/>
                  <a:pt x="2779441" y="1512521"/>
                  <a:pt x="2694623" y="1524483"/>
                </a:cubicBezTo>
                <a:cubicBezTo>
                  <a:pt x="2575007" y="1522308"/>
                  <a:pt x="2538107" y="1485627"/>
                  <a:pt x="2385869" y="1470403"/>
                </a:cubicBezTo>
                <a:cubicBezTo>
                  <a:pt x="2333676" y="1639614"/>
                  <a:pt x="2280982" y="1755416"/>
                  <a:pt x="2214278" y="1811553"/>
                </a:cubicBezTo>
                <a:cubicBezTo>
                  <a:pt x="2147576" y="1804531"/>
                  <a:pt x="2033271" y="1685187"/>
                  <a:pt x="2074819" y="1450562"/>
                </a:cubicBezTo>
                <a:cubicBezTo>
                  <a:pt x="1992109" y="1541380"/>
                  <a:pt x="1856720" y="1716561"/>
                  <a:pt x="1739085" y="1756177"/>
                </a:cubicBezTo>
                <a:cubicBezTo>
                  <a:pt x="1647742" y="1688758"/>
                  <a:pt x="1625791" y="1561162"/>
                  <a:pt x="1648664" y="1466917"/>
                </a:cubicBezTo>
                <a:cubicBezTo>
                  <a:pt x="1575908" y="1517602"/>
                  <a:pt x="1475987" y="1575732"/>
                  <a:pt x="1376671" y="1585086"/>
                </a:cubicBezTo>
                <a:cubicBezTo>
                  <a:pt x="1265755" y="1421973"/>
                  <a:pt x="1344050" y="1304532"/>
                  <a:pt x="1415819" y="1219713"/>
                </a:cubicBezTo>
                <a:cubicBezTo>
                  <a:pt x="1106992" y="1284958"/>
                  <a:pt x="922130" y="1226237"/>
                  <a:pt x="665501" y="1160992"/>
                </a:cubicBezTo>
                <a:cubicBezTo>
                  <a:pt x="467591" y="1128369"/>
                  <a:pt x="282729" y="1004403"/>
                  <a:pt x="0" y="1010928"/>
                </a:cubicBezTo>
                <a:lnTo>
                  <a:pt x="13050" y="169268"/>
                </a:lnTo>
                <a:cubicBezTo>
                  <a:pt x="722590" y="234513"/>
                  <a:pt x="1132701" y="28762"/>
                  <a:pt x="134878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4164238" y="1403944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rgbClr val="32AEB8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164238" y="2262705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rgbClr val="32AEB8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4164238" y="3104324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rgbClr val="32AEB8"/>
              </a:solidFill>
              <a:cs typeface="B Nazanin" panose="00000400000000000000" pitchFamily="2" charset="-78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4841189" y="1319495"/>
            <a:ext cx="3672408" cy="744962"/>
            <a:chOff x="803640" y="3362835"/>
            <a:chExt cx="2059657" cy="744962"/>
          </a:xfrm>
        </p:grpSpPr>
        <p:sp>
          <p:nvSpPr>
            <p:cNvPr id="54" name="TextBox 53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841189" y="2178256"/>
            <a:ext cx="3672408" cy="744962"/>
            <a:chOff x="803640" y="3362835"/>
            <a:chExt cx="2059657" cy="744962"/>
          </a:xfrm>
        </p:grpSpPr>
        <p:sp>
          <p:nvSpPr>
            <p:cNvPr id="57" name="TextBox 56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41189" y="3019875"/>
            <a:ext cx="3672408" cy="744962"/>
            <a:chOff x="803640" y="3362835"/>
            <a:chExt cx="2059657" cy="744962"/>
          </a:xfrm>
        </p:grpSpPr>
        <p:sp>
          <p:nvSpPr>
            <p:cNvPr id="60" name="TextBox 59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130834" y="1461144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30834" y="2319905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30834" y="3161524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841189" y="3870065"/>
            <a:ext cx="3672408" cy="744962"/>
            <a:chOff x="803640" y="3362835"/>
            <a:chExt cx="2059657" cy="744962"/>
          </a:xfrm>
        </p:grpSpPr>
        <p:sp>
          <p:nvSpPr>
            <p:cNvPr id="66" name="TextBox 65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8" name="Oval 67"/>
          <p:cNvSpPr/>
          <p:nvPr/>
        </p:nvSpPr>
        <p:spPr>
          <a:xfrm>
            <a:off x="4164238" y="3954514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solidFill>
                <a:srgbClr val="32AEB8"/>
              </a:solidFill>
              <a:cs typeface="B Nazanin" panose="000004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30834" y="4011714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81607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نمودار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99797" y="1655091"/>
            <a:ext cx="5435727" cy="623061"/>
            <a:chOff x="925943" y="1690403"/>
            <a:chExt cx="5435727" cy="623061"/>
          </a:xfrm>
        </p:grpSpPr>
        <p:sp>
          <p:nvSpPr>
            <p:cNvPr id="5" name="Teardrop 1"/>
            <p:cNvSpPr/>
            <p:nvPr/>
          </p:nvSpPr>
          <p:spPr>
            <a:xfrm rot="18805991">
              <a:off x="922692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ardrop 1"/>
            <p:cNvSpPr/>
            <p:nvPr/>
          </p:nvSpPr>
          <p:spPr>
            <a:xfrm rot="18805991">
              <a:off x="1458155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ardrop 1"/>
            <p:cNvSpPr/>
            <p:nvPr/>
          </p:nvSpPr>
          <p:spPr>
            <a:xfrm rot="18805991">
              <a:off x="1993618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ardrop 1"/>
            <p:cNvSpPr/>
            <p:nvPr/>
          </p:nvSpPr>
          <p:spPr>
            <a:xfrm rot="18805991">
              <a:off x="2529081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ardrop 1"/>
            <p:cNvSpPr/>
            <p:nvPr/>
          </p:nvSpPr>
          <p:spPr>
            <a:xfrm rot="18805991">
              <a:off x="3064544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ardrop 1"/>
            <p:cNvSpPr/>
            <p:nvPr/>
          </p:nvSpPr>
          <p:spPr>
            <a:xfrm rot="18805991">
              <a:off x="3600007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ardrop 1"/>
            <p:cNvSpPr/>
            <p:nvPr/>
          </p:nvSpPr>
          <p:spPr>
            <a:xfrm rot="18805991">
              <a:off x="4135470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ardrop 1"/>
            <p:cNvSpPr/>
            <p:nvPr/>
          </p:nvSpPr>
          <p:spPr>
            <a:xfrm rot="18805991">
              <a:off x="4670933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ardrop 1"/>
            <p:cNvSpPr/>
            <p:nvPr/>
          </p:nvSpPr>
          <p:spPr>
            <a:xfrm rot="18805991">
              <a:off x="5206396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ardrop 1"/>
            <p:cNvSpPr/>
            <p:nvPr/>
          </p:nvSpPr>
          <p:spPr>
            <a:xfrm rot="18805991">
              <a:off x="5741859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9797" y="2675709"/>
            <a:ext cx="5435727" cy="623061"/>
            <a:chOff x="925943" y="1690403"/>
            <a:chExt cx="5435727" cy="623061"/>
          </a:xfrm>
        </p:grpSpPr>
        <p:sp>
          <p:nvSpPr>
            <p:cNvPr id="17" name="Teardrop 1"/>
            <p:cNvSpPr/>
            <p:nvPr/>
          </p:nvSpPr>
          <p:spPr>
            <a:xfrm rot="18805991">
              <a:off x="922692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ardrop 1"/>
            <p:cNvSpPr/>
            <p:nvPr/>
          </p:nvSpPr>
          <p:spPr>
            <a:xfrm rot="18805991">
              <a:off x="1458155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ardrop 1"/>
            <p:cNvSpPr/>
            <p:nvPr/>
          </p:nvSpPr>
          <p:spPr>
            <a:xfrm rot="18805991">
              <a:off x="1993618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ardrop 1"/>
            <p:cNvSpPr/>
            <p:nvPr/>
          </p:nvSpPr>
          <p:spPr>
            <a:xfrm rot="18805991">
              <a:off x="2529081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ardrop 1"/>
            <p:cNvSpPr/>
            <p:nvPr/>
          </p:nvSpPr>
          <p:spPr>
            <a:xfrm rot="18805991">
              <a:off x="3064544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ardrop 1"/>
            <p:cNvSpPr/>
            <p:nvPr/>
          </p:nvSpPr>
          <p:spPr>
            <a:xfrm rot="18805991">
              <a:off x="3600007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ardrop 1"/>
            <p:cNvSpPr/>
            <p:nvPr/>
          </p:nvSpPr>
          <p:spPr>
            <a:xfrm rot="18805991">
              <a:off x="4135470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ardrop 1"/>
            <p:cNvSpPr/>
            <p:nvPr/>
          </p:nvSpPr>
          <p:spPr>
            <a:xfrm rot="18805991">
              <a:off x="4670933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ardrop 1"/>
            <p:cNvSpPr/>
            <p:nvPr/>
          </p:nvSpPr>
          <p:spPr>
            <a:xfrm rot="18805991">
              <a:off x="5206396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ardrop 1"/>
            <p:cNvSpPr/>
            <p:nvPr/>
          </p:nvSpPr>
          <p:spPr>
            <a:xfrm rot="18805991">
              <a:off x="5741859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9797" y="3696326"/>
            <a:ext cx="5435727" cy="623061"/>
            <a:chOff x="925943" y="1690403"/>
            <a:chExt cx="5435727" cy="623061"/>
          </a:xfrm>
        </p:grpSpPr>
        <p:sp>
          <p:nvSpPr>
            <p:cNvPr id="28" name="Teardrop 1"/>
            <p:cNvSpPr/>
            <p:nvPr/>
          </p:nvSpPr>
          <p:spPr>
            <a:xfrm rot="18805991">
              <a:off x="922692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ardrop 1"/>
            <p:cNvSpPr/>
            <p:nvPr/>
          </p:nvSpPr>
          <p:spPr>
            <a:xfrm rot="18805991">
              <a:off x="1458155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ardrop 1"/>
            <p:cNvSpPr/>
            <p:nvPr/>
          </p:nvSpPr>
          <p:spPr>
            <a:xfrm rot="18805991">
              <a:off x="1993618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ardrop 1"/>
            <p:cNvSpPr/>
            <p:nvPr/>
          </p:nvSpPr>
          <p:spPr>
            <a:xfrm rot="18805991">
              <a:off x="2529081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ardrop 1"/>
            <p:cNvSpPr/>
            <p:nvPr/>
          </p:nvSpPr>
          <p:spPr>
            <a:xfrm rot="18805991">
              <a:off x="3064544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ardrop 1"/>
            <p:cNvSpPr/>
            <p:nvPr/>
          </p:nvSpPr>
          <p:spPr>
            <a:xfrm rot="18805991">
              <a:off x="3600007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ardrop 1"/>
            <p:cNvSpPr/>
            <p:nvPr/>
          </p:nvSpPr>
          <p:spPr>
            <a:xfrm rot="18805991">
              <a:off x="4135470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ardrop 1"/>
            <p:cNvSpPr/>
            <p:nvPr/>
          </p:nvSpPr>
          <p:spPr>
            <a:xfrm rot="18805991">
              <a:off x="4670933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ardrop 1"/>
            <p:cNvSpPr/>
            <p:nvPr/>
          </p:nvSpPr>
          <p:spPr>
            <a:xfrm rot="18805991">
              <a:off x="5206396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ardrop 1"/>
            <p:cNvSpPr/>
            <p:nvPr/>
          </p:nvSpPr>
          <p:spPr>
            <a:xfrm rot="18805991">
              <a:off x="5741859" y="1693654"/>
              <a:ext cx="623061" cy="616560"/>
            </a:xfrm>
            <a:custGeom>
              <a:avLst/>
              <a:gdLst/>
              <a:ahLst/>
              <a:cxnLst/>
              <a:rect l="l" t="t" r="r" b="b"/>
              <a:pathLst>
                <a:path w="1807241" h="1788383">
                  <a:moveTo>
                    <a:pt x="712876" y="1117592"/>
                  </a:moveTo>
                  <a:cubicBezTo>
                    <a:pt x="771173" y="1181828"/>
                    <a:pt x="811089" y="1255910"/>
                    <a:pt x="847925" y="1348018"/>
                  </a:cubicBezTo>
                  <a:cubicBezTo>
                    <a:pt x="814544" y="1418896"/>
                    <a:pt x="753893" y="1474052"/>
                    <a:pt x="679064" y="1498332"/>
                  </a:cubicBezTo>
                  <a:lnTo>
                    <a:pt x="308226" y="1106637"/>
                  </a:lnTo>
                  <a:cubicBezTo>
                    <a:pt x="336560" y="1033247"/>
                    <a:pt x="394949" y="975701"/>
                    <a:pt x="467546" y="946245"/>
                  </a:cubicBezTo>
                  <a:cubicBezTo>
                    <a:pt x="577903" y="998968"/>
                    <a:pt x="654580" y="1053357"/>
                    <a:pt x="712876" y="1117592"/>
                  </a:cubicBezTo>
                  <a:close/>
                  <a:moveTo>
                    <a:pt x="1038527" y="398886"/>
                  </a:moveTo>
                  <a:lnTo>
                    <a:pt x="1405560" y="786562"/>
                  </a:lnTo>
                  <a:cubicBezTo>
                    <a:pt x="1374476" y="799049"/>
                    <a:pt x="1340402" y="804299"/>
                    <a:pt x="1305054" y="803332"/>
                  </a:cubicBezTo>
                  <a:lnTo>
                    <a:pt x="1008167" y="795212"/>
                  </a:lnTo>
                  <a:lnTo>
                    <a:pt x="1016288" y="498325"/>
                  </a:lnTo>
                  <a:cubicBezTo>
                    <a:pt x="1017255" y="462976"/>
                    <a:pt x="1024360" y="429240"/>
                    <a:pt x="1038527" y="398886"/>
                  </a:cubicBezTo>
                  <a:close/>
                  <a:moveTo>
                    <a:pt x="1097925" y="218888"/>
                  </a:moveTo>
                  <a:cubicBezTo>
                    <a:pt x="992582" y="279303"/>
                    <a:pt x="921871" y="392886"/>
                    <a:pt x="921053" y="523256"/>
                  </a:cubicBezTo>
                  <a:lnTo>
                    <a:pt x="919136" y="828763"/>
                  </a:lnTo>
                  <a:lnTo>
                    <a:pt x="830924" y="915875"/>
                  </a:lnTo>
                  <a:lnTo>
                    <a:pt x="525417" y="913958"/>
                  </a:lnTo>
                  <a:cubicBezTo>
                    <a:pt x="403891" y="913196"/>
                    <a:pt x="296188" y="973343"/>
                    <a:pt x="234366" y="1067831"/>
                  </a:cubicBezTo>
                  <a:lnTo>
                    <a:pt x="710285" y="1570519"/>
                  </a:lnTo>
                  <a:cubicBezTo>
                    <a:pt x="811872" y="1510375"/>
                    <a:pt x="878808" y="1399439"/>
                    <a:pt x="879603" y="1272618"/>
                  </a:cubicBezTo>
                  <a:lnTo>
                    <a:pt x="881520" y="967111"/>
                  </a:lnTo>
                  <a:lnTo>
                    <a:pt x="969732" y="879999"/>
                  </a:lnTo>
                  <a:lnTo>
                    <a:pt x="1275239" y="881916"/>
                  </a:lnTo>
                  <a:cubicBezTo>
                    <a:pt x="1400271" y="882701"/>
                    <a:pt x="1510670" y="819011"/>
                    <a:pt x="1573529" y="721242"/>
                  </a:cubicBezTo>
                  <a:close/>
                  <a:moveTo>
                    <a:pt x="1162945" y="27894"/>
                  </a:moveTo>
                  <a:lnTo>
                    <a:pt x="1782798" y="682611"/>
                  </a:lnTo>
                  <a:cubicBezTo>
                    <a:pt x="1816692" y="718411"/>
                    <a:pt x="1815147" y="774907"/>
                    <a:pt x="1779347" y="808801"/>
                  </a:cubicBezTo>
                  <a:cubicBezTo>
                    <a:pt x="1743547" y="842694"/>
                    <a:pt x="1687050" y="841149"/>
                    <a:pt x="1653157" y="805349"/>
                  </a:cubicBezTo>
                  <a:lnTo>
                    <a:pt x="1644015" y="795693"/>
                  </a:lnTo>
                  <a:cubicBezTo>
                    <a:pt x="1561789" y="910282"/>
                    <a:pt x="1426630" y="983636"/>
                    <a:pt x="1274606" y="982683"/>
                  </a:cubicBezTo>
                  <a:lnTo>
                    <a:pt x="980378" y="980836"/>
                  </a:lnTo>
                  <a:lnTo>
                    <a:pt x="980378" y="1270380"/>
                  </a:lnTo>
                  <a:cubicBezTo>
                    <a:pt x="980378" y="1427425"/>
                    <a:pt x="901198" y="1565976"/>
                    <a:pt x="779756" y="1647056"/>
                  </a:cubicBezTo>
                  <a:cubicBezTo>
                    <a:pt x="807405" y="1681913"/>
                    <a:pt x="803595" y="1732594"/>
                    <a:pt x="770486" y="1763941"/>
                  </a:cubicBezTo>
                  <a:cubicBezTo>
                    <a:pt x="734686" y="1797834"/>
                    <a:pt x="678189" y="1796289"/>
                    <a:pt x="644296" y="1760489"/>
                  </a:cubicBezTo>
                  <a:lnTo>
                    <a:pt x="24442" y="1105772"/>
                  </a:lnTo>
                  <a:cubicBezTo>
                    <a:pt x="-9451" y="1069973"/>
                    <a:pt x="-7906" y="1013476"/>
                    <a:pt x="27894" y="979583"/>
                  </a:cubicBezTo>
                  <a:cubicBezTo>
                    <a:pt x="63694" y="945689"/>
                    <a:pt x="120190" y="947235"/>
                    <a:pt x="154084" y="983034"/>
                  </a:cubicBezTo>
                  <a:lnTo>
                    <a:pt x="163237" y="992702"/>
                  </a:lnTo>
                  <a:cubicBezTo>
                    <a:pt x="244774" y="882877"/>
                    <a:pt x="375836" y="813180"/>
                    <a:pt x="523178" y="813180"/>
                  </a:cubicBezTo>
                  <a:lnTo>
                    <a:pt x="818460" y="813180"/>
                  </a:lnTo>
                  <a:lnTo>
                    <a:pt x="820284" y="522622"/>
                  </a:lnTo>
                  <a:cubicBezTo>
                    <a:pt x="821285" y="363119"/>
                    <a:pt x="903845" y="223207"/>
                    <a:pt x="1028952" y="143673"/>
                  </a:cubicBezTo>
                  <a:cubicBezTo>
                    <a:pt x="999689" y="108599"/>
                    <a:pt x="1002953" y="56445"/>
                    <a:pt x="1036755" y="24443"/>
                  </a:cubicBezTo>
                  <a:cubicBezTo>
                    <a:pt x="1072555" y="-9451"/>
                    <a:pt x="1129052" y="-7906"/>
                    <a:pt x="1162945" y="2789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5972405" y="3777024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30%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72405" y="1735789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50%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72405" y="2756407"/>
            <a:ext cx="8666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70%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6839043" y="1442610"/>
            <a:ext cx="1941674" cy="1048024"/>
            <a:chOff x="803640" y="3362835"/>
            <a:chExt cx="2059657" cy="1048024"/>
          </a:xfrm>
        </p:grpSpPr>
        <p:sp>
          <p:nvSpPr>
            <p:cNvPr id="42" name="TextBox 41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839043" y="2463227"/>
            <a:ext cx="1941674" cy="1048024"/>
            <a:chOff x="803640" y="3362835"/>
            <a:chExt cx="2059657" cy="1048024"/>
          </a:xfrm>
        </p:grpSpPr>
        <p:sp>
          <p:nvSpPr>
            <p:cNvPr id="45" name="TextBox 44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39043" y="3483844"/>
            <a:ext cx="1941674" cy="1048024"/>
            <a:chOff x="803640" y="3362835"/>
            <a:chExt cx="2059657" cy="1048024"/>
          </a:xfrm>
        </p:grpSpPr>
        <p:sp>
          <p:nvSpPr>
            <p:cNvPr id="48" name="TextBox 47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608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587491"/>
            <a:ext cx="9144000" cy="22083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06" name="그룹 305">
            <a:extLst>
              <a:ext uri="{FF2B5EF4-FFF2-40B4-BE49-F238E27FC236}">
                <a16:creationId xmlns:a16="http://schemas.microsoft.com/office/drawing/2014/main" id="{ECE61CD3-8F4B-4A40-BC31-D5BBB3A6BA29}"/>
              </a:ext>
            </a:extLst>
          </p:cNvPr>
          <p:cNvGrpSpPr/>
          <p:nvPr/>
        </p:nvGrpSpPr>
        <p:grpSpPr>
          <a:xfrm>
            <a:off x="380218" y="1757103"/>
            <a:ext cx="3326084" cy="1940385"/>
            <a:chOff x="635000" y="1382713"/>
            <a:chExt cx="7869238" cy="4572000"/>
          </a:xfrm>
          <a:solidFill>
            <a:schemeClr val="bg1"/>
          </a:solidFill>
        </p:grpSpPr>
        <p:sp>
          <p:nvSpPr>
            <p:cNvPr id="307" name="Freeform 8">
              <a:extLst>
                <a:ext uri="{FF2B5EF4-FFF2-40B4-BE49-F238E27FC236}">
                  <a16:creationId xmlns:a16="http://schemas.microsoft.com/office/drawing/2014/main" id="{6BBF56F4-E711-416E-A076-208EC9A11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8" name="Freeform 9">
              <a:extLst>
                <a:ext uri="{FF2B5EF4-FFF2-40B4-BE49-F238E27FC236}">
                  <a16:creationId xmlns:a16="http://schemas.microsoft.com/office/drawing/2014/main" id="{735AC350-C62C-4F99-B83E-2F75A304D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09" name="Freeform 10">
              <a:extLst>
                <a:ext uri="{FF2B5EF4-FFF2-40B4-BE49-F238E27FC236}">
                  <a16:creationId xmlns:a16="http://schemas.microsoft.com/office/drawing/2014/main" id="{B8852F81-1CAE-4872-BB07-90E21A8BA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10" name="Freeform 11">
              <a:extLst>
                <a:ext uri="{FF2B5EF4-FFF2-40B4-BE49-F238E27FC236}">
                  <a16:creationId xmlns:a16="http://schemas.microsoft.com/office/drawing/2014/main" id="{F5E1AC79-EBC7-403F-9B0C-E002749EE9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نقشه جهان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43354" y="1770690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47510" y="1772844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851666" y="1777152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Rectangle 9"/>
          <p:cNvSpPr/>
          <p:nvPr/>
        </p:nvSpPr>
        <p:spPr>
          <a:xfrm flipH="1">
            <a:off x="5206062" y="1945863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Rectangle 16"/>
          <p:cNvSpPr/>
          <p:nvPr/>
        </p:nvSpPr>
        <p:spPr>
          <a:xfrm rot="18900000" flipH="1">
            <a:off x="6649322" y="1882063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7" name="Oval 21"/>
          <p:cNvSpPr>
            <a:spLocks noChangeAspect="1"/>
          </p:cNvSpPr>
          <p:nvPr/>
        </p:nvSpPr>
        <p:spPr>
          <a:xfrm>
            <a:off x="7973037" y="1899730"/>
            <a:ext cx="405329" cy="4087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3972742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 Placeholder 13"/>
          <p:cNvSpPr txBox="1">
            <a:spLocks/>
          </p:cNvSpPr>
          <p:nvPr/>
        </p:nvSpPr>
        <p:spPr>
          <a:xfrm>
            <a:off x="486984" y="3934889"/>
            <a:ext cx="3975894" cy="90670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پاورپوینت ساده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طراحی شده است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2797" y="1143946"/>
            <a:ext cx="1890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07798" y="1079063"/>
            <a:ext cx="6240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650612" y="2499945"/>
            <a:ext cx="1433556" cy="1049719"/>
            <a:chOff x="6228184" y="1749861"/>
            <a:chExt cx="2592288" cy="1049719"/>
          </a:xfrm>
        </p:grpSpPr>
        <p:sp>
          <p:nvSpPr>
            <p:cNvPr id="23" name="TextBox 22"/>
            <p:cNvSpPr txBox="1"/>
            <p:nvPr/>
          </p:nvSpPr>
          <p:spPr>
            <a:xfrm>
              <a:off x="6228184" y="2030139"/>
              <a:ext cx="25922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28184" y="1749861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054768" y="2499945"/>
            <a:ext cx="1433556" cy="1049719"/>
            <a:chOff x="6228184" y="1749861"/>
            <a:chExt cx="2592288" cy="1049719"/>
          </a:xfrm>
        </p:grpSpPr>
        <p:sp>
          <p:nvSpPr>
            <p:cNvPr id="26" name="TextBox 25"/>
            <p:cNvSpPr txBox="1"/>
            <p:nvPr/>
          </p:nvSpPr>
          <p:spPr>
            <a:xfrm>
              <a:off x="6228184" y="2030139"/>
              <a:ext cx="25922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228184" y="1749861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458924" y="2499945"/>
            <a:ext cx="1433556" cy="1049719"/>
            <a:chOff x="6228184" y="1749861"/>
            <a:chExt cx="2592288" cy="1049719"/>
          </a:xfrm>
        </p:grpSpPr>
        <p:sp>
          <p:nvSpPr>
            <p:cNvPr id="29" name="TextBox 28"/>
            <p:cNvSpPr txBox="1"/>
            <p:nvPr/>
          </p:nvSpPr>
          <p:spPr>
            <a:xfrm>
              <a:off x="6228184" y="2030139"/>
              <a:ext cx="25922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1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1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28184" y="1749861"/>
              <a:ext cx="25922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77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/>
          <p:cNvSpPr txBox="1">
            <a:spLocks/>
          </p:cNvSpPr>
          <p:nvPr/>
        </p:nvSpPr>
        <p:spPr>
          <a:xfrm>
            <a:off x="395536" y="1635646"/>
            <a:ext cx="2808312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نمونه کارها </a:t>
            </a:r>
          </a:p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طراحی شده است</a:t>
            </a:r>
            <a:endParaRPr lang="ko-KR" altLang="en-US" sz="2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363838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69CF7C6-7731-4B75-8450-41761D409D3D}"/>
              </a:ext>
            </a:extLst>
          </p:cNvPr>
          <p:cNvSpPr>
            <a:spLocks noGrp="1"/>
          </p:cNvSpPr>
          <p:nvPr>
            <p:ph type="pic" idx="1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F2BF9296-B926-47AD-BF44-3D536A3135B1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417688FE-1F93-40B5-86B7-206BD24B143A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993F7107-C362-4CA3-B438-A199FE8B253E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1922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بخش بندی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جدول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55001"/>
              </p:ext>
            </p:extLst>
          </p:nvPr>
        </p:nvGraphicFramePr>
        <p:xfrm>
          <a:off x="683568" y="1506052"/>
          <a:ext cx="1744244" cy="28998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5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46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$150</a:t>
                      </a:r>
                      <a:endParaRPr lang="ko-KR" altLang="en-US" sz="3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3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0985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3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3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507055"/>
              </p:ext>
            </p:extLst>
          </p:nvPr>
        </p:nvGraphicFramePr>
        <p:xfrm>
          <a:off x="3923928" y="1506052"/>
          <a:ext cx="1731865" cy="28998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46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$160</a:t>
                      </a:r>
                      <a:endParaRPr lang="ko-KR" altLang="en-US" sz="3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AE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3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3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3229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87067" marR="87067" marT="43533" marB="43533">
                    <a:lnL w="12700" cmpd="sng">
                      <a:noFill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0985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3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3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7067" marR="87067" marT="43533" marB="43533" anchor="ctr">
                    <a:lnL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822909"/>
              </p:ext>
            </p:extLst>
          </p:nvPr>
        </p:nvGraphicFramePr>
        <p:xfrm>
          <a:off x="2267744" y="1386336"/>
          <a:ext cx="1888260" cy="31523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979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7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$180</a:t>
                      </a:r>
                      <a:endParaRPr lang="ko-KR" altLang="en-US" sz="37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6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374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26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26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26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26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4256" marR="94256" marT="47127" marB="47127">
                    <a:lnL w="12700" cmpd="sng">
                      <a:noFill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987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94256" marR="94256" marT="47127" marB="47127"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12160" y="120359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 پاورپوینت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15972" y="2157705"/>
            <a:ext cx="1260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2355727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5972" y="4155926"/>
            <a:ext cx="1728192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21562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/>
          <p:cNvSpPr/>
          <p:nvPr/>
        </p:nvSpPr>
        <p:spPr>
          <a:xfrm>
            <a:off x="215516" y="177378"/>
            <a:ext cx="8712968" cy="4788744"/>
          </a:xfrm>
          <a:prstGeom prst="frame">
            <a:avLst>
              <a:gd name="adj1" fmla="val 89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51775" y="0"/>
            <a:ext cx="201622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6763892" y="771302"/>
            <a:ext cx="1800200" cy="144040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یک ستون </a:t>
            </a:r>
          </a:p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طراحی </a:t>
            </a:r>
          </a:p>
          <a:p>
            <a:pPr marL="0" indent="0" algn="r" rtl="1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شده است</a:t>
            </a:r>
            <a:endParaRPr lang="ko-KR" altLang="en-US" sz="2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11560" y="691634"/>
            <a:ext cx="5688632" cy="3412252"/>
            <a:chOff x="3687661" y="1203598"/>
            <a:chExt cx="2252491" cy="3412252"/>
          </a:xfrm>
        </p:grpSpPr>
        <p:sp>
          <p:nvSpPr>
            <p:cNvPr id="22" name="TextBox 21"/>
            <p:cNvSpPr txBox="1"/>
            <p:nvPr/>
          </p:nvSpPr>
          <p:spPr>
            <a:xfrm>
              <a:off x="3687661" y="1568862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687661" y="1203598"/>
              <a:ext cx="22524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75947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/>
          <p:cNvSpPr/>
          <p:nvPr/>
        </p:nvSpPr>
        <p:spPr>
          <a:xfrm>
            <a:off x="215516" y="177378"/>
            <a:ext cx="8712968" cy="4788744"/>
          </a:xfrm>
          <a:prstGeom prst="frame">
            <a:avLst>
              <a:gd name="adj1" fmla="val 89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51775" y="0"/>
            <a:ext cx="2016224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6763892" y="771302"/>
            <a:ext cx="1800200" cy="144040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طراحی</a:t>
            </a:r>
            <a:r>
              <a:rPr lang="en-US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دو</a:t>
            </a:r>
            <a:r>
              <a:rPr lang="en-US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r>
              <a:rPr lang="fa-IR" altLang="ko-KR" sz="2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ستونه</a:t>
            </a:r>
            <a:endParaRPr lang="ko-KR" altLang="en-US" sz="2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11560" y="691634"/>
            <a:ext cx="2736304" cy="3412252"/>
            <a:chOff x="3687661" y="1203598"/>
            <a:chExt cx="2252491" cy="3412252"/>
          </a:xfrm>
        </p:grpSpPr>
        <p:sp>
          <p:nvSpPr>
            <p:cNvPr id="22" name="TextBox 21"/>
            <p:cNvSpPr txBox="1"/>
            <p:nvPr/>
          </p:nvSpPr>
          <p:spPr>
            <a:xfrm>
              <a:off x="3687661" y="1568862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687661" y="1203598"/>
              <a:ext cx="22524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35896" y="691634"/>
            <a:ext cx="2736304" cy="3412252"/>
            <a:chOff x="3687661" y="1203598"/>
            <a:chExt cx="2252491" cy="3412252"/>
          </a:xfrm>
        </p:grpSpPr>
        <p:sp>
          <p:nvSpPr>
            <p:cNvPr id="10" name="TextBox 9"/>
            <p:cNvSpPr txBox="1"/>
            <p:nvPr/>
          </p:nvSpPr>
          <p:spPr>
            <a:xfrm>
              <a:off x="3687661" y="1568862"/>
              <a:ext cx="225249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87661" y="1203598"/>
              <a:ext cx="22524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726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561194"/>
            <a:ext cx="9144000" cy="576063"/>
          </a:xfr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3600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4122018"/>
            <a:ext cx="9144000" cy="288032"/>
          </a:xfr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6FAEA90-371A-4379-AFBB-702E2A8764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اشکال کاملا قابل ویرایش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20C2B74B-BECB-4535-B502-06DC80D74B06}"/>
              </a:ext>
            </a:extLst>
          </p:cNvPr>
          <p:cNvGrpSpPr/>
          <p:nvPr/>
        </p:nvGrpSpPr>
        <p:grpSpPr>
          <a:xfrm>
            <a:off x="5705611" y="1090334"/>
            <a:ext cx="1052368" cy="3696329"/>
            <a:chOff x="4058860" y="987781"/>
            <a:chExt cx="1052368" cy="3696329"/>
          </a:xfrm>
        </p:grpSpPr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25302530-3AAA-4B18-B144-C49D138138CE}"/>
                </a:ext>
              </a:extLst>
            </p:cNvPr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91FA14DC-BAA1-4B27-93F4-512A9C64EF6C}"/>
                </a:ext>
              </a:extLst>
            </p:cNvPr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C6C7785C-8982-46D8-BD2D-F0082959A035}"/>
                </a:ext>
              </a:extLst>
            </p:cNvPr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0EA746AB-277A-4BA1-9F0A-B7C535C1FB4A}"/>
                </a:ext>
              </a:extLst>
            </p:cNvPr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8DD3C104-DCA5-4C07-AA7C-5F42944E40F4}"/>
                </a:ext>
              </a:extLst>
            </p:cNvPr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B6979A23-A285-45E9-95F0-43DC4293EA1E}"/>
                </a:ext>
              </a:extLst>
            </p:cNvPr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2" name="Parallelogram 15">
              <a:extLst>
                <a:ext uri="{FF2B5EF4-FFF2-40B4-BE49-F238E27FC236}">
                  <a16:creationId xmlns:a16="http://schemas.microsoft.com/office/drawing/2014/main" id="{00FFC3E9-ACCE-438D-B2B5-5AA4625B76F2}"/>
                </a:ext>
              </a:extLst>
            </p:cNvPr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65F79F49-58E8-4478-83BB-5809BAA07443}"/>
              </a:ext>
            </a:extLst>
          </p:cNvPr>
          <p:cNvGrpSpPr/>
          <p:nvPr/>
        </p:nvGrpSpPr>
        <p:grpSpPr>
          <a:xfrm>
            <a:off x="6996748" y="1882422"/>
            <a:ext cx="1296144" cy="2760467"/>
            <a:chOff x="6777274" y="1831284"/>
            <a:chExt cx="552841" cy="1177414"/>
          </a:xfrm>
        </p:grpSpPr>
        <p:grpSp>
          <p:nvGrpSpPr>
            <p:cNvPr id="14" name="Group 14">
              <a:extLst>
                <a:ext uri="{FF2B5EF4-FFF2-40B4-BE49-F238E27FC236}">
                  <a16:creationId xmlns:a16="http://schemas.microsoft.com/office/drawing/2014/main" id="{39069EC5-081A-4BF5-ADB4-DFB8C9680FD7}"/>
                </a:ext>
              </a:extLst>
            </p:cNvPr>
            <p:cNvGrpSpPr/>
            <p:nvPr/>
          </p:nvGrpSpPr>
          <p:grpSpPr>
            <a:xfrm>
              <a:off x="6939980" y="1831284"/>
              <a:ext cx="385719" cy="718117"/>
              <a:chOff x="6783521" y="1654812"/>
              <a:chExt cx="726841" cy="1353205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BA14A9F0-A0DA-428A-B109-2F3FAF5EA287}"/>
                  </a:ext>
                </a:extLst>
              </p:cNvPr>
              <p:cNvSpPr/>
              <p:nvPr/>
            </p:nvSpPr>
            <p:spPr>
              <a:xfrm>
                <a:off x="6783521" y="1886618"/>
                <a:ext cx="726841" cy="1121399"/>
              </a:xfrm>
              <a:custGeom>
                <a:avLst/>
                <a:gdLst/>
                <a:ahLst/>
                <a:cxnLst/>
                <a:rect l="l" t="t" r="r" b="b"/>
                <a:pathLst>
                  <a:path w="726841" h="1121399">
                    <a:moveTo>
                      <a:pt x="236325" y="1049494"/>
                    </a:moveTo>
                    <a:lnTo>
                      <a:pt x="495287" y="1049494"/>
                    </a:lnTo>
                    <a:cubicBezTo>
                      <a:pt x="491080" y="1064561"/>
                      <a:pt x="487966" y="1079199"/>
                      <a:pt x="485273" y="1093187"/>
                    </a:cubicBezTo>
                    <a:lnTo>
                      <a:pt x="245258" y="1092728"/>
                    </a:lnTo>
                    <a:close/>
                    <a:moveTo>
                      <a:pt x="363421" y="203844"/>
                    </a:moveTo>
                    <a:cubicBezTo>
                      <a:pt x="401307" y="203844"/>
                      <a:pt x="432020" y="234557"/>
                      <a:pt x="432020" y="272443"/>
                    </a:cubicBezTo>
                    <a:cubicBezTo>
                      <a:pt x="432020" y="310329"/>
                      <a:pt x="401307" y="341042"/>
                      <a:pt x="363421" y="341042"/>
                    </a:cubicBezTo>
                    <a:cubicBezTo>
                      <a:pt x="325534" y="341042"/>
                      <a:pt x="294821" y="310329"/>
                      <a:pt x="294821" y="272443"/>
                    </a:cubicBezTo>
                    <a:cubicBezTo>
                      <a:pt x="294821" y="234557"/>
                      <a:pt x="325534" y="203844"/>
                      <a:pt x="363421" y="203844"/>
                    </a:cubicBezTo>
                    <a:close/>
                    <a:moveTo>
                      <a:pt x="363421" y="135244"/>
                    </a:moveTo>
                    <a:cubicBezTo>
                      <a:pt x="287648" y="135244"/>
                      <a:pt x="226222" y="196671"/>
                      <a:pt x="226222" y="272443"/>
                    </a:cubicBezTo>
                    <a:cubicBezTo>
                      <a:pt x="226222" y="348216"/>
                      <a:pt x="287648" y="409642"/>
                      <a:pt x="363421" y="409642"/>
                    </a:cubicBezTo>
                    <a:cubicBezTo>
                      <a:pt x="439193" y="409642"/>
                      <a:pt x="500619" y="348216"/>
                      <a:pt x="500619" y="272443"/>
                    </a:cubicBezTo>
                    <a:cubicBezTo>
                      <a:pt x="500619" y="196671"/>
                      <a:pt x="439193" y="135244"/>
                      <a:pt x="363421" y="135244"/>
                    </a:cubicBezTo>
                    <a:close/>
                    <a:moveTo>
                      <a:pt x="196200" y="0"/>
                    </a:moveTo>
                    <a:cubicBezTo>
                      <a:pt x="300307" y="58658"/>
                      <a:pt x="427219" y="59450"/>
                      <a:pt x="531959" y="2129"/>
                    </a:cubicBezTo>
                    <a:cubicBezTo>
                      <a:pt x="645195" y="251105"/>
                      <a:pt x="615578" y="521951"/>
                      <a:pt x="565642" y="749813"/>
                    </a:cubicBezTo>
                    <a:lnTo>
                      <a:pt x="726841" y="904479"/>
                    </a:lnTo>
                    <a:lnTo>
                      <a:pt x="700460" y="1113326"/>
                    </a:lnTo>
                    <a:lnTo>
                      <a:pt x="510728" y="982128"/>
                    </a:lnTo>
                    <a:lnTo>
                      <a:pt x="503274" y="1014651"/>
                    </a:lnTo>
                    <a:lnTo>
                      <a:pt x="228241" y="1014651"/>
                    </a:lnTo>
                    <a:cubicBezTo>
                      <a:pt x="226194" y="1005458"/>
                      <a:pt x="223902" y="996068"/>
                      <a:pt x="221524" y="986461"/>
                    </a:cubicBezTo>
                    <a:lnTo>
                      <a:pt x="26381" y="1121399"/>
                    </a:lnTo>
                    <a:lnTo>
                      <a:pt x="0" y="912552"/>
                    </a:lnTo>
                    <a:lnTo>
                      <a:pt x="162681" y="756465"/>
                    </a:lnTo>
                    <a:lnTo>
                      <a:pt x="163137" y="757906"/>
                    </a:lnTo>
                    <a:lnTo>
                      <a:pt x="165881" y="748957"/>
                    </a:lnTo>
                    <a:cubicBezTo>
                      <a:pt x="117348" y="521774"/>
                      <a:pt x="87568" y="246912"/>
                      <a:pt x="1962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4E58BA02-427E-476C-927F-941A5BEE8001}"/>
                  </a:ext>
                </a:extLst>
              </p:cNvPr>
              <p:cNvSpPr/>
              <p:nvPr/>
            </p:nvSpPr>
            <p:spPr>
              <a:xfrm>
                <a:off x="6997804" y="1654812"/>
                <a:ext cx="298274" cy="244742"/>
              </a:xfrm>
              <a:custGeom>
                <a:avLst/>
                <a:gdLst/>
                <a:ahLst/>
                <a:cxnLst/>
                <a:rect l="l" t="t" r="r" b="b"/>
                <a:pathLst>
                  <a:path w="298274" h="244742">
                    <a:moveTo>
                      <a:pt x="147328" y="0"/>
                    </a:moveTo>
                    <a:cubicBezTo>
                      <a:pt x="212319" y="65590"/>
                      <a:pt x="261867" y="134854"/>
                      <a:pt x="298274" y="206570"/>
                    </a:cubicBezTo>
                    <a:cubicBezTo>
                      <a:pt x="205418" y="258299"/>
                      <a:pt x="92251" y="257374"/>
                      <a:pt x="0" y="204273"/>
                    </a:cubicBezTo>
                    <a:cubicBezTo>
                      <a:pt x="35363" y="132633"/>
                      <a:pt x="83678" y="64016"/>
                      <a:pt x="1473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6D576C7F-8CAF-4600-8ECF-22D5FBEC5FEA}"/>
                </a:ext>
              </a:extLst>
            </p:cNvPr>
            <p:cNvSpPr/>
            <p:nvPr/>
          </p:nvSpPr>
          <p:spPr>
            <a:xfrm>
              <a:off x="6777274" y="2572267"/>
              <a:ext cx="552841" cy="436431"/>
            </a:xfrm>
            <a:custGeom>
              <a:avLst/>
              <a:gdLst/>
              <a:ahLst/>
              <a:cxnLst/>
              <a:rect l="l" t="t" r="r" b="b"/>
              <a:pathLst>
                <a:path w="935319" h="738371">
                  <a:moveTo>
                    <a:pt x="570246" y="5904"/>
                  </a:moveTo>
                  <a:cubicBezTo>
                    <a:pt x="462283" y="64891"/>
                    <a:pt x="426421" y="317189"/>
                    <a:pt x="649701" y="474399"/>
                  </a:cubicBezTo>
                  <a:cubicBezTo>
                    <a:pt x="593836" y="327977"/>
                    <a:pt x="630970" y="255746"/>
                    <a:pt x="667057" y="182470"/>
                  </a:cubicBezTo>
                  <a:cubicBezTo>
                    <a:pt x="667659" y="219721"/>
                    <a:pt x="629598" y="299814"/>
                    <a:pt x="723199" y="346469"/>
                  </a:cubicBezTo>
                  <a:cubicBezTo>
                    <a:pt x="679394" y="206128"/>
                    <a:pt x="864427" y="161920"/>
                    <a:pt x="670152" y="6949"/>
                  </a:cubicBezTo>
                  <a:cubicBezTo>
                    <a:pt x="951156" y="47548"/>
                    <a:pt x="868526" y="190548"/>
                    <a:pt x="935319" y="334595"/>
                  </a:cubicBezTo>
                  <a:cubicBezTo>
                    <a:pt x="886447" y="343095"/>
                    <a:pt x="815632" y="212619"/>
                    <a:pt x="831546" y="274410"/>
                  </a:cubicBezTo>
                  <a:cubicBezTo>
                    <a:pt x="915063" y="518579"/>
                    <a:pt x="665249" y="525551"/>
                    <a:pt x="744586" y="738371"/>
                  </a:cubicBezTo>
                  <a:cubicBezTo>
                    <a:pt x="498005" y="724435"/>
                    <a:pt x="570128" y="495242"/>
                    <a:pt x="454164" y="439509"/>
                  </a:cubicBezTo>
                  <a:cubicBezTo>
                    <a:pt x="422689" y="433882"/>
                    <a:pt x="384944" y="459601"/>
                    <a:pt x="454829" y="574141"/>
                  </a:cubicBezTo>
                  <a:cubicBezTo>
                    <a:pt x="47812" y="270832"/>
                    <a:pt x="333584" y="22904"/>
                    <a:pt x="570246" y="5904"/>
                  </a:cubicBezTo>
                  <a:close/>
                  <a:moveTo>
                    <a:pt x="0" y="0"/>
                  </a:moveTo>
                  <a:lnTo>
                    <a:pt x="9284" y="0"/>
                  </a:lnTo>
                  <a:lnTo>
                    <a:pt x="746" y="59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Group 13318">
            <a:extLst>
              <a:ext uri="{FF2B5EF4-FFF2-40B4-BE49-F238E27FC236}">
                <a16:creationId xmlns:a16="http://schemas.microsoft.com/office/drawing/2014/main" id="{3176A925-9561-4C3F-8238-DB986AC67B50}"/>
              </a:ext>
            </a:extLst>
          </p:cNvPr>
          <p:cNvGrpSpPr/>
          <p:nvPr/>
        </p:nvGrpSpPr>
        <p:grpSpPr>
          <a:xfrm rot="19917947">
            <a:off x="1469388" y="1353546"/>
            <a:ext cx="1665869" cy="3558872"/>
            <a:chOff x="1359132" y="345882"/>
            <a:chExt cx="1966239" cy="4200564"/>
          </a:xfrm>
        </p:grpSpPr>
        <p:grpSp>
          <p:nvGrpSpPr>
            <p:cNvPr id="19" name="Group 23">
              <a:extLst>
                <a:ext uri="{FF2B5EF4-FFF2-40B4-BE49-F238E27FC236}">
                  <a16:creationId xmlns:a16="http://schemas.microsoft.com/office/drawing/2014/main" id="{F1830171-F3BF-4D8C-BBE7-DC399D6D1691}"/>
                </a:ext>
              </a:extLst>
            </p:cNvPr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32" name="Rectangle 8">
                <a:extLst>
                  <a:ext uri="{FF2B5EF4-FFF2-40B4-BE49-F238E27FC236}">
                    <a16:creationId xmlns:a16="http://schemas.microsoft.com/office/drawing/2014/main" id="{EA6408B1-590A-4B35-99D9-FD571251018D}"/>
                  </a:ext>
                </a:extLst>
              </p:cNvPr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100000">
                    <a:schemeClr val="accent2">
                      <a:lumMod val="70000"/>
                      <a:lumOff val="3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Rectangle 8">
                <a:extLst>
                  <a:ext uri="{FF2B5EF4-FFF2-40B4-BE49-F238E27FC236}">
                    <a16:creationId xmlns:a16="http://schemas.microsoft.com/office/drawing/2014/main" id="{9AD44607-A66D-48A0-9FE2-E296E272740A}"/>
                  </a:ext>
                </a:extLst>
              </p:cNvPr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>
                  <a:gd name="connsiteX0" fmla="*/ 0 w 1359043"/>
                  <a:gd name="connsiteY0" fmla="*/ 0 h 1813992"/>
                  <a:gd name="connsiteX1" fmla="*/ 1359043 w 1359043"/>
                  <a:gd name="connsiteY1" fmla="*/ 0 h 1813992"/>
                  <a:gd name="connsiteX2" fmla="*/ 1359043 w 1359043"/>
                  <a:gd name="connsiteY2" fmla="*/ 212596 h 1813992"/>
                  <a:gd name="connsiteX3" fmla="*/ 806822 w 1359043"/>
                  <a:gd name="connsiteY3" fmla="*/ 1813992 h 1813992"/>
                  <a:gd name="connsiteX4" fmla="*/ 1012 w 1359043"/>
                  <a:gd name="connsiteY4" fmla="*/ 289727 h 1813992"/>
                  <a:gd name="connsiteX5" fmla="*/ 0 w 1359043"/>
                  <a:gd name="connsiteY5" fmla="*/ 289727 h 1813992"/>
                  <a:gd name="connsiteX6" fmla="*/ 0 w 1359043"/>
                  <a:gd name="connsiteY6" fmla="*/ 288030 h 1813992"/>
                  <a:gd name="connsiteX7" fmla="*/ 0 w 1359043"/>
                  <a:gd name="connsiteY7" fmla="*/ 0 h 1813992"/>
                  <a:gd name="connsiteX0" fmla="*/ 0 w 1359043"/>
                  <a:gd name="connsiteY0" fmla="*/ 0 h 1820658"/>
                  <a:gd name="connsiteX1" fmla="*/ 1359043 w 1359043"/>
                  <a:gd name="connsiteY1" fmla="*/ 0 h 1820658"/>
                  <a:gd name="connsiteX2" fmla="*/ 1359043 w 1359043"/>
                  <a:gd name="connsiteY2" fmla="*/ 212596 h 1820658"/>
                  <a:gd name="connsiteX3" fmla="*/ 720119 w 1359043"/>
                  <a:gd name="connsiteY3" fmla="*/ 1820658 h 1820658"/>
                  <a:gd name="connsiteX4" fmla="*/ 1012 w 1359043"/>
                  <a:gd name="connsiteY4" fmla="*/ 289727 h 1820658"/>
                  <a:gd name="connsiteX5" fmla="*/ 0 w 1359043"/>
                  <a:gd name="connsiteY5" fmla="*/ 289727 h 1820658"/>
                  <a:gd name="connsiteX6" fmla="*/ 0 w 1359043"/>
                  <a:gd name="connsiteY6" fmla="*/ 288030 h 1820658"/>
                  <a:gd name="connsiteX7" fmla="*/ 0 w 1359043"/>
                  <a:gd name="connsiteY7" fmla="*/ 0 h 182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9043" h="1820658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720119" y="1820658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Rectangle 8">
                <a:extLst>
                  <a:ext uri="{FF2B5EF4-FFF2-40B4-BE49-F238E27FC236}">
                    <a16:creationId xmlns:a16="http://schemas.microsoft.com/office/drawing/2014/main" id="{8281CE4E-D56C-4E49-B3E2-5D78C9EA1732}"/>
                  </a:ext>
                </a:extLst>
              </p:cNvPr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>
                  <a:gd name="connsiteX0" fmla="*/ 0 w 1345558"/>
                  <a:gd name="connsiteY0" fmla="*/ 0 h 1783227"/>
                  <a:gd name="connsiteX1" fmla="*/ 897414 w 1345558"/>
                  <a:gd name="connsiteY1" fmla="*/ 0 h 1783227"/>
                  <a:gd name="connsiteX2" fmla="*/ 901843 w 1345558"/>
                  <a:gd name="connsiteY2" fmla="*/ 212596 h 1783227"/>
                  <a:gd name="connsiteX3" fmla="*/ 1345558 w 1345558"/>
                  <a:gd name="connsiteY3" fmla="*/ 1783227 h 1783227"/>
                  <a:gd name="connsiteX4" fmla="*/ 1012 w 1345558"/>
                  <a:gd name="connsiteY4" fmla="*/ 289727 h 1783227"/>
                  <a:gd name="connsiteX5" fmla="*/ 0 w 1345558"/>
                  <a:gd name="connsiteY5" fmla="*/ 289727 h 1783227"/>
                  <a:gd name="connsiteX6" fmla="*/ 0 w 1345558"/>
                  <a:gd name="connsiteY6" fmla="*/ 288030 h 1783227"/>
                  <a:gd name="connsiteX7" fmla="*/ 0 w 1345558"/>
                  <a:gd name="connsiteY7" fmla="*/ 0 h 1783227"/>
                  <a:gd name="connsiteX0" fmla="*/ 0 w 1331023"/>
                  <a:gd name="connsiteY0" fmla="*/ 0 h 1763232"/>
                  <a:gd name="connsiteX1" fmla="*/ 897414 w 1331023"/>
                  <a:gd name="connsiteY1" fmla="*/ 0 h 1763232"/>
                  <a:gd name="connsiteX2" fmla="*/ 901843 w 1331023"/>
                  <a:gd name="connsiteY2" fmla="*/ 212596 h 1763232"/>
                  <a:gd name="connsiteX3" fmla="*/ 1331023 w 1331023"/>
                  <a:gd name="connsiteY3" fmla="*/ 1763232 h 1763232"/>
                  <a:gd name="connsiteX4" fmla="*/ 1012 w 1331023"/>
                  <a:gd name="connsiteY4" fmla="*/ 289727 h 1763232"/>
                  <a:gd name="connsiteX5" fmla="*/ 0 w 1331023"/>
                  <a:gd name="connsiteY5" fmla="*/ 289727 h 1763232"/>
                  <a:gd name="connsiteX6" fmla="*/ 0 w 1331023"/>
                  <a:gd name="connsiteY6" fmla="*/ 288030 h 1763232"/>
                  <a:gd name="connsiteX7" fmla="*/ 0 w 1331023"/>
                  <a:gd name="connsiteY7" fmla="*/ 0 h 17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1023" h="1763232">
                    <a:moveTo>
                      <a:pt x="0" y="0"/>
                    </a:moveTo>
                    <a:lnTo>
                      <a:pt x="897414" y="0"/>
                    </a:lnTo>
                    <a:cubicBezTo>
                      <a:pt x="898890" y="70865"/>
                      <a:pt x="900367" y="141731"/>
                      <a:pt x="901843" y="212596"/>
                    </a:cubicBezTo>
                    <a:lnTo>
                      <a:pt x="1331023" y="1763232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Rectangle 2">
                <a:extLst>
                  <a:ext uri="{FF2B5EF4-FFF2-40B4-BE49-F238E27FC236}">
                    <a16:creationId xmlns:a16="http://schemas.microsoft.com/office/drawing/2014/main" id="{3E95295E-B3E7-4F6E-8448-4A4089D20A1A}"/>
                  </a:ext>
                </a:extLst>
              </p:cNvPr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Rectangle 2">
                <a:extLst>
                  <a:ext uri="{FF2B5EF4-FFF2-40B4-BE49-F238E27FC236}">
                    <a16:creationId xmlns:a16="http://schemas.microsoft.com/office/drawing/2014/main" id="{BCDA3D7C-208F-4796-9CD0-D2F312817A95}"/>
                  </a:ext>
                </a:extLst>
              </p:cNvPr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100000">
                    <a:schemeClr val="accent1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Rectangle 2">
                <a:extLst>
                  <a:ext uri="{FF2B5EF4-FFF2-40B4-BE49-F238E27FC236}">
                    <a16:creationId xmlns:a16="http://schemas.microsoft.com/office/drawing/2014/main" id="{5990E51F-BEB5-4B24-98F7-94F4F212A2D3}"/>
                  </a:ext>
                </a:extLst>
              </p:cNvPr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Isosceles Triangle 4">
                <a:extLst>
                  <a:ext uri="{FF2B5EF4-FFF2-40B4-BE49-F238E27FC236}">
                    <a16:creationId xmlns:a16="http://schemas.microsoft.com/office/drawing/2014/main" id="{0764F1D1-C010-460B-9C7C-2FF50681B51A}"/>
                  </a:ext>
                </a:extLst>
              </p:cNvPr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Group 26">
              <a:extLst>
                <a:ext uri="{FF2B5EF4-FFF2-40B4-BE49-F238E27FC236}">
                  <a16:creationId xmlns:a16="http://schemas.microsoft.com/office/drawing/2014/main" id="{187C0761-B81E-4279-BA43-015F4789B66D}"/>
                </a:ext>
              </a:extLst>
            </p:cNvPr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21" name="Teardrop 30">
                <a:extLst>
                  <a:ext uri="{FF2B5EF4-FFF2-40B4-BE49-F238E27FC236}">
                    <a16:creationId xmlns:a16="http://schemas.microsoft.com/office/drawing/2014/main" id="{64AC187B-0A2A-489A-A907-3D496D0F402B}"/>
                  </a:ext>
                </a:extLst>
              </p:cNvPr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>
                  <a:gd name="connsiteX0" fmla="*/ 293361 w 2192670"/>
                  <a:gd name="connsiteY0" fmla="*/ 1899310 h 2192671"/>
                  <a:gd name="connsiteX1" fmla="*/ 0 w 2192670"/>
                  <a:gd name="connsiteY1" fmla="*/ 1191074 h 2192671"/>
                  <a:gd name="connsiteX2" fmla="*/ 1001597 w 2192670"/>
                  <a:gd name="connsiteY2" fmla="*/ 189477 h 2192671"/>
                  <a:gd name="connsiteX3" fmla="*/ 1341342 w 2192670"/>
                  <a:gd name="connsiteY3" fmla="*/ 189477 h 2192671"/>
                  <a:gd name="connsiteX4" fmla="*/ 1530818 w 2192670"/>
                  <a:gd name="connsiteY4" fmla="*/ 0 h 2192671"/>
                  <a:gd name="connsiteX5" fmla="*/ 1806586 w 2192670"/>
                  <a:gd name="connsiteY5" fmla="*/ 0 h 2192671"/>
                  <a:gd name="connsiteX6" fmla="*/ 1996062 w 2192670"/>
                  <a:gd name="connsiteY6" fmla="*/ 189477 h 2192671"/>
                  <a:gd name="connsiteX7" fmla="*/ 2003194 w 2192670"/>
                  <a:gd name="connsiteY7" fmla="*/ 189477 h 2192671"/>
                  <a:gd name="connsiteX8" fmla="*/ 2003194 w 2192670"/>
                  <a:gd name="connsiteY8" fmla="*/ 196609 h 2192671"/>
                  <a:gd name="connsiteX9" fmla="*/ 2192670 w 2192670"/>
                  <a:gd name="connsiteY9" fmla="*/ 386085 h 2192671"/>
                  <a:gd name="connsiteX10" fmla="*/ 2192670 w 2192670"/>
                  <a:gd name="connsiteY10" fmla="*/ 661852 h 2192671"/>
                  <a:gd name="connsiteX11" fmla="*/ 2003193 w 2192670"/>
                  <a:gd name="connsiteY11" fmla="*/ 851329 h 2192671"/>
                  <a:gd name="connsiteX12" fmla="*/ 2003194 w 2192670"/>
                  <a:gd name="connsiteY12" fmla="*/ 1191074 h 2192671"/>
                  <a:gd name="connsiteX13" fmla="*/ 1001597 w 2192670"/>
                  <a:gd name="connsiteY13" fmla="*/ 2192671 h 2192671"/>
                  <a:gd name="connsiteX14" fmla="*/ 293361 w 2192670"/>
                  <a:gd name="connsiteY14" fmla="*/ 1899310 h 219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670" h="2192671">
                    <a:moveTo>
                      <a:pt x="293361" y="1899310"/>
                    </a:moveTo>
                    <a:cubicBezTo>
                      <a:pt x="112107" y="1718057"/>
                      <a:pt x="0" y="1467657"/>
                      <a:pt x="0" y="1191074"/>
                    </a:cubicBezTo>
                    <a:cubicBezTo>
                      <a:pt x="0" y="637907"/>
                      <a:pt x="448430" y="189477"/>
                      <a:pt x="1001597" y="189477"/>
                    </a:cubicBezTo>
                    <a:lnTo>
                      <a:pt x="1341342" y="189477"/>
                    </a:lnTo>
                    <a:lnTo>
                      <a:pt x="1530818" y="0"/>
                    </a:lnTo>
                    <a:cubicBezTo>
                      <a:pt x="1606970" y="-76151"/>
                      <a:pt x="1730435" y="-76151"/>
                      <a:pt x="1806586" y="0"/>
                    </a:cubicBezTo>
                    <a:lnTo>
                      <a:pt x="1996062" y="189477"/>
                    </a:lnTo>
                    <a:lnTo>
                      <a:pt x="2003194" y="189477"/>
                    </a:lnTo>
                    <a:lnTo>
                      <a:pt x="2003194" y="196609"/>
                    </a:lnTo>
                    <a:lnTo>
                      <a:pt x="2192670" y="386085"/>
                    </a:lnTo>
                    <a:cubicBezTo>
                      <a:pt x="2268822" y="462236"/>
                      <a:pt x="2268822" y="585701"/>
                      <a:pt x="2192670" y="661852"/>
                    </a:cubicBezTo>
                    <a:lnTo>
                      <a:pt x="2003193" y="851329"/>
                    </a:lnTo>
                    <a:cubicBezTo>
                      <a:pt x="2003193" y="964577"/>
                      <a:pt x="2003194" y="1077826"/>
                      <a:pt x="2003194" y="1191074"/>
                    </a:cubicBezTo>
                    <a:cubicBezTo>
                      <a:pt x="2003194" y="1744241"/>
                      <a:pt x="1554764" y="2192671"/>
                      <a:pt x="1001597" y="2192671"/>
                    </a:cubicBezTo>
                    <a:cubicBezTo>
                      <a:pt x="725014" y="2192671"/>
                      <a:pt x="474614" y="2080563"/>
                      <a:pt x="293361" y="189931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Trapezoid 24">
                <a:extLst>
                  <a:ext uri="{FF2B5EF4-FFF2-40B4-BE49-F238E27FC236}">
                    <a16:creationId xmlns:a16="http://schemas.microsoft.com/office/drawing/2014/main" id="{7651C308-51DD-43ED-AD7A-2E53A4CDDA81}"/>
                  </a:ext>
                </a:extLst>
              </p:cNvPr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Rounded Rectangle 18">
                <a:extLst>
                  <a:ext uri="{FF2B5EF4-FFF2-40B4-BE49-F238E27FC236}">
                    <a16:creationId xmlns:a16="http://schemas.microsoft.com/office/drawing/2014/main" id="{62930416-EBA5-4143-8370-943F45E8700C}"/>
                  </a:ext>
                </a:extLst>
              </p:cNvPr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ounded Rectangle 19">
                <a:extLst>
                  <a:ext uri="{FF2B5EF4-FFF2-40B4-BE49-F238E27FC236}">
                    <a16:creationId xmlns:a16="http://schemas.microsoft.com/office/drawing/2014/main" id="{0353A222-C645-4858-A96B-D4B4B9C69293}"/>
                  </a:ext>
                </a:extLst>
              </p:cNvPr>
              <p:cNvSpPr/>
              <p:nvPr/>
            </p:nvSpPr>
            <p:spPr>
              <a:xfrm rot="189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ounded Rectangle 20">
                <a:extLst>
                  <a:ext uri="{FF2B5EF4-FFF2-40B4-BE49-F238E27FC236}">
                    <a16:creationId xmlns:a16="http://schemas.microsoft.com/office/drawing/2014/main" id="{AE7A8672-48A3-4738-9AFC-10E91DD06D6B}"/>
                  </a:ext>
                </a:extLst>
              </p:cNvPr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ounded Rectangle 21">
                <a:extLst>
                  <a:ext uri="{FF2B5EF4-FFF2-40B4-BE49-F238E27FC236}">
                    <a16:creationId xmlns:a16="http://schemas.microsoft.com/office/drawing/2014/main" id="{971073D8-F5DB-49E0-90B8-CB5EE821BBDF}"/>
                  </a:ext>
                </a:extLst>
              </p:cNvPr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ounded Rectangle 22">
                <a:extLst>
                  <a:ext uri="{FF2B5EF4-FFF2-40B4-BE49-F238E27FC236}">
                    <a16:creationId xmlns:a16="http://schemas.microsoft.com/office/drawing/2014/main" id="{84868AB7-B7FC-41AD-8F70-C0362E013604}"/>
                  </a:ext>
                </a:extLst>
              </p:cNvPr>
              <p:cNvSpPr/>
              <p:nvPr/>
            </p:nvSpPr>
            <p:spPr>
              <a:xfrm rot="162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ounded Rectangle 25">
                <a:extLst>
                  <a:ext uri="{FF2B5EF4-FFF2-40B4-BE49-F238E27FC236}">
                    <a16:creationId xmlns:a16="http://schemas.microsoft.com/office/drawing/2014/main" id="{D3DAEEE6-E3DD-4070-AFC9-DF5EF5A20C44}"/>
                  </a:ext>
                </a:extLst>
              </p:cNvPr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9" name="Rounded Rectangle 27">
                <a:extLst>
                  <a:ext uri="{FF2B5EF4-FFF2-40B4-BE49-F238E27FC236}">
                    <a16:creationId xmlns:a16="http://schemas.microsoft.com/office/drawing/2014/main" id="{577B8435-1E8C-4F57-B74D-B56C83326D65}"/>
                  </a:ext>
                </a:extLst>
              </p:cNvPr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ounded Rectangle 28">
                <a:extLst>
                  <a:ext uri="{FF2B5EF4-FFF2-40B4-BE49-F238E27FC236}">
                    <a16:creationId xmlns:a16="http://schemas.microsoft.com/office/drawing/2014/main" id="{B0241759-7E69-42F7-8D33-266DE9417147}"/>
                  </a:ext>
                </a:extLst>
              </p:cNvPr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ounded Rectangle 29">
                <a:extLst>
                  <a:ext uri="{FF2B5EF4-FFF2-40B4-BE49-F238E27FC236}">
                    <a16:creationId xmlns:a16="http://schemas.microsoft.com/office/drawing/2014/main" id="{DD2DBE1F-0326-42C7-B5F3-A1B7E8B47779}"/>
                  </a:ext>
                </a:extLst>
              </p:cNvPr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9" name="Freeform 13312">
            <a:extLst>
              <a:ext uri="{FF2B5EF4-FFF2-40B4-BE49-F238E27FC236}">
                <a16:creationId xmlns:a16="http://schemas.microsoft.com/office/drawing/2014/main" id="{36A901D8-68F0-4EDC-8133-6AF6E902A151}"/>
              </a:ext>
            </a:extLst>
          </p:cNvPr>
          <p:cNvSpPr/>
          <p:nvPr/>
        </p:nvSpPr>
        <p:spPr>
          <a:xfrm>
            <a:off x="-15861" y="2530131"/>
            <a:ext cx="3091680" cy="1938501"/>
          </a:xfrm>
          <a:custGeom>
            <a:avLst/>
            <a:gdLst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70591 w 2896332"/>
              <a:gd name="connsiteY13" fmla="*/ 23329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62971 w 2896332"/>
              <a:gd name="connsiteY13" fmla="*/ 26758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06617 w 2896332"/>
              <a:gd name="connsiteY10" fmla="*/ 176960 h 1871397"/>
              <a:gd name="connsiteX11" fmla="*/ 1962971 w 2896332"/>
              <a:gd name="connsiteY11" fmla="*/ 267583 h 1871397"/>
              <a:gd name="connsiteX12" fmla="*/ 1973469 w 2896332"/>
              <a:gd name="connsiteY12" fmla="*/ 784519 h 1871397"/>
              <a:gd name="connsiteX13" fmla="*/ 1866010 w 2896332"/>
              <a:gd name="connsiteY13" fmla="*/ 878218 h 1871397"/>
              <a:gd name="connsiteX14" fmla="*/ 2733769 w 2896332"/>
              <a:gd name="connsiteY14" fmla="*/ 1387129 h 1871397"/>
              <a:gd name="connsiteX15" fmla="*/ 2694623 w 2896332"/>
              <a:gd name="connsiteY15" fmla="*/ 1674208 h 1871397"/>
              <a:gd name="connsiteX16" fmla="*/ 2394496 w 2896332"/>
              <a:gd name="connsiteY16" fmla="*/ 1654634 h 1871397"/>
              <a:gd name="connsiteX17" fmla="*/ 2023060 w 2896332"/>
              <a:gd name="connsiteY17" fmla="*/ 1634793 h 1871397"/>
              <a:gd name="connsiteX18" fmla="*/ 1739085 w 2896332"/>
              <a:gd name="connsiteY18" fmla="*/ 1871397 h 1871397"/>
              <a:gd name="connsiteX19" fmla="*/ 1648664 w 2896332"/>
              <a:gd name="connsiteY19" fmla="*/ 1582137 h 1871397"/>
              <a:gd name="connsiteX20" fmla="*/ 1376671 w 2896332"/>
              <a:gd name="connsiteY20" fmla="*/ 1700306 h 1871397"/>
              <a:gd name="connsiteX21" fmla="*/ 1415819 w 2896332"/>
              <a:gd name="connsiteY21" fmla="*/ 1334933 h 1871397"/>
              <a:gd name="connsiteX22" fmla="*/ 665501 w 2896332"/>
              <a:gd name="connsiteY22" fmla="*/ 1276212 h 1871397"/>
              <a:gd name="connsiteX23" fmla="*/ 0 w 2896332"/>
              <a:gd name="connsiteY23" fmla="*/ 1126148 h 1871397"/>
              <a:gd name="connsiteX24" fmla="*/ 13050 w 2896332"/>
              <a:gd name="connsiteY24" fmla="*/ 284488 h 1871397"/>
              <a:gd name="connsiteX25" fmla="*/ 1898646 w 2896332"/>
              <a:gd name="connsiteY25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74819 w 2896332"/>
              <a:gd name="connsiteY16" fmla="*/ 1565782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8202 h 1872827"/>
              <a:gd name="connsiteX1" fmla="*/ 2655476 w 2896332"/>
              <a:gd name="connsiteY1" fmla="*/ 586045 h 1872827"/>
              <a:gd name="connsiteX2" fmla="*/ 2828170 w 2896332"/>
              <a:gd name="connsiteY2" fmla="*/ 1011931 h 1872827"/>
              <a:gd name="connsiteX3" fmla="*/ 2883834 w 2896332"/>
              <a:gd name="connsiteY3" fmla="*/ 1310265 h 1872827"/>
              <a:gd name="connsiteX4" fmla="*/ 2799743 w 2896332"/>
              <a:gd name="connsiteY4" fmla="*/ 1673528 h 1872827"/>
              <a:gd name="connsiteX5" fmla="*/ 2521033 w 2896332"/>
              <a:gd name="connsiteY5" fmla="*/ 1161851 h 1872827"/>
              <a:gd name="connsiteX6" fmla="*/ 2514265 w 2896332"/>
              <a:gd name="connsiteY6" fmla="*/ 468202 h 1872827"/>
              <a:gd name="connsiteX7" fmla="*/ 1898646 w 2896332"/>
              <a:gd name="connsiteY7" fmla="*/ 1476 h 1872827"/>
              <a:gd name="connsiteX8" fmla="*/ 1906617 w 2896332"/>
              <a:gd name="connsiteY8" fmla="*/ 178390 h 1872827"/>
              <a:gd name="connsiteX9" fmla="*/ 1962971 w 2896332"/>
              <a:gd name="connsiteY9" fmla="*/ 269013 h 1872827"/>
              <a:gd name="connsiteX10" fmla="*/ 1973469 w 2896332"/>
              <a:gd name="connsiteY10" fmla="*/ 785949 h 1872827"/>
              <a:gd name="connsiteX11" fmla="*/ 1866010 w 2896332"/>
              <a:gd name="connsiteY11" fmla="*/ 879648 h 1872827"/>
              <a:gd name="connsiteX12" fmla="*/ 2733769 w 2896332"/>
              <a:gd name="connsiteY12" fmla="*/ 1388559 h 1872827"/>
              <a:gd name="connsiteX13" fmla="*/ 2694623 w 2896332"/>
              <a:gd name="connsiteY13" fmla="*/ 1641133 h 1872827"/>
              <a:gd name="connsiteX14" fmla="*/ 2385869 w 2896332"/>
              <a:gd name="connsiteY14" fmla="*/ 1587053 h 1872827"/>
              <a:gd name="connsiteX15" fmla="*/ 2074819 w 2896332"/>
              <a:gd name="connsiteY15" fmla="*/ 1567212 h 1872827"/>
              <a:gd name="connsiteX16" fmla="*/ 1739085 w 2896332"/>
              <a:gd name="connsiteY16" fmla="*/ 1872827 h 1872827"/>
              <a:gd name="connsiteX17" fmla="*/ 1648664 w 2896332"/>
              <a:gd name="connsiteY17" fmla="*/ 1583567 h 1872827"/>
              <a:gd name="connsiteX18" fmla="*/ 1376671 w 2896332"/>
              <a:gd name="connsiteY18" fmla="*/ 1701736 h 1872827"/>
              <a:gd name="connsiteX19" fmla="*/ 1415819 w 2896332"/>
              <a:gd name="connsiteY19" fmla="*/ 1336363 h 1872827"/>
              <a:gd name="connsiteX20" fmla="*/ 665501 w 2896332"/>
              <a:gd name="connsiteY20" fmla="*/ 1277642 h 1872827"/>
              <a:gd name="connsiteX21" fmla="*/ 0 w 2896332"/>
              <a:gd name="connsiteY21" fmla="*/ 1127578 h 1872827"/>
              <a:gd name="connsiteX22" fmla="*/ 13050 w 2896332"/>
              <a:gd name="connsiteY22" fmla="*/ 285918 h 1872827"/>
              <a:gd name="connsiteX23" fmla="*/ 1898646 w 2896332"/>
              <a:gd name="connsiteY23" fmla="*/ 1476 h 187282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87909 w 2896332"/>
              <a:gd name="connsiteY5" fmla="*/ 1152990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6332"/>
              <a:gd name="connsiteY0" fmla="*/ 251285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09609 w 2896332"/>
              <a:gd name="connsiteY6" fmla="*/ 251285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4163"/>
              <a:gd name="connsiteY0" fmla="*/ 251285 h 1871397"/>
              <a:gd name="connsiteX1" fmla="*/ 2655476 w 2894163"/>
              <a:gd name="connsiteY1" fmla="*/ 584615 h 1871397"/>
              <a:gd name="connsiteX2" fmla="*/ 2828170 w 2894163"/>
              <a:gd name="connsiteY2" fmla="*/ 1010501 h 1871397"/>
              <a:gd name="connsiteX3" fmla="*/ 2883834 w 2894163"/>
              <a:gd name="connsiteY3" fmla="*/ 1308835 h 1871397"/>
              <a:gd name="connsiteX4" fmla="*/ 2792313 w 2894163"/>
              <a:gd name="connsiteY4" fmla="*/ 1690675 h 1871397"/>
              <a:gd name="connsiteX5" fmla="*/ 2651069 w 2894163"/>
              <a:gd name="connsiteY5" fmla="*/ 1156706 h 1871397"/>
              <a:gd name="connsiteX6" fmla="*/ 2209609 w 2894163"/>
              <a:gd name="connsiteY6" fmla="*/ 251285 h 1871397"/>
              <a:gd name="connsiteX7" fmla="*/ 1898646 w 2894163"/>
              <a:gd name="connsiteY7" fmla="*/ 46 h 1871397"/>
              <a:gd name="connsiteX8" fmla="*/ 1941303 w 2894163"/>
              <a:gd name="connsiteY8" fmla="*/ 293585 h 1871397"/>
              <a:gd name="connsiteX9" fmla="*/ 1974640 w 2894163"/>
              <a:gd name="connsiteY9" fmla="*/ 533402 h 1871397"/>
              <a:gd name="connsiteX10" fmla="*/ 1973469 w 2894163"/>
              <a:gd name="connsiteY10" fmla="*/ 784519 h 1871397"/>
              <a:gd name="connsiteX11" fmla="*/ 1866010 w 2894163"/>
              <a:gd name="connsiteY11" fmla="*/ 878218 h 1871397"/>
              <a:gd name="connsiteX12" fmla="*/ 2733769 w 2894163"/>
              <a:gd name="connsiteY12" fmla="*/ 1387129 h 1871397"/>
              <a:gd name="connsiteX13" fmla="*/ 2694623 w 2894163"/>
              <a:gd name="connsiteY13" fmla="*/ 1639703 h 1871397"/>
              <a:gd name="connsiteX14" fmla="*/ 2385869 w 2894163"/>
              <a:gd name="connsiteY14" fmla="*/ 1585623 h 1871397"/>
              <a:gd name="connsiteX15" fmla="*/ 2074819 w 2894163"/>
              <a:gd name="connsiteY15" fmla="*/ 1565782 h 1871397"/>
              <a:gd name="connsiteX16" fmla="*/ 1739085 w 2894163"/>
              <a:gd name="connsiteY16" fmla="*/ 1871397 h 1871397"/>
              <a:gd name="connsiteX17" fmla="*/ 1648664 w 2894163"/>
              <a:gd name="connsiteY17" fmla="*/ 1582137 h 1871397"/>
              <a:gd name="connsiteX18" fmla="*/ 1376671 w 2894163"/>
              <a:gd name="connsiteY18" fmla="*/ 1700306 h 1871397"/>
              <a:gd name="connsiteX19" fmla="*/ 1415819 w 2894163"/>
              <a:gd name="connsiteY19" fmla="*/ 1334933 h 1871397"/>
              <a:gd name="connsiteX20" fmla="*/ 665501 w 2894163"/>
              <a:gd name="connsiteY20" fmla="*/ 1276212 h 1871397"/>
              <a:gd name="connsiteX21" fmla="*/ 0 w 2894163"/>
              <a:gd name="connsiteY21" fmla="*/ 1126148 h 1871397"/>
              <a:gd name="connsiteX22" fmla="*/ 13050 w 2894163"/>
              <a:gd name="connsiteY22" fmla="*/ 284488 h 1871397"/>
              <a:gd name="connsiteX23" fmla="*/ 1898646 w 2894163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51069 w 2889213"/>
              <a:gd name="connsiteY5" fmla="*/ 1156706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228993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150164 w 2889213"/>
              <a:gd name="connsiteY6" fmla="*/ 228993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941303 w 2889213"/>
              <a:gd name="connsiteY8" fmla="*/ 178433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92904 w 2889213"/>
              <a:gd name="connsiteY9" fmla="*/ 459050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48320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56"/>
              <a:gd name="connsiteX1" fmla="*/ 2655476 w 2889213"/>
              <a:gd name="connsiteY1" fmla="*/ 469395 h 1800456"/>
              <a:gd name="connsiteX2" fmla="*/ 2828170 w 2889213"/>
              <a:gd name="connsiteY2" fmla="*/ 895281 h 1800456"/>
              <a:gd name="connsiteX3" fmla="*/ 2883834 w 2889213"/>
              <a:gd name="connsiteY3" fmla="*/ 1193615 h 1800456"/>
              <a:gd name="connsiteX4" fmla="*/ 2840612 w 2889213"/>
              <a:gd name="connsiteY4" fmla="*/ 1449135 h 1800456"/>
              <a:gd name="connsiteX5" fmla="*/ 2632493 w 2889213"/>
              <a:gd name="connsiteY5" fmla="*/ 1060062 h 1800456"/>
              <a:gd name="connsiteX6" fmla="*/ 2150164 w 2889213"/>
              <a:gd name="connsiteY6" fmla="*/ 113773 h 1800456"/>
              <a:gd name="connsiteX7" fmla="*/ 1348782 w 2889213"/>
              <a:gd name="connsiteY7" fmla="*/ 0 h 1800456"/>
              <a:gd name="connsiteX8" fmla="*/ 1714668 w 2889213"/>
              <a:gd name="connsiteY8" fmla="*/ 204372 h 1800456"/>
              <a:gd name="connsiteX9" fmla="*/ 1866896 w 2889213"/>
              <a:gd name="connsiteY9" fmla="*/ 462766 h 1800456"/>
              <a:gd name="connsiteX10" fmla="*/ 1973469 w 2889213"/>
              <a:gd name="connsiteY10" fmla="*/ 669299 h 1800456"/>
              <a:gd name="connsiteX11" fmla="*/ 1866010 w 2889213"/>
              <a:gd name="connsiteY11" fmla="*/ 762998 h 1800456"/>
              <a:gd name="connsiteX12" fmla="*/ 2733769 w 2889213"/>
              <a:gd name="connsiteY12" fmla="*/ 1271909 h 1800456"/>
              <a:gd name="connsiteX13" fmla="*/ 2694623 w 2889213"/>
              <a:gd name="connsiteY13" fmla="*/ 1524483 h 1800456"/>
              <a:gd name="connsiteX14" fmla="*/ 2385869 w 2889213"/>
              <a:gd name="connsiteY14" fmla="*/ 1470403 h 1800456"/>
              <a:gd name="connsiteX15" fmla="*/ 2191986 w 2889213"/>
              <a:gd name="connsiteY15" fmla="*/ 1800407 h 1800456"/>
              <a:gd name="connsiteX16" fmla="*/ 2074819 w 2889213"/>
              <a:gd name="connsiteY16" fmla="*/ 1450562 h 1800456"/>
              <a:gd name="connsiteX17" fmla="*/ 1739085 w 2889213"/>
              <a:gd name="connsiteY17" fmla="*/ 1756177 h 1800456"/>
              <a:gd name="connsiteX18" fmla="*/ 1648664 w 2889213"/>
              <a:gd name="connsiteY18" fmla="*/ 1466917 h 1800456"/>
              <a:gd name="connsiteX19" fmla="*/ 1376671 w 2889213"/>
              <a:gd name="connsiteY19" fmla="*/ 1585086 h 1800456"/>
              <a:gd name="connsiteX20" fmla="*/ 1415819 w 2889213"/>
              <a:gd name="connsiteY20" fmla="*/ 1219713 h 1800456"/>
              <a:gd name="connsiteX21" fmla="*/ 665501 w 2889213"/>
              <a:gd name="connsiteY21" fmla="*/ 1160992 h 1800456"/>
              <a:gd name="connsiteX22" fmla="*/ 0 w 2889213"/>
              <a:gd name="connsiteY22" fmla="*/ 1010928 h 1800456"/>
              <a:gd name="connsiteX23" fmla="*/ 13050 w 2889213"/>
              <a:gd name="connsiteY23" fmla="*/ 169268 h 1800456"/>
              <a:gd name="connsiteX24" fmla="*/ 1348782 w 2889213"/>
              <a:gd name="connsiteY24" fmla="*/ 0 h 1800456"/>
              <a:gd name="connsiteX0" fmla="*/ 2150164 w 2889213"/>
              <a:gd name="connsiteY0" fmla="*/ 113773 h 1811599"/>
              <a:gd name="connsiteX1" fmla="*/ 2655476 w 2889213"/>
              <a:gd name="connsiteY1" fmla="*/ 469395 h 1811599"/>
              <a:gd name="connsiteX2" fmla="*/ 2828170 w 2889213"/>
              <a:gd name="connsiteY2" fmla="*/ 895281 h 1811599"/>
              <a:gd name="connsiteX3" fmla="*/ 2883834 w 2889213"/>
              <a:gd name="connsiteY3" fmla="*/ 1193615 h 1811599"/>
              <a:gd name="connsiteX4" fmla="*/ 2840612 w 2889213"/>
              <a:gd name="connsiteY4" fmla="*/ 1449135 h 1811599"/>
              <a:gd name="connsiteX5" fmla="*/ 2632493 w 2889213"/>
              <a:gd name="connsiteY5" fmla="*/ 1060062 h 1811599"/>
              <a:gd name="connsiteX6" fmla="*/ 2150164 w 2889213"/>
              <a:gd name="connsiteY6" fmla="*/ 113773 h 1811599"/>
              <a:gd name="connsiteX7" fmla="*/ 1348782 w 2889213"/>
              <a:gd name="connsiteY7" fmla="*/ 0 h 1811599"/>
              <a:gd name="connsiteX8" fmla="*/ 1714668 w 2889213"/>
              <a:gd name="connsiteY8" fmla="*/ 204372 h 1811599"/>
              <a:gd name="connsiteX9" fmla="*/ 1866896 w 2889213"/>
              <a:gd name="connsiteY9" fmla="*/ 462766 h 1811599"/>
              <a:gd name="connsiteX10" fmla="*/ 1973469 w 2889213"/>
              <a:gd name="connsiteY10" fmla="*/ 669299 h 1811599"/>
              <a:gd name="connsiteX11" fmla="*/ 1866010 w 2889213"/>
              <a:gd name="connsiteY11" fmla="*/ 762998 h 1811599"/>
              <a:gd name="connsiteX12" fmla="*/ 2733769 w 2889213"/>
              <a:gd name="connsiteY12" fmla="*/ 1271909 h 1811599"/>
              <a:gd name="connsiteX13" fmla="*/ 2694623 w 2889213"/>
              <a:gd name="connsiteY13" fmla="*/ 1524483 h 1811599"/>
              <a:gd name="connsiteX14" fmla="*/ 2385869 w 2889213"/>
              <a:gd name="connsiteY14" fmla="*/ 1470403 h 1811599"/>
              <a:gd name="connsiteX15" fmla="*/ 2214278 w 2889213"/>
              <a:gd name="connsiteY15" fmla="*/ 1811553 h 1811599"/>
              <a:gd name="connsiteX16" fmla="*/ 2074819 w 2889213"/>
              <a:gd name="connsiteY16" fmla="*/ 1450562 h 1811599"/>
              <a:gd name="connsiteX17" fmla="*/ 1739085 w 2889213"/>
              <a:gd name="connsiteY17" fmla="*/ 1756177 h 1811599"/>
              <a:gd name="connsiteX18" fmla="*/ 1648664 w 2889213"/>
              <a:gd name="connsiteY18" fmla="*/ 1466917 h 1811599"/>
              <a:gd name="connsiteX19" fmla="*/ 1376671 w 2889213"/>
              <a:gd name="connsiteY19" fmla="*/ 1585086 h 1811599"/>
              <a:gd name="connsiteX20" fmla="*/ 1415819 w 2889213"/>
              <a:gd name="connsiteY20" fmla="*/ 1219713 h 1811599"/>
              <a:gd name="connsiteX21" fmla="*/ 665501 w 2889213"/>
              <a:gd name="connsiteY21" fmla="*/ 1160992 h 1811599"/>
              <a:gd name="connsiteX22" fmla="*/ 0 w 2889213"/>
              <a:gd name="connsiteY22" fmla="*/ 1010928 h 1811599"/>
              <a:gd name="connsiteX23" fmla="*/ 13050 w 2889213"/>
              <a:gd name="connsiteY23" fmla="*/ 169268 h 1811599"/>
              <a:gd name="connsiteX24" fmla="*/ 1348782 w 2889213"/>
              <a:gd name="connsiteY24" fmla="*/ 0 h 1811599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89213" h="1811553">
                <a:moveTo>
                  <a:pt x="2150164" y="113773"/>
                </a:moveTo>
                <a:lnTo>
                  <a:pt x="2655476" y="469395"/>
                </a:lnTo>
                <a:cubicBezTo>
                  <a:pt x="2724937" y="612627"/>
                  <a:pt x="2790110" y="774578"/>
                  <a:pt x="2828170" y="895281"/>
                </a:cubicBezTo>
                <a:cubicBezTo>
                  <a:pt x="2845006" y="1009922"/>
                  <a:pt x="2872906" y="1094971"/>
                  <a:pt x="2883834" y="1193615"/>
                </a:cubicBezTo>
                <a:cubicBezTo>
                  <a:pt x="2898597" y="1276508"/>
                  <a:pt x="2882583" y="1383685"/>
                  <a:pt x="2840612" y="1449135"/>
                </a:cubicBezTo>
                <a:cubicBezTo>
                  <a:pt x="2801112" y="1388173"/>
                  <a:pt x="2764708" y="1276910"/>
                  <a:pt x="2632493" y="1060062"/>
                </a:cubicBezTo>
                <a:cubicBezTo>
                  <a:pt x="2521003" y="837054"/>
                  <a:pt x="2268591" y="370791"/>
                  <a:pt x="2150164" y="113773"/>
                </a:cubicBezTo>
                <a:close/>
                <a:moveTo>
                  <a:pt x="1348782" y="0"/>
                </a:moveTo>
                <a:cubicBezTo>
                  <a:pt x="1445338" y="154432"/>
                  <a:pt x="1639668" y="165874"/>
                  <a:pt x="1714668" y="204372"/>
                </a:cubicBezTo>
                <a:cubicBezTo>
                  <a:pt x="1723722" y="285320"/>
                  <a:pt x="1831199" y="402612"/>
                  <a:pt x="1866896" y="462766"/>
                </a:cubicBezTo>
                <a:cubicBezTo>
                  <a:pt x="1913125" y="544588"/>
                  <a:pt x="1935949" y="596454"/>
                  <a:pt x="1973469" y="669299"/>
                </a:cubicBezTo>
                <a:cubicBezTo>
                  <a:pt x="1909251" y="682689"/>
                  <a:pt x="1863715" y="712895"/>
                  <a:pt x="1866010" y="762998"/>
                </a:cubicBezTo>
                <a:cubicBezTo>
                  <a:pt x="1884495" y="971782"/>
                  <a:pt x="2517373" y="1008755"/>
                  <a:pt x="2733769" y="1271909"/>
                </a:cubicBezTo>
                <a:cubicBezTo>
                  <a:pt x="2839248" y="1365427"/>
                  <a:pt x="2779441" y="1512521"/>
                  <a:pt x="2694623" y="1524483"/>
                </a:cubicBezTo>
                <a:cubicBezTo>
                  <a:pt x="2575007" y="1522308"/>
                  <a:pt x="2538107" y="1485627"/>
                  <a:pt x="2385869" y="1470403"/>
                </a:cubicBezTo>
                <a:cubicBezTo>
                  <a:pt x="2333676" y="1639614"/>
                  <a:pt x="2280982" y="1755416"/>
                  <a:pt x="2214278" y="1811553"/>
                </a:cubicBezTo>
                <a:cubicBezTo>
                  <a:pt x="2147576" y="1804531"/>
                  <a:pt x="2033271" y="1685187"/>
                  <a:pt x="2074819" y="1450562"/>
                </a:cubicBezTo>
                <a:cubicBezTo>
                  <a:pt x="1992109" y="1541380"/>
                  <a:pt x="1856720" y="1716561"/>
                  <a:pt x="1739085" y="1756177"/>
                </a:cubicBezTo>
                <a:cubicBezTo>
                  <a:pt x="1647742" y="1688758"/>
                  <a:pt x="1625791" y="1561162"/>
                  <a:pt x="1648664" y="1466917"/>
                </a:cubicBezTo>
                <a:cubicBezTo>
                  <a:pt x="1575908" y="1517602"/>
                  <a:pt x="1475987" y="1575732"/>
                  <a:pt x="1376671" y="1585086"/>
                </a:cubicBezTo>
                <a:cubicBezTo>
                  <a:pt x="1265755" y="1421973"/>
                  <a:pt x="1344050" y="1304532"/>
                  <a:pt x="1415819" y="1219713"/>
                </a:cubicBezTo>
                <a:cubicBezTo>
                  <a:pt x="1106992" y="1284958"/>
                  <a:pt x="922130" y="1226237"/>
                  <a:pt x="665501" y="1160992"/>
                </a:cubicBezTo>
                <a:cubicBezTo>
                  <a:pt x="467591" y="1128369"/>
                  <a:pt x="282729" y="1004403"/>
                  <a:pt x="0" y="1010928"/>
                </a:cubicBezTo>
                <a:lnTo>
                  <a:pt x="13050" y="169268"/>
                </a:lnTo>
                <a:cubicBezTo>
                  <a:pt x="722590" y="234513"/>
                  <a:pt x="1132701" y="28762"/>
                  <a:pt x="134878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id="{3C447687-3C26-4F6D-946F-76D90165FA0C}"/>
              </a:ext>
            </a:extLst>
          </p:cNvPr>
          <p:cNvSpPr>
            <a:spLocks/>
          </p:cNvSpPr>
          <p:nvPr/>
        </p:nvSpPr>
        <p:spPr bwMode="auto">
          <a:xfrm>
            <a:off x="4600019" y="1667069"/>
            <a:ext cx="765102" cy="2729660"/>
          </a:xfrm>
          <a:custGeom>
            <a:avLst/>
            <a:gdLst>
              <a:gd name="T0" fmla="*/ 453 w 768"/>
              <a:gd name="T1" fmla="*/ 45 h 2740"/>
              <a:gd name="T2" fmla="*/ 508 w 768"/>
              <a:gd name="T3" fmla="*/ 200 h 2740"/>
              <a:gd name="T4" fmla="*/ 464 w 768"/>
              <a:gd name="T5" fmla="*/ 287 h 2740"/>
              <a:gd name="T6" fmla="*/ 479 w 768"/>
              <a:gd name="T7" fmla="*/ 389 h 2740"/>
              <a:gd name="T8" fmla="*/ 628 w 768"/>
              <a:gd name="T9" fmla="*/ 445 h 2740"/>
              <a:gd name="T10" fmla="*/ 691 w 768"/>
              <a:gd name="T11" fmla="*/ 583 h 2740"/>
              <a:gd name="T12" fmla="*/ 719 w 768"/>
              <a:gd name="T13" fmla="*/ 858 h 2740"/>
              <a:gd name="T14" fmla="*/ 748 w 768"/>
              <a:gd name="T15" fmla="*/ 1287 h 2740"/>
              <a:gd name="T16" fmla="*/ 768 w 768"/>
              <a:gd name="T17" fmla="*/ 1416 h 2740"/>
              <a:gd name="T18" fmla="*/ 713 w 768"/>
              <a:gd name="T19" fmla="*/ 1478 h 2740"/>
              <a:gd name="T20" fmla="*/ 677 w 768"/>
              <a:gd name="T21" fmla="*/ 1427 h 2740"/>
              <a:gd name="T22" fmla="*/ 691 w 768"/>
              <a:gd name="T23" fmla="*/ 1320 h 2740"/>
              <a:gd name="T24" fmla="*/ 639 w 768"/>
              <a:gd name="T25" fmla="*/ 934 h 2740"/>
              <a:gd name="T26" fmla="*/ 595 w 768"/>
              <a:gd name="T27" fmla="*/ 745 h 2740"/>
              <a:gd name="T28" fmla="*/ 555 w 768"/>
              <a:gd name="T29" fmla="*/ 792 h 2740"/>
              <a:gd name="T30" fmla="*/ 535 w 768"/>
              <a:gd name="T31" fmla="*/ 947 h 2740"/>
              <a:gd name="T32" fmla="*/ 611 w 768"/>
              <a:gd name="T33" fmla="*/ 1125 h 2740"/>
              <a:gd name="T34" fmla="*/ 639 w 768"/>
              <a:gd name="T35" fmla="*/ 1351 h 2740"/>
              <a:gd name="T36" fmla="*/ 617 w 768"/>
              <a:gd name="T37" fmla="*/ 1912 h 2740"/>
              <a:gd name="T38" fmla="*/ 544 w 768"/>
              <a:gd name="T39" fmla="*/ 2387 h 2740"/>
              <a:gd name="T40" fmla="*/ 559 w 768"/>
              <a:gd name="T41" fmla="*/ 2711 h 2740"/>
              <a:gd name="T42" fmla="*/ 455 w 768"/>
              <a:gd name="T43" fmla="*/ 2687 h 2740"/>
              <a:gd name="T44" fmla="*/ 451 w 768"/>
              <a:gd name="T45" fmla="*/ 2523 h 2740"/>
              <a:gd name="T46" fmla="*/ 468 w 768"/>
              <a:gd name="T47" fmla="*/ 2363 h 2740"/>
              <a:gd name="T48" fmla="*/ 448 w 768"/>
              <a:gd name="T49" fmla="*/ 2136 h 2740"/>
              <a:gd name="T50" fmla="*/ 455 w 768"/>
              <a:gd name="T51" fmla="*/ 1894 h 2740"/>
              <a:gd name="T52" fmla="*/ 406 w 768"/>
              <a:gd name="T53" fmla="*/ 1598 h 2740"/>
              <a:gd name="T54" fmla="*/ 351 w 768"/>
              <a:gd name="T55" fmla="*/ 1680 h 2740"/>
              <a:gd name="T56" fmla="*/ 330 w 768"/>
              <a:gd name="T57" fmla="*/ 2018 h 2740"/>
              <a:gd name="T58" fmla="*/ 310 w 768"/>
              <a:gd name="T59" fmla="*/ 2223 h 2740"/>
              <a:gd name="T60" fmla="*/ 308 w 768"/>
              <a:gd name="T61" fmla="*/ 2411 h 2740"/>
              <a:gd name="T62" fmla="*/ 324 w 768"/>
              <a:gd name="T63" fmla="*/ 2647 h 2740"/>
              <a:gd name="T64" fmla="*/ 253 w 768"/>
              <a:gd name="T65" fmla="*/ 2729 h 2740"/>
              <a:gd name="T66" fmla="*/ 217 w 768"/>
              <a:gd name="T67" fmla="*/ 2616 h 2740"/>
              <a:gd name="T68" fmla="*/ 231 w 768"/>
              <a:gd name="T69" fmla="*/ 2376 h 2740"/>
              <a:gd name="T70" fmla="*/ 180 w 768"/>
              <a:gd name="T71" fmla="*/ 2118 h 2740"/>
              <a:gd name="T72" fmla="*/ 168 w 768"/>
              <a:gd name="T73" fmla="*/ 1867 h 2740"/>
              <a:gd name="T74" fmla="*/ 175 w 768"/>
              <a:gd name="T75" fmla="*/ 1607 h 2740"/>
              <a:gd name="T76" fmla="*/ 126 w 768"/>
              <a:gd name="T77" fmla="*/ 1363 h 2740"/>
              <a:gd name="T78" fmla="*/ 166 w 768"/>
              <a:gd name="T79" fmla="*/ 1107 h 2740"/>
              <a:gd name="T80" fmla="*/ 235 w 768"/>
              <a:gd name="T81" fmla="*/ 869 h 2740"/>
              <a:gd name="T82" fmla="*/ 182 w 768"/>
              <a:gd name="T83" fmla="*/ 711 h 2740"/>
              <a:gd name="T84" fmla="*/ 128 w 768"/>
              <a:gd name="T85" fmla="*/ 931 h 2740"/>
              <a:gd name="T86" fmla="*/ 119 w 768"/>
              <a:gd name="T87" fmla="*/ 1111 h 2740"/>
              <a:gd name="T88" fmla="*/ 64 w 768"/>
              <a:gd name="T89" fmla="*/ 1311 h 2740"/>
              <a:gd name="T90" fmla="*/ 100 w 768"/>
              <a:gd name="T91" fmla="*/ 1460 h 2740"/>
              <a:gd name="T92" fmla="*/ 79 w 768"/>
              <a:gd name="T93" fmla="*/ 1481 h 2740"/>
              <a:gd name="T94" fmla="*/ 4 w 768"/>
              <a:gd name="T95" fmla="*/ 1423 h 2740"/>
              <a:gd name="T96" fmla="*/ 22 w 768"/>
              <a:gd name="T97" fmla="*/ 1251 h 2740"/>
              <a:gd name="T98" fmla="*/ 70 w 768"/>
              <a:gd name="T99" fmla="*/ 623 h 2740"/>
              <a:gd name="T100" fmla="*/ 117 w 768"/>
              <a:gd name="T101" fmla="*/ 458 h 2740"/>
              <a:gd name="T102" fmla="*/ 251 w 768"/>
              <a:gd name="T103" fmla="*/ 412 h 2740"/>
              <a:gd name="T104" fmla="*/ 320 w 768"/>
              <a:gd name="T105" fmla="*/ 325 h 2740"/>
              <a:gd name="T106" fmla="*/ 253 w 768"/>
              <a:gd name="T107" fmla="*/ 221 h 2740"/>
              <a:gd name="T108" fmla="*/ 250 w 768"/>
              <a:gd name="T109" fmla="*/ 136 h 2740"/>
              <a:gd name="T110" fmla="*/ 322 w 768"/>
              <a:gd name="T111" fmla="*/ 3 h 2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68" h="2740">
                <a:moveTo>
                  <a:pt x="339" y="0"/>
                </a:moveTo>
                <a:lnTo>
                  <a:pt x="375" y="3"/>
                </a:lnTo>
                <a:lnTo>
                  <a:pt x="406" y="12"/>
                </a:lnTo>
                <a:lnTo>
                  <a:pt x="431" y="27"/>
                </a:lnTo>
                <a:lnTo>
                  <a:pt x="453" y="45"/>
                </a:lnTo>
                <a:lnTo>
                  <a:pt x="471" y="69"/>
                </a:lnTo>
                <a:lnTo>
                  <a:pt x="486" y="94"/>
                </a:lnTo>
                <a:lnTo>
                  <a:pt x="495" y="123"/>
                </a:lnTo>
                <a:lnTo>
                  <a:pt x="495" y="183"/>
                </a:lnTo>
                <a:lnTo>
                  <a:pt x="508" y="200"/>
                </a:lnTo>
                <a:lnTo>
                  <a:pt x="502" y="221"/>
                </a:lnTo>
                <a:lnTo>
                  <a:pt x="495" y="240"/>
                </a:lnTo>
                <a:lnTo>
                  <a:pt x="484" y="256"/>
                </a:lnTo>
                <a:lnTo>
                  <a:pt x="475" y="271"/>
                </a:lnTo>
                <a:lnTo>
                  <a:pt x="464" y="287"/>
                </a:lnTo>
                <a:lnTo>
                  <a:pt x="455" y="303"/>
                </a:lnTo>
                <a:lnTo>
                  <a:pt x="451" y="323"/>
                </a:lnTo>
                <a:lnTo>
                  <a:pt x="450" y="349"/>
                </a:lnTo>
                <a:lnTo>
                  <a:pt x="455" y="380"/>
                </a:lnTo>
                <a:lnTo>
                  <a:pt x="479" y="389"/>
                </a:lnTo>
                <a:lnTo>
                  <a:pt x="508" y="400"/>
                </a:lnTo>
                <a:lnTo>
                  <a:pt x="539" y="409"/>
                </a:lnTo>
                <a:lnTo>
                  <a:pt x="570" y="420"/>
                </a:lnTo>
                <a:lnTo>
                  <a:pt x="600" y="431"/>
                </a:lnTo>
                <a:lnTo>
                  <a:pt x="628" y="445"/>
                </a:lnTo>
                <a:lnTo>
                  <a:pt x="650" y="460"/>
                </a:lnTo>
                <a:lnTo>
                  <a:pt x="668" y="480"/>
                </a:lnTo>
                <a:lnTo>
                  <a:pt x="682" y="511"/>
                </a:lnTo>
                <a:lnTo>
                  <a:pt x="690" y="545"/>
                </a:lnTo>
                <a:lnTo>
                  <a:pt x="691" y="583"/>
                </a:lnTo>
                <a:lnTo>
                  <a:pt x="693" y="623"/>
                </a:lnTo>
                <a:lnTo>
                  <a:pt x="693" y="665"/>
                </a:lnTo>
                <a:lnTo>
                  <a:pt x="699" y="707"/>
                </a:lnTo>
                <a:lnTo>
                  <a:pt x="710" y="781"/>
                </a:lnTo>
                <a:lnTo>
                  <a:pt x="719" y="858"/>
                </a:lnTo>
                <a:lnTo>
                  <a:pt x="728" y="931"/>
                </a:lnTo>
                <a:lnTo>
                  <a:pt x="739" y="1000"/>
                </a:lnTo>
                <a:lnTo>
                  <a:pt x="742" y="1183"/>
                </a:lnTo>
                <a:lnTo>
                  <a:pt x="742" y="1267"/>
                </a:lnTo>
                <a:lnTo>
                  <a:pt x="748" y="1287"/>
                </a:lnTo>
                <a:lnTo>
                  <a:pt x="753" y="1311"/>
                </a:lnTo>
                <a:lnTo>
                  <a:pt x="759" y="1336"/>
                </a:lnTo>
                <a:lnTo>
                  <a:pt x="762" y="1363"/>
                </a:lnTo>
                <a:lnTo>
                  <a:pt x="766" y="1391"/>
                </a:lnTo>
                <a:lnTo>
                  <a:pt x="768" y="1416"/>
                </a:lnTo>
                <a:lnTo>
                  <a:pt x="764" y="1440"/>
                </a:lnTo>
                <a:lnTo>
                  <a:pt x="757" y="1458"/>
                </a:lnTo>
                <a:lnTo>
                  <a:pt x="742" y="1474"/>
                </a:lnTo>
                <a:lnTo>
                  <a:pt x="722" y="1483"/>
                </a:lnTo>
                <a:lnTo>
                  <a:pt x="713" y="1478"/>
                </a:lnTo>
                <a:lnTo>
                  <a:pt x="699" y="1478"/>
                </a:lnTo>
                <a:lnTo>
                  <a:pt x="682" y="1480"/>
                </a:lnTo>
                <a:lnTo>
                  <a:pt x="668" y="1480"/>
                </a:lnTo>
                <a:lnTo>
                  <a:pt x="659" y="1443"/>
                </a:lnTo>
                <a:lnTo>
                  <a:pt x="677" y="1427"/>
                </a:lnTo>
                <a:lnTo>
                  <a:pt x="686" y="1411"/>
                </a:lnTo>
                <a:lnTo>
                  <a:pt x="688" y="1394"/>
                </a:lnTo>
                <a:lnTo>
                  <a:pt x="688" y="1372"/>
                </a:lnTo>
                <a:lnTo>
                  <a:pt x="688" y="1349"/>
                </a:lnTo>
                <a:lnTo>
                  <a:pt x="691" y="1320"/>
                </a:lnTo>
                <a:lnTo>
                  <a:pt x="695" y="1305"/>
                </a:lnTo>
                <a:lnTo>
                  <a:pt x="700" y="1287"/>
                </a:lnTo>
                <a:lnTo>
                  <a:pt x="699" y="1267"/>
                </a:lnTo>
                <a:lnTo>
                  <a:pt x="642" y="1096"/>
                </a:lnTo>
                <a:lnTo>
                  <a:pt x="639" y="934"/>
                </a:lnTo>
                <a:lnTo>
                  <a:pt x="608" y="827"/>
                </a:lnTo>
                <a:lnTo>
                  <a:pt x="604" y="809"/>
                </a:lnTo>
                <a:lnTo>
                  <a:pt x="600" y="789"/>
                </a:lnTo>
                <a:lnTo>
                  <a:pt x="599" y="767"/>
                </a:lnTo>
                <a:lnTo>
                  <a:pt x="595" y="745"/>
                </a:lnTo>
                <a:lnTo>
                  <a:pt x="588" y="727"/>
                </a:lnTo>
                <a:lnTo>
                  <a:pt x="579" y="714"/>
                </a:lnTo>
                <a:lnTo>
                  <a:pt x="573" y="741"/>
                </a:lnTo>
                <a:lnTo>
                  <a:pt x="566" y="767"/>
                </a:lnTo>
                <a:lnTo>
                  <a:pt x="555" y="792"/>
                </a:lnTo>
                <a:lnTo>
                  <a:pt x="544" y="820"/>
                </a:lnTo>
                <a:lnTo>
                  <a:pt x="535" y="849"/>
                </a:lnTo>
                <a:lnTo>
                  <a:pt x="530" y="880"/>
                </a:lnTo>
                <a:lnTo>
                  <a:pt x="530" y="912"/>
                </a:lnTo>
                <a:lnTo>
                  <a:pt x="535" y="947"/>
                </a:lnTo>
                <a:lnTo>
                  <a:pt x="546" y="983"/>
                </a:lnTo>
                <a:lnTo>
                  <a:pt x="560" y="1018"/>
                </a:lnTo>
                <a:lnTo>
                  <a:pt x="577" y="1052"/>
                </a:lnTo>
                <a:lnTo>
                  <a:pt x="595" y="1089"/>
                </a:lnTo>
                <a:lnTo>
                  <a:pt x="611" y="1125"/>
                </a:lnTo>
                <a:lnTo>
                  <a:pt x="626" y="1165"/>
                </a:lnTo>
                <a:lnTo>
                  <a:pt x="637" y="1207"/>
                </a:lnTo>
                <a:lnTo>
                  <a:pt x="644" y="1251"/>
                </a:lnTo>
                <a:lnTo>
                  <a:pt x="646" y="1300"/>
                </a:lnTo>
                <a:lnTo>
                  <a:pt x="639" y="1351"/>
                </a:lnTo>
                <a:lnTo>
                  <a:pt x="582" y="1680"/>
                </a:lnTo>
                <a:lnTo>
                  <a:pt x="590" y="1734"/>
                </a:lnTo>
                <a:lnTo>
                  <a:pt x="599" y="1792"/>
                </a:lnTo>
                <a:lnTo>
                  <a:pt x="608" y="1851"/>
                </a:lnTo>
                <a:lnTo>
                  <a:pt x="617" y="1912"/>
                </a:lnTo>
                <a:lnTo>
                  <a:pt x="617" y="1972"/>
                </a:lnTo>
                <a:lnTo>
                  <a:pt x="611" y="2034"/>
                </a:lnTo>
                <a:lnTo>
                  <a:pt x="559" y="2320"/>
                </a:lnTo>
                <a:lnTo>
                  <a:pt x="551" y="2351"/>
                </a:lnTo>
                <a:lnTo>
                  <a:pt x="544" y="2387"/>
                </a:lnTo>
                <a:lnTo>
                  <a:pt x="537" y="2425"/>
                </a:lnTo>
                <a:lnTo>
                  <a:pt x="535" y="2463"/>
                </a:lnTo>
                <a:lnTo>
                  <a:pt x="539" y="2503"/>
                </a:lnTo>
                <a:lnTo>
                  <a:pt x="582" y="2696"/>
                </a:lnTo>
                <a:lnTo>
                  <a:pt x="559" y="2711"/>
                </a:lnTo>
                <a:lnTo>
                  <a:pt x="533" y="2723"/>
                </a:lnTo>
                <a:lnTo>
                  <a:pt x="504" y="2734"/>
                </a:lnTo>
                <a:lnTo>
                  <a:pt x="471" y="2740"/>
                </a:lnTo>
                <a:lnTo>
                  <a:pt x="460" y="2714"/>
                </a:lnTo>
                <a:lnTo>
                  <a:pt x="455" y="2687"/>
                </a:lnTo>
                <a:lnTo>
                  <a:pt x="453" y="2656"/>
                </a:lnTo>
                <a:lnTo>
                  <a:pt x="455" y="2625"/>
                </a:lnTo>
                <a:lnTo>
                  <a:pt x="457" y="2591"/>
                </a:lnTo>
                <a:lnTo>
                  <a:pt x="455" y="2556"/>
                </a:lnTo>
                <a:lnTo>
                  <a:pt x="451" y="2523"/>
                </a:lnTo>
                <a:lnTo>
                  <a:pt x="448" y="2492"/>
                </a:lnTo>
                <a:lnTo>
                  <a:pt x="450" y="2461"/>
                </a:lnTo>
                <a:lnTo>
                  <a:pt x="455" y="2431"/>
                </a:lnTo>
                <a:lnTo>
                  <a:pt x="460" y="2398"/>
                </a:lnTo>
                <a:lnTo>
                  <a:pt x="468" y="2363"/>
                </a:lnTo>
                <a:lnTo>
                  <a:pt x="471" y="2327"/>
                </a:lnTo>
                <a:lnTo>
                  <a:pt x="471" y="2287"/>
                </a:lnTo>
                <a:lnTo>
                  <a:pt x="468" y="2243"/>
                </a:lnTo>
                <a:lnTo>
                  <a:pt x="457" y="2192"/>
                </a:lnTo>
                <a:lnTo>
                  <a:pt x="448" y="2136"/>
                </a:lnTo>
                <a:lnTo>
                  <a:pt x="439" y="2074"/>
                </a:lnTo>
                <a:lnTo>
                  <a:pt x="437" y="2012"/>
                </a:lnTo>
                <a:lnTo>
                  <a:pt x="442" y="1951"/>
                </a:lnTo>
                <a:lnTo>
                  <a:pt x="448" y="1925"/>
                </a:lnTo>
                <a:lnTo>
                  <a:pt x="455" y="1894"/>
                </a:lnTo>
                <a:lnTo>
                  <a:pt x="457" y="1863"/>
                </a:lnTo>
                <a:lnTo>
                  <a:pt x="455" y="1831"/>
                </a:lnTo>
                <a:lnTo>
                  <a:pt x="439" y="1754"/>
                </a:lnTo>
                <a:lnTo>
                  <a:pt x="422" y="1678"/>
                </a:lnTo>
                <a:lnTo>
                  <a:pt x="406" y="1598"/>
                </a:lnTo>
                <a:lnTo>
                  <a:pt x="395" y="1516"/>
                </a:lnTo>
                <a:lnTo>
                  <a:pt x="388" y="1431"/>
                </a:lnTo>
                <a:lnTo>
                  <a:pt x="382" y="1431"/>
                </a:lnTo>
                <a:lnTo>
                  <a:pt x="382" y="1436"/>
                </a:lnTo>
                <a:lnTo>
                  <a:pt x="351" y="1680"/>
                </a:lnTo>
                <a:lnTo>
                  <a:pt x="319" y="1807"/>
                </a:lnTo>
                <a:lnTo>
                  <a:pt x="313" y="1861"/>
                </a:lnTo>
                <a:lnTo>
                  <a:pt x="317" y="1914"/>
                </a:lnTo>
                <a:lnTo>
                  <a:pt x="322" y="1965"/>
                </a:lnTo>
                <a:lnTo>
                  <a:pt x="330" y="2018"/>
                </a:lnTo>
                <a:lnTo>
                  <a:pt x="331" y="2072"/>
                </a:lnTo>
                <a:lnTo>
                  <a:pt x="328" y="2127"/>
                </a:lnTo>
                <a:lnTo>
                  <a:pt x="322" y="2152"/>
                </a:lnTo>
                <a:lnTo>
                  <a:pt x="317" y="2185"/>
                </a:lnTo>
                <a:lnTo>
                  <a:pt x="310" y="2223"/>
                </a:lnTo>
                <a:lnTo>
                  <a:pt x="304" y="2263"/>
                </a:lnTo>
                <a:lnTo>
                  <a:pt x="300" y="2303"/>
                </a:lnTo>
                <a:lnTo>
                  <a:pt x="299" y="2343"/>
                </a:lnTo>
                <a:lnTo>
                  <a:pt x="300" y="2380"/>
                </a:lnTo>
                <a:lnTo>
                  <a:pt x="308" y="2411"/>
                </a:lnTo>
                <a:lnTo>
                  <a:pt x="339" y="2474"/>
                </a:lnTo>
                <a:lnTo>
                  <a:pt x="328" y="2511"/>
                </a:lnTo>
                <a:lnTo>
                  <a:pt x="320" y="2556"/>
                </a:lnTo>
                <a:lnTo>
                  <a:pt x="320" y="2603"/>
                </a:lnTo>
                <a:lnTo>
                  <a:pt x="324" y="2647"/>
                </a:lnTo>
                <a:lnTo>
                  <a:pt x="324" y="2689"/>
                </a:lnTo>
                <a:lnTo>
                  <a:pt x="319" y="2727"/>
                </a:lnTo>
                <a:lnTo>
                  <a:pt x="299" y="2734"/>
                </a:lnTo>
                <a:lnTo>
                  <a:pt x="275" y="2736"/>
                </a:lnTo>
                <a:lnTo>
                  <a:pt x="253" y="2729"/>
                </a:lnTo>
                <a:lnTo>
                  <a:pt x="231" y="2718"/>
                </a:lnTo>
                <a:lnTo>
                  <a:pt x="213" y="2700"/>
                </a:lnTo>
                <a:lnTo>
                  <a:pt x="202" y="2678"/>
                </a:lnTo>
                <a:lnTo>
                  <a:pt x="199" y="2651"/>
                </a:lnTo>
                <a:lnTo>
                  <a:pt x="217" y="2616"/>
                </a:lnTo>
                <a:lnTo>
                  <a:pt x="230" y="2574"/>
                </a:lnTo>
                <a:lnTo>
                  <a:pt x="235" y="2529"/>
                </a:lnTo>
                <a:lnTo>
                  <a:pt x="239" y="2480"/>
                </a:lnTo>
                <a:lnTo>
                  <a:pt x="237" y="2429"/>
                </a:lnTo>
                <a:lnTo>
                  <a:pt x="231" y="2376"/>
                </a:lnTo>
                <a:lnTo>
                  <a:pt x="222" y="2321"/>
                </a:lnTo>
                <a:lnTo>
                  <a:pt x="213" y="2267"/>
                </a:lnTo>
                <a:lnTo>
                  <a:pt x="202" y="2216"/>
                </a:lnTo>
                <a:lnTo>
                  <a:pt x="191" y="2165"/>
                </a:lnTo>
                <a:lnTo>
                  <a:pt x="180" y="2118"/>
                </a:lnTo>
                <a:lnTo>
                  <a:pt x="171" y="2074"/>
                </a:lnTo>
                <a:lnTo>
                  <a:pt x="162" y="2034"/>
                </a:lnTo>
                <a:lnTo>
                  <a:pt x="157" y="1980"/>
                </a:lnTo>
                <a:lnTo>
                  <a:pt x="160" y="1923"/>
                </a:lnTo>
                <a:lnTo>
                  <a:pt x="168" y="1867"/>
                </a:lnTo>
                <a:lnTo>
                  <a:pt x="179" y="1812"/>
                </a:lnTo>
                <a:lnTo>
                  <a:pt x="186" y="1756"/>
                </a:lnTo>
                <a:lnTo>
                  <a:pt x="190" y="1700"/>
                </a:lnTo>
                <a:lnTo>
                  <a:pt x="182" y="1643"/>
                </a:lnTo>
                <a:lnTo>
                  <a:pt x="175" y="1607"/>
                </a:lnTo>
                <a:lnTo>
                  <a:pt x="166" y="1565"/>
                </a:lnTo>
                <a:lnTo>
                  <a:pt x="155" y="1518"/>
                </a:lnTo>
                <a:lnTo>
                  <a:pt x="144" y="1467"/>
                </a:lnTo>
                <a:lnTo>
                  <a:pt x="133" y="1414"/>
                </a:lnTo>
                <a:lnTo>
                  <a:pt x="126" y="1363"/>
                </a:lnTo>
                <a:lnTo>
                  <a:pt x="122" y="1312"/>
                </a:lnTo>
                <a:lnTo>
                  <a:pt x="122" y="1265"/>
                </a:lnTo>
                <a:lnTo>
                  <a:pt x="128" y="1223"/>
                </a:lnTo>
                <a:lnTo>
                  <a:pt x="144" y="1163"/>
                </a:lnTo>
                <a:lnTo>
                  <a:pt x="166" y="1107"/>
                </a:lnTo>
                <a:lnTo>
                  <a:pt x="190" y="1051"/>
                </a:lnTo>
                <a:lnTo>
                  <a:pt x="213" y="998"/>
                </a:lnTo>
                <a:lnTo>
                  <a:pt x="231" y="943"/>
                </a:lnTo>
                <a:lnTo>
                  <a:pt x="237" y="905"/>
                </a:lnTo>
                <a:lnTo>
                  <a:pt x="235" y="869"/>
                </a:lnTo>
                <a:lnTo>
                  <a:pt x="228" y="832"/>
                </a:lnTo>
                <a:lnTo>
                  <a:pt x="215" y="800"/>
                </a:lnTo>
                <a:lnTo>
                  <a:pt x="202" y="769"/>
                </a:lnTo>
                <a:lnTo>
                  <a:pt x="191" y="740"/>
                </a:lnTo>
                <a:lnTo>
                  <a:pt x="182" y="711"/>
                </a:lnTo>
                <a:lnTo>
                  <a:pt x="179" y="711"/>
                </a:lnTo>
                <a:lnTo>
                  <a:pt x="170" y="769"/>
                </a:lnTo>
                <a:lnTo>
                  <a:pt x="157" y="825"/>
                </a:lnTo>
                <a:lnTo>
                  <a:pt x="140" y="878"/>
                </a:lnTo>
                <a:lnTo>
                  <a:pt x="128" y="931"/>
                </a:lnTo>
                <a:lnTo>
                  <a:pt x="122" y="969"/>
                </a:lnTo>
                <a:lnTo>
                  <a:pt x="122" y="1005"/>
                </a:lnTo>
                <a:lnTo>
                  <a:pt x="124" y="1041"/>
                </a:lnTo>
                <a:lnTo>
                  <a:pt x="124" y="1078"/>
                </a:lnTo>
                <a:lnTo>
                  <a:pt x="119" y="1111"/>
                </a:lnTo>
                <a:lnTo>
                  <a:pt x="110" y="1145"/>
                </a:lnTo>
                <a:lnTo>
                  <a:pt x="95" y="1181"/>
                </a:lnTo>
                <a:lnTo>
                  <a:pt x="82" y="1223"/>
                </a:lnTo>
                <a:lnTo>
                  <a:pt x="71" y="1267"/>
                </a:lnTo>
                <a:lnTo>
                  <a:pt x="64" y="1311"/>
                </a:lnTo>
                <a:lnTo>
                  <a:pt x="62" y="1358"/>
                </a:lnTo>
                <a:lnTo>
                  <a:pt x="71" y="1403"/>
                </a:lnTo>
                <a:lnTo>
                  <a:pt x="108" y="1451"/>
                </a:lnTo>
                <a:lnTo>
                  <a:pt x="104" y="1456"/>
                </a:lnTo>
                <a:lnTo>
                  <a:pt x="100" y="1460"/>
                </a:lnTo>
                <a:lnTo>
                  <a:pt x="100" y="1463"/>
                </a:lnTo>
                <a:lnTo>
                  <a:pt x="100" y="1469"/>
                </a:lnTo>
                <a:lnTo>
                  <a:pt x="99" y="1472"/>
                </a:lnTo>
                <a:lnTo>
                  <a:pt x="99" y="1480"/>
                </a:lnTo>
                <a:lnTo>
                  <a:pt x="79" y="1481"/>
                </a:lnTo>
                <a:lnTo>
                  <a:pt x="62" y="1481"/>
                </a:lnTo>
                <a:lnTo>
                  <a:pt x="48" y="1481"/>
                </a:lnTo>
                <a:lnTo>
                  <a:pt x="31" y="1483"/>
                </a:lnTo>
                <a:lnTo>
                  <a:pt x="13" y="1452"/>
                </a:lnTo>
                <a:lnTo>
                  <a:pt x="4" y="1423"/>
                </a:lnTo>
                <a:lnTo>
                  <a:pt x="0" y="1392"/>
                </a:lnTo>
                <a:lnTo>
                  <a:pt x="2" y="1361"/>
                </a:lnTo>
                <a:lnTo>
                  <a:pt x="8" y="1327"/>
                </a:lnTo>
                <a:lnTo>
                  <a:pt x="15" y="1291"/>
                </a:lnTo>
                <a:lnTo>
                  <a:pt x="22" y="1251"/>
                </a:lnTo>
                <a:lnTo>
                  <a:pt x="22" y="1036"/>
                </a:lnTo>
                <a:lnTo>
                  <a:pt x="62" y="751"/>
                </a:lnTo>
                <a:lnTo>
                  <a:pt x="68" y="709"/>
                </a:lnTo>
                <a:lnTo>
                  <a:pt x="70" y="665"/>
                </a:lnTo>
                <a:lnTo>
                  <a:pt x="70" y="623"/>
                </a:lnTo>
                <a:lnTo>
                  <a:pt x="71" y="581"/>
                </a:lnTo>
                <a:lnTo>
                  <a:pt x="75" y="541"/>
                </a:lnTo>
                <a:lnTo>
                  <a:pt x="84" y="507"/>
                </a:lnTo>
                <a:lnTo>
                  <a:pt x="99" y="476"/>
                </a:lnTo>
                <a:lnTo>
                  <a:pt x="117" y="458"/>
                </a:lnTo>
                <a:lnTo>
                  <a:pt x="139" y="445"/>
                </a:lnTo>
                <a:lnTo>
                  <a:pt x="164" y="436"/>
                </a:lnTo>
                <a:lnTo>
                  <a:pt x="193" y="429"/>
                </a:lnTo>
                <a:lnTo>
                  <a:pt x="222" y="421"/>
                </a:lnTo>
                <a:lnTo>
                  <a:pt x="251" y="412"/>
                </a:lnTo>
                <a:lnTo>
                  <a:pt x="275" y="403"/>
                </a:lnTo>
                <a:lnTo>
                  <a:pt x="297" y="389"/>
                </a:lnTo>
                <a:lnTo>
                  <a:pt x="311" y="371"/>
                </a:lnTo>
                <a:lnTo>
                  <a:pt x="322" y="347"/>
                </a:lnTo>
                <a:lnTo>
                  <a:pt x="320" y="325"/>
                </a:lnTo>
                <a:lnTo>
                  <a:pt x="313" y="303"/>
                </a:lnTo>
                <a:lnTo>
                  <a:pt x="299" y="281"/>
                </a:lnTo>
                <a:lnTo>
                  <a:pt x="282" y="261"/>
                </a:lnTo>
                <a:lnTo>
                  <a:pt x="266" y="241"/>
                </a:lnTo>
                <a:lnTo>
                  <a:pt x="253" y="221"/>
                </a:lnTo>
                <a:lnTo>
                  <a:pt x="248" y="203"/>
                </a:lnTo>
                <a:lnTo>
                  <a:pt x="253" y="191"/>
                </a:lnTo>
                <a:lnTo>
                  <a:pt x="253" y="174"/>
                </a:lnTo>
                <a:lnTo>
                  <a:pt x="250" y="154"/>
                </a:lnTo>
                <a:lnTo>
                  <a:pt x="250" y="136"/>
                </a:lnTo>
                <a:lnTo>
                  <a:pt x="251" y="116"/>
                </a:lnTo>
                <a:lnTo>
                  <a:pt x="262" y="83"/>
                </a:lnTo>
                <a:lnTo>
                  <a:pt x="280" y="54"/>
                </a:lnTo>
                <a:lnTo>
                  <a:pt x="302" y="27"/>
                </a:lnTo>
                <a:lnTo>
                  <a:pt x="322" y="3"/>
                </a:lnTo>
                <a:lnTo>
                  <a:pt x="3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F1894373-B840-4EBA-98FE-CA22E68244EE}"/>
              </a:ext>
            </a:extLst>
          </p:cNvPr>
          <p:cNvSpPr>
            <a:spLocks/>
          </p:cNvSpPr>
          <p:nvPr/>
        </p:nvSpPr>
        <p:spPr bwMode="auto">
          <a:xfrm>
            <a:off x="3376937" y="1614524"/>
            <a:ext cx="813539" cy="2829451"/>
          </a:xfrm>
          <a:custGeom>
            <a:avLst/>
            <a:gdLst>
              <a:gd name="T0" fmla="*/ 564 w 862"/>
              <a:gd name="T1" fmla="*/ 78 h 2998"/>
              <a:gd name="T2" fmla="*/ 579 w 862"/>
              <a:gd name="T3" fmla="*/ 156 h 2998"/>
              <a:gd name="T4" fmla="*/ 570 w 862"/>
              <a:gd name="T5" fmla="*/ 282 h 2998"/>
              <a:gd name="T6" fmla="*/ 531 w 862"/>
              <a:gd name="T7" fmla="*/ 420 h 2998"/>
              <a:gd name="T8" fmla="*/ 675 w 862"/>
              <a:gd name="T9" fmla="*/ 489 h 2998"/>
              <a:gd name="T10" fmla="*/ 819 w 862"/>
              <a:gd name="T11" fmla="*/ 589 h 2998"/>
              <a:gd name="T12" fmla="*/ 851 w 862"/>
              <a:gd name="T13" fmla="*/ 876 h 2998"/>
              <a:gd name="T14" fmla="*/ 846 w 862"/>
              <a:gd name="T15" fmla="*/ 1427 h 2998"/>
              <a:gd name="T16" fmla="*/ 817 w 862"/>
              <a:gd name="T17" fmla="*/ 1724 h 2998"/>
              <a:gd name="T18" fmla="*/ 739 w 862"/>
              <a:gd name="T19" fmla="*/ 1745 h 2998"/>
              <a:gd name="T20" fmla="*/ 753 w 862"/>
              <a:gd name="T21" fmla="*/ 1714 h 2998"/>
              <a:gd name="T22" fmla="*/ 750 w 862"/>
              <a:gd name="T23" fmla="*/ 1698 h 2998"/>
              <a:gd name="T24" fmla="*/ 790 w 862"/>
              <a:gd name="T25" fmla="*/ 1658 h 2998"/>
              <a:gd name="T26" fmla="*/ 788 w 862"/>
              <a:gd name="T27" fmla="*/ 1607 h 2998"/>
              <a:gd name="T28" fmla="*/ 742 w 862"/>
              <a:gd name="T29" fmla="*/ 1660 h 2998"/>
              <a:gd name="T30" fmla="*/ 751 w 862"/>
              <a:gd name="T31" fmla="*/ 1380 h 2998"/>
              <a:gd name="T32" fmla="*/ 702 w 862"/>
              <a:gd name="T33" fmla="*/ 1000 h 2998"/>
              <a:gd name="T34" fmla="*/ 684 w 862"/>
              <a:gd name="T35" fmla="*/ 831 h 2998"/>
              <a:gd name="T36" fmla="*/ 642 w 862"/>
              <a:gd name="T37" fmla="*/ 1014 h 2998"/>
              <a:gd name="T38" fmla="*/ 730 w 862"/>
              <a:gd name="T39" fmla="*/ 1656 h 2998"/>
              <a:gd name="T40" fmla="*/ 708 w 862"/>
              <a:gd name="T41" fmla="*/ 1924 h 2998"/>
              <a:gd name="T42" fmla="*/ 753 w 862"/>
              <a:gd name="T43" fmla="*/ 2256 h 2998"/>
              <a:gd name="T44" fmla="*/ 671 w 862"/>
              <a:gd name="T45" fmla="*/ 2687 h 2998"/>
              <a:gd name="T46" fmla="*/ 722 w 862"/>
              <a:gd name="T47" fmla="*/ 2894 h 2998"/>
              <a:gd name="T48" fmla="*/ 568 w 862"/>
              <a:gd name="T49" fmla="*/ 2989 h 2998"/>
              <a:gd name="T50" fmla="*/ 551 w 862"/>
              <a:gd name="T51" fmla="*/ 2773 h 2998"/>
              <a:gd name="T52" fmla="*/ 570 w 862"/>
              <a:gd name="T53" fmla="*/ 2627 h 2998"/>
              <a:gd name="T54" fmla="*/ 539 w 862"/>
              <a:gd name="T55" fmla="*/ 2349 h 2998"/>
              <a:gd name="T56" fmla="*/ 515 w 862"/>
              <a:gd name="T57" fmla="*/ 1994 h 2998"/>
              <a:gd name="T58" fmla="*/ 422 w 862"/>
              <a:gd name="T59" fmla="*/ 1576 h 2998"/>
              <a:gd name="T60" fmla="*/ 386 w 862"/>
              <a:gd name="T61" fmla="*/ 1833 h 2998"/>
              <a:gd name="T62" fmla="*/ 319 w 862"/>
              <a:gd name="T63" fmla="*/ 2120 h 2998"/>
              <a:gd name="T64" fmla="*/ 311 w 862"/>
              <a:gd name="T65" fmla="*/ 2525 h 2998"/>
              <a:gd name="T66" fmla="*/ 339 w 862"/>
              <a:gd name="T67" fmla="*/ 2773 h 2998"/>
              <a:gd name="T68" fmla="*/ 331 w 862"/>
              <a:gd name="T69" fmla="*/ 2984 h 2998"/>
              <a:gd name="T70" fmla="*/ 210 w 862"/>
              <a:gd name="T71" fmla="*/ 2989 h 2998"/>
              <a:gd name="T72" fmla="*/ 195 w 862"/>
              <a:gd name="T73" fmla="*/ 2838 h 2998"/>
              <a:gd name="T74" fmla="*/ 191 w 862"/>
              <a:gd name="T75" fmla="*/ 2504 h 2998"/>
              <a:gd name="T76" fmla="*/ 130 w 862"/>
              <a:gd name="T77" fmla="*/ 2254 h 2998"/>
              <a:gd name="T78" fmla="*/ 171 w 862"/>
              <a:gd name="T79" fmla="*/ 1971 h 2998"/>
              <a:gd name="T80" fmla="*/ 148 w 862"/>
              <a:gd name="T81" fmla="*/ 1718 h 2998"/>
              <a:gd name="T82" fmla="*/ 204 w 862"/>
              <a:gd name="T83" fmla="*/ 1189 h 2998"/>
              <a:gd name="T84" fmla="*/ 195 w 862"/>
              <a:gd name="T85" fmla="*/ 809 h 2998"/>
              <a:gd name="T86" fmla="*/ 168 w 862"/>
              <a:gd name="T87" fmla="*/ 962 h 2998"/>
              <a:gd name="T88" fmla="*/ 144 w 862"/>
              <a:gd name="T89" fmla="*/ 1229 h 2998"/>
              <a:gd name="T90" fmla="*/ 110 w 862"/>
              <a:gd name="T91" fmla="*/ 1402 h 2998"/>
              <a:gd name="T92" fmla="*/ 122 w 862"/>
              <a:gd name="T93" fmla="*/ 1656 h 2998"/>
              <a:gd name="T94" fmla="*/ 82 w 862"/>
              <a:gd name="T95" fmla="*/ 1656 h 2998"/>
              <a:gd name="T96" fmla="*/ 110 w 862"/>
              <a:gd name="T97" fmla="*/ 1704 h 2998"/>
              <a:gd name="T98" fmla="*/ 124 w 862"/>
              <a:gd name="T99" fmla="*/ 1729 h 2998"/>
              <a:gd name="T100" fmla="*/ 95 w 862"/>
              <a:gd name="T101" fmla="*/ 1751 h 2998"/>
              <a:gd name="T102" fmla="*/ 2 w 862"/>
              <a:gd name="T103" fmla="*/ 1640 h 2998"/>
              <a:gd name="T104" fmla="*/ 2 w 862"/>
              <a:gd name="T105" fmla="*/ 1140 h 2998"/>
              <a:gd name="T106" fmla="*/ 11 w 862"/>
              <a:gd name="T107" fmla="*/ 933 h 2998"/>
              <a:gd name="T108" fmla="*/ 22 w 862"/>
              <a:gd name="T109" fmla="*/ 693 h 2998"/>
              <a:gd name="T110" fmla="*/ 99 w 862"/>
              <a:gd name="T111" fmla="*/ 524 h 2998"/>
              <a:gd name="T112" fmla="*/ 288 w 862"/>
              <a:gd name="T113" fmla="*/ 453 h 2998"/>
              <a:gd name="T114" fmla="*/ 339 w 862"/>
              <a:gd name="T115" fmla="*/ 311 h 2998"/>
              <a:gd name="T116" fmla="*/ 299 w 862"/>
              <a:gd name="T117" fmla="*/ 224 h 2998"/>
              <a:gd name="T118" fmla="*/ 313 w 862"/>
              <a:gd name="T119" fmla="*/ 104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2" h="2998">
                <a:moveTo>
                  <a:pt x="439" y="0"/>
                </a:moveTo>
                <a:lnTo>
                  <a:pt x="522" y="27"/>
                </a:lnTo>
                <a:lnTo>
                  <a:pt x="551" y="73"/>
                </a:lnTo>
                <a:lnTo>
                  <a:pt x="555" y="76"/>
                </a:lnTo>
                <a:lnTo>
                  <a:pt x="560" y="78"/>
                </a:lnTo>
                <a:lnTo>
                  <a:pt x="564" y="78"/>
                </a:lnTo>
                <a:lnTo>
                  <a:pt x="568" y="80"/>
                </a:lnTo>
                <a:lnTo>
                  <a:pt x="570" y="80"/>
                </a:lnTo>
                <a:lnTo>
                  <a:pt x="573" y="84"/>
                </a:lnTo>
                <a:lnTo>
                  <a:pt x="575" y="87"/>
                </a:lnTo>
                <a:lnTo>
                  <a:pt x="579" y="93"/>
                </a:lnTo>
                <a:lnTo>
                  <a:pt x="579" y="156"/>
                </a:lnTo>
                <a:lnTo>
                  <a:pt x="580" y="180"/>
                </a:lnTo>
                <a:lnTo>
                  <a:pt x="584" y="202"/>
                </a:lnTo>
                <a:lnTo>
                  <a:pt x="588" y="222"/>
                </a:lnTo>
                <a:lnTo>
                  <a:pt x="588" y="240"/>
                </a:lnTo>
                <a:lnTo>
                  <a:pt x="580" y="262"/>
                </a:lnTo>
                <a:lnTo>
                  <a:pt x="570" y="282"/>
                </a:lnTo>
                <a:lnTo>
                  <a:pt x="557" y="302"/>
                </a:lnTo>
                <a:lnTo>
                  <a:pt x="544" y="324"/>
                </a:lnTo>
                <a:lnTo>
                  <a:pt x="533" y="344"/>
                </a:lnTo>
                <a:lnTo>
                  <a:pt x="526" y="367"/>
                </a:lnTo>
                <a:lnTo>
                  <a:pt x="524" y="393"/>
                </a:lnTo>
                <a:lnTo>
                  <a:pt x="531" y="420"/>
                </a:lnTo>
                <a:lnTo>
                  <a:pt x="544" y="438"/>
                </a:lnTo>
                <a:lnTo>
                  <a:pt x="562" y="453"/>
                </a:lnTo>
                <a:lnTo>
                  <a:pt x="586" y="464"/>
                </a:lnTo>
                <a:lnTo>
                  <a:pt x="613" y="473"/>
                </a:lnTo>
                <a:lnTo>
                  <a:pt x="644" y="482"/>
                </a:lnTo>
                <a:lnTo>
                  <a:pt x="675" y="489"/>
                </a:lnTo>
                <a:lnTo>
                  <a:pt x="706" y="498"/>
                </a:lnTo>
                <a:lnTo>
                  <a:pt x="737" y="507"/>
                </a:lnTo>
                <a:lnTo>
                  <a:pt x="762" y="520"/>
                </a:lnTo>
                <a:lnTo>
                  <a:pt x="786" y="536"/>
                </a:lnTo>
                <a:lnTo>
                  <a:pt x="802" y="556"/>
                </a:lnTo>
                <a:lnTo>
                  <a:pt x="819" y="589"/>
                </a:lnTo>
                <a:lnTo>
                  <a:pt x="831" y="629"/>
                </a:lnTo>
                <a:lnTo>
                  <a:pt x="840" y="674"/>
                </a:lnTo>
                <a:lnTo>
                  <a:pt x="846" y="722"/>
                </a:lnTo>
                <a:lnTo>
                  <a:pt x="850" y="774"/>
                </a:lnTo>
                <a:lnTo>
                  <a:pt x="851" y="825"/>
                </a:lnTo>
                <a:lnTo>
                  <a:pt x="851" y="876"/>
                </a:lnTo>
                <a:lnTo>
                  <a:pt x="851" y="925"/>
                </a:lnTo>
                <a:lnTo>
                  <a:pt x="851" y="973"/>
                </a:lnTo>
                <a:lnTo>
                  <a:pt x="862" y="1127"/>
                </a:lnTo>
                <a:lnTo>
                  <a:pt x="850" y="1227"/>
                </a:lnTo>
                <a:lnTo>
                  <a:pt x="844" y="1329"/>
                </a:lnTo>
                <a:lnTo>
                  <a:pt x="846" y="1427"/>
                </a:lnTo>
                <a:lnTo>
                  <a:pt x="853" y="1524"/>
                </a:lnTo>
                <a:lnTo>
                  <a:pt x="862" y="1616"/>
                </a:lnTo>
                <a:lnTo>
                  <a:pt x="862" y="1649"/>
                </a:lnTo>
                <a:lnTo>
                  <a:pt x="853" y="1676"/>
                </a:lnTo>
                <a:lnTo>
                  <a:pt x="839" y="1702"/>
                </a:lnTo>
                <a:lnTo>
                  <a:pt x="817" y="1724"/>
                </a:lnTo>
                <a:lnTo>
                  <a:pt x="793" y="1742"/>
                </a:lnTo>
                <a:lnTo>
                  <a:pt x="768" y="1754"/>
                </a:lnTo>
                <a:lnTo>
                  <a:pt x="742" y="1764"/>
                </a:lnTo>
                <a:lnTo>
                  <a:pt x="742" y="1756"/>
                </a:lnTo>
                <a:lnTo>
                  <a:pt x="740" y="1751"/>
                </a:lnTo>
                <a:lnTo>
                  <a:pt x="739" y="1745"/>
                </a:lnTo>
                <a:lnTo>
                  <a:pt x="739" y="1742"/>
                </a:lnTo>
                <a:lnTo>
                  <a:pt x="739" y="1736"/>
                </a:lnTo>
                <a:lnTo>
                  <a:pt x="739" y="1729"/>
                </a:lnTo>
                <a:lnTo>
                  <a:pt x="744" y="1724"/>
                </a:lnTo>
                <a:lnTo>
                  <a:pt x="750" y="1720"/>
                </a:lnTo>
                <a:lnTo>
                  <a:pt x="753" y="1714"/>
                </a:lnTo>
                <a:lnTo>
                  <a:pt x="757" y="1707"/>
                </a:lnTo>
                <a:lnTo>
                  <a:pt x="759" y="1700"/>
                </a:lnTo>
                <a:lnTo>
                  <a:pt x="755" y="1698"/>
                </a:lnTo>
                <a:lnTo>
                  <a:pt x="751" y="1698"/>
                </a:lnTo>
                <a:lnTo>
                  <a:pt x="750" y="1698"/>
                </a:lnTo>
                <a:lnTo>
                  <a:pt x="750" y="1698"/>
                </a:lnTo>
                <a:lnTo>
                  <a:pt x="750" y="1696"/>
                </a:lnTo>
                <a:lnTo>
                  <a:pt x="750" y="1694"/>
                </a:lnTo>
                <a:lnTo>
                  <a:pt x="748" y="1693"/>
                </a:lnTo>
                <a:lnTo>
                  <a:pt x="748" y="1687"/>
                </a:lnTo>
                <a:lnTo>
                  <a:pt x="770" y="1674"/>
                </a:lnTo>
                <a:lnTo>
                  <a:pt x="790" y="1658"/>
                </a:lnTo>
                <a:lnTo>
                  <a:pt x="808" y="1640"/>
                </a:lnTo>
                <a:lnTo>
                  <a:pt x="806" y="1631"/>
                </a:lnTo>
                <a:lnTo>
                  <a:pt x="804" y="1624"/>
                </a:lnTo>
                <a:lnTo>
                  <a:pt x="802" y="1618"/>
                </a:lnTo>
                <a:lnTo>
                  <a:pt x="799" y="1613"/>
                </a:lnTo>
                <a:lnTo>
                  <a:pt x="788" y="1607"/>
                </a:lnTo>
                <a:lnTo>
                  <a:pt x="779" y="1613"/>
                </a:lnTo>
                <a:lnTo>
                  <a:pt x="775" y="1625"/>
                </a:lnTo>
                <a:lnTo>
                  <a:pt x="771" y="1638"/>
                </a:lnTo>
                <a:lnTo>
                  <a:pt x="766" y="1647"/>
                </a:lnTo>
                <a:lnTo>
                  <a:pt x="757" y="1656"/>
                </a:lnTo>
                <a:lnTo>
                  <a:pt x="742" y="1660"/>
                </a:lnTo>
                <a:lnTo>
                  <a:pt x="735" y="1547"/>
                </a:lnTo>
                <a:lnTo>
                  <a:pt x="768" y="1493"/>
                </a:lnTo>
                <a:lnTo>
                  <a:pt x="768" y="1469"/>
                </a:lnTo>
                <a:lnTo>
                  <a:pt x="766" y="1442"/>
                </a:lnTo>
                <a:lnTo>
                  <a:pt x="759" y="1413"/>
                </a:lnTo>
                <a:lnTo>
                  <a:pt x="751" y="1380"/>
                </a:lnTo>
                <a:lnTo>
                  <a:pt x="742" y="1349"/>
                </a:lnTo>
                <a:lnTo>
                  <a:pt x="733" y="1318"/>
                </a:lnTo>
                <a:lnTo>
                  <a:pt x="724" y="1291"/>
                </a:lnTo>
                <a:lnTo>
                  <a:pt x="719" y="1267"/>
                </a:lnTo>
                <a:lnTo>
                  <a:pt x="722" y="1056"/>
                </a:lnTo>
                <a:lnTo>
                  <a:pt x="702" y="1000"/>
                </a:lnTo>
                <a:lnTo>
                  <a:pt x="699" y="974"/>
                </a:lnTo>
                <a:lnTo>
                  <a:pt x="697" y="945"/>
                </a:lnTo>
                <a:lnTo>
                  <a:pt x="695" y="914"/>
                </a:lnTo>
                <a:lnTo>
                  <a:pt x="695" y="884"/>
                </a:lnTo>
                <a:lnTo>
                  <a:pt x="691" y="854"/>
                </a:lnTo>
                <a:lnTo>
                  <a:pt x="684" y="831"/>
                </a:lnTo>
                <a:lnTo>
                  <a:pt x="671" y="813"/>
                </a:lnTo>
                <a:lnTo>
                  <a:pt x="668" y="809"/>
                </a:lnTo>
                <a:lnTo>
                  <a:pt x="668" y="889"/>
                </a:lnTo>
                <a:lnTo>
                  <a:pt x="653" y="927"/>
                </a:lnTo>
                <a:lnTo>
                  <a:pt x="644" y="969"/>
                </a:lnTo>
                <a:lnTo>
                  <a:pt x="642" y="1014"/>
                </a:lnTo>
                <a:lnTo>
                  <a:pt x="642" y="1060"/>
                </a:lnTo>
                <a:lnTo>
                  <a:pt x="648" y="1105"/>
                </a:lnTo>
                <a:lnTo>
                  <a:pt x="655" y="1149"/>
                </a:lnTo>
                <a:lnTo>
                  <a:pt x="662" y="1187"/>
                </a:lnTo>
                <a:lnTo>
                  <a:pt x="728" y="1620"/>
                </a:lnTo>
                <a:lnTo>
                  <a:pt x="730" y="1656"/>
                </a:lnTo>
                <a:lnTo>
                  <a:pt x="728" y="1698"/>
                </a:lnTo>
                <a:lnTo>
                  <a:pt x="722" y="1744"/>
                </a:lnTo>
                <a:lnTo>
                  <a:pt x="717" y="1789"/>
                </a:lnTo>
                <a:lnTo>
                  <a:pt x="710" y="1836"/>
                </a:lnTo>
                <a:lnTo>
                  <a:pt x="708" y="1882"/>
                </a:lnTo>
                <a:lnTo>
                  <a:pt x="708" y="1924"/>
                </a:lnTo>
                <a:lnTo>
                  <a:pt x="713" y="1974"/>
                </a:lnTo>
                <a:lnTo>
                  <a:pt x="722" y="2027"/>
                </a:lnTo>
                <a:lnTo>
                  <a:pt x="733" y="2082"/>
                </a:lnTo>
                <a:lnTo>
                  <a:pt x="744" y="2140"/>
                </a:lnTo>
                <a:lnTo>
                  <a:pt x="751" y="2198"/>
                </a:lnTo>
                <a:lnTo>
                  <a:pt x="753" y="2256"/>
                </a:lnTo>
                <a:lnTo>
                  <a:pt x="748" y="2313"/>
                </a:lnTo>
                <a:lnTo>
                  <a:pt x="731" y="2387"/>
                </a:lnTo>
                <a:lnTo>
                  <a:pt x="715" y="2458"/>
                </a:lnTo>
                <a:lnTo>
                  <a:pt x="699" y="2531"/>
                </a:lnTo>
                <a:lnTo>
                  <a:pt x="684" y="2607"/>
                </a:lnTo>
                <a:lnTo>
                  <a:pt x="671" y="2687"/>
                </a:lnTo>
                <a:lnTo>
                  <a:pt x="670" y="2727"/>
                </a:lnTo>
                <a:lnTo>
                  <a:pt x="675" y="2762"/>
                </a:lnTo>
                <a:lnTo>
                  <a:pt x="684" y="2796"/>
                </a:lnTo>
                <a:lnTo>
                  <a:pt x="697" y="2829"/>
                </a:lnTo>
                <a:lnTo>
                  <a:pt x="710" y="2862"/>
                </a:lnTo>
                <a:lnTo>
                  <a:pt x="722" y="2894"/>
                </a:lnTo>
                <a:lnTo>
                  <a:pt x="731" y="2927"/>
                </a:lnTo>
                <a:lnTo>
                  <a:pt x="735" y="2964"/>
                </a:lnTo>
                <a:lnTo>
                  <a:pt x="699" y="2980"/>
                </a:lnTo>
                <a:lnTo>
                  <a:pt x="659" y="2989"/>
                </a:lnTo>
                <a:lnTo>
                  <a:pt x="615" y="2991"/>
                </a:lnTo>
                <a:lnTo>
                  <a:pt x="568" y="2989"/>
                </a:lnTo>
                <a:lnTo>
                  <a:pt x="559" y="2962"/>
                </a:lnTo>
                <a:lnTo>
                  <a:pt x="551" y="2929"/>
                </a:lnTo>
                <a:lnTo>
                  <a:pt x="548" y="2894"/>
                </a:lnTo>
                <a:lnTo>
                  <a:pt x="551" y="2856"/>
                </a:lnTo>
                <a:lnTo>
                  <a:pt x="555" y="2784"/>
                </a:lnTo>
                <a:lnTo>
                  <a:pt x="551" y="2773"/>
                </a:lnTo>
                <a:lnTo>
                  <a:pt x="546" y="2760"/>
                </a:lnTo>
                <a:lnTo>
                  <a:pt x="542" y="2745"/>
                </a:lnTo>
                <a:lnTo>
                  <a:pt x="542" y="2727"/>
                </a:lnTo>
                <a:lnTo>
                  <a:pt x="551" y="2696"/>
                </a:lnTo>
                <a:lnTo>
                  <a:pt x="560" y="2664"/>
                </a:lnTo>
                <a:lnTo>
                  <a:pt x="570" y="2627"/>
                </a:lnTo>
                <a:lnTo>
                  <a:pt x="575" y="2589"/>
                </a:lnTo>
                <a:lnTo>
                  <a:pt x="577" y="2545"/>
                </a:lnTo>
                <a:lnTo>
                  <a:pt x="571" y="2500"/>
                </a:lnTo>
                <a:lnTo>
                  <a:pt x="560" y="2453"/>
                </a:lnTo>
                <a:lnTo>
                  <a:pt x="550" y="2402"/>
                </a:lnTo>
                <a:lnTo>
                  <a:pt x="539" y="2349"/>
                </a:lnTo>
                <a:lnTo>
                  <a:pt x="535" y="2294"/>
                </a:lnTo>
                <a:lnTo>
                  <a:pt x="539" y="2240"/>
                </a:lnTo>
                <a:lnTo>
                  <a:pt x="559" y="2116"/>
                </a:lnTo>
                <a:lnTo>
                  <a:pt x="548" y="2076"/>
                </a:lnTo>
                <a:lnTo>
                  <a:pt x="531" y="2036"/>
                </a:lnTo>
                <a:lnTo>
                  <a:pt x="515" y="1994"/>
                </a:lnTo>
                <a:lnTo>
                  <a:pt x="502" y="1953"/>
                </a:lnTo>
                <a:lnTo>
                  <a:pt x="491" y="1784"/>
                </a:lnTo>
                <a:lnTo>
                  <a:pt x="439" y="1540"/>
                </a:lnTo>
                <a:lnTo>
                  <a:pt x="431" y="1540"/>
                </a:lnTo>
                <a:lnTo>
                  <a:pt x="426" y="1556"/>
                </a:lnTo>
                <a:lnTo>
                  <a:pt x="422" y="1576"/>
                </a:lnTo>
                <a:lnTo>
                  <a:pt x="422" y="1600"/>
                </a:lnTo>
                <a:lnTo>
                  <a:pt x="406" y="1642"/>
                </a:lnTo>
                <a:lnTo>
                  <a:pt x="397" y="1685"/>
                </a:lnTo>
                <a:lnTo>
                  <a:pt x="391" y="1733"/>
                </a:lnTo>
                <a:lnTo>
                  <a:pt x="390" y="1782"/>
                </a:lnTo>
                <a:lnTo>
                  <a:pt x="386" y="1833"/>
                </a:lnTo>
                <a:lnTo>
                  <a:pt x="382" y="1885"/>
                </a:lnTo>
                <a:lnTo>
                  <a:pt x="375" y="1936"/>
                </a:lnTo>
                <a:lnTo>
                  <a:pt x="362" y="1985"/>
                </a:lnTo>
                <a:lnTo>
                  <a:pt x="346" y="2031"/>
                </a:lnTo>
                <a:lnTo>
                  <a:pt x="330" y="2076"/>
                </a:lnTo>
                <a:lnTo>
                  <a:pt x="319" y="2120"/>
                </a:lnTo>
                <a:lnTo>
                  <a:pt x="339" y="2209"/>
                </a:lnTo>
                <a:lnTo>
                  <a:pt x="339" y="2364"/>
                </a:lnTo>
                <a:lnTo>
                  <a:pt x="331" y="2400"/>
                </a:lnTo>
                <a:lnTo>
                  <a:pt x="322" y="2438"/>
                </a:lnTo>
                <a:lnTo>
                  <a:pt x="315" y="2482"/>
                </a:lnTo>
                <a:lnTo>
                  <a:pt x="311" y="2525"/>
                </a:lnTo>
                <a:lnTo>
                  <a:pt x="315" y="2569"/>
                </a:lnTo>
                <a:lnTo>
                  <a:pt x="319" y="2664"/>
                </a:lnTo>
                <a:lnTo>
                  <a:pt x="348" y="2727"/>
                </a:lnTo>
                <a:lnTo>
                  <a:pt x="348" y="2744"/>
                </a:lnTo>
                <a:lnTo>
                  <a:pt x="344" y="2758"/>
                </a:lnTo>
                <a:lnTo>
                  <a:pt x="339" y="2773"/>
                </a:lnTo>
                <a:lnTo>
                  <a:pt x="335" y="2784"/>
                </a:lnTo>
                <a:lnTo>
                  <a:pt x="331" y="2822"/>
                </a:lnTo>
                <a:lnTo>
                  <a:pt x="333" y="2862"/>
                </a:lnTo>
                <a:lnTo>
                  <a:pt x="335" y="2902"/>
                </a:lnTo>
                <a:lnTo>
                  <a:pt x="337" y="2944"/>
                </a:lnTo>
                <a:lnTo>
                  <a:pt x="331" y="2984"/>
                </a:lnTo>
                <a:lnTo>
                  <a:pt x="322" y="2984"/>
                </a:lnTo>
                <a:lnTo>
                  <a:pt x="304" y="2993"/>
                </a:lnTo>
                <a:lnTo>
                  <a:pt x="280" y="2998"/>
                </a:lnTo>
                <a:lnTo>
                  <a:pt x="257" y="2998"/>
                </a:lnTo>
                <a:lnTo>
                  <a:pt x="233" y="2996"/>
                </a:lnTo>
                <a:lnTo>
                  <a:pt x="210" y="2989"/>
                </a:lnTo>
                <a:lnTo>
                  <a:pt x="190" y="2980"/>
                </a:lnTo>
                <a:lnTo>
                  <a:pt x="173" y="2965"/>
                </a:lnTo>
                <a:lnTo>
                  <a:pt x="162" y="2949"/>
                </a:lnTo>
                <a:lnTo>
                  <a:pt x="159" y="2929"/>
                </a:lnTo>
                <a:lnTo>
                  <a:pt x="179" y="2885"/>
                </a:lnTo>
                <a:lnTo>
                  <a:pt x="195" y="2838"/>
                </a:lnTo>
                <a:lnTo>
                  <a:pt x="206" y="2784"/>
                </a:lnTo>
                <a:lnTo>
                  <a:pt x="211" y="2727"/>
                </a:lnTo>
                <a:lnTo>
                  <a:pt x="213" y="2671"/>
                </a:lnTo>
                <a:lnTo>
                  <a:pt x="210" y="2613"/>
                </a:lnTo>
                <a:lnTo>
                  <a:pt x="202" y="2556"/>
                </a:lnTo>
                <a:lnTo>
                  <a:pt x="191" y="2504"/>
                </a:lnTo>
                <a:lnTo>
                  <a:pt x="179" y="2467"/>
                </a:lnTo>
                <a:lnTo>
                  <a:pt x="166" y="2431"/>
                </a:lnTo>
                <a:lnTo>
                  <a:pt x="153" y="2389"/>
                </a:lnTo>
                <a:lnTo>
                  <a:pt x="140" y="2347"/>
                </a:lnTo>
                <a:lnTo>
                  <a:pt x="133" y="2302"/>
                </a:lnTo>
                <a:lnTo>
                  <a:pt x="130" y="2254"/>
                </a:lnTo>
                <a:lnTo>
                  <a:pt x="135" y="2204"/>
                </a:lnTo>
                <a:lnTo>
                  <a:pt x="142" y="2165"/>
                </a:lnTo>
                <a:lnTo>
                  <a:pt x="151" y="2120"/>
                </a:lnTo>
                <a:lnTo>
                  <a:pt x="159" y="2071"/>
                </a:lnTo>
                <a:lnTo>
                  <a:pt x="166" y="2022"/>
                </a:lnTo>
                <a:lnTo>
                  <a:pt x="171" y="1971"/>
                </a:lnTo>
                <a:lnTo>
                  <a:pt x="171" y="1924"/>
                </a:lnTo>
                <a:lnTo>
                  <a:pt x="168" y="1880"/>
                </a:lnTo>
                <a:lnTo>
                  <a:pt x="162" y="1847"/>
                </a:lnTo>
                <a:lnTo>
                  <a:pt x="157" y="1809"/>
                </a:lnTo>
                <a:lnTo>
                  <a:pt x="151" y="1765"/>
                </a:lnTo>
                <a:lnTo>
                  <a:pt x="148" y="1718"/>
                </a:lnTo>
                <a:lnTo>
                  <a:pt x="144" y="1673"/>
                </a:lnTo>
                <a:lnTo>
                  <a:pt x="142" y="1629"/>
                </a:lnTo>
                <a:lnTo>
                  <a:pt x="144" y="1591"/>
                </a:lnTo>
                <a:lnTo>
                  <a:pt x="148" y="1560"/>
                </a:lnTo>
                <a:lnTo>
                  <a:pt x="195" y="1224"/>
                </a:lnTo>
                <a:lnTo>
                  <a:pt x="204" y="1189"/>
                </a:lnTo>
                <a:lnTo>
                  <a:pt x="213" y="1153"/>
                </a:lnTo>
                <a:lnTo>
                  <a:pt x="222" y="1113"/>
                </a:lnTo>
                <a:lnTo>
                  <a:pt x="226" y="1071"/>
                </a:lnTo>
                <a:lnTo>
                  <a:pt x="222" y="1029"/>
                </a:lnTo>
                <a:lnTo>
                  <a:pt x="199" y="904"/>
                </a:lnTo>
                <a:lnTo>
                  <a:pt x="195" y="809"/>
                </a:lnTo>
                <a:lnTo>
                  <a:pt x="191" y="813"/>
                </a:lnTo>
                <a:lnTo>
                  <a:pt x="180" y="836"/>
                </a:lnTo>
                <a:lnTo>
                  <a:pt x="175" y="865"/>
                </a:lnTo>
                <a:lnTo>
                  <a:pt x="171" y="896"/>
                </a:lnTo>
                <a:lnTo>
                  <a:pt x="171" y="929"/>
                </a:lnTo>
                <a:lnTo>
                  <a:pt x="168" y="962"/>
                </a:lnTo>
                <a:lnTo>
                  <a:pt x="162" y="993"/>
                </a:lnTo>
                <a:lnTo>
                  <a:pt x="139" y="1067"/>
                </a:lnTo>
                <a:lnTo>
                  <a:pt x="135" y="1107"/>
                </a:lnTo>
                <a:lnTo>
                  <a:pt x="135" y="1147"/>
                </a:lnTo>
                <a:lnTo>
                  <a:pt x="140" y="1189"/>
                </a:lnTo>
                <a:lnTo>
                  <a:pt x="144" y="1229"/>
                </a:lnTo>
                <a:lnTo>
                  <a:pt x="144" y="1269"/>
                </a:lnTo>
                <a:lnTo>
                  <a:pt x="139" y="1309"/>
                </a:lnTo>
                <a:lnTo>
                  <a:pt x="135" y="1325"/>
                </a:lnTo>
                <a:lnTo>
                  <a:pt x="128" y="1347"/>
                </a:lnTo>
                <a:lnTo>
                  <a:pt x="119" y="1373"/>
                </a:lnTo>
                <a:lnTo>
                  <a:pt x="110" y="1402"/>
                </a:lnTo>
                <a:lnTo>
                  <a:pt x="102" y="1429"/>
                </a:lnTo>
                <a:lnTo>
                  <a:pt x="99" y="1456"/>
                </a:lnTo>
                <a:lnTo>
                  <a:pt x="97" y="1480"/>
                </a:lnTo>
                <a:lnTo>
                  <a:pt x="99" y="1500"/>
                </a:lnTo>
                <a:lnTo>
                  <a:pt x="128" y="1544"/>
                </a:lnTo>
                <a:lnTo>
                  <a:pt x="122" y="1656"/>
                </a:lnTo>
                <a:lnTo>
                  <a:pt x="108" y="1660"/>
                </a:lnTo>
                <a:lnTo>
                  <a:pt x="99" y="1640"/>
                </a:lnTo>
                <a:lnTo>
                  <a:pt x="91" y="1616"/>
                </a:lnTo>
                <a:lnTo>
                  <a:pt x="68" y="1607"/>
                </a:lnTo>
                <a:lnTo>
                  <a:pt x="62" y="1636"/>
                </a:lnTo>
                <a:lnTo>
                  <a:pt x="82" y="1656"/>
                </a:lnTo>
                <a:lnTo>
                  <a:pt x="104" y="1678"/>
                </a:lnTo>
                <a:lnTo>
                  <a:pt x="119" y="1700"/>
                </a:lnTo>
                <a:lnTo>
                  <a:pt x="115" y="1702"/>
                </a:lnTo>
                <a:lnTo>
                  <a:pt x="111" y="1702"/>
                </a:lnTo>
                <a:lnTo>
                  <a:pt x="110" y="1702"/>
                </a:lnTo>
                <a:lnTo>
                  <a:pt x="110" y="1704"/>
                </a:lnTo>
                <a:lnTo>
                  <a:pt x="110" y="1704"/>
                </a:lnTo>
                <a:lnTo>
                  <a:pt x="110" y="1705"/>
                </a:lnTo>
                <a:lnTo>
                  <a:pt x="108" y="1707"/>
                </a:lnTo>
                <a:lnTo>
                  <a:pt x="108" y="1713"/>
                </a:lnTo>
                <a:lnTo>
                  <a:pt x="119" y="1718"/>
                </a:lnTo>
                <a:lnTo>
                  <a:pt x="124" y="1729"/>
                </a:lnTo>
                <a:lnTo>
                  <a:pt x="128" y="1744"/>
                </a:lnTo>
                <a:lnTo>
                  <a:pt x="124" y="1749"/>
                </a:lnTo>
                <a:lnTo>
                  <a:pt x="122" y="1754"/>
                </a:lnTo>
                <a:lnTo>
                  <a:pt x="119" y="1760"/>
                </a:lnTo>
                <a:lnTo>
                  <a:pt x="115" y="1764"/>
                </a:lnTo>
                <a:lnTo>
                  <a:pt x="95" y="1751"/>
                </a:lnTo>
                <a:lnTo>
                  <a:pt x="75" y="1740"/>
                </a:lnTo>
                <a:lnTo>
                  <a:pt x="57" y="1729"/>
                </a:lnTo>
                <a:lnTo>
                  <a:pt x="39" y="1714"/>
                </a:lnTo>
                <a:lnTo>
                  <a:pt x="24" y="1696"/>
                </a:lnTo>
                <a:lnTo>
                  <a:pt x="11" y="1673"/>
                </a:lnTo>
                <a:lnTo>
                  <a:pt x="2" y="1640"/>
                </a:lnTo>
                <a:lnTo>
                  <a:pt x="2" y="1607"/>
                </a:lnTo>
                <a:lnTo>
                  <a:pt x="6" y="1574"/>
                </a:lnTo>
                <a:lnTo>
                  <a:pt x="11" y="1540"/>
                </a:lnTo>
                <a:lnTo>
                  <a:pt x="17" y="1505"/>
                </a:lnTo>
                <a:lnTo>
                  <a:pt x="19" y="1473"/>
                </a:lnTo>
                <a:lnTo>
                  <a:pt x="2" y="1140"/>
                </a:lnTo>
                <a:lnTo>
                  <a:pt x="0" y="1105"/>
                </a:lnTo>
                <a:lnTo>
                  <a:pt x="2" y="1071"/>
                </a:lnTo>
                <a:lnTo>
                  <a:pt x="8" y="1038"/>
                </a:lnTo>
                <a:lnTo>
                  <a:pt x="13" y="1005"/>
                </a:lnTo>
                <a:lnTo>
                  <a:pt x="15" y="969"/>
                </a:lnTo>
                <a:lnTo>
                  <a:pt x="11" y="933"/>
                </a:lnTo>
                <a:lnTo>
                  <a:pt x="8" y="904"/>
                </a:lnTo>
                <a:lnTo>
                  <a:pt x="6" y="867"/>
                </a:lnTo>
                <a:lnTo>
                  <a:pt x="8" y="825"/>
                </a:lnTo>
                <a:lnTo>
                  <a:pt x="11" y="782"/>
                </a:lnTo>
                <a:lnTo>
                  <a:pt x="17" y="736"/>
                </a:lnTo>
                <a:lnTo>
                  <a:pt x="22" y="693"/>
                </a:lnTo>
                <a:lnTo>
                  <a:pt x="30" y="653"/>
                </a:lnTo>
                <a:lnTo>
                  <a:pt x="39" y="616"/>
                </a:lnTo>
                <a:lnTo>
                  <a:pt x="46" y="587"/>
                </a:lnTo>
                <a:lnTo>
                  <a:pt x="55" y="567"/>
                </a:lnTo>
                <a:lnTo>
                  <a:pt x="75" y="544"/>
                </a:lnTo>
                <a:lnTo>
                  <a:pt x="99" y="524"/>
                </a:lnTo>
                <a:lnTo>
                  <a:pt x="128" y="509"/>
                </a:lnTo>
                <a:lnTo>
                  <a:pt x="159" y="496"/>
                </a:lnTo>
                <a:lnTo>
                  <a:pt x="191" y="485"/>
                </a:lnTo>
                <a:lnTo>
                  <a:pt x="224" y="476"/>
                </a:lnTo>
                <a:lnTo>
                  <a:pt x="257" y="465"/>
                </a:lnTo>
                <a:lnTo>
                  <a:pt x="288" y="453"/>
                </a:lnTo>
                <a:lnTo>
                  <a:pt x="315" y="436"/>
                </a:lnTo>
                <a:lnTo>
                  <a:pt x="339" y="416"/>
                </a:lnTo>
                <a:lnTo>
                  <a:pt x="339" y="391"/>
                </a:lnTo>
                <a:lnTo>
                  <a:pt x="340" y="364"/>
                </a:lnTo>
                <a:lnTo>
                  <a:pt x="340" y="336"/>
                </a:lnTo>
                <a:lnTo>
                  <a:pt x="339" y="311"/>
                </a:lnTo>
                <a:lnTo>
                  <a:pt x="331" y="293"/>
                </a:lnTo>
                <a:lnTo>
                  <a:pt x="322" y="280"/>
                </a:lnTo>
                <a:lnTo>
                  <a:pt x="313" y="269"/>
                </a:lnTo>
                <a:lnTo>
                  <a:pt x="304" y="254"/>
                </a:lnTo>
                <a:lnTo>
                  <a:pt x="299" y="236"/>
                </a:lnTo>
                <a:lnTo>
                  <a:pt x="299" y="224"/>
                </a:lnTo>
                <a:lnTo>
                  <a:pt x="302" y="214"/>
                </a:lnTo>
                <a:lnTo>
                  <a:pt x="306" y="207"/>
                </a:lnTo>
                <a:lnTo>
                  <a:pt x="311" y="200"/>
                </a:lnTo>
                <a:lnTo>
                  <a:pt x="315" y="193"/>
                </a:lnTo>
                <a:lnTo>
                  <a:pt x="302" y="133"/>
                </a:lnTo>
                <a:lnTo>
                  <a:pt x="313" y="104"/>
                </a:lnTo>
                <a:lnTo>
                  <a:pt x="330" y="74"/>
                </a:lnTo>
                <a:lnTo>
                  <a:pt x="353" y="47"/>
                </a:lnTo>
                <a:lnTo>
                  <a:pt x="380" y="25"/>
                </a:lnTo>
                <a:lnTo>
                  <a:pt x="410" y="9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3186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969294" y="476484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Freeform 47">
            <a:extLst>
              <a:ext uri="{FF2B5EF4-FFF2-40B4-BE49-F238E27FC236}">
                <a16:creationId xmlns:a16="http://schemas.microsoft.com/office/drawing/2014/main" id="{65363AE4-6813-6D6A-8FA1-139E2B9C7FBE}"/>
              </a:ext>
            </a:extLst>
          </p:cNvPr>
          <p:cNvSpPr>
            <a:spLocks noChangeAspect="1"/>
          </p:cNvSpPr>
          <p:nvPr/>
        </p:nvSpPr>
        <p:spPr>
          <a:xfrm>
            <a:off x="2778906" y="1454210"/>
            <a:ext cx="360219" cy="360000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9" name="Freeform 48">
            <a:extLst>
              <a:ext uri="{FF2B5EF4-FFF2-40B4-BE49-F238E27FC236}">
                <a16:creationId xmlns:a16="http://schemas.microsoft.com/office/drawing/2014/main" id="{640430CE-8A3F-9CF1-4129-05A348A1E194}"/>
              </a:ext>
            </a:extLst>
          </p:cNvPr>
          <p:cNvSpPr>
            <a:spLocks noChangeAspect="1"/>
          </p:cNvSpPr>
          <p:nvPr/>
        </p:nvSpPr>
        <p:spPr>
          <a:xfrm>
            <a:off x="3354528" y="1484303"/>
            <a:ext cx="360000" cy="299814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0" name="Freeform 49">
            <a:extLst>
              <a:ext uri="{FF2B5EF4-FFF2-40B4-BE49-F238E27FC236}">
                <a16:creationId xmlns:a16="http://schemas.microsoft.com/office/drawing/2014/main" id="{1C7631C2-4B61-46DD-0BB6-2A3396E6D84C}"/>
              </a:ext>
            </a:extLst>
          </p:cNvPr>
          <p:cNvSpPr>
            <a:spLocks noChangeAspect="1"/>
          </p:cNvSpPr>
          <p:nvPr/>
        </p:nvSpPr>
        <p:spPr>
          <a:xfrm>
            <a:off x="4521498" y="1474223"/>
            <a:ext cx="319975" cy="319975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1" name="Freeform 50">
            <a:extLst>
              <a:ext uri="{FF2B5EF4-FFF2-40B4-BE49-F238E27FC236}">
                <a16:creationId xmlns:a16="http://schemas.microsoft.com/office/drawing/2014/main" id="{C62EE11D-6A1D-7260-D551-F9A84E28645F}"/>
              </a:ext>
            </a:extLst>
          </p:cNvPr>
          <p:cNvSpPr>
            <a:spLocks noChangeAspect="1"/>
          </p:cNvSpPr>
          <p:nvPr/>
        </p:nvSpPr>
        <p:spPr>
          <a:xfrm>
            <a:off x="3923928" y="1482210"/>
            <a:ext cx="360000" cy="304000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2" name="Teardrop 9">
            <a:extLst>
              <a:ext uri="{FF2B5EF4-FFF2-40B4-BE49-F238E27FC236}">
                <a16:creationId xmlns:a16="http://schemas.microsoft.com/office/drawing/2014/main" id="{55305CDB-67C7-84D6-D487-9E610DF9D715}"/>
              </a:ext>
            </a:extLst>
          </p:cNvPr>
          <p:cNvSpPr>
            <a:spLocks noChangeAspect="1"/>
          </p:cNvSpPr>
          <p:nvPr/>
        </p:nvSpPr>
        <p:spPr>
          <a:xfrm rot="18900000">
            <a:off x="5095885" y="2177578"/>
            <a:ext cx="348493" cy="297430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3" name="Freeform 97">
            <a:extLst>
              <a:ext uri="{FF2B5EF4-FFF2-40B4-BE49-F238E27FC236}">
                <a16:creationId xmlns:a16="http://schemas.microsoft.com/office/drawing/2014/main" id="{BE97845C-96D0-9EEC-B88F-B4FEFA44822A}"/>
              </a:ext>
            </a:extLst>
          </p:cNvPr>
          <p:cNvSpPr>
            <a:spLocks noChangeAspect="1"/>
          </p:cNvSpPr>
          <p:nvPr/>
        </p:nvSpPr>
        <p:spPr>
          <a:xfrm>
            <a:off x="5585151" y="1477033"/>
            <a:ext cx="420675" cy="314355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4" name="Donut 22">
            <a:extLst>
              <a:ext uri="{FF2B5EF4-FFF2-40B4-BE49-F238E27FC236}">
                <a16:creationId xmlns:a16="http://schemas.microsoft.com/office/drawing/2014/main" id="{707E0200-BCBE-9BAA-38B2-BA2A264101CD}"/>
              </a:ext>
            </a:extLst>
          </p:cNvPr>
          <p:cNvSpPr>
            <a:spLocks noChangeAspect="1"/>
          </p:cNvSpPr>
          <p:nvPr/>
        </p:nvSpPr>
        <p:spPr>
          <a:xfrm>
            <a:off x="6751573" y="1542014"/>
            <a:ext cx="360000" cy="184392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5" name="Freeform 99">
            <a:extLst>
              <a:ext uri="{FF2B5EF4-FFF2-40B4-BE49-F238E27FC236}">
                <a16:creationId xmlns:a16="http://schemas.microsoft.com/office/drawing/2014/main" id="{11F23687-E5A4-CEC5-A819-37E2751C0C19}"/>
              </a:ext>
            </a:extLst>
          </p:cNvPr>
          <p:cNvSpPr>
            <a:spLocks noChangeAspect="1"/>
          </p:cNvSpPr>
          <p:nvPr/>
        </p:nvSpPr>
        <p:spPr>
          <a:xfrm>
            <a:off x="5138050" y="1468945"/>
            <a:ext cx="264162" cy="330530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6" name="Oval 10">
            <a:extLst>
              <a:ext uri="{FF2B5EF4-FFF2-40B4-BE49-F238E27FC236}">
                <a16:creationId xmlns:a16="http://schemas.microsoft.com/office/drawing/2014/main" id="{50F44550-42AE-18E3-9831-7BC2D9848534}"/>
              </a:ext>
            </a:extLst>
          </p:cNvPr>
          <p:cNvSpPr/>
          <p:nvPr/>
        </p:nvSpPr>
        <p:spPr>
          <a:xfrm>
            <a:off x="6196345" y="1469636"/>
            <a:ext cx="330674" cy="329148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7" name="Freeform 101">
            <a:extLst>
              <a:ext uri="{FF2B5EF4-FFF2-40B4-BE49-F238E27FC236}">
                <a16:creationId xmlns:a16="http://schemas.microsoft.com/office/drawing/2014/main" id="{73CA8F19-A669-A0D5-8297-19E4EDB1B503}"/>
              </a:ext>
            </a:extLst>
          </p:cNvPr>
          <p:cNvSpPr/>
          <p:nvPr/>
        </p:nvSpPr>
        <p:spPr>
          <a:xfrm>
            <a:off x="7365221" y="1505438"/>
            <a:ext cx="193444" cy="257545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28" name="Group 102">
            <a:extLst>
              <a:ext uri="{FF2B5EF4-FFF2-40B4-BE49-F238E27FC236}">
                <a16:creationId xmlns:a16="http://schemas.microsoft.com/office/drawing/2014/main" id="{2F1D63F7-060B-4281-E3F1-C5FDA9102CF7}"/>
              </a:ext>
            </a:extLst>
          </p:cNvPr>
          <p:cNvGrpSpPr>
            <a:grpSpLocks noChangeAspect="1"/>
          </p:cNvGrpSpPr>
          <p:nvPr/>
        </p:nvGrpSpPr>
        <p:grpSpPr>
          <a:xfrm>
            <a:off x="5684822" y="2146294"/>
            <a:ext cx="221332" cy="360000"/>
            <a:chOff x="2071598" y="2060848"/>
            <a:chExt cx="1917605" cy="3137144"/>
          </a:xfrm>
          <a:solidFill>
            <a:schemeClr val="accent1"/>
          </a:solidFill>
        </p:grpSpPr>
        <p:sp>
          <p:nvSpPr>
            <p:cNvPr id="129" name="Freeform 103">
              <a:extLst>
                <a:ext uri="{FF2B5EF4-FFF2-40B4-BE49-F238E27FC236}">
                  <a16:creationId xmlns:a16="http://schemas.microsoft.com/office/drawing/2014/main" id="{D64F7523-3575-E09D-59D4-5B1051A3C96A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0" name="Freeform 104">
              <a:extLst>
                <a:ext uri="{FF2B5EF4-FFF2-40B4-BE49-F238E27FC236}">
                  <a16:creationId xmlns:a16="http://schemas.microsoft.com/office/drawing/2014/main" id="{DD57E0A2-6462-BB08-1910-D8CC6724D787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1" name="Freeform 105">
              <a:extLst>
                <a:ext uri="{FF2B5EF4-FFF2-40B4-BE49-F238E27FC236}">
                  <a16:creationId xmlns:a16="http://schemas.microsoft.com/office/drawing/2014/main" id="{7EAD49E4-2065-A78A-175E-C846502717C9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2" name="Freeform 106">
              <a:extLst>
                <a:ext uri="{FF2B5EF4-FFF2-40B4-BE49-F238E27FC236}">
                  <a16:creationId xmlns:a16="http://schemas.microsoft.com/office/drawing/2014/main" id="{4B50F943-1EC8-209C-223D-B98E3E6763A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3" name="Freeform 107">
            <a:extLst>
              <a:ext uri="{FF2B5EF4-FFF2-40B4-BE49-F238E27FC236}">
                <a16:creationId xmlns:a16="http://schemas.microsoft.com/office/drawing/2014/main" id="{6545DBC3-560F-1ED3-5FE1-3B7813C80EF7}"/>
              </a:ext>
            </a:extLst>
          </p:cNvPr>
          <p:cNvSpPr>
            <a:spLocks noChangeAspect="1"/>
          </p:cNvSpPr>
          <p:nvPr/>
        </p:nvSpPr>
        <p:spPr>
          <a:xfrm>
            <a:off x="6303962" y="2146294"/>
            <a:ext cx="115441" cy="360000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4" name="Freeform 108">
            <a:extLst>
              <a:ext uri="{FF2B5EF4-FFF2-40B4-BE49-F238E27FC236}">
                <a16:creationId xmlns:a16="http://schemas.microsoft.com/office/drawing/2014/main" id="{9B584FE7-3B41-B066-9243-B68CA28991DC}"/>
              </a:ext>
            </a:extLst>
          </p:cNvPr>
          <p:cNvSpPr/>
          <p:nvPr/>
        </p:nvSpPr>
        <p:spPr>
          <a:xfrm>
            <a:off x="3933426" y="2137888"/>
            <a:ext cx="341005" cy="376812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5" name="Oval 8">
            <a:extLst>
              <a:ext uri="{FF2B5EF4-FFF2-40B4-BE49-F238E27FC236}">
                <a16:creationId xmlns:a16="http://schemas.microsoft.com/office/drawing/2014/main" id="{14842D41-8DCA-AF88-33F6-B3655B0EA7E1}"/>
              </a:ext>
            </a:extLst>
          </p:cNvPr>
          <p:cNvSpPr/>
          <p:nvPr/>
        </p:nvSpPr>
        <p:spPr>
          <a:xfrm>
            <a:off x="4502389" y="2146274"/>
            <a:ext cx="358193" cy="36004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36" name="Group 110">
            <a:extLst>
              <a:ext uri="{FF2B5EF4-FFF2-40B4-BE49-F238E27FC236}">
                <a16:creationId xmlns:a16="http://schemas.microsoft.com/office/drawing/2014/main" id="{97CBB893-955D-EAEB-F676-C284DB14C239}"/>
              </a:ext>
            </a:extLst>
          </p:cNvPr>
          <p:cNvGrpSpPr/>
          <p:nvPr/>
        </p:nvGrpSpPr>
        <p:grpSpPr>
          <a:xfrm>
            <a:off x="3364026" y="2137888"/>
            <a:ext cx="341005" cy="376812"/>
            <a:chOff x="4835382" y="73243"/>
            <a:chExt cx="2920830" cy="3227535"/>
          </a:xfrm>
          <a:solidFill>
            <a:schemeClr val="accent1"/>
          </a:solidFill>
        </p:grpSpPr>
        <p:sp>
          <p:nvSpPr>
            <p:cNvPr id="137" name="Freeform 111">
              <a:extLst>
                <a:ext uri="{FF2B5EF4-FFF2-40B4-BE49-F238E27FC236}">
                  <a16:creationId xmlns:a16="http://schemas.microsoft.com/office/drawing/2014/main" id="{C9607753-ED60-CAAB-6B9C-64F9D3FCEC10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8" name="Oval 37">
              <a:extLst>
                <a:ext uri="{FF2B5EF4-FFF2-40B4-BE49-F238E27FC236}">
                  <a16:creationId xmlns:a16="http://schemas.microsoft.com/office/drawing/2014/main" id="{1158ACA6-1021-8D95-2C26-24327A88A78F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9" name="Rectangle 19">
            <a:extLst>
              <a:ext uri="{FF2B5EF4-FFF2-40B4-BE49-F238E27FC236}">
                <a16:creationId xmlns:a16="http://schemas.microsoft.com/office/drawing/2014/main" id="{36C14E1B-EE1D-2859-8295-7E1D09AB475D}"/>
              </a:ext>
            </a:extLst>
          </p:cNvPr>
          <p:cNvSpPr/>
          <p:nvPr/>
        </p:nvSpPr>
        <p:spPr>
          <a:xfrm>
            <a:off x="2806215" y="2158335"/>
            <a:ext cx="305600" cy="335918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0" name="Freeform 114">
            <a:extLst>
              <a:ext uri="{FF2B5EF4-FFF2-40B4-BE49-F238E27FC236}">
                <a16:creationId xmlns:a16="http://schemas.microsoft.com/office/drawing/2014/main" id="{2E8778FB-B42C-83C7-5EC9-89A8137D991E}"/>
              </a:ext>
            </a:extLst>
          </p:cNvPr>
          <p:cNvSpPr>
            <a:spLocks noChangeAspect="1"/>
          </p:cNvSpPr>
          <p:nvPr/>
        </p:nvSpPr>
        <p:spPr>
          <a:xfrm>
            <a:off x="6744925" y="2146294"/>
            <a:ext cx="373296" cy="360000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1" name="Rounded Rectangle 31">
            <a:extLst>
              <a:ext uri="{FF2B5EF4-FFF2-40B4-BE49-F238E27FC236}">
                <a16:creationId xmlns:a16="http://schemas.microsoft.com/office/drawing/2014/main" id="{5924B43C-9C2D-511E-A5E3-B12608D9BE67}"/>
              </a:ext>
            </a:extLst>
          </p:cNvPr>
          <p:cNvSpPr>
            <a:spLocks noChangeAspect="1"/>
          </p:cNvSpPr>
          <p:nvPr/>
        </p:nvSpPr>
        <p:spPr>
          <a:xfrm>
            <a:off x="2832415" y="2922203"/>
            <a:ext cx="253200" cy="360000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2" name="Oval 47">
            <a:extLst>
              <a:ext uri="{FF2B5EF4-FFF2-40B4-BE49-F238E27FC236}">
                <a16:creationId xmlns:a16="http://schemas.microsoft.com/office/drawing/2014/main" id="{3ECBD71E-D052-46DF-878F-C561AE0D59A8}"/>
              </a:ext>
            </a:extLst>
          </p:cNvPr>
          <p:cNvSpPr>
            <a:spLocks noChangeAspect="1"/>
          </p:cNvSpPr>
          <p:nvPr/>
        </p:nvSpPr>
        <p:spPr>
          <a:xfrm>
            <a:off x="7281943" y="2146294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3" name="Oval 50">
            <a:extLst>
              <a:ext uri="{FF2B5EF4-FFF2-40B4-BE49-F238E27FC236}">
                <a16:creationId xmlns:a16="http://schemas.microsoft.com/office/drawing/2014/main" id="{395B7EE2-5C6F-FA52-4C9B-DDB6118F7030}"/>
              </a:ext>
            </a:extLst>
          </p:cNvPr>
          <p:cNvSpPr>
            <a:spLocks noChangeAspect="1"/>
          </p:cNvSpPr>
          <p:nvPr/>
        </p:nvSpPr>
        <p:spPr>
          <a:xfrm>
            <a:off x="3375157" y="2922203"/>
            <a:ext cx="318743" cy="360000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4" name="Heart 17">
            <a:extLst>
              <a:ext uri="{FF2B5EF4-FFF2-40B4-BE49-F238E27FC236}">
                <a16:creationId xmlns:a16="http://schemas.microsoft.com/office/drawing/2014/main" id="{F1A265A6-F919-F086-7A25-39120E0B4052}"/>
              </a:ext>
            </a:extLst>
          </p:cNvPr>
          <p:cNvSpPr/>
          <p:nvPr/>
        </p:nvSpPr>
        <p:spPr>
          <a:xfrm>
            <a:off x="5099818" y="2934087"/>
            <a:ext cx="340626" cy="333972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5" name="Rounded Rectangle 25">
            <a:extLst>
              <a:ext uri="{FF2B5EF4-FFF2-40B4-BE49-F238E27FC236}">
                <a16:creationId xmlns:a16="http://schemas.microsoft.com/office/drawing/2014/main" id="{AF3C95A1-8D5E-291C-3344-88F94B0B2E38}"/>
              </a:ext>
            </a:extLst>
          </p:cNvPr>
          <p:cNvSpPr/>
          <p:nvPr/>
        </p:nvSpPr>
        <p:spPr>
          <a:xfrm>
            <a:off x="4512405" y="2959704"/>
            <a:ext cx="338160" cy="284999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6" name="Chord 32">
            <a:extLst>
              <a:ext uri="{FF2B5EF4-FFF2-40B4-BE49-F238E27FC236}">
                <a16:creationId xmlns:a16="http://schemas.microsoft.com/office/drawing/2014/main" id="{E2ABE594-C426-732B-3B1B-79D68EE0CD83}"/>
              </a:ext>
            </a:extLst>
          </p:cNvPr>
          <p:cNvSpPr/>
          <p:nvPr/>
        </p:nvSpPr>
        <p:spPr>
          <a:xfrm>
            <a:off x="3934848" y="2934606"/>
            <a:ext cx="338160" cy="335194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7" name="Rounded Rectangle 40">
            <a:extLst>
              <a:ext uri="{FF2B5EF4-FFF2-40B4-BE49-F238E27FC236}">
                <a16:creationId xmlns:a16="http://schemas.microsoft.com/office/drawing/2014/main" id="{4E16C6EF-B617-DFF0-4C75-D637DE9A6D43}"/>
              </a:ext>
            </a:extLst>
          </p:cNvPr>
          <p:cNvSpPr/>
          <p:nvPr/>
        </p:nvSpPr>
        <p:spPr>
          <a:xfrm rot="2942052">
            <a:off x="5638322" y="2935002"/>
            <a:ext cx="314333" cy="334403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8" name="Rounded Rectangle 7">
            <a:extLst>
              <a:ext uri="{FF2B5EF4-FFF2-40B4-BE49-F238E27FC236}">
                <a16:creationId xmlns:a16="http://schemas.microsoft.com/office/drawing/2014/main" id="{6D74DA7B-549E-2C76-7684-13CFDB085FEC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048701" y="3636331"/>
            <a:ext cx="110455" cy="432000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9" name="Rounded Rectangle 17">
            <a:extLst>
              <a:ext uri="{FF2B5EF4-FFF2-40B4-BE49-F238E27FC236}">
                <a16:creationId xmlns:a16="http://schemas.microsoft.com/office/drawing/2014/main" id="{82C982AC-762D-F243-AEC8-B93FE20E0FF2}"/>
              </a:ext>
            </a:extLst>
          </p:cNvPr>
          <p:cNvSpPr>
            <a:spLocks noChangeAspect="1"/>
          </p:cNvSpPr>
          <p:nvPr/>
        </p:nvSpPr>
        <p:spPr>
          <a:xfrm>
            <a:off x="7348812" y="2922203"/>
            <a:ext cx="226262" cy="360000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0" name="Oval 21">
            <a:extLst>
              <a:ext uri="{FF2B5EF4-FFF2-40B4-BE49-F238E27FC236}">
                <a16:creationId xmlns:a16="http://schemas.microsoft.com/office/drawing/2014/main" id="{8A479EBC-3BEC-1B02-C51E-28B10E7D4B5D}"/>
              </a:ext>
            </a:extLst>
          </p:cNvPr>
          <p:cNvSpPr>
            <a:spLocks noChangeAspect="1"/>
          </p:cNvSpPr>
          <p:nvPr/>
        </p:nvSpPr>
        <p:spPr>
          <a:xfrm>
            <a:off x="6181682" y="2922203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1" name="Oval 25">
            <a:extLst>
              <a:ext uri="{FF2B5EF4-FFF2-40B4-BE49-F238E27FC236}">
                <a16:creationId xmlns:a16="http://schemas.microsoft.com/office/drawing/2014/main" id="{DA6FD0CF-A4DE-6E13-2516-0C5B232A098A}"/>
              </a:ext>
            </a:extLst>
          </p:cNvPr>
          <p:cNvSpPr>
            <a:spLocks noChangeAspect="1"/>
          </p:cNvSpPr>
          <p:nvPr/>
        </p:nvSpPr>
        <p:spPr>
          <a:xfrm>
            <a:off x="6751818" y="2922203"/>
            <a:ext cx="359510" cy="360000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2" name="Block Arc 20">
            <a:extLst>
              <a:ext uri="{FF2B5EF4-FFF2-40B4-BE49-F238E27FC236}">
                <a16:creationId xmlns:a16="http://schemas.microsoft.com/office/drawing/2014/main" id="{D8F8374C-5302-5253-91C3-4A02DC031F19}"/>
              </a:ext>
            </a:extLst>
          </p:cNvPr>
          <p:cNvSpPr>
            <a:spLocks noChangeAspect="1"/>
          </p:cNvSpPr>
          <p:nvPr/>
        </p:nvSpPr>
        <p:spPr>
          <a:xfrm rot="10800000">
            <a:off x="3368524" y="3672331"/>
            <a:ext cx="332010" cy="360000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3" name="Block Arc 11">
            <a:extLst>
              <a:ext uri="{FF2B5EF4-FFF2-40B4-BE49-F238E27FC236}">
                <a16:creationId xmlns:a16="http://schemas.microsoft.com/office/drawing/2014/main" id="{5FFFE0E3-9D40-5060-7751-524CC286E281}"/>
              </a:ext>
            </a:extLst>
          </p:cNvPr>
          <p:cNvSpPr/>
          <p:nvPr/>
        </p:nvSpPr>
        <p:spPr>
          <a:xfrm rot="10800000">
            <a:off x="5686735" y="3661693"/>
            <a:ext cx="217507" cy="353911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4" name="Rectangle 21">
            <a:extLst>
              <a:ext uri="{FF2B5EF4-FFF2-40B4-BE49-F238E27FC236}">
                <a16:creationId xmlns:a16="http://schemas.microsoft.com/office/drawing/2014/main" id="{49B5C73E-CCD1-5A89-26BD-985441FECB4A}"/>
              </a:ext>
            </a:extLst>
          </p:cNvPr>
          <p:cNvSpPr/>
          <p:nvPr/>
        </p:nvSpPr>
        <p:spPr>
          <a:xfrm>
            <a:off x="4509610" y="3756048"/>
            <a:ext cx="343751" cy="192566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5" name="Round Same Side Corner Rectangle 8">
            <a:extLst>
              <a:ext uri="{FF2B5EF4-FFF2-40B4-BE49-F238E27FC236}">
                <a16:creationId xmlns:a16="http://schemas.microsoft.com/office/drawing/2014/main" id="{F83B23FB-74FB-9349-3321-D3E8AF89FCA8}"/>
              </a:ext>
            </a:extLst>
          </p:cNvPr>
          <p:cNvSpPr/>
          <p:nvPr/>
        </p:nvSpPr>
        <p:spPr>
          <a:xfrm>
            <a:off x="7284447" y="3689400"/>
            <a:ext cx="354992" cy="355536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6" name="Rounded Rectangle 51">
            <a:extLst>
              <a:ext uri="{FF2B5EF4-FFF2-40B4-BE49-F238E27FC236}">
                <a16:creationId xmlns:a16="http://schemas.microsoft.com/office/drawing/2014/main" id="{29C6C697-B62E-DA68-F696-00F6DCD44FD9}"/>
              </a:ext>
            </a:extLst>
          </p:cNvPr>
          <p:cNvSpPr/>
          <p:nvPr/>
        </p:nvSpPr>
        <p:spPr>
          <a:xfrm rot="16200000" flipH="1">
            <a:off x="6184410" y="4320056"/>
            <a:ext cx="367987" cy="34655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7" name="Isosceles Triangle 5">
            <a:extLst>
              <a:ext uri="{FF2B5EF4-FFF2-40B4-BE49-F238E27FC236}">
                <a16:creationId xmlns:a16="http://schemas.microsoft.com/office/drawing/2014/main" id="{9502669C-050B-F294-B25B-008C2286F0B9}"/>
              </a:ext>
            </a:extLst>
          </p:cNvPr>
          <p:cNvSpPr>
            <a:spLocks noChangeAspect="1"/>
          </p:cNvSpPr>
          <p:nvPr/>
        </p:nvSpPr>
        <p:spPr>
          <a:xfrm>
            <a:off x="5132800" y="3715149"/>
            <a:ext cx="274662" cy="274365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8" name="Trapezoid 22">
            <a:extLst>
              <a:ext uri="{FF2B5EF4-FFF2-40B4-BE49-F238E27FC236}">
                <a16:creationId xmlns:a16="http://schemas.microsoft.com/office/drawing/2014/main" id="{577CC6D2-D0A8-818E-9A96-8EE10A817C13}"/>
              </a:ext>
            </a:extLst>
          </p:cNvPr>
          <p:cNvSpPr>
            <a:spLocks noChangeAspect="1"/>
          </p:cNvSpPr>
          <p:nvPr/>
        </p:nvSpPr>
        <p:spPr>
          <a:xfrm>
            <a:off x="6181682" y="3760762"/>
            <a:ext cx="360000" cy="183139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9" name="Rounded Rectangle 20">
            <a:extLst>
              <a:ext uri="{FF2B5EF4-FFF2-40B4-BE49-F238E27FC236}">
                <a16:creationId xmlns:a16="http://schemas.microsoft.com/office/drawing/2014/main" id="{321656D2-D4B2-C5BB-AA42-4375D0504AF1}"/>
              </a:ext>
            </a:extLst>
          </p:cNvPr>
          <p:cNvSpPr>
            <a:spLocks noChangeAspect="1"/>
          </p:cNvSpPr>
          <p:nvPr/>
        </p:nvSpPr>
        <p:spPr>
          <a:xfrm rot="2160000">
            <a:off x="6764750" y="3672331"/>
            <a:ext cx="333647" cy="360000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0" name="Trapezoid 28">
            <a:extLst>
              <a:ext uri="{FF2B5EF4-FFF2-40B4-BE49-F238E27FC236}">
                <a16:creationId xmlns:a16="http://schemas.microsoft.com/office/drawing/2014/main" id="{0A0BA4D2-6E34-9C1B-DF90-163AA75CF14E}"/>
              </a:ext>
            </a:extLst>
          </p:cNvPr>
          <p:cNvSpPr>
            <a:spLocks noChangeAspect="1"/>
          </p:cNvSpPr>
          <p:nvPr/>
        </p:nvSpPr>
        <p:spPr>
          <a:xfrm>
            <a:off x="2810488" y="3672331"/>
            <a:ext cx="297055" cy="360000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1" name="Rounded Rectangle 2">
            <a:extLst>
              <a:ext uri="{FF2B5EF4-FFF2-40B4-BE49-F238E27FC236}">
                <a16:creationId xmlns:a16="http://schemas.microsoft.com/office/drawing/2014/main" id="{3C14F192-580C-631C-238C-E08D910DE61F}"/>
              </a:ext>
            </a:extLst>
          </p:cNvPr>
          <p:cNvSpPr/>
          <p:nvPr/>
        </p:nvSpPr>
        <p:spPr>
          <a:xfrm>
            <a:off x="3358111" y="4324493"/>
            <a:ext cx="352834" cy="352834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2" name="Rounded Rectangle 8">
            <a:extLst>
              <a:ext uri="{FF2B5EF4-FFF2-40B4-BE49-F238E27FC236}">
                <a16:creationId xmlns:a16="http://schemas.microsoft.com/office/drawing/2014/main" id="{A7377AB3-C791-9068-0DEB-CE0A79FFCBF7}"/>
              </a:ext>
            </a:extLst>
          </p:cNvPr>
          <p:cNvSpPr/>
          <p:nvPr/>
        </p:nvSpPr>
        <p:spPr>
          <a:xfrm>
            <a:off x="2782579" y="4324493"/>
            <a:ext cx="352873" cy="352834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3" name="Rounded Rectangle 2">
            <a:extLst>
              <a:ext uri="{FF2B5EF4-FFF2-40B4-BE49-F238E27FC236}">
                <a16:creationId xmlns:a16="http://schemas.microsoft.com/office/drawing/2014/main" id="{FB1E7E7D-EED3-7B82-4A7F-26EADCDD36D9}"/>
              </a:ext>
            </a:extLst>
          </p:cNvPr>
          <p:cNvSpPr/>
          <p:nvPr/>
        </p:nvSpPr>
        <p:spPr>
          <a:xfrm>
            <a:off x="4505068" y="4324493"/>
            <a:ext cx="352834" cy="352834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4" name="Rounded Rectangle 3">
            <a:extLst>
              <a:ext uri="{FF2B5EF4-FFF2-40B4-BE49-F238E27FC236}">
                <a16:creationId xmlns:a16="http://schemas.microsoft.com/office/drawing/2014/main" id="{1A898930-48A8-BAAB-0945-17AD5066FADB}"/>
              </a:ext>
            </a:extLst>
          </p:cNvPr>
          <p:cNvSpPr>
            <a:spLocks noChangeAspect="1"/>
          </p:cNvSpPr>
          <p:nvPr/>
        </p:nvSpPr>
        <p:spPr>
          <a:xfrm>
            <a:off x="3927511" y="4324493"/>
            <a:ext cx="352834" cy="352834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5" name="Rounded Rectangle 10">
            <a:extLst>
              <a:ext uri="{FF2B5EF4-FFF2-40B4-BE49-F238E27FC236}">
                <a16:creationId xmlns:a16="http://schemas.microsoft.com/office/drawing/2014/main" id="{25EA04AC-049A-87A6-4E13-5787AB35C0A2}"/>
              </a:ext>
            </a:extLst>
          </p:cNvPr>
          <p:cNvSpPr>
            <a:spLocks noChangeAspect="1"/>
          </p:cNvSpPr>
          <p:nvPr/>
        </p:nvSpPr>
        <p:spPr>
          <a:xfrm>
            <a:off x="5093086" y="4317327"/>
            <a:ext cx="354091" cy="360000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6" name="Block Arc 6">
            <a:extLst>
              <a:ext uri="{FF2B5EF4-FFF2-40B4-BE49-F238E27FC236}">
                <a16:creationId xmlns:a16="http://schemas.microsoft.com/office/drawing/2014/main" id="{85559613-6F29-C81F-82E1-E6E5F380C947}"/>
              </a:ext>
            </a:extLst>
          </p:cNvPr>
          <p:cNvSpPr/>
          <p:nvPr/>
        </p:nvSpPr>
        <p:spPr>
          <a:xfrm>
            <a:off x="5629518" y="4342121"/>
            <a:ext cx="331940" cy="335206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7" name="Left Arrow 1">
            <a:extLst>
              <a:ext uri="{FF2B5EF4-FFF2-40B4-BE49-F238E27FC236}">
                <a16:creationId xmlns:a16="http://schemas.microsoft.com/office/drawing/2014/main" id="{07BC2FD8-9199-916E-B894-2792356FE7E8}"/>
              </a:ext>
            </a:extLst>
          </p:cNvPr>
          <p:cNvSpPr>
            <a:spLocks noChangeAspect="1"/>
          </p:cNvSpPr>
          <p:nvPr/>
        </p:nvSpPr>
        <p:spPr>
          <a:xfrm>
            <a:off x="7303011" y="4317327"/>
            <a:ext cx="369872" cy="360000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8" name="Oval 35">
            <a:extLst>
              <a:ext uri="{FF2B5EF4-FFF2-40B4-BE49-F238E27FC236}">
                <a16:creationId xmlns:a16="http://schemas.microsoft.com/office/drawing/2014/main" id="{D0AB9A0C-EEE7-8E6B-0107-29169DA298E7}"/>
              </a:ext>
            </a:extLst>
          </p:cNvPr>
          <p:cNvSpPr/>
          <p:nvPr/>
        </p:nvSpPr>
        <p:spPr>
          <a:xfrm>
            <a:off x="6807131" y="4318052"/>
            <a:ext cx="289606" cy="365156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563888" y="1407690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4256984" y="1418572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870252" y="1407690"/>
            <a:ext cx="415402" cy="489222"/>
            <a:chOff x="3837179" y="1242450"/>
            <a:chExt cx="415402" cy="489222"/>
          </a:xfrm>
          <a:solidFill>
            <a:schemeClr val="accent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190742" y="1434236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517076" y="1418599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863045" y="424659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161939" y="4246592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4260240" y="424659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556672" y="4246592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976554" y="4237283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644011" y="4269479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884605" y="4228450"/>
            <a:ext cx="410839" cy="437879"/>
            <a:chOff x="7851532" y="4063209"/>
            <a:chExt cx="410839" cy="437879"/>
          </a:xfrm>
          <a:solidFill>
            <a:schemeClr val="accent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016665" y="2942356"/>
            <a:ext cx="392753" cy="381085"/>
            <a:chOff x="3983592" y="2777115"/>
            <a:chExt cx="392753" cy="381085"/>
          </a:xfrm>
          <a:solidFill>
            <a:schemeClr val="accent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611281" y="2917045"/>
            <a:ext cx="392753" cy="410263"/>
            <a:chOff x="4578208" y="2751804"/>
            <a:chExt cx="392753" cy="410263"/>
          </a:xfrm>
          <a:solidFill>
            <a:schemeClr val="accent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6163197" y="2926060"/>
            <a:ext cx="359660" cy="371036"/>
            <a:chOff x="7130125" y="2760820"/>
            <a:chExt cx="359660" cy="371036"/>
          </a:xfrm>
          <a:solidFill>
            <a:schemeClr val="accent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436588" y="1344862"/>
            <a:ext cx="515511" cy="543501"/>
            <a:chOff x="6403515" y="1179621"/>
            <a:chExt cx="515511" cy="543501"/>
          </a:xfrm>
          <a:solidFill>
            <a:schemeClr val="accent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4262553" y="2895904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507393" y="2238377"/>
            <a:ext cx="350645" cy="379421"/>
            <a:chOff x="8474320" y="2073136"/>
            <a:chExt cx="350645" cy="379421"/>
          </a:xfrm>
          <a:solidFill>
            <a:schemeClr val="accent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899359" y="1375586"/>
            <a:ext cx="427692" cy="535545"/>
            <a:chOff x="5866287" y="1210345"/>
            <a:chExt cx="427692" cy="535545"/>
          </a:xfrm>
          <a:solidFill>
            <a:schemeClr val="accent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976554" y="2895584"/>
            <a:ext cx="392752" cy="418456"/>
            <a:chOff x="5943481" y="2730343"/>
            <a:chExt cx="392752" cy="418456"/>
          </a:xfrm>
          <a:solidFill>
            <a:schemeClr val="accent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6101805" y="1389092"/>
            <a:ext cx="512987" cy="541708"/>
            <a:chOff x="7068732" y="1223851"/>
            <a:chExt cx="512987" cy="541708"/>
          </a:xfrm>
          <a:solidFill>
            <a:schemeClr val="accent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239956" y="2894304"/>
            <a:ext cx="392753" cy="419645"/>
            <a:chOff x="3206883" y="2729063"/>
            <a:chExt cx="392753" cy="419645"/>
          </a:xfrm>
          <a:solidFill>
            <a:schemeClr val="accent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594039" y="2953456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895229" y="2907982"/>
            <a:ext cx="359688" cy="378726"/>
            <a:chOff x="7862157" y="2742742"/>
            <a:chExt cx="359688" cy="378726"/>
          </a:xfrm>
          <a:solidFill>
            <a:schemeClr val="accent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868542" y="3632188"/>
            <a:ext cx="316967" cy="383407"/>
            <a:chOff x="3835469" y="3466947"/>
            <a:chExt cx="316967" cy="383407"/>
          </a:xfrm>
          <a:solidFill>
            <a:schemeClr val="accent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4257223" y="3635855"/>
            <a:ext cx="365019" cy="360365"/>
            <a:chOff x="5224150" y="3470614"/>
            <a:chExt cx="365019" cy="360365"/>
          </a:xfrm>
          <a:solidFill>
            <a:schemeClr val="accent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957662" y="3604463"/>
            <a:ext cx="360237" cy="383893"/>
            <a:chOff x="5924589" y="3439222"/>
            <a:chExt cx="360237" cy="383893"/>
          </a:xfrm>
          <a:solidFill>
            <a:schemeClr val="accent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560775" y="2914265"/>
            <a:ext cx="259506" cy="362596"/>
            <a:chOff x="8527703" y="2749024"/>
            <a:chExt cx="259506" cy="362596"/>
          </a:xfrm>
          <a:solidFill>
            <a:schemeClr val="accent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617822" y="3646561"/>
            <a:ext cx="361179" cy="338858"/>
            <a:chOff x="6584749" y="3481321"/>
            <a:chExt cx="361179" cy="338858"/>
          </a:xfrm>
          <a:solidFill>
            <a:schemeClr val="accent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165367" y="3575751"/>
            <a:ext cx="360210" cy="381844"/>
            <a:chOff x="3132295" y="3410510"/>
            <a:chExt cx="360210" cy="381844"/>
          </a:xfrm>
          <a:solidFill>
            <a:schemeClr val="accent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6169599" y="3584529"/>
            <a:ext cx="362139" cy="386982"/>
            <a:chOff x="7136526" y="3419289"/>
            <a:chExt cx="362139" cy="386982"/>
          </a:xfrm>
          <a:solidFill>
            <a:schemeClr val="accent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6148311" y="4129969"/>
            <a:ext cx="532226" cy="525935"/>
            <a:chOff x="7115239" y="3964728"/>
            <a:chExt cx="532226" cy="525935"/>
          </a:xfrm>
          <a:solidFill>
            <a:schemeClr val="accent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518869" y="3502416"/>
            <a:ext cx="413345" cy="440549"/>
            <a:chOff x="8485796" y="3337175"/>
            <a:chExt cx="413345" cy="440549"/>
          </a:xfrm>
          <a:solidFill>
            <a:schemeClr val="accent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551588" y="3670611"/>
            <a:ext cx="362148" cy="384935"/>
            <a:chOff x="4518516" y="3505370"/>
            <a:chExt cx="362148" cy="384935"/>
          </a:xfrm>
          <a:solidFill>
            <a:schemeClr val="accent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894581" y="3570520"/>
            <a:ext cx="340046" cy="360374"/>
            <a:chOff x="7861508" y="3405280"/>
            <a:chExt cx="340046" cy="360374"/>
          </a:xfrm>
          <a:solidFill>
            <a:schemeClr val="accent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813656" y="2119815"/>
            <a:ext cx="472799" cy="502554"/>
            <a:chOff x="7780583" y="1954575"/>
            <a:chExt cx="472799" cy="502554"/>
          </a:xfrm>
          <a:solidFill>
            <a:schemeClr val="accent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820014" y="2155980"/>
            <a:ext cx="470294" cy="502554"/>
            <a:chOff x="3786941" y="1990740"/>
            <a:chExt cx="470294" cy="502554"/>
          </a:xfrm>
          <a:solidFill>
            <a:schemeClr val="accent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6158460" y="2160149"/>
            <a:ext cx="304760" cy="502545"/>
            <a:chOff x="7125388" y="1994909"/>
            <a:chExt cx="304760" cy="502545"/>
          </a:xfrm>
          <a:solidFill>
            <a:schemeClr val="accent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546725" y="2146809"/>
            <a:ext cx="470257" cy="499874"/>
            <a:chOff x="4513652" y="1981568"/>
            <a:chExt cx="470257" cy="499874"/>
          </a:xfrm>
          <a:solidFill>
            <a:schemeClr val="accent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4216366" y="2155295"/>
            <a:ext cx="471528" cy="504319"/>
            <a:chOff x="5183294" y="1990054"/>
            <a:chExt cx="471528" cy="504319"/>
          </a:xfrm>
          <a:solidFill>
            <a:schemeClr val="accent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161948" y="2166934"/>
            <a:ext cx="471529" cy="502554"/>
            <a:chOff x="3128875" y="2001694"/>
            <a:chExt cx="471529" cy="502554"/>
          </a:xfrm>
          <a:solidFill>
            <a:schemeClr val="accent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927870" y="2155651"/>
            <a:ext cx="441444" cy="500460"/>
            <a:chOff x="5894798" y="1990411"/>
            <a:chExt cx="441444" cy="500460"/>
          </a:xfrm>
          <a:solidFill>
            <a:schemeClr val="accent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484923" y="2155486"/>
            <a:ext cx="479054" cy="501182"/>
            <a:chOff x="6451850" y="1990246"/>
            <a:chExt cx="479054" cy="501182"/>
          </a:xfrm>
          <a:solidFill>
            <a:schemeClr val="accent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571519" y="4331750"/>
            <a:ext cx="327922" cy="324154"/>
            <a:chOff x="8538447" y="4166509"/>
            <a:chExt cx="327922" cy="324154"/>
          </a:xfrm>
          <a:solidFill>
            <a:schemeClr val="accent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843109" y="1479380"/>
            <a:ext cx="445504" cy="476017"/>
            <a:chOff x="7810036" y="1314139"/>
            <a:chExt cx="445504" cy="476017"/>
          </a:xfrm>
          <a:solidFill>
            <a:schemeClr val="accent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899592" y="446594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5771133" y="3477007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6249384" y="3544342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7665991" y="3593537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7709909" y="4494596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614598" y="3524437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479022" y="4334842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107106" y="4462620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23277" y="4383176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5741617" y="4414879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7036765" y="4441205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22299" y="3622322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764495" y="4268694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6296047" y="4441196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899952" y="4421765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989655" y="3536827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7686674" y="1033976"/>
            <a:ext cx="425141" cy="424848"/>
            <a:chOff x="8211055" y="926488"/>
            <a:chExt cx="425141" cy="424848"/>
          </a:xfrm>
          <a:solidFill>
            <a:schemeClr val="accent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970791" y="1836034"/>
            <a:ext cx="414057" cy="412961"/>
            <a:chOff x="7495172" y="1728545"/>
            <a:chExt cx="414057" cy="412961"/>
          </a:xfrm>
          <a:solidFill>
            <a:schemeClr val="accent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910806" y="3590510"/>
            <a:ext cx="381642" cy="422306"/>
            <a:chOff x="4435187" y="3483022"/>
            <a:chExt cx="381642" cy="422306"/>
          </a:xfrm>
          <a:solidFill>
            <a:schemeClr val="accent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06564" y="1093541"/>
            <a:ext cx="373559" cy="372837"/>
            <a:chOff x="3730944" y="986052"/>
            <a:chExt cx="373559" cy="372837"/>
          </a:xfrm>
          <a:solidFill>
            <a:schemeClr val="accent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7665259" y="2665869"/>
            <a:ext cx="453661" cy="454365"/>
            <a:chOff x="8189640" y="2558381"/>
            <a:chExt cx="453661" cy="454365"/>
          </a:xfrm>
          <a:solidFill>
            <a:schemeClr val="accent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627784" y="1042746"/>
            <a:ext cx="374968" cy="450424"/>
            <a:chOff x="3152165" y="935257"/>
            <a:chExt cx="374968" cy="450424"/>
          </a:xfrm>
          <a:solidFill>
            <a:schemeClr val="accent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5603342" y="1015953"/>
            <a:ext cx="450424" cy="450423"/>
            <a:chOff x="6127723" y="908465"/>
            <a:chExt cx="450424" cy="450423"/>
          </a:xfrm>
          <a:solidFill>
            <a:schemeClr val="accent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6170563" y="1023844"/>
            <a:ext cx="455278" cy="449190"/>
            <a:chOff x="6694944" y="916356"/>
            <a:chExt cx="455278" cy="449190"/>
          </a:xfrm>
          <a:solidFill>
            <a:schemeClr val="accent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870737" y="1024376"/>
            <a:ext cx="435775" cy="450423"/>
            <a:chOff x="4395118" y="916887"/>
            <a:chExt cx="435775" cy="450423"/>
          </a:xfrm>
          <a:solidFill>
            <a:schemeClr val="accent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970783" y="1023844"/>
            <a:ext cx="428515" cy="451036"/>
            <a:chOff x="7495163" y="916356"/>
            <a:chExt cx="428515" cy="451036"/>
          </a:xfrm>
          <a:solidFill>
            <a:schemeClr val="accent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446306" y="1024375"/>
            <a:ext cx="423596" cy="450424"/>
            <a:chOff x="4970687" y="916887"/>
            <a:chExt cx="423596" cy="450424"/>
          </a:xfrm>
          <a:solidFill>
            <a:schemeClr val="accent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990903" y="1024055"/>
            <a:ext cx="456486" cy="451082"/>
            <a:chOff x="5515285" y="916567"/>
            <a:chExt cx="456486" cy="451082"/>
          </a:xfrm>
          <a:solidFill>
            <a:schemeClr val="accent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7646423" y="1787086"/>
            <a:ext cx="498603" cy="496391"/>
            <a:chOff x="8170804" y="1679597"/>
            <a:chExt cx="498603" cy="496391"/>
          </a:xfrm>
          <a:solidFill>
            <a:schemeClr val="accent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822219" y="1815395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383303" y="1813878"/>
            <a:ext cx="460830" cy="449225"/>
            <a:chOff x="4907685" y="1706389"/>
            <a:chExt cx="460830" cy="449225"/>
          </a:xfrm>
          <a:solidFill>
            <a:schemeClr val="accent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950991" y="1814088"/>
            <a:ext cx="450021" cy="448805"/>
            <a:chOff x="5475372" y="1706599"/>
            <a:chExt cx="450021" cy="448805"/>
          </a:xfrm>
          <a:solidFill>
            <a:schemeClr val="accent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623468" y="1833272"/>
            <a:ext cx="446391" cy="447617"/>
            <a:chOff x="3147849" y="1725783"/>
            <a:chExt cx="446391" cy="447617"/>
          </a:xfrm>
          <a:solidFill>
            <a:schemeClr val="accent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5583372" y="1807706"/>
            <a:ext cx="445212" cy="445175"/>
            <a:chOff x="6107753" y="1700217"/>
            <a:chExt cx="445212" cy="445175"/>
          </a:xfrm>
          <a:solidFill>
            <a:schemeClr val="accent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57156" y="1815441"/>
            <a:ext cx="469270" cy="446099"/>
            <a:chOff x="3781537" y="1707952"/>
            <a:chExt cx="469270" cy="446099"/>
          </a:xfrm>
          <a:solidFill>
            <a:schemeClr val="accent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6205968" y="1814727"/>
            <a:ext cx="446400" cy="445212"/>
            <a:chOff x="6730349" y="1707239"/>
            <a:chExt cx="446400" cy="445212"/>
          </a:xfrm>
          <a:solidFill>
            <a:schemeClr val="accent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815397" y="2684588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354994" y="2756980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002453" y="2696730"/>
            <a:ext cx="461287" cy="462000"/>
            <a:chOff x="5526834" y="2589242"/>
            <a:chExt cx="461287" cy="462000"/>
          </a:xfrm>
          <a:solidFill>
            <a:schemeClr val="accent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829471" y="2679101"/>
            <a:ext cx="465823" cy="464295"/>
            <a:chOff x="7353851" y="2571612"/>
            <a:chExt cx="465823" cy="464295"/>
          </a:xfrm>
          <a:solidFill>
            <a:schemeClr val="accent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376967" y="3602782"/>
            <a:ext cx="406286" cy="408900"/>
            <a:chOff x="4901348" y="3495294"/>
            <a:chExt cx="406286" cy="408900"/>
          </a:xfrm>
          <a:solidFill>
            <a:schemeClr val="accent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5623934" y="2690503"/>
            <a:ext cx="272920" cy="462000"/>
            <a:chOff x="6148315" y="2583015"/>
            <a:chExt cx="272920" cy="462000"/>
          </a:xfrm>
          <a:solidFill>
            <a:schemeClr val="accent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271677" y="2711991"/>
            <a:ext cx="454438" cy="462586"/>
            <a:chOff x="3796058" y="2604503"/>
            <a:chExt cx="454438" cy="462586"/>
          </a:xfrm>
          <a:solidFill>
            <a:schemeClr val="accent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6180905" y="2683764"/>
            <a:ext cx="456723" cy="464304"/>
            <a:chOff x="6705286" y="2576276"/>
            <a:chExt cx="456723" cy="464304"/>
          </a:xfrm>
          <a:solidFill>
            <a:schemeClr val="accent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043455" y="3631036"/>
            <a:ext cx="492377" cy="387934"/>
            <a:chOff x="5567836" y="3523548"/>
            <a:chExt cx="492377" cy="387934"/>
          </a:xfrm>
          <a:solidFill>
            <a:schemeClr val="accent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553570" y="2703333"/>
            <a:ext cx="556458" cy="457373"/>
            <a:chOff x="3077952" y="2595844"/>
            <a:chExt cx="556458" cy="457373"/>
          </a:xfrm>
          <a:solidFill>
            <a:schemeClr val="accent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72407" y="181132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1433513" y="511175"/>
            <a:ext cx="7710487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</p:spPr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خوش آمدی!!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</p:spPr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556087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059582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96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>
            <a:off x="7452320" y="1290122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96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3433" y="414106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3433" y="444735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67286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JANUARY</a:t>
              </a:r>
              <a:endParaRPr sz="4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FEBRUARY</a:t>
              </a:r>
              <a:endParaRPr sz="4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MARCH</a:t>
              </a:r>
              <a:endParaRPr sz="4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APRIL</a:t>
              </a:r>
              <a:endParaRPr sz="4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MAY</a:t>
              </a:r>
              <a:endParaRPr sz="4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JUNE</a:t>
              </a:r>
              <a:endParaRPr sz="4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1</a:t>
              </a:r>
              <a:endParaRPr sz="4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PHASE 2</a:t>
              </a:r>
              <a:endParaRPr sz="4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1</a:t>
              </a:r>
              <a:endParaRPr sz="4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/>
                <a:t>Task 2</a:t>
              </a:r>
              <a:endParaRPr sz="4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1802667" y="669452"/>
            <a:ext cx="2314575" cy="2738475"/>
            <a:chOff x="884238" y="1516734"/>
            <a:chExt cx="6172199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8" y="1516734"/>
              <a:ext cx="5751223" cy="2902866"/>
              <a:chOff x="808038" y="1288134"/>
              <a:chExt cx="5751223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8" y="1532659"/>
                <a:ext cx="3886199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33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363659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1350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691112" y="781107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477519" y="781107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6264522" y="2968880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6264522" y="781107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7050931" y="781107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7050931" y="2968880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7050931" y="1510365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7837933" y="781107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7837933" y="2968880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477519" y="2239622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477519" y="1510365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6264522" y="2239622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691112" y="2968880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6264522" y="1510365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7837933" y="2239622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7050931" y="2239622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477519" y="2968880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691112" y="1510365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7837933" y="1510365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691112" y="2239622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6264522" y="3698138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477519" y="3698138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691112" y="3698138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7050931" y="3698138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7837933" y="3698138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4" name="Google Shape;9624;p78"/>
          <p:cNvGrpSpPr/>
          <p:nvPr/>
        </p:nvGrpSpPr>
        <p:grpSpPr>
          <a:xfrm>
            <a:off x="3988156" y="1394211"/>
            <a:ext cx="349052" cy="230049"/>
            <a:chOff x="3988156" y="1568461"/>
            <a:chExt cx="349052" cy="230049"/>
          </a:xfrm>
          <a:solidFill>
            <a:schemeClr val="accent1"/>
          </a:solidFill>
        </p:grpSpPr>
        <p:sp>
          <p:nvSpPr>
            <p:cNvPr id="9625" name="Google Shape;9625;p78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26" name="Google Shape;9626;p78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27" name="Google Shape;9627;p78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28" name="Google Shape;9628;p78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29" name="Google Shape;9629;p78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0" name="Google Shape;9630;p78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1" name="Google Shape;9631;p78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32" name="Google Shape;9632;p78"/>
          <p:cNvGrpSpPr/>
          <p:nvPr/>
        </p:nvGrpSpPr>
        <p:grpSpPr>
          <a:xfrm>
            <a:off x="3122257" y="1334344"/>
            <a:ext cx="294850" cy="349434"/>
            <a:chOff x="3122257" y="1508594"/>
            <a:chExt cx="294850" cy="349434"/>
          </a:xfrm>
          <a:solidFill>
            <a:schemeClr val="accent1"/>
          </a:solidFill>
        </p:grpSpPr>
        <p:sp>
          <p:nvSpPr>
            <p:cNvPr id="9633" name="Google Shape;9633;p78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4" name="Google Shape;9634;p78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5" name="Google Shape;9635;p78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6" name="Google Shape;9636;p78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37" name="Google Shape;9637;p78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38" name="Google Shape;9638;p78"/>
          <p:cNvGrpSpPr/>
          <p:nvPr/>
        </p:nvGrpSpPr>
        <p:grpSpPr>
          <a:xfrm>
            <a:off x="910723" y="1333962"/>
            <a:ext cx="251660" cy="350166"/>
            <a:chOff x="910723" y="1508212"/>
            <a:chExt cx="251660" cy="350166"/>
          </a:xfrm>
          <a:solidFill>
            <a:schemeClr val="accent1"/>
          </a:solidFill>
        </p:grpSpPr>
        <p:sp>
          <p:nvSpPr>
            <p:cNvPr id="9639" name="Google Shape;9639;p78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0" name="Google Shape;9640;p78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1" name="Google Shape;9641;p78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2" name="Google Shape;9642;p78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3" name="Google Shape;9643;p78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4" name="Google Shape;9644;p78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5" name="Google Shape;9645;p78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6" name="Google Shape;9646;p78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7" name="Google Shape;9647;p78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8" name="Google Shape;9648;p78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49" name="Google Shape;9649;p78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0" name="Google Shape;9650;p78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1" name="Google Shape;9651;p78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2" name="Google Shape;9652;p78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3" name="Google Shape;9653;p78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4" name="Google Shape;9654;p78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5" name="Google Shape;9655;p78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56" name="Google Shape;9656;p78"/>
          <p:cNvGrpSpPr/>
          <p:nvPr/>
        </p:nvGrpSpPr>
        <p:grpSpPr>
          <a:xfrm>
            <a:off x="1308631" y="1333580"/>
            <a:ext cx="350166" cy="350198"/>
            <a:chOff x="1308631" y="1507830"/>
            <a:chExt cx="350166" cy="350198"/>
          </a:xfrm>
          <a:solidFill>
            <a:schemeClr val="accent1"/>
          </a:solidFill>
        </p:grpSpPr>
        <p:sp>
          <p:nvSpPr>
            <p:cNvPr id="9657" name="Google Shape;9657;p78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8" name="Google Shape;9658;p78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59" name="Google Shape;9659;p78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0" name="Google Shape;9660;p78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61" name="Google Shape;9661;p78"/>
          <p:cNvGrpSpPr/>
          <p:nvPr/>
        </p:nvGrpSpPr>
        <p:grpSpPr>
          <a:xfrm>
            <a:off x="1756921" y="1335489"/>
            <a:ext cx="345997" cy="345997"/>
            <a:chOff x="1756921" y="1509739"/>
            <a:chExt cx="345997" cy="345997"/>
          </a:xfrm>
          <a:solidFill>
            <a:schemeClr val="accent1"/>
          </a:solidFill>
        </p:grpSpPr>
        <p:sp>
          <p:nvSpPr>
            <p:cNvPr id="9662" name="Google Shape;9662;p78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3" name="Google Shape;9663;p78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4" name="Google Shape;9664;p78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5" name="Google Shape;9665;p78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6" name="Google Shape;9666;p78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7" name="Google Shape;9667;p78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8" name="Google Shape;9668;p78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69" name="Google Shape;9669;p78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0" name="Google Shape;9670;p78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1" name="Google Shape;9671;p78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2" name="Google Shape;9672;p78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3" name="Google Shape;9673;p78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4" name="Google Shape;9674;p78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5" name="Google Shape;9675;p78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6" name="Google Shape;9676;p78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7" name="Google Shape;9677;p78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78" name="Google Shape;9678;p78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79" name="Google Shape;9679;p78"/>
          <p:cNvGrpSpPr/>
          <p:nvPr/>
        </p:nvGrpSpPr>
        <p:grpSpPr>
          <a:xfrm>
            <a:off x="2216956" y="1336253"/>
            <a:ext cx="318721" cy="345615"/>
            <a:chOff x="2216956" y="1510503"/>
            <a:chExt cx="318721" cy="345615"/>
          </a:xfrm>
          <a:solidFill>
            <a:schemeClr val="accent1"/>
          </a:solidFill>
        </p:grpSpPr>
        <p:sp>
          <p:nvSpPr>
            <p:cNvPr id="9680" name="Google Shape;9680;p78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1" name="Google Shape;9681;p78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2" name="Google Shape;9682;p78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3" name="Google Shape;9683;p78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4" name="Google Shape;9684;p78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85" name="Google Shape;9685;p78"/>
          <p:cNvGrpSpPr/>
          <p:nvPr/>
        </p:nvGrpSpPr>
        <p:grpSpPr>
          <a:xfrm>
            <a:off x="2633037" y="1325623"/>
            <a:ext cx="379002" cy="366112"/>
            <a:chOff x="2633037" y="1499873"/>
            <a:chExt cx="379002" cy="366112"/>
          </a:xfrm>
          <a:solidFill>
            <a:schemeClr val="accent1"/>
          </a:solidFill>
        </p:grpSpPr>
        <p:sp>
          <p:nvSpPr>
            <p:cNvPr id="9686" name="Google Shape;9686;p78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7" name="Google Shape;9687;p78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8" name="Google Shape;9688;p78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89" name="Google Shape;9689;p78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0" name="Google Shape;9690;p78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1" name="Google Shape;9691;p78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692" name="Google Shape;9692;p78"/>
          <p:cNvGrpSpPr/>
          <p:nvPr/>
        </p:nvGrpSpPr>
        <p:grpSpPr>
          <a:xfrm>
            <a:off x="6675256" y="1341919"/>
            <a:ext cx="327823" cy="357009"/>
            <a:chOff x="6675256" y="1516169"/>
            <a:chExt cx="327823" cy="357009"/>
          </a:xfrm>
          <a:solidFill>
            <a:schemeClr val="accent1"/>
          </a:solidFill>
        </p:grpSpPr>
        <p:sp>
          <p:nvSpPr>
            <p:cNvPr id="9693" name="Google Shape;9693;p78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4" name="Google Shape;9694;p78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5" name="Google Shape;9695;p78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6" name="Google Shape;9696;p78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7" name="Google Shape;9697;p78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8" name="Google Shape;9698;p78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99" name="Google Shape;9699;p78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0" name="Google Shape;9700;p78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1" name="Google Shape;9701;p78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02" name="Google Shape;9702;p78"/>
          <p:cNvGrpSpPr/>
          <p:nvPr/>
        </p:nvGrpSpPr>
        <p:grpSpPr>
          <a:xfrm>
            <a:off x="8020159" y="1342301"/>
            <a:ext cx="300897" cy="356627"/>
            <a:chOff x="8020159" y="1516551"/>
            <a:chExt cx="300897" cy="356627"/>
          </a:xfrm>
          <a:solidFill>
            <a:schemeClr val="accent1"/>
          </a:solidFill>
        </p:grpSpPr>
        <p:sp>
          <p:nvSpPr>
            <p:cNvPr id="9703" name="Google Shape;9703;p78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4" name="Google Shape;9704;p78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5" name="Google Shape;9705;p78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6" name="Google Shape;9706;p78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07" name="Google Shape;9707;p78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08" name="Google Shape;9708;p78"/>
          <p:cNvGrpSpPr/>
          <p:nvPr/>
        </p:nvGrpSpPr>
        <p:grpSpPr>
          <a:xfrm>
            <a:off x="5377363" y="1341919"/>
            <a:ext cx="257357" cy="356627"/>
            <a:chOff x="5377363" y="1516169"/>
            <a:chExt cx="257357" cy="356627"/>
          </a:xfrm>
          <a:solidFill>
            <a:schemeClr val="accent1"/>
          </a:solidFill>
        </p:grpSpPr>
        <p:sp>
          <p:nvSpPr>
            <p:cNvPr id="9709" name="Google Shape;9709;p78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0" name="Google Shape;9710;p78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1" name="Google Shape;9711;p78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2" name="Google Shape;9712;p78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3" name="Google Shape;9713;p78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4" name="Google Shape;9714;p78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5" name="Google Shape;9715;p78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6" name="Google Shape;9716;p78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7" name="Google Shape;9717;p78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8" name="Google Shape;9718;p78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19" name="Google Shape;9719;p78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0" name="Google Shape;9720;p78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1" name="Google Shape;9721;p78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2" name="Google Shape;9722;p78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3" name="Google Shape;9723;p78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4" name="Google Shape;9724;p78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5" name="Google Shape;9725;p78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26" name="Google Shape;9726;p78"/>
          <p:cNvGrpSpPr/>
          <p:nvPr/>
        </p:nvGrpSpPr>
        <p:grpSpPr>
          <a:xfrm>
            <a:off x="4880567" y="1361620"/>
            <a:ext cx="356245" cy="317607"/>
            <a:chOff x="4880567" y="1535870"/>
            <a:chExt cx="356245" cy="317607"/>
          </a:xfrm>
          <a:solidFill>
            <a:schemeClr val="accent1"/>
          </a:solidFill>
        </p:grpSpPr>
        <p:sp>
          <p:nvSpPr>
            <p:cNvPr id="9727" name="Google Shape;9727;p78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8" name="Google Shape;9728;p78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29" name="Google Shape;9729;p78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0" name="Google Shape;9730;p78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1" name="Google Shape;9731;p78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32" name="Google Shape;9732;p78"/>
          <p:cNvGrpSpPr/>
          <p:nvPr/>
        </p:nvGrpSpPr>
        <p:grpSpPr>
          <a:xfrm>
            <a:off x="5771483" y="1341537"/>
            <a:ext cx="357359" cy="357391"/>
            <a:chOff x="5771483" y="1515787"/>
            <a:chExt cx="357359" cy="357391"/>
          </a:xfrm>
          <a:solidFill>
            <a:schemeClr val="accent1"/>
          </a:solidFill>
        </p:grpSpPr>
        <p:sp>
          <p:nvSpPr>
            <p:cNvPr id="9733" name="Google Shape;9733;p78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4" name="Google Shape;9734;p78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5" name="Google Shape;9735;p78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6" name="Google Shape;9736;p78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37" name="Google Shape;9737;p78"/>
          <p:cNvGrpSpPr/>
          <p:nvPr/>
        </p:nvGrpSpPr>
        <p:grpSpPr>
          <a:xfrm>
            <a:off x="7121669" y="1359360"/>
            <a:ext cx="321362" cy="321362"/>
            <a:chOff x="7121669" y="1533610"/>
            <a:chExt cx="321362" cy="321362"/>
          </a:xfrm>
          <a:solidFill>
            <a:schemeClr val="accent1"/>
          </a:solidFill>
        </p:grpSpPr>
        <p:sp>
          <p:nvSpPr>
            <p:cNvPr id="9738" name="Google Shape;9738;p78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39" name="Google Shape;9739;p78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0" name="Google Shape;9740;p78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1" name="Google Shape;9741;p78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42" name="Google Shape;9742;p78"/>
          <p:cNvGrpSpPr/>
          <p:nvPr/>
        </p:nvGrpSpPr>
        <p:grpSpPr>
          <a:xfrm>
            <a:off x="7562766" y="1340614"/>
            <a:ext cx="327059" cy="360192"/>
            <a:chOff x="7562766" y="1514864"/>
            <a:chExt cx="327059" cy="360192"/>
          </a:xfrm>
          <a:solidFill>
            <a:schemeClr val="accent1"/>
          </a:solidFill>
        </p:grpSpPr>
        <p:sp>
          <p:nvSpPr>
            <p:cNvPr id="9743" name="Google Shape;9743;p78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4" name="Google Shape;9744;p78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5" name="Google Shape;9745;p78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6" name="Google Shape;9746;p78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47" name="Google Shape;9747;p78"/>
          <p:cNvGrpSpPr/>
          <p:nvPr/>
        </p:nvGrpSpPr>
        <p:grpSpPr>
          <a:xfrm>
            <a:off x="6221229" y="1324423"/>
            <a:ext cx="361636" cy="362183"/>
            <a:chOff x="6259175" y="1559008"/>
            <a:chExt cx="271743" cy="272093"/>
          </a:xfrm>
          <a:solidFill>
            <a:schemeClr val="accent1"/>
          </a:solidFill>
        </p:grpSpPr>
        <p:sp>
          <p:nvSpPr>
            <p:cNvPr id="9748" name="Google Shape;9748;p78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49" name="Google Shape;9749;p78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0" name="Google Shape;9750;p78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1" name="Google Shape;9751;p78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2" name="Google Shape;9752;p78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3" name="Google Shape;9753;p78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4" name="Google Shape;9754;p78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5" name="Google Shape;9755;p78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6" name="Google Shape;9756;p78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7" name="Google Shape;9757;p78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8" name="Google Shape;9758;p78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59" name="Google Shape;9759;p78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0" name="Google Shape;9760;p78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1" name="Google Shape;9761;p78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2" name="Google Shape;9762;p78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3" name="Google Shape;9763;p78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4" name="Google Shape;9764;p78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65" name="Google Shape;9765;p78"/>
          <p:cNvGrpSpPr/>
          <p:nvPr/>
        </p:nvGrpSpPr>
        <p:grpSpPr>
          <a:xfrm>
            <a:off x="6671087" y="1835054"/>
            <a:ext cx="332757" cy="281833"/>
            <a:chOff x="6671087" y="2009304"/>
            <a:chExt cx="332757" cy="281833"/>
          </a:xfrm>
          <a:solidFill>
            <a:schemeClr val="accent1"/>
          </a:solidFill>
        </p:grpSpPr>
        <p:sp>
          <p:nvSpPr>
            <p:cNvPr id="9766" name="Google Shape;9766;p78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67" name="Google Shape;9767;p78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768" name="Google Shape;9768;p78"/>
          <p:cNvSpPr/>
          <p:nvPr/>
        </p:nvSpPr>
        <p:spPr>
          <a:xfrm>
            <a:off x="1745940" y="1792882"/>
            <a:ext cx="368371" cy="36834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769" name="Google Shape;9769;p78"/>
          <p:cNvGrpSpPr/>
          <p:nvPr/>
        </p:nvGrpSpPr>
        <p:grpSpPr>
          <a:xfrm>
            <a:off x="2201806" y="1802335"/>
            <a:ext cx="349784" cy="349434"/>
            <a:chOff x="2201806" y="1976585"/>
            <a:chExt cx="349784" cy="349434"/>
          </a:xfrm>
          <a:solidFill>
            <a:schemeClr val="accent1"/>
          </a:solidFill>
        </p:grpSpPr>
        <p:sp>
          <p:nvSpPr>
            <p:cNvPr id="9770" name="Google Shape;9770;p78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1" name="Google Shape;9771;p78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2" name="Google Shape;9772;p78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3" name="Google Shape;9773;p78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74" name="Google Shape;9774;p78"/>
          <p:cNvGrpSpPr/>
          <p:nvPr/>
        </p:nvGrpSpPr>
        <p:grpSpPr>
          <a:xfrm>
            <a:off x="3094217" y="1802335"/>
            <a:ext cx="350198" cy="350548"/>
            <a:chOff x="3094217" y="1976585"/>
            <a:chExt cx="350198" cy="350548"/>
          </a:xfrm>
          <a:solidFill>
            <a:schemeClr val="accent1"/>
          </a:solidFill>
        </p:grpSpPr>
        <p:sp>
          <p:nvSpPr>
            <p:cNvPr id="9775" name="Google Shape;9775;p78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6" name="Google Shape;9776;p78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7" name="Google Shape;9777;p78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8" name="Google Shape;9778;p78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79" name="Google Shape;9779;p78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0" name="Google Shape;9780;p78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1" name="Google Shape;9781;p78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2" name="Google Shape;9782;p78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3" name="Google Shape;9783;p78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4" name="Google Shape;9784;p78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5" name="Google Shape;9785;p78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6" name="Google Shape;9786;p78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87" name="Google Shape;9787;p78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788" name="Google Shape;9788;p78"/>
          <p:cNvSpPr/>
          <p:nvPr/>
        </p:nvSpPr>
        <p:spPr>
          <a:xfrm>
            <a:off x="1276039" y="1787567"/>
            <a:ext cx="414967" cy="378970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789" name="Google Shape;9789;p78"/>
          <p:cNvGrpSpPr/>
          <p:nvPr/>
        </p:nvGrpSpPr>
        <p:grpSpPr>
          <a:xfrm>
            <a:off x="3979435" y="1802335"/>
            <a:ext cx="345265" cy="349848"/>
            <a:chOff x="3979435" y="1976585"/>
            <a:chExt cx="345265" cy="349848"/>
          </a:xfrm>
          <a:solidFill>
            <a:schemeClr val="accent1"/>
          </a:solidFill>
        </p:grpSpPr>
        <p:sp>
          <p:nvSpPr>
            <p:cNvPr id="9790" name="Google Shape;9790;p78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1" name="Google Shape;9791;p78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2" name="Google Shape;9792;p78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3" name="Google Shape;9793;p78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4" name="Google Shape;9794;p78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5" name="Google Shape;9795;p78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6" name="Google Shape;9796;p78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7" name="Google Shape;9797;p78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8" name="Google Shape;9798;p78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799" name="Google Shape;9799;p78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0" name="Google Shape;9800;p78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1" name="Google Shape;9801;p78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2" name="Google Shape;9802;p78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3" name="Google Shape;9803;p78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4" name="Google Shape;9804;p78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5" name="Google Shape;9805;p78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6" name="Google Shape;9806;p78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07" name="Google Shape;9807;p78"/>
          <p:cNvGrpSpPr/>
          <p:nvPr/>
        </p:nvGrpSpPr>
        <p:grpSpPr>
          <a:xfrm>
            <a:off x="3541011" y="1334344"/>
            <a:ext cx="350166" cy="349434"/>
            <a:chOff x="3541011" y="1508594"/>
            <a:chExt cx="350166" cy="349434"/>
          </a:xfrm>
          <a:solidFill>
            <a:schemeClr val="accent1"/>
          </a:solidFill>
        </p:grpSpPr>
        <p:sp>
          <p:nvSpPr>
            <p:cNvPr id="9808" name="Google Shape;9808;p78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09" name="Google Shape;9809;p78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0" name="Google Shape;9810;p78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1" name="Google Shape;9811;p78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2" name="Google Shape;9812;p78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3" name="Google Shape;9813;p78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4" name="Google Shape;9814;p78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5" name="Google Shape;9815;p78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6" name="Google Shape;9816;p78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7" name="Google Shape;9817;p78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8" name="Google Shape;9818;p78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19" name="Google Shape;9819;p78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20" name="Google Shape;9820;p78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21" name="Google Shape;9821;p78"/>
          <p:cNvGrpSpPr/>
          <p:nvPr/>
        </p:nvGrpSpPr>
        <p:grpSpPr>
          <a:xfrm>
            <a:off x="3576626" y="1801571"/>
            <a:ext cx="284251" cy="351694"/>
            <a:chOff x="3576626" y="1975821"/>
            <a:chExt cx="284251" cy="351694"/>
          </a:xfrm>
          <a:solidFill>
            <a:schemeClr val="accent1"/>
          </a:solidFill>
        </p:grpSpPr>
        <p:sp>
          <p:nvSpPr>
            <p:cNvPr id="9822" name="Google Shape;9822;p78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23" name="Google Shape;9823;p78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24" name="Google Shape;9824;p78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25" name="Google Shape;9825;p78"/>
          <p:cNvGrpSpPr/>
          <p:nvPr/>
        </p:nvGrpSpPr>
        <p:grpSpPr>
          <a:xfrm>
            <a:off x="2722090" y="2715912"/>
            <a:ext cx="238770" cy="371841"/>
            <a:chOff x="2722090" y="2890162"/>
            <a:chExt cx="238770" cy="371841"/>
          </a:xfrm>
          <a:solidFill>
            <a:schemeClr val="accent1"/>
          </a:solidFill>
        </p:grpSpPr>
        <p:sp>
          <p:nvSpPr>
            <p:cNvPr id="9826" name="Google Shape;9826;p78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27" name="Google Shape;9827;p78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28" name="Google Shape;9828;p78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829" name="Google Shape;9829;p78"/>
          <p:cNvSpPr/>
          <p:nvPr/>
        </p:nvSpPr>
        <p:spPr>
          <a:xfrm>
            <a:off x="5775652" y="1795142"/>
            <a:ext cx="361147" cy="360797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830" name="Google Shape;9830;p78"/>
          <p:cNvGrpSpPr/>
          <p:nvPr/>
        </p:nvGrpSpPr>
        <p:grpSpPr>
          <a:xfrm>
            <a:off x="6216367" y="1795906"/>
            <a:ext cx="361147" cy="361147"/>
            <a:chOff x="6216367" y="1970156"/>
            <a:chExt cx="361147" cy="361147"/>
          </a:xfrm>
          <a:solidFill>
            <a:schemeClr val="accent1"/>
          </a:solidFill>
        </p:grpSpPr>
        <p:sp>
          <p:nvSpPr>
            <p:cNvPr id="9831" name="Google Shape;9831;p78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32" name="Google Shape;9832;p78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33" name="Google Shape;9833;p78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34" name="Google Shape;9834;p78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35" name="Google Shape;9835;p78"/>
          <p:cNvGrpSpPr/>
          <p:nvPr/>
        </p:nvGrpSpPr>
        <p:grpSpPr>
          <a:xfrm>
            <a:off x="1289311" y="2751972"/>
            <a:ext cx="408156" cy="299783"/>
            <a:chOff x="1289311" y="2926222"/>
            <a:chExt cx="408156" cy="299783"/>
          </a:xfrm>
          <a:solidFill>
            <a:schemeClr val="accent1"/>
          </a:solidFill>
        </p:grpSpPr>
        <p:sp>
          <p:nvSpPr>
            <p:cNvPr id="9836" name="Google Shape;9836;p78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37" name="Google Shape;9837;p78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38" name="Google Shape;9838;p78"/>
          <p:cNvGrpSpPr/>
          <p:nvPr/>
        </p:nvGrpSpPr>
        <p:grpSpPr>
          <a:xfrm>
            <a:off x="7978465" y="1795142"/>
            <a:ext cx="361147" cy="360797"/>
            <a:chOff x="7978465" y="1969392"/>
            <a:chExt cx="361147" cy="360797"/>
          </a:xfrm>
          <a:solidFill>
            <a:schemeClr val="accent1"/>
          </a:solidFill>
        </p:grpSpPr>
        <p:sp>
          <p:nvSpPr>
            <p:cNvPr id="9839" name="Google Shape;9839;p78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0" name="Google Shape;9840;p78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1" name="Google Shape;9841;p78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2" name="Google Shape;9842;p78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3" name="Google Shape;9843;p78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4" name="Google Shape;9844;p78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5" name="Google Shape;9845;p78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6" name="Google Shape;9846;p78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47" name="Google Shape;9847;p78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848" name="Google Shape;9848;p78"/>
          <p:cNvSpPr/>
          <p:nvPr/>
        </p:nvSpPr>
        <p:spPr>
          <a:xfrm>
            <a:off x="2206357" y="2716357"/>
            <a:ext cx="372159" cy="372159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849" name="Google Shape;9849;p78"/>
          <p:cNvGrpSpPr/>
          <p:nvPr/>
        </p:nvGrpSpPr>
        <p:grpSpPr>
          <a:xfrm>
            <a:off x="854261" y="2734563"/>
            <a:ext cx="377474" cy="335748"/>
            <a:chOff x="854261" y="2908813"/>
            <a:chExt cx="377474" cy="335748"/>
          </a:xfrm>
          <a:solidFill>
            <a:schemeClr val="accent1"/>
          </a:solidFill>
        </p:grpSpPr>
        <p:sp>
          <p:nvSpPr>
            <p:cNvPr id="9850" name="Google Shape;9850;p78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1" name="Google Shape;9851;p78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2" name="Google Shape;9852;p78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3" name="Google Shape;9853;p78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4" name="Google Shape;9854;p78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55" name="Google Shape;9855;p78"/>
          <p:cNvGrpSpPr/>
          <p:nvPr/>
        </p:nvGrpSpPr>
        <p:grpSpPr>
          <a:xfrm>
            <a:off x="1749728" y="2720527"/>
            <a:ext cx="386927" cy="363438"/>
            <a:chOff x="1749728" y="2894777"/>
            <a:chExt cx="386927" cy="363438"/>
          </a:xfrm>
          <a:solidFill>
            <a:schemeClr val="accent1"/>
          </a:solidFill>
        </p:grpSpPr>
        <p:sp>
          <p:nvSpPr>
            <p:cNvPr id="9856" name="Google Shape;9856;p78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7" name="Google Shape;9857;p78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8" name="Google Shape;9858;p78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59" name="Google Shape;9859;p78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0" name="Google Shape;9860;p78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1" name="Google Shape;9861;p78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2" name="Google Shape;9862;p78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63" name="Google Shape;9863;p78"/>
          <p:cNvGrpSpPr/>
          <p:nvPr/>
        </p:nvGrpSpPr>
        <p:grpSpPr>
          <a:xfrm>
            <a:off x="7098912" y="1795142"/>
            <a:ext cx="359651" cy="361560"/>
            <a:chOff x="7098912" y="1969392"/>
            <a:chExt cx="359651" cy="361560"/>
          </a:xfrm>
          <a:solidFill>
            <a:schemeClr val="accent1"/>
          </a:solidFill>
        </p:grpSpPr>
        <p:sp>
          <p:nvSpPr>
            <p:cNvPr id="9864" name="Google Shape;9864;p78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5" name="Google Shape;9865;p78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6" name="Google Shape;9866;p78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7" name="Google Shape;9867;p78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8" name="Google Shape;9868;p78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69" name="Google Shape;9869;p78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0" name="Google Shape;9870;p78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1" name="Google Shape;9871;p78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2" name="Google Shape;9872;p78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3" name="Google Shape;9873;p78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4" name="Google Shape;9874;p78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5" name="Google Shape;9875;p78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76" name="Google Shape;9876;p78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877" name="Google Shape;9877;p78"/>
          <p:cNvSpPr/>
          <p:nvPr/>
        </p:nvSpPr>
        <p:spPr>
          <a:xfrm>
            <a:off x="3094217" y="2720909"/>
            <a:ext cx="394152" cy="36152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878" name="Google Shape;9878;p78"/>
          <p:cNvGrpSpPr/>
          <p:nvPr/>
        </p:nvGrpSpPr>
        <p:grpSpPr>
          <a:xfrm>
            <a:off x="5352728" y="1815989"/>
            <a:ext cx="327091" cy="322508"/>
            <a:chOff x="5352728" y="1990239"/>
            <a:chExt cx="327091" cy="322508"/>
          </a:xfrm>
          <a:solidFill>
            <a:schemeClr val="accent1"/>
          </a:solidFill>
        </p:grpSpPr>
        <p:sp>
          <p:nvSpPr>
            <p:cNvPr id="9879" name="Google Shape;9879;p78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0" name="Google Shape;9880;p78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1" name="Google Shape;9881;p78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82" name="Google Shape;9882;p78"/>
          <p:cNvGrpSpPr/>
          <p:nvPr/>
        </p:nvGrpSpPr>
        <p:grpSpPr>
          <a:xfrm>
            <a:off x="7538896" y="1795906"/>
            <a:ext cx="361147" cy="361529"/>
            <a:chOff x="7538896" y="1970156"/>
            <a:chExt cx="361147" cy="361529"/>
          </a:xfrm>
          <a:solidFill>
            <a:schemeClr val="accent1"/>
          </a:solidFill>
        </p:grpSpPr>
        <p:sp>
          <p:nvSpPr>
            <p:cNvPr id="9883" name="Google Shape;9883;p78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4" name="Google Shape;9884;p78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5" name="Google Shape;9885;p78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6" name="Google Shape;9886;p78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7" name="Google Shape;9887;p78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88" name="Google Shape;9888;p78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89" name="Google Shape;9889;p78"/>
          <p:cNvGrpSpPr/>
          <p:nvPr/>
        </p:nvGrpSpPr>
        <p:grpSpPr>
          <a:xfrm>
            <a:off x="4896099" y="1796670"/>
            <a:ext cx="358155" cy="358123"/>
            <a:chOff x="4896099" y="1970920"/>
            <a:chExt cx="358155" cy="358123"/>
          </a:xfrm>
          <a:solidFill>
            <a:schemeClr val="accent1"/>
          </a:solidFill>
        </p:grpSpPr>
        <p:sp>
          <p:nvSpPr>
            <p:cNvPr id="9890" name="Google Shape;9890;p78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1" name="Google Shape;9891;p78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2" name="Google Shape;9892;p78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893" name="Google Shape;9893;p78"/>
          <p:cNvGrpSpPr/>
          <p:nvPr/>
        </p:nvGrpSpPr>
        <p:grpSpPr>
          <a:xfrm>
            <a:off x="4048787" y="2802769"/>
            <a:ext cx="283488" cy="198604"/>
            <a:chOff x="4048787" y="2977019"/>
            <a:chExt cx="283488" cy="198604"/>
          </a:xfrm>
          <a:solidFill>
            <a:schemeClr val="accent1"/>
          </a:solidFill>
        </p:grpSpPr>
        <p:sp>
          <p:nvSpPr>
            <p:cNvPr id="9894" name="Google Shape;9894;p78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5" name="Google Shape;9895;p78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6" name="Google Shape;9896;p78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7" name="Google Shape;9897;p78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8" name="Google Shape;9898;p78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899" name="Google Shape;9899;p78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00" name="Google Shape;9900;p78"/>
          <p:cNvGrpSpPr/>
          <p:nvPr/>
        </p:nvGrpSpPr>
        <p:grpSpPr>
          <a:xfrm>
            <a:off x="4054103" y="2255941"/>
            <a:ext cx="218687" cy="349052"/>
            <a:chOff x="4054103" y="2430191"/>
            <a:chExt cx="218687" cy="349052"/>
          </a:xfrm>
          <a:solidFill>
            <a:schemeClr val="accent1"/>
          </a:solidFill>
        </p:grpSpPr>
        <p:sp>
          <p:nvSpPr>
            <p:cNvPr id="9901" name="Google Shape;9901;p78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02" name="Google Shape;9902;p78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03" name="Google Shape;9903;p78"/>
          <p:cNvGrpSpPr/>
          <p:nvPr/>
        </p:nvGrpSpPr>
        <p:grpSpPr>
          <a:xfrm>
            <a:off x="2185128" y="2253299"/>
            <a:ext cx="382758" cy="356595"/>
            <a:chOff x="2185128" y="2427549"/>
            <a:chExt cx="382758" cy="356595"/>
          </a:xfrm>
          <a:solidFill>
            <a:schemeClr val="accent1"/>
          </a:solidFill>
        </p:grpSpPr>
        <p:sp>
          <p:nvSpPr>
            <p:cNvPr id="9904" name="Google Shape;9904;p78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05" name="Google Shape;9905;p78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06" name="Google Shape;9906;p78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07" name="Google Shape;9907;p78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08" name="Google Shape;9908;p78"/>
          <p:cNvGrpSpPr/>
          <p:nvPr/>
        </p:nvGrpSpPr>
        <p:grpSpPr>
          <a:xfrm>
            <a:off x="2656907" y="2265043"/>
            <a:ext cx="332757" cy="332343"/>
            <a:chOff x="2656907" y="2439293"/>
            <a:chExt cx="332757" cy="332343"/>
          </a:xfrm>
          <a:solidFill>
            <a:schemeClr val="accent1"/>
          </a:solidFill>
        </p:grpSpPr>
        <p:sp>
          <p:nvSpPr>
            <p:cNvPr id="9909" name="Google Shape;9909;p78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0" name="Google Shape;9910;p78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1" name="Google Shape;9911;p78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2" name="Google Shape;9912;p78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3" name="Google Shape;9913;p78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4" name="Google Shape;9914;p78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5" name="Google Shape;9915;p78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16" name="Google Shape;9916;p78"/>
          <p:cNvGrpSpPr/>
          <p:nvPr/>
        </p:nvGrpSpPr>
        <p:grpSpPr>
          <a:xfrm>
            <a:off x="1731523" y="2248366"/>
            <a:ext cx="399435" cy="365698"/>
            <a:chOff x="1731523" y="2422616"/>
            <a:chExt cx="399435" cy="365698"/>
          </a:xfrm>
          <a:solidFill>
            <a:schemeClr val="accent1"/>
          </a:solidFill>
        </p:grpSpPr>
        <p:sp>
          <p:nvSpPr>
            <p:cNvPr id="9917" name="Google Shape;9917;p78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8" name="Google Shape;9918;p78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19" name="Google Shape;9919;p78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20" name="Google Shape;9920;p78"/>
          <p:cNvGrpSpPr/>
          <p:nvPr/>
        </p:nvGrpSpPr>
        <p:grpSpPr>
          <a:xfrm>
            <a:off x="3097241" y="2259314"/>
            <a:ext cx="344883" cy="343387"/>
            <a:chOff x="3097241" y="2433564"/>
            <a:chExt cx="344883" cy="343387"/>
          </a:xfrm>
          <a:solidFill>
            <a:schemeClr val="accent1"/>
          </a:solidFill>
        </p:grpSpPr>
        <p:sp>
          <p:nvSpPr>
            <p:cNvPr id="9921" name="Google Shape;9921;p78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2" name="Google Shape;9922;p78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3" name="Google Shape;9923;p78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4" name="Google Shape;9924;p78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5" name="Google Shape;9925;p78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6" name="Google Shape;9926;p78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7" name="Google Shape;9927;p78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8" name="Google Shape;9928;p78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29" name="Google Shape;9929;p78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30" name="Google Shape;9930;p78"/>
          <p:cNvGrpSpPr/>
          <p:nvPr/>
        </p:nvGrpSpPr>
        <p:grpSpPr>
          <a:xfrm>
            <a:off x="1278299" y="2265043"/>
            <a:ext cx="410829" cy="332343"/>
            <a:chOff x="1278299" y="2439293"/>
            <a:chExt cx="410829" cy="332343"/>
          </a:xfrm>
          <a:solidFill>
            <a:schemeClr val="accent1"/>
          </a:solidFill>
        </p:grpSpPr>
        <p:sp>
          <p:nvSpPr>
            <p:cNvPr id="9931" name="Google Shape;9931;p78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2" name="Google Shape;9932;p78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3" name="Google Shape;9933;p78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4" name="Google Shape;9934;p78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5" name="Google Shape;9935;p78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6" name="Google Shape;9936;p78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7" name="Google Shape;9937;p78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38" name="Google Shape;9938;p78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39" name="Google Shape;9939;p78"/>
          <p:cNvGrpSpPr/>
          <p:nvPr/>
        </p:nvGrpSpPr>
        <p:grpSpPr>
          <a:xfrm>
            <a:off x="2661459" y="1840751"/>
            <a:ext cx="322508" cy="273494"/>
            <a:chOff x="2661459" y="2015001"/>
            <a:chExt cx="322508" cy="273494"/>
          </a:xfrm>
          <a:solidFill>
            <a:schemeClr val="accent1"/>
          </a:solidFill>
        </p:grpSpPr>
        <p:sp>
          <p:nvSpPr>
            <p:cNvPr id="9940" name="Google Shape;9940;p78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1" name="Google Shape;9941;p78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42" name="Google Shape;9942;p78"/>
          <p:cNvGrpSpPr/>
          <p:nvPr/>
        </p:nvGrpSpPr>
        <p:grpSpPr>
          <a:xfrm>
            <a:off x="870939" y="2265043"/>
            <a:ext cx="331993" cy="331993"/>
            <a:chOff x="870939" y="2439293"/>
            <a:chExt cx="331993" cy="331993"/>
          </a:xfrm>
          <a:solidFill>
            <a:schemeClr val="accent1"/>
          </a:solidFill>
        </p:grpSpPr>
        <p:sp>
          <p:nvSpPr>
            <p:cNvPr id="9943" name="Google Shape;9943;p78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4" name="Google Shape;9944;p78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5" name="Google Shape;9945;p78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6" name="Google Shape;9946;p78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7" name="Google Shape;9947;p78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8" name="Google Shape;9948;p78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49" name="Google Shape;9949;p78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0" name="Google Shape;9950;p78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1" name="Google Shape;9951;p78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2" name="Google Shape;9952;p78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3" name="Google Shape;9953;p78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4" name="Google Shape;9954;p78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5" name="Google Shape;9955;p78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6" name="Google Shape;9956;p78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7" name="Google Shape;9957;p78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58" name="Google Shape;9958;p78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59" name="Google Shape;9959;p78"/>
          <p:cNvGrpSpPr/>
          <p:nvPr/>
        </p:nvGrpSpPr>
        <p:grpSpPr>
          <a:xfrm>
            <a:off x="6644957" y="2282103"/>
            <a:ext cx="371395" cy="278904"/>
            <a:chOff x="6644957" y="2456353"/>
            <a:chExt cx="371395" cy="278904"/>
          </a:xfrm>
          <a:solidFill>
            <a:schemeClr val="accent1"/>
          </a:solidFill>
        </p:grpSpPr>
        <p:sp>
          <p:nvSpPr>
            <p:cNvPr id="9960" name="Google Shape;9960;p78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1" name="Google Shape;9961;p78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2" name="Google Shape;9962;p78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3" name="Google Shape;9963;p78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4" name="Google Shape;9964;p78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65" name="Google Shape;9965;p78"/>
          <p:cNvGrpSpPr/>
          <p:nvPr/>
        </p:nvGrpSpPr>
        <p:grpSpPr>
          <a:xfrm>
            <a:off x="5388757" y="2240409"/>
            <a:ext cx="260349" cy="362292"/>
            <a:chOff x="5388757" y="2414659"/>
            <a:chExt cx="260349" cy="362292"/>
          </a:xfrm>
          <a:solidFill>
            <a:schemeClr val="accent1"/>
          </a:solidFill>
        </p:grpSpPr>
        <p:sp>
          <p:nvSpPr>
            <p:cNvPr id="9966" name="Google Shape;9966;p78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7" name="Google Shape;9967;p78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8" name="Google Shape;9968;p78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69" name="Google Shape;9969;p78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0" name="Google Shape;9970;p78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1" name="Google Shape;9971;p78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2" name="Google Shape;9972;p78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3" name="Google Shape;9973;p78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4" name="Google Shape;9974;p78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5" name="Google Shape;9975;p78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6" name="Google Shape;9976;p78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7" name="Google Shape;9977;p78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8" name="Google Shape;9978;p78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79" name="Google Shape;9979;p78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0" name="Google Shape;9980;p78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1" name="Google Shape;9981;p78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2" name="Google Shape;9982;p78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3" name="Google Shape;9983;p78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4" name="Google Shape;9984;p78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5" name="Google Shape;9985;p78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86" name="Google Shape;9986;p78"/>
          <p:cNvGrpSpPr/>
          <p:nvPr/>
        </p:nvGrpSpPr>
        <p:grpSpPr>
          <a:xfrm>
            <a:off x="3567142" y="2731507"/>
            <a:ext cx="348288" cy="340331"/>
            <a:chOff x="3567142" y="2905757"/>
            <a:chExt cx="348288" cy="340331"/>
          </a:xfrm>
          <a:solidFill>
            <a:schemeClr val="accent1"/>
          </a:solidFill>
        </p:grpSpPr>
        <p:sp>
          <p:nvSpPr>
            <p:cNvPr id="9987" name="Google Shape;9987;p78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8" name="Google Shape;9988;p78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89" name="Google Shape;9989;p78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0" name="Google Shape;9990;p78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1" name="Google Shape;9991;p78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92" name="Google Shape;9992;p78"/>
          <p:cNvGrpSpPr/>
          <p:nvPr/>
        </p:nvGrpSpPr>
        <p:grpSpPr>
          <a:xfrm>
            <a:off x="870939" y="1801571"/>
            <a:ext cx="332375" cy="350071"/>
            <a:chOff x="870939" y="1975821"/>
            <a:chExt cx="332375" cy="350071"/>
          </a:xfrm>
          <a:solidFill>
            <a:schemeClr val="accent1"/>
          </a:solidFill>
        </p:grpSpPr>
        <p:sp>
          <p:nvSpPr>
            <p:cNvPr id="9993" name="Google Shape;9993;p78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4" name="Google Shape;9994;p78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5" name="Google Shape;9995;p78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6" name="Google Shape;9996;p78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997" name="Google Shape;9997;p78"/>
          <p:cNvGrpSpPr/>
          <p:nvPr/>
        </p:nvGrpSpPr>
        <p:grpSpPr>
          <a:xfrm>
            <a:off x="7967103" y="2240791"/>
            <a:ext cx="355863" cy="361911"/>
            <a:chOff x="7967103" y="2415041"/>
            <a:chExt cx="355863" cy="361911"/>
          </a:xfrm>
          <a:solidFill>
            <a:schemeClr val="accent1"/>
          </a:solidFill>
        </p:grpSpPr>
        <p:sp>
          <p:nvSpPr>
            <p:cNvPr id="9998" name="Google Shape;9998;p78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99" name="Google Shape;9999;p78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0" name="Google Shape;10000;p78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1" name="Google Shape;10001;p78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2" name="Google Shape;10002;p78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3" name="Google Shape;10003;p78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4" name="Google Shape;10004;p78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5" name="Google Shape;10005;p78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6" name="Google Shape;10006;p78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7" name="Google Shape;10007;p78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08" name="Google Shape;10008;p78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09" name="Google Shape;10009;p78"/>
          <p:cNvGrpSpPr/>
          <p:nvPr/>
        </p:nvGrpSpPr>
        <p:grpSpPr>
          <a:xfrm>
            <a:off x="7529411" y="2240409"/>
            <a:ext cx="355863" cy="362292"/>
            <a:chOff x="7529411" y="2414659"/>
            <a:chExt cx="355863" cy="362292"/>
          </a:xfrm>
          <a:solidFill>
            <a:schemeClr val="accent1"/>
          </a:solidFill>
        </p:grpSpPr>
        <p:sp>
          <p:nvSpPr>
            <p:cNvPr id="10010" name="Google Shape;10010;p78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1" name="Google Shape;10011;p78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2" name="Google Shape;10012;p78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3" name="Google Shape;10013;p78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4" name="Google Shape;10014;p78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5" name="Google Shape;10015;p78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6" name="Google Shape;10016;p78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7" name="Google Shape;10017;p78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8" name="Google Shape;10018;p78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19" name="Google Shape;10019;p78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0" name="Google Shape;10020;p78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1" name="Google Shape;10021;p78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22" name="Google Shape;10022;p78"/>
          <p:cNvGrpSpPr/>
          <p:nvPr/>
        </p:nvGrpSpPr>
        <p:grpSpPr>
          <a:xfrm>
            <a:off x="5733194" y="2257468"/>
            <a:ext cx="446826" cy="327059"/>
            <a:chOff x="5733194" y="2431718"/>
            <a:chExt cx="446826" cy="327059"/>
          </a:xfrm>
          <a:solidFill>
            <a:schemeClr val="accent1"/>
          </a:solidFill>
        </p:grpSpPr>
        <p:sp>
          <p:nvSpPr>
            <p:cNvPr id="10023" name="Google Shape;10023;p78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4" name="Google Shape;10024;p78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5" name="Google Shape;10025;p78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26" name="Google Shape;10026;p78"/>
          <p:cNvGrpSpPr/>
          <p:nvPr/>
        </p:nvGrpSpPr>
        <p:grpSpPr>
          <a:xfrm>
            <a:off x="4876780" y="2243814"/>
            <a:ext cx="407774" cy="356627"/>
            <a:chOff x="4876780" y="2418064"/>
            <a:chExt cx="407774" cy="356627"/>
          </a:xfrm>
          <a:solidFill>
            <a:schemeClr val="accent1"/>
          </a:solidFill>
        </p:grpSpPr>
        <p:sp>
          <p:nvSpPr>
            <p:cNvPr id="10027" name="Google Shape;10027;p78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8" name="Google Shape;10028;p78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29" name="Google Shape;10029;p78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0" name="Google Shape;10030;p78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1" name="Google Shape;10031;p78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2" name="Google Shape;10032;p78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3" name="Google Shape;10033;p78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4" name="Google Shape;10034;p78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35" name="Google Shape;10035;p78"/>
          <p:cNvGrpSpPr/>
          <p:nvPr/>
        </p:nvGrpSpPr>
        <p:grpSpPr>
          <a:xfrm>
            <a:off x="7070872" y="2236621"/>
            <a:ext cx="398321" cy="371013"/>
            <a:chOff x="7070872" y="2410871"/>
            <a:chExt cx="398321" cy="371013"/>
          </a:xfrm>
          <a:solidFill>
            <a:schemeClr val="accent1"/>
          </a:solidFill>
        </p:grpSpPr>
        <p:sp>
          <p:nvSpPr>
            <p:cNvPr id="10036" name="Google Shape;10036;p78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7" name="Google Shape;10037;p78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8" name="Google Shape;10038;p78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39" name="Google Shape;10039;p78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040" name="Google Shape;10040;p78"/>
          <p:cNvSpPr/>
          <p:nvPr/>
        </p:nvSpPr>
        <p:spPr>
          <a:xfrm>
            <a:off x="6238328" y="2259346"/>
            <a:ext cx="316461" cy="324036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041" name="Google Shape;10041;p78"/>
          <p:cNvGrpSpPr/>
          <p:nvPr/>
        </p:nvGrpSpPr>
        <p:grpSpPr>
          <a:xfrm>
            <a:off x="5318259" y="2807861"/>
            <a:ext cx="371013" cy="220787"/>
            <a:chOff x="5318259" y="2982111"/>
            <a:chExt cx="371013" cy="220787"/>
          </a:xfrm>
          <a:solidFill>
            <a:schemeClr val="accent1"/>
          </a:solidFill>
        </p:grpSpPr>
        <p:sp>
          <p:nvSpPr>
            <p:cNvPr id="10042" name="Google Shape;10042;p78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3" name="Google Shape;10043;p78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4" name="Google Shape;10044;p78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5" name="Google Shape;10045;p78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6" name="Google Shape;10046;p78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7" name="Google Shape;10047;p78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8" name="Google Shape;10048;p78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49" name="Google Shape;10049;p78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50" name="Google Shape;10050;p78"/>
          <p:cNvGrpSpPr/>
          <p:nvPr/>
        </p:nvGrpSpPr>
        <p:grpSpPr>
          <a:xfrm>
            <a:off x="7073928" y="2731507"/>
            <a:ext cx="371395" cy="371809"/>
            <a:chOff x="7073928" y="2905757"/>
            <a:chExt cx="371395" cy="371809"/>
          </a:xfrm>
          <a:solidFill>
            <a:schemeClr val="accent1"/>
          </a:solidFill>
        </p:grpSpPr>
        <p:sp>
          <p:nvSpPr>
            <p:cNvPr id="10051" name="Google Shape;10051;p78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52" name="Google Shape;10052;p78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53" name="Google Shape;10053;p78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54" name="Google Shape;10054;p78"/>
          <p:cNvGrpSpPr/>
          <p:nvPr/>
        </p:nvGrpSpPr>
        <p:grpSpPr>
          <a:xfrm>
            <a:off x="6188327" y="2781158"/>
            <a:ext cx="371395" cy="272857"/>
            <a:chOff x="6188327" y="2955408"/>
            <a:chExt cx="371395" cy="272857"/>
          </a:xfrm>
          <a:solidFill>
            <a:schemeClr val="accent1"/>
          </a:solidFill>
        </p:grpSpPr>
        <p:sp>
          <p:nvSpPr>
            <p:cNvPr id="10055" name="Google Shape;10055;p78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56" name="Google Shape;10056;p78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57" name="Google Shape;10057;p78"/>
          <p:cNvGrpSpPr/>
          <p:nvPr/>
        </p:nvGrpSpPr>
        <p:grpSpPr>
          <a:xfrm>
            <a:off x="7521454" y="2731889"/>
            <a:ext cx="359651" cy="371013"/>
            <a:chOff x="7521454" y="2906139"/>
            <a:chExt cx="359651" cy="371013"/>
          </a:xfrm>
          <a:solidFill>
            <a:schemeClr val="accent1"/>
          </a:solidFill>
        </p:grpSpPr>
        <p:sp>
          <p:nvSpPr>
            <p:cNvPr id="10058" name="Google Shape;10058;p78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59" name="Google Shape;10059;p78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0" name="Google Shape;10060;p78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1" name="Google Shape;10061;p78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2" name="Google Shape;10062;p78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63" name="Google Shape;10063;p78"/>
          <p:cNvGrpSpPr/>
          <p:nvPr/>
        </p:nvGrpSpPr>
        <p:grpSpPr>
          <a:xfrm>
            <a:off x="5782845" y="2732271"/>
            <a:ext cx="301661" cy="371013"/>
            <a:chOff x="5782845" y="2906521"/>
            <a:chExt cx="301661" cy="371013"/>
          </a:xfrm>
          <a:solidFill>
            <a:schemeClr val="accent1"/>
          </a:solidFill>
        </p:grpSpPr>
        <p:sp>
          <p:nvSpPr>
            <p:cNvPr id="10064" name="Google Shape;10064;p78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5" name="Google Shape;10065;p78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6" name="Google Shape;10066;p78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67" name="Google Shape;10067;p78"/>
          <p:cNvGrpSpPr/>
          <p:nvPr/>
        </p:nvGrpSpPr>
        <p:grpSpPr>
          <a:xfrm>
            <a:off x="3539102" y="2253299"/>
            <a:ext cx="355099" cy="355481"/>
            <a:chOff x="3539102" y="2427549"/>
            <a:chExt cx="355099" cy="355481"/>
          </a:xfrm>
          <a:solidFill>
            <a:schemeClr val="accent1"/>
          </a:solidFill>
        </p:grpSpPr>
        <p:sp>
          <p:nvSpPr>
            <p:cNvPr id="10068" name="Google Shape;10068;p78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69" name="Google Shape;10069;p78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70" name="Google Shape;10070;p78"/>
          <p:cNvGrpSpPr/>
          <p:nvPr/>
        </p:nvGrpSpPr>
        <p:grpSpPr>
          <a:xfrm>
            <a:off x="6630539" y="2743252"/>
            <a:ext cx="371777" cy="349434"/>
            <a:chOff x="6630539" y="2917502"/>
            <a:chExt cx="371777" cy="349434"/>
          </a:xfrm>
          <a:solidFill>
            <a:schemeClr val="accent1"/>
          </a:solidFill>
        </p:grpSpPr>
        <p:sp>
          <p:nvSpPr>
            <p:cNvPr id="10071" name="Google Shape;10071;p78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2" name="Google Shape;10072;p78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3" name="Google Shape;10073;p78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4" name="Google Shape;10074;p78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5" name="Google Shape;10075;p78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6" name="Google Shape;10076;p78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77" name="Google Shape;10077;p78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78" name="Google Shape;10078;p78"/>
          <p:cNvGrpSpPr/>
          <p:nvPr/>
        </p:nvGrpSpPr>
        <p:grpSpPr>
          <a:xfrm>
            <a:off x="2171474" y="3194979"/>
            <a:ext cx="408156" cy="343737"/>
            <a:chOff x="2171474" y="3369229"/>
            <a:chExt cx="408156" cy="343737"/>
          </a:xfrm>
          <a:solidFill>
            <a:schemeClr val="accent1"/>
          </a:solidFill>
        </p:grpSpPr>
        <p:sp>
          <p:nvSpPr>
            <p:cNvPr id="10079" name="Google Shape;10079;p78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0" name="Google Shape;10080;p78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1" name="Google Shape;10081;p78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2" name="Google Shape;10082;p78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83" name="Google Shape;10083;p78"/>
          <p:cNvGrpSpPr/>
          <p:nvPr/>
        </p:nvGrpSpPr>
        <p:grpSpPr>
          <a:xfrm>
            <a:off x="4891198" y="2750858"/>
            <a:ext cx="334634" cy="334634"/>
            <a:chOff x="4891198" y="2925108"/>
            <a:chExt cx="334634" cy="334634"/>
          </a:xfrm>
          <a:solidFill>
            <a:schemeClr val="accent1"/>
          </a:solidFill>
        </p:grpSpPr>
        <p:sp>
          <p:nvSpPr>
            <p:cNvPr id="10084" name="Google Shape;10084;p78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5" name="Google Shape;10085;p78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6" name="Google Shape;10086;p78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7" name="Google Shape;10087;p78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8" name="Google Shape;10088;p78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89" name="Google Shape;10089;p78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0" name="Google Shape;10090;p78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1" name="Google Shape;10091;p78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92" name="Google Shape;10092;p78"/>
          <p:cNvGrpSpPr/>
          <p:nvPr/>
        </p:nvGrpSpPr>
        <p:grpSpPr>
          <a:xfrm>
            <a:off x="7976174" y="2750858"/>
            <a:ext cx="334666" cy="334634"/>
            <a:chOff x="7976174" y="2925108"/>
            <a:chExt cx="334666" cy="334634"/>
          </a:xfrm>
          <a:solidFill>
            <a:schemeClr val="accent1"/>
          </a:solidFill>
        </p:grpSpPr>
        <p:sp>
          <p:nvSpPr>
            <p:cNvPr id="10093" name="Google Shape;10093;p78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4" name="Google Shape;10094;p78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5" name="Google Shape;10095;p78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6" name="Google Shape;10096;p78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7" name="Google Shape;10097;p78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8" name="Google Shape;10098;p78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099" name="Google Shape;10099;p78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0" name="Google Shape;10100;p78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1" name="Google Shape;10101;p78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02" name="Google Shape;10102;p78"/>
          <p:cNvGrpSpPr/>
          <p:nvPr/>
        </p:nvGrpSpPr>
        <p:grpSpPr>
          <a:xfrm>
            <a:off x="3091957" y="3199881"/>
            <a:ext cx="354717" cy="332757"/>
            <a:chOff x="3091957" y="3374131"/>
            <a:chExt cx="354717" cy="332757"/>
          </a:xfrm>
          <a:solidFill>
            <a:schemeClr val="accent1"/>
          </a:solidFill>
        </p:grpSpPr>
        <p:sp>
          <p:nvSpPr>
            <p:cNvPr id="10103" name="Google Shape;10103;p78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4" name="Google Shape;10104;p78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5" name="Google Shape;10105;p78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6" name="Google Shape;10106;p78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7" name="Google Shape;10107;p78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08" name="Google Shape;10108;p78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09" name="Google Shape;10109;p78"/>
          <p:cNvGrpSpPr/>
          <p:nvPr/>
        </p:nvGrpSpPr>
        <p:grpSpPr>
          <a:xfrm>
            <a:off x="3988156" y="3205960"/>
            <a:ext cx="353954" cy="318880"/>
            <a:chOff x="3988156" y="3380210"/>
            <a:chExt cx="353954" cy="318880"/>
          </a:xfrm>
          <a:solidFill>
            <a:schemeClr val="accent1"/>
          </a:solidFill>
        </p:grpSpPr>
        <p:sp>
          <p:nvSpPr>
            <p:cNvPr id="10110" name="Google Shape;10110;p78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1" name="Google Shape;10111;p78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2" name="Google Shape;10112;p78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3" name="Google Shape;10113;p78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4" name="Google Shape;10114;p78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15" name="Google Shape;10115;p78"/>
          <p:cNvGrpSpPr/>
          <p:nvPr/>
        </p:nvGrpSpPr>
        <p:grpSpPr>
          <a:xfrm>
            <a:off x="3541011" y="3193070"/>
            <a:ext cx="348257" cy="346188"/>
            <a:chOff x="3541011" y="3367320"/>
            <a:chExt cx="348257" cy="346188"/>
          </a:xfrm>
          <a:solidFill>
            <a:schemeClr val="accent1"/>
          </a:solidFill>
        </p:grpSpPr>
        <p:sp>
          <p:nvSpPr>
            <p:cNvPr id="10116" name="Google Shape;10116;p78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7" name="Google Shape;10117;p78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8" name="Google Shape;10118;p78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19" name="Google Shape;10119;p78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20" name="Google Shape;10120;p78"/>
          <p:cNvGrpSpPr/>
          <p:nvPr/>
        </p:nvGrpSpPr>
        <p:grpSpPr>
          <a:xfrm>
            <a:off x="1314678" y="3183967"/>
            <a:ext cx="334666" cy="365348"/>
            <a:chOff x="1314678" y="3358217"/>
            <a:chExt cx="334666" cy="365348"/>
          </a:xfrm>
          <a:solidFill>
            <a:schemeClr val="accent1"/>
          </a:solidFill>
        </p:grpSpPr>
        <p:sp>
          <p:nvSpPr>
            <p:cNvPr id="10121" name="Google Shape;10121;p78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22" name="Google Shape;10122;p78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23" name="Google Shape;10123;p78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24" name="Google Shape;10124;p78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25" name="Google Shape;10125;p78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26" name="Google Shape;10126;p78"/>
          <p:cNvGrpSpPr/>
          <p:nvPr/>
        </p:nvGrpSpPr>
        <p:grpSpPr>
          <a:xfrm>
            <a:off x="1748582" y="3198385"/>
            <a:ext cx="359269" cy="335780"/>
            <a:chOff x="1748582" y="3372635"/>
            <a:chExt cx="359269" cy="335780"/>
          </a:xfrm>
          <a:solidFill>
            <a:schemeClr val="accent1"/>
          </a:solidFill>
        </p:grpSpPr>
        <p:sp>
          <p:nvSpPr>
            <p:cNvPr id="10127" name="Google Shape;10127;p78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grpSp>
          <p:nvGrpSpPr>
            <p:cNvPr id="10128" name="Google Shape;10128;p78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10129" name="Google Shape;10129;p78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0130" name="Google Shape;10130;p78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  <p:sp>
            <p:nvSpPr>
              <p:cNvPr id="10131" name="Google Shape;10131;p78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132" name="Google Shape;10132;p78"/>
          <p:cNvGrpSpPr/>
          <p:nvPr/>
        </p:nvGrpSpPr>
        <p:grpSpPr>
          <a:xfrm>
            <a:off x="2640993" y="3183585"/>
            <a:ext cx="365348" cy="364966"/>
            <a:chOff x="2640993" y="3357835"/>
            <a:chExt cx="365348" cy="364966"/>
          </a:xfrm>
          <a:solidFill>
            <a:schemeClr val="accent1"/>
          </a:solidFill>
        </p:grpSpPr>
        <p:sp>
          <p:nvSpPr>
            <p:cNvPr id="10133" name="Google Shape;10133;p78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4" name="Google Shape;10134;p78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5" name="Google Shape;10135;p78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6" name="Google Shape;10136;p78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7" name="Google Shape;10137;p78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8" name="Google Shape;10138;p78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39" name="Google Shape;10139;p78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0" name="Google Shape;10140;p78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1" name="Google Shape;10141;p78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2" name="Google Shape;10142;p78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43" name="Google Shape;10143;p78"/>
          <p:cNvGrpSpPr/>
          <p:nvPr/>
        </p:nvGrpSpPr>
        <p:grpSpPr>
          <a:xfrm>
            <a:off x="4886264" y="3191924"/>
            <a:ext cx="350548" cy="350198"/>
            <a:chOff x="4886264" y="3366174"/>
            <a:chExt cx="350548" cy="350198"/>
          </a:xfrm>
          <a:solidFill>
            <a:schemeClr val="accent1"/>
          </a:solidFill>
        </p:grpSpPr>
        <p:sp>
          <p:nvSpPr>
            <p:cNvPr id="10144" name="Google Shape;10144;p78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5" name="Google Shape;10145;p78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6" name="Google Shape;10146;p78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7" name="Google Shape;10147;p78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8" name="Google Shape;10148;p78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49" name="Google Shape;10149;p78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0" name="Google Shape;10150;p78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1" name="Google Shape;10151;p78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2" name="Google Shape;10152;p78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3" name="Google Shape;10153;p78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4" name="Google Shape;10154;p78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5" name="Google Shape;10155;p78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6" name="Google Shape;10156;p78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57" name="Google Shape;10157;p78"/>
          <p:cNvGrpSpPr/>
          <p:nvPr/>
        </p:nvGrpSpPr>
        <p:grpSpPr>
          <a:xfrm>
            <a:off x="5331913" y="3239697"/>
            <a:ext cx="347143" cy="254684"/>
            <a:chOff x="5331913" y="3413947"/>
            <a:chExt cx="347143" cy="254684"/>
          </a:xfrm>
          <a:solidFill>
            <a:schemeClr val="accent1"/>
          </a:solidFill>
        </p:grpSpPr>
        <p:sp>
          <p:nvSpPr>
            <p:cNvPr id="10158" name="Google Shape;10158;p78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59" name="Google Shape;10159;p78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0" name="Google Shape;10160;p78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1" name="Google Shape;10161;p78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2" name="Google Shape;10162;p78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3" name="Google Shape;10163;p78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64" name="Google Shape;10164;p78"/>
          <p:cNvGrpSpPr/>
          <p:nvPr/>
        </p:nvGrpSpPr>
        <p:grpSpPr>
          <a:xfrm>
            <a:off x="5776798" y="3235528"/>
            <a:ext cx="346379" cy="264518"/>
            <a:chOff x="5776798" y="3409778"/>
            <a:chExt cx="346379" cy="264518"/>
          </a:xfrm>
          <a:solidFill>
            <a:schemeClr val="accent1"/>
          </a:solidFill>
        </p:grpSpPr>
        <p:sp>
          <p:nvSpPr>
            <p:cNvPr id="10165" name="Google Shape;10165;p78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6" name="Google Shape;10166;p78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7" name="Google Shape;10167;p78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8" name="Google Shape;10168;p78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69" name="Google Shape;10169;p78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0" name="Google Shape;10170;p78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71" name="Google Shape;10171;p78"/>
          <p:cNvGrpSpPr/>
          <p:nvPr/>
        </p:nvGrpSpPr>
        <p:grpSpPr>
          <a:xfrm>
            <a:off x="7108015" y="3222255"/>
            <a:ext cx="344883" cy="290299"/>
            <a:chOff x="7108015" y="3396505"/>
            <a:chExt cx="344883" cy="290299"/>
          </a:xfrm>
          <a:solidFill>
            <a:schemeClr val="accent1"/>
          </a:solidFill>
        </p:grpSpPr>
        <p:sp>
          <p:nvSpPr>
            <p:cNvPr id="10172" name="Google Shape;10172;p78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3" name="Google Shape;10173;p78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4" name="Google Shape;10174;p78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5" name="Google Shape;10175;p78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76" name="Google Shape;10176;p78"/>
          <p:cNvGrpSpPr/>
          <p:nvPr/>
        </p:nvGrpSpPr>
        <p:grpSpPr>
          <a:xfrm>
            <a:off x="7551754" y="3216558"/>
            <a:ext cx="344883" cy="301311"/>
            <a:chOff x="7551754" y="3390808"/>
            <a:chExt cx="344883" cy="301311"/>
          </a:xfrm>
          <a:solidFill>
            <a:schemeClr val="accent1"/>
          </a:solidFill>
        </p:grpSpPr>
        <p:sp>
          <p:nvSpPr>
            <p:cNvPr id="10177" name="Google Shape;10177;p78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8" name="Google Shape;10178;p78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79" name="Google Shape;10179;p78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0" name="Google Shape;10180;p78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1" name="Google Shape;10181;p78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2" name="Google Shape;10182;p78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3" name="Google Shape;10183;p78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4" name="Google Shape;10184;p78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5" name="Google Shape;10185;p78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6" name="Google Shape;10186;p78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87" name="Google Shape;10187;p78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88" name="Google Shape;10188;p78"/>
          <p:cNvGrpSpPr/>
          <p:nvPr/>
        </p:nvGrpSpPr>
        <p:grpSpPr>
          <a:xfrm>
            <a:off x="6707084" y="3213153"/>
            <a:ext cx="261145" cy="308504"/>
            <a:chOff x="6707084" y="3387403"/>
            <a:chExt cx="261145" cy="308504"/>
          </a:xfrm>
          <a:solidFill>
            <a:schemeClr val="accent1"/>
          </a:solidFill>
        </p:grpSpPr>
        <p:sp>
          <p:nvSpPr>
            <p:cNvPr id="10189" name="Google Shape;10189;p78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0" name="Google Shape;10190;p78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1" name="Google Shape;10191;p78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2" name="Google Shape;10192;p78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93" name="Google Shape;10193;p78"/>
          <p:cNvGrpSpPr/>
          <p:nvPr/>
        </p:nvGrpSpPr>
        <p:grpSpPr>
          <a:xfrm>
            <a:off x="848978" y="4123387"/>
            <a:ext cx="377824" cy="324418"/>
            <a:chOff x="848978" y="4297637"/>
            <a:chExt cx="377824" cy="324418"/>
          </a:xfrm>
          <a:solidFill>
            <a:schemeClr val="accent1"/>
          </a:solidFill>
        </p:grpSpPr>
        <p:sp>
          <p:nvSpPr>
            <p:cNvPr id="10194" name="Google Shape;10194;p78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5" name="Google Shape;10195;p78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196" name="Google Shape;10196;p78"/>
          <p:cNvGrpSpPr/>
          <p:nvPr/>
        </p:nvGrpSpPr>
        <p:grpSpPr>
          <a:xfrm>
            <a:off x="1754279" y="4112343"/>
            <a:ext cx="351439" cy="345965"/>
            <a:chOff x="1754279" y="4286593"/>
            <a:chExt cx="351439" cy="345965"/>
          </a:xfrm>
          <a:solidFill>
            <a:schemeClr val="accent1"/>
          </a:solidFill>
        </p:grpSpPr>
        <p:sp>
          <p:nvSpPr>
            <p:cNvPr id="10197" name="Google Shape;10197;p78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8" name="Google Shape;10198;p78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199" name="Google Shape;10199;p78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00" name="Google Shape;10200;p78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01" name="Google Shape;10201;p78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02" name="Google Shape;10202;p78"/>
          <p:cNvGrpSpPr/>
          <p:nvPr/>
        </p:nvGrpSpPr>
        <p:grpSpPr>
          <a:xfrm>
            <a:off x="3996113" y="4116926"/>
            <a:ext cx="336512" cy="335048"/>
            <a:chOff x="3996113" y="4291176"/>
            <a:chExt cx="336512" cy="335048"/>
          </a:xfrm>
          <a:solidFill>
            <a:schemeClr val="accent1"/>
          </a:solidFill>
        </p:grpSpPr>
        <p:sp>
          <p:nvSpPr>
            <p:cNvPr id="10203" name="Google Shape;10203;p78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04" name="Google Shape;10204;p78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05" name="Google Shape;10205;p78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206" name="Google Shape;10206;p78"/>
          <p:cNvSpPr/>
          <p:nvPr/>
        </p:nvSpPr>
        <p:spPr>
          <a:xfrm>
            <a:off x="1331737" y="4133127"/>
            <a:ext cx="304716" cy="304048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207" name="Google Shape;10207;p78"/>
          <p:cNvGrpSpPr/>
          <p:nvPr/>
        </p:nvGrpSpPr>
        <p:grpSpPr>
          <a:xfrm>
            <a:off x="2179081" y="4111261"/>
            <a:ext cx="397525" cy="348670"/>
            <a:chOff x="2179081" y="4285511"/>
            <a:chExt cx="397525" cy="348670"/>
          </a:xfrm>
          <a:solidFill>
            <a:schemeClr val="accent1"/>
          </a:solidFill>
        </p:grpSpPr>
        <p:sp>
          <p:nvSpPr>
            <p:cNvPr id="10208" name="Google Shape;10208;p78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09" name="Google Shape;10209;p78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10" name="Google Shape;10210;p78"/>
          <p:cNvGrpSpPr/>
          <p:nvPr/>
        </p:nvGrpSpPr>
        <p:grpSpPr>
          <a:xfrm>
            <a:off x="3584201" y="4120746"/>
            <a:ext cx="267574" cy="329415"/>
            <a:chOff x="3584201" y="4294996"/>
            <a:chExt cx="267574" cy="329415"/>
          </a:xfrm>
          <a:solidFill>
            <a:schemeClr val="accent1"/>
          </a:solidFill>
        </p:grpSpPr>
        <p:sp>
          <p:nvSpPr>
            <p:cNvPr id="10211" name="Google Shape;10211;p78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2" name="Google Shape;10212;p78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3" name="Google Shape;10213;p78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4" name="Google Shape;10214;p78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15" name="Google Shape;10215;p78"/>
          <p:cNvGrpSpPr/>
          <p:nvPr/>
        </p:nvGrpSpPr>
        <p:grpSpPr>
          <a:xfrm>
            <a:off x="3082855" y="4121478"/>
            <a:ext cx="375946" cy="327823"/>
            <a:chOff x="3082855" y="4295728"/>
            <a:chExt cx="375946" cy="327823"/>
          </a:xfrm>
          <a:solidFill>
            <a:schemeClr val="accent1"/>
          </a:solidFill>
        </p:grpSpPr>
        <p:sp>
          <p:nvSpPr>
            <p:cNvPr id="10216" name="Google Shape;10216;p78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7" name="Google Shape;10217;p78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8" name="Google Shape;10218;p78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19" name="Google Shape;10219;p78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0" name="Google Shape;10220;p78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1" name="Google Shape;10221;p78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2" name="Google Shape;10222;p78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3" name="Google Shape;10223;p78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4" name="Google Shape;10224;p78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5" name="Google Shape;10225;p78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6" name="Google Shape;10226;p78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27" name="Google Shape;10227;p78"/>
          <p:cNvGrpSpPr/>
          <p:nvPr/>
        </p:nvGrpSpPr>
        <p:grpSpPr>
          <a:xfrm>
            <a:off x="2749016" y="4116926"/>
            <a:ext cx="150831" cy="336926"/>
            <a:chOff x="2749016" y="4291176"/>
            <a:chExt cx="150831" cy="336926"/>
          </a:xfrm>
          <a:solidFill>
            <a:schemeClr val="accent1"/>
          </a:solidFill>
        </p:grpSpPr>
        <p:sp>
          <p:nvSpPr>
            <p:cNvPr id="10228" name="Google Shape;10228;p78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29" name="Google Shape;10229;p78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0" name="Google Shape;10230;p78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1" name="Google Shape;10231;p78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32" name="Google Shape;10232;p78"/>
          <p:cNvGrpSpPr/>
          <p:nvPr/>
        </p:nvGrpSpPr>
        <p:grpSpPr>
          <a:xfrm>
            <a:off x="7127716" y="4105182"/>
            <a:ext cx="248254" cy="361942"/>
            <a:chOff x="7127716" y="4279432"/>
            <a:chExt cx="248254" cy="361942"/>
          </a:xfrm>
          <a:solidFill>
            <a:schemeClr val="accent1"/>
          </a:solidFill>
        </p:grpSpPr>
        <p:sp>
          <p:nvSpPr>
            <p:cNvPr id="10233" name="Google Shape;10233;p78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4" name="Google Shape;10234;p78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5" name="Google Shape;10235;p78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6" name="Google Shape;10236;p78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7" name="Google Shape;10237;p78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8" name="Google Shape;10238;p78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39" name="Google Shape;10239;p78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0" name="Google Shape;10240;p78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1" name="Google Shape;10241;p78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42" name="Google Shape;10242;p78"/>
          <p:cNvGrpSpPr/>
          <p:nvPr/>
        </p:nvGrpSpPr>
        <p:grpSpPr>
          <a:xfrm>
            <a:off x="7565408" y="4105182"/>
            <a:ext cx="248255" cy="361942"/>
            <a:chOff x="7565408" y="4279432"/>
            <a:chExt cx="248255" cy="361942"/>
          </a:xfrm>
          <a:solidFill>
            <a:schemeClr val="accent1"/>
          </a:solidFill>
        </p:grpSpPr>
        <p:sp>
          <p:nvSpPr>
            <p:cNvPr id="10243" name="Google Shape;10243;p78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4" name="Google Shape;10244;p78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5" name="Google Shape;10245;p78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6" name="Google Shape;10246;p78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7" name="Google Shape;10247;p78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8" name="Google Shape;10248;p78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49" name="Google Shape;10249;p78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50" name="Google Shape;10250;p78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51" name="Google Shape;10251;p78"/>
          <p:cNvGrpSpPr/>
          <p:nvPr/>
        </p:nvGrpSpPr>
        <p:grpSpPr>
          <a:xfrm>
            <a:off x="6264109" y="4105182"/>
            <a:ext cx="225498" cy="361560"/>
            <a:chOff x="6264109" y="4279432"/>
            <a:chExt cx="225498" cy="361560"/>
          </a:xfrm>
          <a:solidFill>
            <a:schemeClr val="accent1"/>
          </a:solidFill>
        </p:grpSpPr>
        <p:sp>
          <p:nvSpPr>
            <p:cNvPr id="10252" name="Google Shape;10252;p78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53" name="Google Shape;10253;p78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54" name="Google Shape;10254;p78"/>
          <p:cNvGrpSpPr/>
          <p:nvPr/>
        </p:nvGrpSpPr>
        <p:grpSpPr>
          <a:xfrm>
            <a:off x="7929578" y="4110115"/>
            <a:ext cx="395266" cy="351312"/>
            <a:chOff x="7929578" y="4284365"/>
            <a:chExt cx="395266" cy="351312"/>
          </a:xfrm>
          <a:solidFill>
            <a:schemeClr val="accent1"/>
          </a:solidFill>
        </p:grpSpPr>
        <p:sp>
          <p:nvSpPr>
            <p:cNvPr id="10255" name="Google Shape;10255;p78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56" name="Google Shape;10256;p78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57" name="Google Shape;10257;p78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58" name="Google Shape;10258;p78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59" name="Google Shape;10259;p78"/>
          <p:cNvGrpSpPr/>
          <p:nvPr/>
        </p:nvGrpSpPr>
        <p:grpSpPr>
          <a:xfrm>
            <a:off x="6595502" y="4149527"/>
            <a:ext cx="426315" cy="332826"/>
            <a:chOff x="6639652" y="4323777"/>
            <a:chExt cx="426315" cy="332826"/>
          </a:xfrm>
          <a:solidFill>
            <a:schemeClr val="accent1"/>
          </a:solidFill>
        </p:grpSpPr>
        <p:sp>
          <p:nvSpPr>
            <p:cNvPr id="10260" name="Google Shape;10260;p78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1" name="Google Shape;10261;p78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2" name="Google Shape;10262;p78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3" name="Google Shape;10263;p78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4" name="Google Shape;10264;p78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5" name="Google Shape;10265;p78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6" name="Google Shape;10266;p78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7" name="Google Shape;10267;p78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8" name="Google Shape;10268;p78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69" name="Google Shape;10269;p78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70" name="Google Shape;10270;p78"/>
          <p:cNvGrpSpPr/>
          <p:nvPr/>
        </p:nvGrpSpPr>
        <p:grpSpPr>
          <a:xfrm>
            <a:off x="5357662" y="4123387"/>
            <a:ext cx="287275" cy="326296"/>
            <a:chOff x="5357662" y="4297637"/>
            <a:chExt cx="287275" cy="326296"/>
          </a:xfrm>
          <a:solidFill>
            <a:schemeClr val="accent1"/>
          </a:solidFill>
        </p:grpSpPr>
        <p:sp>
          <p:nvSpPr>
            <p:cNvPr id="10271" name="Google Shape;10271;p78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72" name="Google Shape;10272;p78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73" name="Google Shape;10273;p78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74" name="Google Shape;10274;p78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75" name="Google Shape;10275;p78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76" name="Google Shape;10276;p78"/>
          <p:cNvGrpSpPr/>
          <p:nvPr/>
        </p:nvGrpSpPr>
        <p:grpSpPr>
          <a:xfrm>
            <a:off x="5774124" y="4120300"/>
            <a:ext cx="331611" cy="331674"/>
            <a:chOff x="5774124" y="4294550"/>
            <a:chExt cx="331611" cy="331674"/>
          </a:xfrm>
          <a:solidFill>
            <a:schemeClr val="accent1"/>
          </a:solidFill>
        </p:grpSpPr>
        <p:sp>
          <p:nvSpPr>
            <p:cNvPr id="10277" name="Google Shape;10277;p78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78" name="Google Shape;10278;p78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79" name="Google Shape;10279;p78"/>
          <p:cNvGrpSpPr/>
          <p:nvPr/>
        </p:nvGrpSpPr>
        <p:grpSpPr>
          <a:xfrm>
            <a:off x="4890434" y="4113139"/>
            <a:ext cx="345997" cy="346029"/>
            <a:chOff x="4890434" y="4287389"/>
            <a:chExt cx="345997" cy="346029"/>
          </a:xfrm>
          <a:solidFill>
            <a:schemeClr val="accent1"/>
          </a:solidFill>
        </p:grpSpPr>
        <p:sp>
          <p:nvSpPr>
            <p:cNvPr id="10280" name="Google Shape;10280;p78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1" name="Google Shape;10281;p78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2" name="Google Shape;10282;p78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3" name="Google Shape;10283;p78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4" name="Google Shape;10284;p78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5" name="Google Shape;10285;p78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6" name="Google Shape;10286;p78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287" name="Google Shape;10287;p78"/>
          <p:cNvGrpSpPr/>
          <p:nvPr/>
        </p:nvGrpSpPr>
        <p:grpSpPr>
          <a:xfrm>
            <a:off x="2165809" y="3636809"/>
            <a:ext cx="422542" cy="342973"/>
            <a:chOff x="2165809" y="3811059"/>
            <a:chExt cx="422542" cy="342973"/>
          </a:xfrm>
          <a:solidFill>
            <a:schemeClr val="accent1"/>
          </a:solidFill>
        </p:grpSpPr>
        <p:sp>
          <p:nvSpPr>
            <p:cNvPr id="10288" name="Google Shape;10288;p78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89" name="Google Shape;10289;p78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0" name="Google Shape;10290;p78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1" name="Google Shape;10291;p78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2" name="Google Shape;10292;p78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3" name="Google Shape;10293;p78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4" name="Google Shape;10294;p78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5" name="Google Shape;10295;p78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6" name="Google Shape;10296;p78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7" name="Google Shape;10297;p78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8" name="Google Shape;10298;p78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99" name="Google Shape;10299;p78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0" name="Google Shape;10300;p78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1" name="Google Shape;10301;p78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2" name="Google Shape;10302;p78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3" name="Google Shape;10303;p78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4" name="Google Shape;10304;p78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5" name="Google Shape;10305;p78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306" name="Google Shape;10306;p78"/>
          <p:cNvSpPr/>
          <p:nvPr/>
        </p:nvSpPr>
        <p:spPr>
          <a:xfrm>
            <a:off x="6217513" y="3223401"/>
            <a:ext cx="347524" cy="289917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307" name="Google Shape;10307;p78"/>
          <p:cNvGrpSpPr/>
          <p:nvPr/>
        </p:nvGrpSpPr>
        <p:grpSpPr>
          <a:xfrm>
            <a:off x="903530" y="3631875"/>
            <a:ext cx="264550" cy="353222"/>
            <a:chOff x="903530" y="3806125"/>
            <a:chExt cx="264550" cy="353222"/>
          </a:xfrm>
          <a:solidFill>
            <a:schemeClr val="accent1"/>
          </a:solidFill>
        </p:grpSpPr>
        <p:sp>
          <p:nvSpPr>
            <p:cNvPr id="10308" name="Google Shape;10308;p78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09" name="Google Shape;10309;p78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0" name="Google Shape;10310;p78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1" name="Google Shape;10311;p78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12" name="Google Shape;10312;p78"/>
          <p:cNvGrpSpPr/>
          <p:nvPr/>
        </p:nvGrpSpPr>
        <p:grpSpPr>
          <a:xfrm>
            <a:off x="850092" y="3178684"/>
            <a:ext cx="369517" cy="375660"/>
            <a:chOff x="850092" y="3352934"/>
            <a:chExt cx="369517" cy="375660"/>
          </a:xfrm>
          <a:solidFill>
            <a:schemeClr val="accent1"/>
          </a:solidFill>
        </p:grpSpPr>
        <p:sp>
          <p:nvSpPr>
            <p:cNvPr id="10313" name="Google Shape;10313;p78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4" name="Google Shape;10314;p78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5" name="Google Shape;10315;p78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6" name="Google Shape;10316;p78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17" name="Google Shape;10317;p78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18" name="Google Shape;10318;p78"/>
          <p:cNvGrpSpPr/>
          <p:nvPr/>
        </p:nvGrpSpPr>
        <p:grpSpPr>
          <a:xfrm>
            <a:off x="2611458" y="3642124"/>
            <a:ext cx="426329" cy="332375"/>
            <a:chOff x="2611458" y="3816374"/>
            <a:chExt cx="426329" cy="332375"/>
          </a:xfrm>
          <a:solidFill>
            <a:schemeClr val="accent1"/>
          </a:solidFill>
        </p:grpSpPr>
        <p:sp>
          <p:nvSpPr>
            <p:cNvPr id="10319" name="Google Shape;10319;p78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0" name="Google Shape;10320;p78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1" name="Google Shape;10321;p78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2" name="Google Shape;10322;p78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3" name="Google Shape;10323;p78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4" name="Google Shape;10324;p78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5" name="Google Shape;10325;p78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6" name="Google Shape;10326;p78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7" name="Google Shape;10327;p78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28" name="Google Shape;10328;p78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329" name="Google Shape;10329;p78"/>
          <p:cNvSpPr/>
          <p:nvPr/>
        </p:nvSpPr>
        <p:spPr>
          <a:xfrm>
            <a:off x="1752752" y="3629616"/>
            <a:ext cx="356245" cy="356627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330" name="Google Shape;10330;p78"/>
          <p:cNvGrpSpPr/>
          <p:nvPr/>
        </p:nvGrpSpPr>
        <p:grpSpPr>
          <a:xfrm>
            <a:off x="4019984" y="3631143"/>
            <a:ext cx="293704" cy="353954"/>
            <a:chOff x="4019984" y="3805393"/>
            <a:chExt cx="293704" cy="353954"/>
          </a:xfrm>
          <a:solidFill>
            <a:schemeClr val="accent1"/>
          </a:solidFill>
        </p:grpSpPr>
        <p:sp>
          <p:nvSpPr>
            <p:cNvPr id="10331" name="Google Shape;10331;p78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2" name="Google Shape;10332;p78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33" name="Google Shape;10333;p78"/>
          <p:cNvGrpSpPr/>
          <p:nvPr/>
        </p:nvGrpSpPr>
        <p:grpSpPr>
          <a:xfrm>
            <a:off x="8006505" y="3215794"/>
            <a:ext cx="323654" cy="303189"/>
            <a:chOff x="8006505" y="3390044"/>
            <a:chExt cx="323654" cy="303189"/>
          </a:xfrm>
          <a:solidFill>
            <a:schemeClr val="accent1"/>
          </a:solidFill>
        </p:grpSpPr>
        <p:sp>
          <p:nvSpPr>
            <p:cNvPr id="10334" name="Google Shape;10334;p78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5" name="Google Shape;10335;p78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6" name="Google Shape;10336;p78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7" name="Google Shape;10337;p78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8" name="Google Shape;10338;p78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39" name="Google Shape;10339;p78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40" name="Google Shape;10340;p78"/>
          <p:cNvGrpSpPr/>
          <p:nvPr/>
        </p:nvGrpSpPr>
        <p:grpSpPr>
          <a:xfrm>
            <a:off x="1299146" y="3632257"/>
            <a:ext cx="367990" cy="351312"/>
            <a:chOff x="1299146" y="3806507"/>
            <a:chExt cx="367990" cy="351312"/>
          </a:xfrm>
          <a:solidFill>
            <a:schemeClr val="accent1"/>
          </a:solidFill>
        </p:grpSpPr>
        <p:sp>
          <p:nvSpPr>
            <p:cNvPr id="10341" name="Google Shape;10341;p78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42" name="Google Shape;10342;p78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343" name="Google Shape;10343;p78"/>
          <p:cNvSpPr/>
          <p:nvPr/>
        </p:nvSpPr>
        <p:spPr>
          <a:xfrm>
            <a:off x="3524716" y="3629934"/>
            <a:ext cx="389187" cy="355927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344" name="Google Shape;10344;p78"/>
          <p:cNvGrpSpPr/>
          <p:nvPr/>
        </p:nvGrpSpPr>
        <p:grpSpPr>
          <a:xfrm>
            <a:off x="7550258" y="3658420"/>
            <a:ext cx="371395" cy="301279"/>
            <a:chOff x="7550258" y="3832670"/>
            <a:chExt cx="371395" cy="301279"/>
          </a:xfrm>
          <a:solidFill>
            <a:schemeClr val="accent1"/>
          </a:solidFill>
        </p:grpSpPr>
        <p:sp>
          <p:nvSpPr>
            <p:cNvPr id="10345" name="Google Shape;10345;p78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46" name="Google Shape;10346;p78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47" name="Google Shape;10347;p78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48" name="Google Shape;10348;p78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49" name="Google Shape;10349;p78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0" name="Google Shape;10350;p78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1" name="Google Shape;10351;p78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2" name="Google Shape;10352;p78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3" name="Google Shape;10353;p78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4" name="Google Shape;10354;p78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5" name="Google Shape;10355;p78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6" name="Google Shape;10356;p78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7" name="Google Shape;10357;p78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8" name="Google Shape;10358;p78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59" name="Google Shape;10359;p78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60" name="Google Shape;10360;p78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61" name="Google Shape;10361;p78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62" name="Google Shape;10362;p78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363" name="Google Shape;10363;p78"/>
          <p:cNvSpPr/>
          <p:nvPr/>
        </p:nvSpPr>
        <p:spPr>
          <a:xfrm>
            <a:off x="7114476" y="3634549"/>
            <a:ext cx="350548" cy="350548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0364" name="Google Shape;10364;p78"/>
          <p:cNvGrpSpPr/>
          <p:nvPr/>
        </p:nvGrpSpPr>
        <p:grpSpPr>
          <a:xfrm>
            <a:off x="6659725" y="3633785"/>
            <a:ext cx="367608" cy="350548"/>
            <a:chOff x="6659725" y="3808035"/>
            <a:chExt cx="367608" cy="350548"/>
          </a:xfrm>
          <a:solidFill>
            <a:schemeClr val="accent1"/>
          </a:solidFill>
        </p:grpSpPr>
        <p:sp>
          <p:nvSpPr>
            <p:cNvPr id="10365" name="Google Shape;10365;p78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66" name="Google Shape;10366;p78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67" name="Google Shape;10367;p78"/>
          <p:cNvGrpSpPr/>
          <p:nvPr/>
        </p:nvGrpSpPr>
        <p:grpSpPr>
          <a:xfrm>
            <a:off x="6219391" y="3642506"/>
            <a:ext cx="356627" cy="334252"/>
            <a:chOff x="6219391" y="3816756"/>
            <a:chExt cx="356627" cy="334252"/>
          </a:xfrm>
          <a:solidFill>
            <a:schemeClr val="accent1"/>
          </a:solidFill>
        </p:grpSpPr>
        <p:sp>
          <p:nvSpPr>
            <p:cNvPr id="10368" name="Google Shape;10368;p78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69" name="Google Shape;10369;p78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0" name="Google Shape;10370;p78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1" name="Google Shape;10371;p78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72" name="Google Shape;10372;p78"/>
          <p:cNvGrpSpPr/>
          <p:nvPr/>
        </p:nvGrpSpPr>
        <p:grpSpPr>
          <a:xfrm>
            <a:off x="5778676" y="3652722"/>
            <a:ext cx="349052" cy="313055"/>
            <a:chOff x="5778676" y="3826972"/>
            <a:chExt cx="349052" cy="313055"/>
          </a:xfrm>
          <a:solidFill>
            <a:schemeClr val="accent1"/>
          </a:solidFill>
        </p:grpSpPr>
        <p:sp>
          <p:nvSpPr>
            <p:cNvPr id="10373" name="Google Shape;10373;p78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4" name="Google Shape;10374;p78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5" name="Google Shape;10375;p78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6" name="Google Shape;10376;p78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77" name="Google Shape;10377;p78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78" name="Google Shape;10378;p78"/>
          <p:cNvGrpSpPr/>
          <p:nvPr/>
        </p:nvGrpSpPr>
        <p:grpSpPr>
          <a:xfrm>
            <a:off x="5355784" y="3660297"/>
            <a:ext cx="299019" cy="297905"/>
            <a:chOff x="5355784" y="3834547"/>
            <a:chExt cx="299019" cy="297905"/>
          </a:xfrm>
          <a:solidFill>
            <a:schemeClr val="accent1"/>
          </a:solidFill>
        </p:grpSpPr>
        <p:sp>
          <p:nvSpPr>
            <p:cNvPr id="10379" name="Google Shape;10379;p78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80" name="Google Shape;10380;p78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81" name="Google Shape;10381;p78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82" name="Google Shape;10382;p78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383" name="Google Shape;10383;p78"/>
          <p:cNvGrpSpPr/>
          <p:nvPr/>
        </p:nvGrpSpPr>
        <p:grpSpPr>
          <a:xfrm>
            <a:off x="8036455" y="3633021"/>
            <a:ext cx="292176" cy="353985"/>
            <a:chOff x="8036455" y="3807271"/>
            <a:chExt cx="292176" cy="353985"/>
          </a:xfrm>
          <a:solidFill>
            <a:schemeClr val="accent1"/>
          </a:solidFill>
        </p:grpSpPr>
        <p:sp>
          <p:nvSpPr>
            <p:cNvPr id="10384" name="Google Shape;10384;p78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85" name="Google Shape;10385;p78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0386" name="Google Shape;10386;p78"/>
          <p:cNvSpPr txBox="1"/>
          <p:nvPr/>
        </p:nvSpPr>
        <p:spPr>
          <a:xfrm>
            <a:off x="849675" y="511025"/>
            <a:ext cx="3482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نمادهای کسب و کار</a:t>
            </a:r>
            <a:endParaRPr sz="2400" dirty="0">
              <a:cs typeface="B Nazanin" panose="00000700000000000000" pitchFamily="2" charset="-78"/>
            </a:endParaRPr>
          </a:p>
        </p:txBody>
      </p:sp>
      <p:sp>
        <p:nvSpPr>
          <p:cNvPr id="10387" name="Google Shape;10387;p78"/>
          <p:cNvSpPr txBox="1"/>
          <p:nvPr/>
        </p:nvSpPr>
        <p:spPr>
          <a:xfrm>
            <a:off x="4858400" y="511025"/>
            <a:ext cx="3482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>
                <a:cs typeface="B Nazanin" panose="00000700000000000000" pitchFamily="2" charset="-78"/>
              </a:rPr>
              <a:t>نمادهای کار تیمی</a:t>
            </a:r>
            <a:endParaRPr sz="2400" dirty="0">
              <a:cs typeface="B Nazanin" panose="00000700000000000000" pitchFamily="2" charset="-78"/>
            </a:endParaRPr>
          </a:p>
        </p:txBody>
      </p:sp>
      <p:grpSp>
        <p:nvGrpSpPr>
          <p:cNvPr id="10388" name="Google Shape;10388;p78"/>
          <p:cNvGrpSpPr/>
          <p:nvPr/>
        </p:nvGrpSpPr>
        <p:grpSpPr>
          <a:xfrm>
            <a:off x="4874902" y="3634549"/>
            <a:ext cx="345615" cy="350835"/>
            <a:chOff x="4874902" y="3808799"/>
            <a:chExt cx="345615" cy="350835"/>
          </a:xfrm>
          <a:solidFill>
            <a:schemeClr val="accent1"/>
          </a:solidFill>
        </p:grpSpPr>
        <p:sp>
          <p:nvSpPr>
            <p:cNvPr id="10389" name="Google Shape;10389;p78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0" name="Google Shape;10390;p78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1" name="Google Shape;10391;p78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2" name="Google Shape;10392;p78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3" name="Google Shape;10393;p78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4" name="Google Shape;10394;p78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5" name="Google Shape;10395;p78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6" name="Google Shape;10396;p78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7" name="Google Shape;10397;p78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8" name="Google Shape;10398;p78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99" name="Google Shape;10399;p78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0" name="Google Shape;10400;p78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1" name="Google Shape;10401;p78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2" name="Google Shape;10402;p78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3" name="Google Shape;10403;p78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4" name="Google Shape;10404;p78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5" name="Google Shape;10405;p78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406" name="Google Shape;10406;p78"/>
          <p:cNvGrpSpPr/>
          <p:nvPr/>
        </p:nvGrpSpPr>
        <p:grpSpPr>
          <a:xfrm>
            <a:off x="3095745" y="3631143"/>
            <a:ext cx="352840" cy="354717"/>
            <a:chOff x="3095745" y="3805393"/>
            <a:chExt cx="352840" cy="354717"/>
          </a:xfrm>
          <a:solidFill>
            <a:schemeClr val="accent1"/>
          </a:solidFill>
        </p:grpSpPr>
        <p:sp>
          <p:nvSpPr>
            <p:cNvPr id="10407" name="Google Shape;10407;p78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8" name="Google Shape;10408;p78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09" name="Google Shape;10409;p78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10" name="Google Shape;10410;p78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11" name="Google Shape;10411;p78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12" name="Google Shape;10412;p78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80" name="Google Shape;12780;p24"/>
          <p:cNvGrpSpPr/>
          <p:nvPr/>
        </p:nvGrpSpPr>
        <p:grpSpPr>
          <a:xfrm>
            <a:off x="1058569" y="1728647"/>
            <a:ext cx="349000" cy="308675"/>
            <a:chOff x="4720050" y="2514000"/>
            <a:chExt cx="349000" cy="308675"/>
          </a:xfrm>
        </p:grpSpPr>
        <p:sp>
          <p:nvSpPr>
            <p:cNvPr id="12781" name="Google Shape;12781;p24"/>
            <p:cNvSpPr/>
            <p:nvPr/>
          </p:nvSpPr>
          <p:spPr>
            <a:xfrm>
              <a:off x="4720050" y="2514000"/>
              <a:ext cx="349000" cy="308675"/>
            </a:xfrm>
            <a:custGeom>
              <a:avLst/>
              <a:gdLst/>
              <a:ahLst/>
              <a:cxnLst/>
              <a:rect l="l" t="t" r="r" b="b"/>
              <a:pathLst>
                <a:path w="13960" h="12347" extrusionOk="0">
                  <a:moveTo>
                    <a:pt x="5057" y="280"/>
                  </a:moveTo>
                  <a:cubicBezTo>
                    <a:pt x="5336" y="280"/>
                    <a:pt x="5615" y="559"/>
                    <a:pt x="5832" y="1055"/>
                  </a:cubicBezTo>
                  <a:cubicBezTo>
                    <a:pt x="5956" y="1303"/>
                    <a:pt x="6049" y="1614"/>
                    <a:pt x="6111" y="1893"/>
                  </a:cubicBezTo>
                  <a:cubicBezTo>
                    <a:pt x="5754" y="1846"/>
                    <a:pt x="5406" y="1823"/>
                    <a:pt x="5057" y="1823"/>
                  </a:cubicBezTo>
                  <a:cubicBezTo>
                    <a:pt x="4708" y="1823"/>
                    <a:pt x="4359" y="1846"/>
                    <a:pt x="4002" y="1893"/>
                  </a:cubicBezTo>
                  <a:cubicBezTo>
                    <a:pt x="4064" y="1614"/>
                    <a:pt x="4157" y="1303"/>
                    <a:pt x="4281" y="1055"/>
                  </a:cubicBezTo>
                  <a:cubicBezTo>
                    <a:pt x="4498" y="559"/>
                    <a:pt x="4777" y="280"/>
                    <a:pt x="5057" y="280"/>
                  </a:cubicBezTo>
                  <a:close/>
                  <a:moveTo>
                    <a:pt x="4188" y="435"/>
                  </a:moveTo>
                  <a:lnTo>
                    <a:pt x="4188" y="435"/>
                  </a:lnTo>
                  <a:cubicBezTo>
                    <a:pt x="4095" y="590"/>
                    <a:pt x="4002" y="745"/>
                    <a:pt x="3940" y="869"/>
                  </a:cubicBezTo>
                  <a:cubicBezTo>
                    <a:pt x="3785" y="1241"/>
                    <a:pt x="3692" y="1583"/>
                    <a:pt x="3630" y="1955"/>
                  </a:cubicBezTo>
                  <a:cubicBezTo>
                    <a:pt x="3382" y="2017"/>
                    <a:pt x="3164" y="2079"/>
                    <a:pt x="2916" y="2141"/>
                  </a:cubicBezTo>
                  <a:cubicBezTo>
                    <a:pt x="2730" y="2203"/>
                    <a:pt x="2575" y="2296"/>
                    <a:pt x="2420" y="2389"/>
                  </a:cubicBezTo>
                  <a:cubicBezTo>
                    <a:pt x="2637" y="1489"/>
                    <a:pt x="3319" y="745"/>
                    <a:pt x="4188" y="435"/>
                  </a:cubicBezTo>
                  <a:close/>
                  <a:moveTo>
                    <a:pt x="5987" y="466"/>
                  </a:moveTo>
                  <a:cubicBezTo>
                    <a:pt x="6887" y="776"/>
                    <a:pt x="7538" y="1489"/>
                    <a:pt x="7786" y="2389"/>
                  </a:cubicBezTo>
                  <a:cubicBezTo>
                    <a:pt x="7600" y="2296"/>
                    <a:pt x="7445" y="2203"/>
                    <a:pt x="7259" y="2172"/>
                  </a:cubicBezTo>
                  <a:cubicBezTo>
                    <a:pt x="7042" y="2079"/>
                    <a:pt x="6794" y="2017"/>
                    <a:pt x="6545" y="1986"/>
                  </a:cubicBezTo>
                  <a:cubicBezTo>
                    <a:pt x="6483" y="1614"/>
                    <a:pt x="6390" y="1241"/>
                    <a:pt x="6235" y="900"/>
                  </a:cubicBezTo>
                  <a:cubicBezTo>
                    <a:pt x="6173" y="745"/>
                    <a:pt x="6080" y="590"/>
                    <a:pt x="5987" y="466"/>
                  </a:cubicBezTo>
                  <a:close/>
                  <a:moveTo>
                    <a:pt x="3537" y="2389"/>
                  </a:moveTo>
                  <a:lnTo>
                    <a:pt x="3537" y="2389"/>
                  </a:lnTo>
                  <a:cubicBezTo>
                    <a:pt x="3506" y="2606"/>
                    <a:pt x="3506" y="2823"/>
                    <a:pt x="3506" y="3040"/>
                  </a:cubicBezTo>
                  <a:cubicBezTo>
                    <a:pt x="3506" y="3258"/>
                    <a:pt x="3506" y="3506"/>
                    <a:pt x="3537" y="3723"/>
                  </a:cubicBezTo>
                  <a:cubicBezTo>
                    <a:pt x="2761" y="3537"/>
                    <a:pt x="2296" y="3258"/>
                    <a:pt x="2296" y="3040"/>
                  </a:cubicBezTo>
                  <a:cubicBezTo>
                    <a:pt x="2296" y="2823"/>
                    <a:pt x="2761" y="2544"/>
                    <a:pt x="3537" y="2389"/>
                  </a:cubicBezTo>
                  <a:close/>
                  <a:moveTo>
                    <a:pt x="6576" y="2389"/>
                  </a:moveTo>
                  <a:lnTo>
                    <a:pt x="6576" y="2389"/>
                  </a:lnTo>
                  <a:cubicBezTo>
                    <a:pt x="7352" y="2544"/>
                    <a:pt x="7817" y="2823"/>
                    <a:pt x="7817" y="3040"/>
                  </a:cubicBezTo>
                  <a:cubicBezTo>
                    <a:pt x="7817" y="3258"/>
                    <a:pt x="7352" y="3537"/>
                    <a:pt x="6576" y="3723"/>
                  </a:cubicBezTo>
                  <a:cubicBezTo>
                    <a:pt x="6608" y="3506"/>
                    <a:pt x="6608" y="3258"/>
                    <a:pt x="6608" y="3040"/>
                  </a:cubicBezTo>
                  <a:cubicBezTo>
                    <a:pt x="6608" y="2823"/>
                    <a:pt x="6608" y="2606"/>
                    <a:pt x="6576" y="2389"/>
                  </a:cubicBezTo>
                  <a:close/>
                  <a:moveTo>
                    <a:pt x="5057" y="2234"/>
                  </a:moveTo>
                  <a:cubicBezTo>
                    <a:pt x="5429" y="2234"/>
                    <a:pt x="5801" y="2234"/>
                    <a:pt x="6173" y="2296"/>
                  </a:cubicBezTo>
                  <a:cubicBezTo>
                    <a:pt x="6204" y="2544"/>
                    <a:pt x="6204" y="2792"/>
                    <a:pt x="6204" y="3040"/>
                  </a:cubicBezTo>
                  <a:cubicBezTo>
                    <a:pt x="6204" y="3289"/>
                    <a:pt x="6204" y="3537"/>
                    <a:pt x="6173" y="3785"/>
                  </a:cubicBezTo>
                  <a:cubicBezTo>
                    <a:pt x="5801" y="3831"/>
                    <a:pt x="5429" y="3855"/>
                    <a:pt x="5057" y="3855"/>
                  </a:cubicBezTo>
                  <a:cubicBezTo>
                    <a:pt x="4684" y="3855"/>
                    <a:pt x="4312" y="3831"/>
                    <a:pt x="3940" y="3785"/>
                  </a:cubicBezTo>
                  <a:cubicBezTo>
                    <a:pt x="3909" y="3537"/>
                    <a:pt x="3909" y="3289"/>
                    <a:pt x="3909" y="3040"/>
                  </a:cubicBezTo>
                  <a:cubicBezTo>
                    <a:pt x="3909" y="2792"/>
                    <a:pt x="3909" y="2544"/>
                    <a:pt x="3940" y="2296"/>
                  </a:cubicBezTo>
                  <a:cubicBezTo>
                    <a:pt x="4312" y="2265"/>
                    <a:pt x="4684" y="2234"/>
                    <a:pt x="5057" y="2234"/>
                  </a:cubicBezTo>
                  <a:close/>
                  <a:moveTo>
                    <a:pt x="2368" y="3729"/>
                  </a:moveTo>
                  <a:cubicBezTo>
                    <a:pt x="2521" y="3819"/>
                    <a:pt x="2703" y="3879"/>
                    <a:pt x="2885" y="3940"/>
                  </a:cubicBezTo>
                  <a:cubicBezTo>
                    <a:pt x="3102" y="4002"/>
                    <a:pt x="3350" y="4064"/>
                    <a:pt x="3568" y="4126"/>
                  </a:cubicBezTo>
                  <a:cubicBezTo>
                    <a:pt x="3630" y="4498"/>
                    <a:pt x="3754" y="4871"/>
                    <a:pt x="3909" y="5212"/>
                  </a:cubicBezTo>
                  <a:cubicBezTo>
                    <a:pt x="3971" y="5367"/>
                    <a:pt x="4033" y="5491"/>
                    <a:pt x="4126" y="5646"/>
                  </a:cubicBezTo>
                  <a:cubicBezTo>
                    <a:pt x="3269" y="5340"/>
                    <a:pt x="2624" y="4612"/>
                    <a:pt x="2368" y="3729"/>
                  </a:cubicBezTo>
                  <a:close/>
                  <a:moveTo>
                    <a:pt x="7755" y="3754"/>
                  </a:moveTo>
                  <a:lnTo>
                    <a:pt x="7755" y="3754"/>
                  </a:lnTo>
                  <a:cubicBezTo>
                    <a:pt x="7538" y="4653"/>
                    <a:pt x="6856" y="5398"/>
                    <a:pt x="5987" y="5708"/>
                  </a:cubicBezTo>
                  <a:cubicBezTo>
                    <a:pt x="6080" y="5553"/>
                    <a:pt x="6142" y="5429"/>
                    <a:pt x="6235" y="5274"/>
                  </a:cubicBezTo>
                  <a:cubicBezTo>
                    <a:pt x="6359" y="4902"/>
                    <a:pt x="6483" y="4529"/>
                    <a:pt x="6545" y="4157"/>
                  </a:cubicBezTo>
                  <a:cubicBezTo>
                    <a:pt x="6794" y="4126"/>
                    <a:pt x="7011" y="4064"/>
                    <a:pt x="7228" y="4002"/>
                  </a:cubicBezTo>
                  <a:cubicBezTo>
                    <a:pt x="7414" y="3940"/>
                    <a:pt x="7600" y="3847"/>
                    <a:pt x="7755" y="3754"/>
                  </a:cubicBezTo>
                  <a:close/>
                  <a:moveTo>
                    <a:pt x="4002" y="4250"/>
                  </a:moveTo>
                  <a:lnTo>
                    <a:pt x="4002" y="4250"/>
                  </a:lnTo>
                  <a:cubicBezTo>
                    <a:pt x="4359" y="4281"/>
                    <a:pt x="4708" y="4297"/>
                    <a:pt x="5057" y="4297"/>
                  </a:cubicBezTo>
                  <a:cubicBezTo>
                    <a:pt x="5406" y="4297"/>
                    <a:pt x="5754" y="4281"/>
                    <a:pt x="6111" y="4250"/>
                  </a:cubicBezTo>
                  <a:lnTo>
                    <a:pt x="6111" y="4250"/>
                  </a:lnTo>
                  <a:cubicBezTo>
                    <a:pt x="6049" y="4529"/>
                    <a:pt x="5956" y="4808"/>
                    <a:pt x="5832" y="5088"/>
                  </a:cubicBezTo>
                  <a:cubicBezTo>
                    <a:pt x="5615" y="5553"/>
                    <a:pt x="5336" y="5832"/>
                    <a:pt x="5057" y="5832"/>
                  </a:cubicBezTo>
                  <a:cubicBezTo>
                    <a:pt x="4777" y="5832"/>
                    <a:pt x="4498" y="5553"/>
                    <a:pt x="4281" y="5088"/>
                  </a:cubicBezTo>
                  <a:cubicBezTo>
                    <a:pt x="4157" y="4808"/>
                    <a:pt x="4064" y="4529"/>
                    <a:pt x="4002" y="4250"/>
                  </a:cubicBezTo>
                  <a:close/>
                  <a:moveTo>
                    <a:pt x="11819" y="4591"/>
                  </a:moveTo>
                  <a:cubicBezTo>
                    <a:pt x="11850" y="4591"/>
                    <a:pt x="11850" y="4591"/>
                    <a:pt x="11850" y="4622"/>
                  </a:cubicBezTo>
                  <a:lnTo>
                    <a:pt x="11850" y="10981"/>
                  </a:lnTo>
                  <a:lnTo>
                    <a:pt x="2172" y="10981"/>
                  </a:lnTo>
                  <a:lnTo>
                    <a:pt x="2172" y="4622"/>
                  </a:lnTo>
                  <a:cubicBezTo>
                    <a:pt x="2172" y="4591"/>
                    <a:pt x="2172" y="4591"/>
                    <a:pt x="2203" y="4591"/>
                  </a:cubicBezTo>
                  <a:lnTo>
                    <a:pt x="2296" y="4591"/>
                  </a:lnTo>
                  <a:cubicBezTo>
                    <a:pt x="2901" y="5693"/>
                    <a:pt x="3994" y="6243"/>
                    <a:pt x="5088" y="6243"/>
                  </a:cubicBezTo>
                  <a:cubicBezTo>
                    <a:pt x="6181" y="6243"/>
                    <a:pt x="7274" y="5693"/>
                    <a:pt x="7879" y="4591"/>
                  </a:cubicBezTo>
                  <a:close/>
                  <a:moveTo>
                    <a:pt x="12408" y="3692"/>
                  </a:moveTo>
                  <a:cubicBezTo>
                    <a:pt x="12563" y="3692"/>
                    <a:pt x="12687" y="3847"/>
                    <a:pt x="12687" y="4002"/>
                  </a:cubicBezTo>
                  <a:lnTo>
                    <a:pt x="12687" y="10981"/>
                  </a:lnTo>
                  <a:lnTo>
                    <a:pt x="12222" y="10981"/>
                  </a:lnTo>
                  <a:lnTo>
                    <a:pt x="12222" y="4591"/>
                  </a:lnTo>
                  <a:cubicBezTo>
                    <a:pt x="12222" y="4374"/>
                    <a:pt x="12036" y="4157"/>
                    <a:pt x="11788" y="4157"/>
                  </a:cubicBezTo>
                  <a:lnTo>
                    <a:pt x="8034" y="4157"/>
                  </a:lnTo>
                  <a:cubicBezTo>
                    <a:pt x="8096" y="4002"/>
                    <a:pt x="8127" y="3847"/>
                    <a:pt x="8158" y="3692"/>
                  </a:cubicBezTo>
                  <a:close/>
                  <a:moveTo>
                    <a:pt x="5584" y="11385"/>
                  </a:moveTo>
                  <a:lnTo>
                    <a:pt x="5584" y="11912"/>
                  </a:lnTo>
                  <a:lnTo>
                    <a:pt x="621" y="11912"/>
                  </a:lnTo>
                  <a:cubicBezTo>
                    <a:pt x="497" y="11912"/>
                    <a:pt x="404" y="11819"/>
                    <a:pt x="404" y="11726"/>
                  </a:cubicBezTo>
                  <a:lnTo>
                    <a:pt x="404" y="11385"/>
                  </a:lnTo>
                  <a:close/>
                  <a:moveTo>
                    <a:pt x="7972" y="11385"/>
                  </a:moveTo>
                  <a:lnTo>
                    <a:pt x="7972" y="11912"/>
                  </a:lnTo>
                  <a:lnTo>
                    <a:pt x="5987" y="11912"/>
                  </a:lnTo>
                  <a:lnTo>
                    <a:pt x="5987" y="11385"/>
                  </a:lnTo>
                  <a:close/>
                  <a:moveTo>
                    <a:pt x="5057" y="1"/>
                  </a:moveTo>
                  <a:cubicBezTo>
                    <a:pt x="3350" y="1"/>
                    <a:pt x="1924" y="1365"/>
                    <a:pt x="1862" y="3071"/>
                  </a:cubicBezTo>
                  <a:lnTo>
                    <a:pt x="1862" y="3320"/>
                  </a:lnTo>
                  <a:lnTo>
                    <a:pt x="1551" y="3320"/>
                  </a:lnTo>
                  <a:cubicBezTo>
                    <a:pt x="1179" y="3320"/>
                    <a:pt x="869" y="3630"/>
                    <a:pt x="869" y="4002"/>
                  </a:cubicBezTo>
                  <a:lnTo>
                    <a:pt x="869" y="7910"/>
                  </a:lnTo>
                  <a:cubicBezTo>
                    <a:pt x="869" y="8050"/>
                    <a:pt x="970" y="8120"/>
                    <a:pt x="1071" y="8120"/>
                  </a:cubicBezTo>
                  <a:cubicBezTo>
                    <a:pt x="1171" y="8120"/>
                    <a:pt x="1272" y="8050"/>
                    <a:pt x="1272" y="7910"/>
                  </a:cubicBezTo>
                  <a:lnTo>
                    <a:pt x="1272" y="4002"/>
                  </a:lnTo>
                  <a:cubicBezTo>
                    <a:pt x="1272" y="3847"/>
                    <a:pt x="1396" y="3692"/>
                    <a:pt x="1551" y="3692"/>
                  </a:cubicBezTo>
                  <a:lnTo>
                    <a:pt x="1955" y="3692"/>
                  </a:lnTo>
                  <a:cubicBezTo>
                    <a:pt x="1986" y="3878"/>
                    <a:pt x="2017" y="4033"/>
                    <a:pt x="2079" y="4188"/>
                  </a:cubicBezTo>
                  <a:cubicBezTo>
                    <a:pt x="1893" y="4219"/>
                    <a:pt x="1737" y="4405"/>
                    <a:pt x="1737" y="4591"/>
                  </a:cubicBezTo>
                  <a:lnTo>
                    <a:pt x="1737" y="10981"/>
                  </a:lnTo>
                  <a:lnTo>
                    <a:pt x="1272" y="10981"/>
                  </a:lnTo>
                  <a:lnTo>
                    <a:pt x="1272" y="8748"/>
                  </a:lnTo>
                  <a:cubicBezTo>
                    <a:pt x="1272" y="8608"/>
                    <a:pt x="1171" y="8539"/>
                    <a:pt x="1071" y="8539"/>
                  </a:cubicBezTo>
                  <a:cubicBezTo>
                    <a:pt x="970" y="8539"/>
                    <a:pt x="869" y="8608"/>
                    <a:pt x="869" y="8748"/>
                  </a:cubicBezTo>
                  <a:lnTo>
                    <a:pt x="869" y="10981"/>
                  </a:lnTo>
                  <a:lnTo>
                    <a:pt x="373" y="10981"/>
                  </a:lnTo>
                  <a:cubicBezTo>
                    <a:pt x="155" y="10981"/>
                    <a:pt x="0" y="11167"/>
                    <a:pt x="0" y="11385"/>
                  </a:cubicBezTo>
                  <a:lnTo>
                    <a:pt x="0" y="11726"/>
                  </a:lnTo>
                  <a:cubicBezTo>
                    <a:pt x="0" y="12067"/>
                    <a:pt x="249" y="12346"/>
                    <a:pt x="590" y="12346"/>
                  </a:cubicBezTo>
                  <a:lnTo>
                    <a:pt x="9647" y="12346"/>
                  </a:lnTo>
                  <a:cubicBezTo>
                    <a:pt x="9927" y="12346"/>
                    <a:pt x="9927" y="11943"/>
                    <a:pt x="9647" y="11943"/>
                  </a:cubicBezTo>
                  <a:lnTo>
                    <a:pt x="8376" y="11943"/>
                  </a:lnTo>
                  <a:lnTo>
                    <a:pt x="8376" y="11385"/>
                  </a:lnTo>
                  <a:lnTo>
                    <a:pt x="13556" y="11385"/>
                  </a:lnTo>
                  <a:lnTo>
                    <a:pt x="13556" y="11726"/>
                  </a:lnTo>
                  <a:cubicBezTo>
                    <a:pt x="13556" y="11819"/>
                    <a:pt x="13463" y="11912"/>
                    <a:pt x="13339" y="11912"/>
                  </a:cubicBezTo>
                  <a:lnTo>
                    <a:pt x="10485" y="11912"/>
                  </a:lnTo>
                  <a:cubicBezTo>
                    <a:pt x="10206" y="11912"/>
                    <a:pt x="10206" y="12315"/>
                    <a:pt x="10485" y="12315"/>
                  </a:cubicBezTo>
                  <a:lnTo>
                    <a:pt x="13339" y="12315"/>
                  </a:lnTo>
                  <a:cubicBezTo>
                    <a:pt x="13680" y="12315"/>
                    <a:pt x="13959" y="12067"/>
                    <a:pt x="13959" y="11726"/>
                  </a:cubicBezTo>
                  <a:lnTo>
                    <a:pt x="13959" y="11354"/>
                  </a:lnTo>
                  <a:cubicBezTo>
                    <a:pt x="13959" y="11136"/>
                    <a:pt x="13773" y="10981"/>
                    <a:pt x="13556" y="10981"/>
                  </a:cubicBezTo>
                  <a:lnTo>
                    <a:pt x="13091" y="10981"/>
                  </a:lnTo>
                  <a:lnTo>
                    <a:pt x="13091" y="4002"/>
                  </a:lnTo>
                  <a:cubicBezTo>
                    <a:pt x="13091" y="3630"/>
                    <a:pt x="12780" y="3320"/>
                    <a:pt x="12408" y="3320"/>
                  </a:cubicBezTo>
                  <a:lnTo>
                    <a:pt x="8221" y="3320"/>
                  </a:lnTo>
                  <a:lnTo>
                    <a:pt x="8221" y="3071"/>
                  </a:lnTo>
                  <a:cubicBezTo>
                    <a:pt x="8158" y="1365"/>
                    <a:pt x="6763" y="1"/>
                    <a:pt x="50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2" name="Google Shape;12782;p24"/>
            <p:cNvSpPr/>
            <p:nvPr/>
          </p:nvSpPr>
          <p:spPr>
            <a:xfrm>
              <a:off x="4899950" y="2695450"/>
              <a:ext cx="101625" cy="78350"/>
            </a:xfrm>
            <a:custGeom>
              <a:avLst/>
              <a:gdLst/>
              <a:ahLst/>
              <a:cxnLst/>
              <a:rect l="l" t="t" r="r" b="b"/>
              <a:pathLst>
                <a:path w="4065" h="3134" extrusionOk="0">
                  <a:moveTo>
                    <a:pt x="1056" y="404"/>
                  </a:moveTo>
                  <a:lnTo>
                    <a:pt x="1087" y="435"/>
                  </a:lnTo>
                  <a:lnTo>
                    <a:pt x="1118" y="435"/>
                  </a:lnTo>
                  <a:cubicBezTo>
                    <a:pt x="1490" y="435"/>
                    <a:pt x="1800" y="745"/>
                    <a:pt x="1800" y="1087"/>
                  </a:cubicBezTo>
                  <a:lnTo>
                    <a:pt x="1800" y="2141"/>
                  </a:lnTo>
                  <a:cubicBezTo>
                    <a:pt x="1598" y="1971"/>
                    <a:pt x="1350" y="1885"/>
                    <a:pt x="1098" y="1885"/>
                  </a:cubicBezTo>
                  <a:cubicBezTo>
                    <a:pt x="846" y="1885"/>
                    <a:pt x="590" y="1971"/>
                    <a:pt x="373" y="2141"/>
                  </a:cubicBezTo>
                  <a:lnTo>
                    <a:pt x="373" y="1087"/>
                  </a:lnTo>
                  <a:cubicBezTo>
                    <a:pt x="373" y="714"/>
                    <a:pt x="683" y="404"/>
                    <a:pt x="1056" y="404"/>
                  </a:cubicBezTo>
                  <a:close/>
                  <a:moveTo>
                    <a:pt x="2917" y="404"/>
                  </a:moveTo>
                  <a:lnTo>
                    <a:pt x="2917" y="435"/>
                  </a:lnTo>
                  <a:lnTo>
                    <a:pt x="2979" y="435"/>
                  </a:lnTo>
                  <a:cubicBezTo>
                    <a:pt x="3351" y="435"/>
                    <a:pt x="3661" y="745"/>
                    <a:pt x="3661" y="1118"/>
                  </a:cubicBezTo>
                  <a:lnTo>
                    <a:pt x="3661" y="2172"/>
                  </a:lnTo>
                  <a:cubicBezTo>
                    <a:pt x="3444" y="1986"/>
                    <a:pt x="3196" y="1893"/>
                    <a:pt x="2948" y="1893"/>
                  </a:cubicBezTo>
                  <a:cubicBezTo>
                    <a:pt x="2669" y="1893"/>
                    <a:pt x="2420" y="1986"/>
                    <a:pt x="2234" y="2172"/>
                  </a:cubicBezTo>
                  <a:lnTo>
                    <a:pt x="2234" y="1087"/>
                  </a:lnTo>
                  <a:cubicBezTo>
                    <a:pt x="2234" y="714"/>
                    <a:pt x="2544" y="404"/>
                    <a:pt x="2917" y="404"/>
                  </a:cubicBezTo>
                  <a:close/>
                  <a:moveTo>
                    <a:pt x="1102" y="2312"/>
                  </a:moveTo>
                  <a:cubicBezTo>
                    <a:pt x="1358" y="2312"/>
                    <a:pt x="1614" y="2452"/>
                    <a:pt x="1738" y="2731"/>
                  </a:cubicBezTo>
                  <a:lnTo>
                    <a:pt x="466" y="2731"/>
                  </a:lnTo>
                  <a:cubicBezTo>
                    <a:pt x="590" y="2452"/>
                    <a:pt x="846" y="2312"/>
                    <a:pt x="1102" y="2312"/>
                  </a:cubicBezTo>
                  <a:close/>
                  <a:moveTo>
                    <a:pt x="2932" y="2312"/>
                  </a:moveTo>
                  <a:cubicBezTo>
                    <a:pt x="3188" y="2312"/>
                    <a:pt x="3444" y="2452"/>
                    <a:pt x="3568" y="2731"/>
                  </a:cubicBezTo>
                  <a:lnTo>
                    <a:pt x="2296" y="2731"/>
                  </a:lnTo>
                  <a:cubicBezTo>
                    <a:pt x="2420" y="2452"/>
                    <a:pt x="2676" y="2312"/>
                    <a:pt x="2932" y="2312"/>
                  </a:cubicBezTo>
                  <a:close/>
                  <a:moveTo>
                    <a:pt x="1087" y="1"/>
                  </a:moveTo>
                  <a:cubicBezTo>
                    <a:pt x="497" y="1"/>
                    <a:pt x="1" y="497"/>
                    <a:pt x="1" y="1087"/>
                  </a:cubicBezTo>
                  <a:lnTo>
                    <a:pt x="1" y="2917"/>
                  </a:lnTo>
                  <a:cubicBezTo>
                    <a:pt x="1" y="3041"/>
                    <a:pt x="94" y="3134"/>
                    <a:pt x="187" y="3134"/>
                  </a:cubicBezTo>
                  <a:lnTo>
                    <a:pt x="3847" y="3134"/>
                  </a:lnTo>
                  <a:cubicBezTo>
                    <a:pt x="3971" y="3134"/>
                    <a:pt x="4064" y="3041"/>
                    <a:pt x="4064" y="2917"/>
                  </a:cubicBezTo>
                  <a:lnTo>
                    <a:pt x="4064" y="1087"/>
                  </a:lnTo>
                  <a:cubicBezTo>
                    <a:pt x="4064" y="497"/>
                    <a:pt x="3568" y="1"/>
                    <a:pt x="2979" y="1"/>
                  </a:cubicBezTo>
                  <a:lnTo>
                    <a:pt x="2917" y="1"/>
                  </a:lnTo>
                  <a:cubicBezTo>
                    <a:pt x="2575" y="1"/>
                    <a:pt x="2234" y="187"/>
                    <a:pt x="2017" y="466"/>
                  </a:cubicBezTo>
                  <a:cubicBezTo>
                    <a:pt x="1831" y="187"/>
                    <a:pt x="1490" y="1"/>
                    <a:pt x="11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3" name="Google Shape;12783;p24"/>
            <p:cNvSpPr/>
            <p:nvPr/>
          </p:nvSpPr>
          <p:spPr>
            <a:xfrm>
              <a:off x="4842575" y="2718525"/>
              <a:ext cx="11650" cy="10300"/>
            </a:xfrm>
            <a:custGeom>
              <a:avLst/>
              <a:gdLst/>
              <a:ahLst/>
              <a:cxnLst/>
              <a:rect l="l" t="t" r="r" b="b"/>
              <a:pathLst>
                <a:path w="466" h="412" extrusionOk="0">
                  <a:moveTo>
                    <a:pt x="219" y="1"/>
                  </a:moveTo>
                  <a:cubicBezTo>
                    <a:pt x="198" y="1"/>
                    <a:pt x="177" y="3"/>
                    <a:pt x="156" y="9"/>
                  </a:cubicBezTo>
                  <a:lnTo>
                    <a:pt x="187" y="9"/>
                  </a:lnTo>
                  <a:cubicBezTo>
                    <a:pt x="62" y="40"/>
                    <a:pt x="0" y="164"/>
                    <a:pt x="31" y="257"/>
                  </a:cubicBezTo>
                  <a:cubicBezTo>
                    <a:pt x="62" y="350"/>
                    <a:pt x="125" y="412"/>
                    <a:pt x="218" y="412"/>
                  </a:cubicBezTo>
                  <a:lnTo>
                    <a:pt x="280" y="412"/>
                  </a:lnTo>
                  <a:cubicBezTo>
                    <a:pt x="404" y="381"/>
                    <a:pt x="466" y="257"/>
                    <a:pt x="435" y="164"/>
                  </a:cubicBezTo>
                  <a:cubicBezTo>
                    <a:pt x="409" y="61"/>
                    <a:pt x="319" y="1"/>
                    <a:pt x="21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4" name="Google Shape;12784;p24"/>
            <p:cNvSpPr/>
            <p:nvPr/>
          </p:nvSpPr>
          <p:spPr>
            <a:xfrm>
              <a:off x="4841950" y="2699300"/>
              <a:ext cx="11500" cy="7500"/>
            </a:xfrm>
            <a:custGeom>
              <a:avLst/>
              <a:gdLst/>
              <a:ahLst/>
              <a:cxnLst/>
              <a:rect l="l" t="t" r="r" b="b"/>
              <a:pathLst>
                <a:path w="460" h="300" extrusionOk="0">
                  <a:moveTo>
                    <a:pt x="217" y="1"/>
                  </a:moveTo>
                  <a:cubicBezTo>
                    <a:pt x="0" y="1"/>
                    <a:pt x="251" y="299"/>
                    <a:pt x="372" y="299"/>
                  </a:cubicBezTo>
                  <a:cubicBezTo>
                    <a:pt x="411" y="299"/>
                    <a:pt x="436" y="269"/>
                    <a:pt x="429" y="188"/>
                  </a:cubicBezTo>
                  <a:lnTo>
                    <a:pt x="429" y="188"/>
                  </a:lnTo>
                  <a:lnTo>
                    <a:pt x="460" y="219"/>
                  </a:lnTo>
                  <a:cubicBezTo>
                    <a:pt x="460" y="95"/>
                    <a:pt x="367" y="2"/>
                    <a:pt x="243" y="2"/>
                  </a:cubicBezTo>
                  <a:cubicBezTo>
                    <a:pt x="233" y="1"/>
                    <a:pt x="2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5" name="Google Shape;12785;p24"/>
            <p:cNvSpPr/>
            <p:nvPr/>
          </p:nvSpPr>
          <p:spPr>
            <a:xfrm>
              <a:off x="4841225" y="2679175"/>
              <a:ext cx="11450" cy="7900"/>
            </a:xfrm>
            <a:custGeom>
              <a:avLst/>
              <a:gdLst/>
              <a:ahLst/>
              <a:cxnLst/>
              <a:rect l="l" t="t" r="r" b="b"/>
              <a:pathLst>
                <a:path w="458" h="316" extrusionOk="0">
                  <a:moveTo>
                    <a:pt x="241" y="1"/>
                  </a:moveTo>
                  <a:cubicBezTo>
                    <a:pt x="1" y="1"/>
                    <a:pt x="261" y="315"/>
                    <a:pt x="392" y="315"/>
                  </a:cubicBezTo>
                  <a:cubicBezTo>
                    <a:pt x="430" y="315"/>
                    <a:pt x="458" y="288"/>
                    <a:pt x="458" y="218"/>
                  </a:cubicBezTo>
                  <a:cubicBezTo>
                    <a:pt x="458" y="94"/>
                    <a:pt x="365" y="1"/>
                    <a:pt x="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6" name="Google Shape;12786;p24"/>
            <p:cNvSpPr/>
            <p:nvPr/>
          </p:nvSpPr>
          <p:spPr>
            <a:xfrm>
              <a:off x="4856525" y="2731750"/>
              <a:ext cx="11675" cy="10275"/>
            </a:xfrm>
            <a:custGeom>
              <a:avLst/>
              <a:gdLst/>
              <a:ahLst/>
              <a:cxnLst/>
              <a:rect l="l" t="t" r="r" b="b"/>
              <a:pathLst>
                <a:path w="467" h="411" extrusionOk="0">
                  <a:moveTo>
                    <a:pt x="232" y="1"/>
                  </a:moveTo>
                  <a:cubicBezTo>
                    <a:pt x="132" y="1"/>
                    <a:pt x="59" y="81"/>
                    <a:pt x="32" y="162"/>
                  </a:cubicBezTo>
                  <a:cubicBezTo>
                    <a:pt x="1" y="286"/>
                    <a:pt x="94" y="379"/>
                    <a:pt x="187" y="410"/>
                  </a:cubicBezTo>
                  <a:lnTo>
                    <a:pt x="249" y="410"/>
                  </a:lnTo>
                  <a:cubicBezTo>
                    <a:pt x="342" y="410"/>
                    <a:pt x="404" y="348"/>
                    <a:pt x="435" y="255"/>
                  </a:cubicBezTo>
                  <a:cubicBezTo>
                    <a:pt x="466" y="131"/>
                    <a:pt x="404" y="38"/>
                    <a:pt x="280" y="7"/>
                  </a:cubicBezTo>
                  <a:cubicBezTo>
                    <a:pt x="263" y="3"/>
                    <a:pt x="247" y="1"/>
                    <a:pt x="2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87" name="Google Shape;12787;p24"/>
            <p:cNvSpPr/>
            <p:nvPr/>
          </p:nvSpPr>
          <p:spPr>
            <a:xfrm>
              <a:off x="4875925" y="2731750"/>
              <a:ext cx="11650" cy="10275"/>
            </a:xfrm>
            <a:custGeom>
              <a:avLst/>
              <a:gdLst/>
              <a:ahLst/>
              <a:cxnLst/>
              <a:rect l="l" t="t" r="r" b="b"/>
              <a:pathLst>
                <a:path w="466" h="411" extrusionOk="0">
                  <a:moveTo>
                    <a:pt x="231" y="1"/>
                  </a:moveTo>
                  <a:cubicBezTo>
                    <a:pt x="132" y="1"/>
                    <a:pt x="58" y="81"/>
                    <a:pt x="31" y="162"/>
                  </a:cubicBezTo>
                  <a:cubicBezTo>
                    <a:pt x="0" y="286"/>
                    <a:pt x="93" y="379"/>
                    <a:pt x="186" y="410"/>
                  </a:cubicBezTo>
                  <a:lnTo>
                    <a:pt x="248" y="410"/>
                  </a:lnTo>
                  <a:cubicBezTo>
                    <a:pt x="341" y="410"/>
                    <a:pt x="404" y="348"/>
                    <a:pt x="435" y="255"/>
                  </a:cubicBezTo>
                  <a:cubicBezTo>
                    <a:pt x="466" y="131"/>
                    <a:pt x="404" y="38"/>
                    <a:pt x="279" y="7"/>
                  </a:cubicBezTo>
                  <a:cubicBezTo>
                    <a:pt x="263" y="3"/>
                    <a:pt x="247" y="1"/>
                    <a:pt x="2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88" name="Google Shape;12788;p24"/>
          <p:cNvGrpSpPr/>
          <p:nvPr/>
        </p:nvGrpSpPr>
        <p:grpSpPr>
          <a:xfrm>
            <a:off x="1732945" y="1784561"/>
            <a:ext cx="349000" cy="267575"/>
            <a:chOff x="3960075" y="2532600"/>
            <a:chExt cx="349000" cy="267575"/>
          </a:xfrm>
        </p:grpSpPr>
        <p:sp>
          <p:nvSpPr>
            <p:cNvPr id="12789" name="Google Shape;12789;p24"/>
            <p:cNvSpPr/>
            <p:nvPr/>
          </p:nvSpPr>
          <p:spPr>
            <a:xfrm>
              <a:off x="4224900" y="2553550"/>
              <a:ext cx="11275" cy="7900"/>
            </a:xfrm>
            <a:custGeom>
              <a:avLst/>
              <a:gdLst/>
              <a:ahLst/>
              <a:cxnLst/>
              <a:rect l="l" t="t" r="r" b="b"/>
              <a:pathLst>
                <a:path w="451" h="316" extrusionOk="0">
                  <a:moveTo>
                    <a:pt x="264" y="1"/>
                  </a:moveTo>
                  <a:cubicBezTo>
                    <a:pt x="1" y="1"/>
                    <a:pt x="256" y="315"/>
                    <a:pt x="385" y="315"/>
                  </a:cubicBezTo>
                  <a:cubicBezTo>
                    <a:pt x="423" y="315"/>
                    <a:pt x="450" y="288"/>
                    <a:pt x="450" y="218"/>
                  </a:cubicBezTo>
                  <a:cubicBezTo>
                    <a:pt x="450" y="94"/>
                    <a:pt x="357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0" name="Google Shape;12790;p24"/>
            <p:cNvSpPr/>
            <p:nvPr/>
          </p:nvSpPr>
          <p:spPr>
            <a:xfrm>
              <a:off x="4245850" y="2553550"/>
              <a:ext cx="12025" cy="7900"/>
            </a:xfrm>
            <a:custGeom>
              <a:avLst/>
              <a:gdLst/>
              <a:ahLst/>
              <a:cxnLst/>
              <a:rect l="l" t="t" r="r" b="b"/>
              <a:pathLst>
                <a:path w="481" h="316" extrusionOk="0">
                  <a:moveTo>
                    <a:pt x="264" y="1"/>
                  </a:moveTo>
                  <a:cubicBezTo>
                    <a:pt x="0" y="1"/>
                    <a:pt x="274" y="315"/>
                    <a:pt x="411" y="315"/>
                  </a:cubicBezTo>
                  <a:cubicBezTo>
                    <a:pt x="452" y="315"/>
                    <a:pt x="481" y="288"/>
                    <a:pt x="481" y="218"/>
                  </a:cubicBezTo>
                  <a:cubicBezTo>
                    <a:pt x="481" y="94"/>
                    <a:pt x="388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1" name="Google Shape;12791;p24"/>
            <p:cNvSpPr/>
            <p:nvPr/>
          </p:nvSpPr>
          <p:spPr>
            <a:xfrm>
              <a:off x="4267375" y="2553550"/>
              <a:ext cx="11450" cy="7900"/>
            </a:xfrm>
            <a:custGeom>
              <a:avLst/>
              <a:gdLst/>
              <a:ahLst/>
              <a:cxnLst/>
              <a:rect l="l" t="t" r="r" b="b"/>
              <a:pathLst>
                <a:path w="458" h="316" extrusionOk="0">
                  <a:moveTo>
                    <a:pt x="240" y="1"/>
                  </a:moveTo>
                  <a:cubicBezTo>
                    <a:pt x="1" y="1"/>
                    <a:pt x="261" y="315"/>
                    <a:pt x="392" y="315"/>
                  </a:cubicBezTo>
                  <a:cubicBezTo>
                    <a:pt x="430" y="315"/>
                    <a:pt x="457" y="288"/>
                    <a:pt x="457" y="218"/>
                  </a:cubicBezTo>
                  <a:cubicBezTo>
                    <a:pt x="457" y="94"/>
                    <a:pt x="364" y="1"/>
                    <a:pt x="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2" name="Google Shape;12792;p24"/>
            <p:cNvSpPr/>
            <p:nvPr/>
          </p:nvSpPr>
          <p:spPr>
            <a:xfrm>
              <a:off x="3960075" y="2532600"/>
              <a:ext cx="349000" cy="267575"/>
            </a:xfrm>
            <a:custGeom>
              <a:avLst/>
              <a:gdLst/>
              <a:ahLst/>
              <a:cxnLst/>
              <a:rect l="l" t="t" r="r" b="b"/>
              <a:pathLst>
                <a:path w="13960" h="10703" extrusionOk="0">
                  <a:moveTo>
                    <a:pt x="13525" y="404"/>
                  </a:moveTo>
                  <a:lnTo>
                    <a:pt x="13525" y="1676"/>
                  </a:lnTo>
                  <a:lnTo>
                    <a:pt x="5243" y="1676"/>
                  </a:lnTo>
                  <a:cubicBezTo>
                    <a:pt x="4964" y="1676"/>
                    <a:pt x="4964" y="2079"/>
                    <a:pt x="5243" y="2079"/>
                  </a:cubicBezTo>
                  <a:lnTo>
                    <a:pt x="7507" y="2079"/>
                  </a:lnTo>
                  <a:lnTo>
                    <a:pt x="7507" y="9090"/>
                  </a:lnTo>
                  <a:lnTo>
                    <a:pt x="404" y="9090"/>
                  </a:lnTo>
                  <a:lnTo>
                    <a:pt x="404" y="2079"/>
                  </a:lnTo>
                  <a:lnTo>
                    <a:pt x="4405" y="2079"/>
                  </a:lnTo>
                  <a:cubicBezTo>
                    <a:pt x="4684" y="2079"/>
                    <a:pt x="4684" y="1676"/>
                    <a:pt x="4405" y="1676"/>
                  </a:cubicBezTo>
                  <a:lnTo>
                    <a:pt x="404" y="1676"/>
                  </a:lnTo>
                  <a:lnTo>
                    <a:pt x="404" y="404"/>
                  </a:lnTo>
                  <a:close/>
                  <a:moveTo>
                    <a:pt x="13556" y="2079"/>
                  </a:moveTo>
                  <a:lnTo>
                    <a:pt x="13556" y="9090"/>
                  </a:lnTo>
                  <a:lnTo>
                    <a:pt x="7941" y="9090"/>
                  </a:lnTo>
                  <a:lnTo>
                    <a:pt x="7941" y="2079"/>
                  </a:lnTo>
                  <a:close/>
                  <a:moveTo>
                    <a:pt x="404" y="1"/>
                  </a:moveTo>
                  <a:cubicBezTo>
                    <a:pt x="187" y="1"/>
                    <a:pt x="0" y="187"/>
                    <a:pt x="0" y="404"/>
                  </a:cubicBezTo>
                  <a:lnTo>
                    <a:pt x="0" y="10299"/>
                  </a:lnTo>
                  <a:cubicBezTo>
                    <a:pt x="0" y="10516"/>
                    <a:pt x="187" y="10703"/>
                    <a:pt x="404" y="10703"/>
                  </a:cubicBezTo>
                  <a:lnTo>
                    <a:pt x="6359" y="10703"/>
                  </a:lnTo>
                  <a:cubicBezTo>
                    <a:pt x="6484" y="10703"/>
                    <a:pt x="6577" y="10610"/>
                    <a:pt x="6577" y="10516"/>
                  </a:cubicBezTo>
                  <a:cubicBezTo>
                    <a:pt x="6577" y="10392"/>
                    <a:pt x="6484" y="10299"/>
                    <a:pt x="6359" y="10299"/>
                  </a:cubicBezTo>
                  <a:lnTo>
                    <a:pt x="404" y="10299"/>
                  </a:lnTo>
                  <a:lnTo>
                    <a:pt x="404" y="9524"/>
                  </a:lnTo>
                  <a:lnTo>
                    <a:pt x="13556" y="9524"/>
                  </a:lnTo>
                  <a:lnTo>
                    <a:pt x="13556" y="10299"/>
                  </a:lnTo>
                  <a:lnTo>
                    <a:pt x="7197" y="10299"/>
                  </a:lnTo>
                  <a:cubicBezTo>
                    <a:pt x="7073" y="10299"/>
                    <a:pt x="6980" y="10392"/>
                    <a:pt x="6980" y="10516"/>
                  </a:cubicBezTo>
                  <a:cubicBezTo>
                    <a:pt x="6980" y="10610"/>
                    <a:pt x="7073" y="10703"/>
                    <a:pt x="7197" y="10703"/>
                  </a:cubicBezTo>
                  <a:lnTo>
                    <a:pt x="13556" y="10703"/>
                  </a:lnTo>
                  <a:cubicBezTo>
                    <a:pt x="13773" y="10703"/>
                    <a:pt x="13959" y="10516"/>
                    <a:pt x="13959" y="10299"/>
                  </a:cubicBezTo>
                  <a:lnTo>
                    <a:pt x="13959" y="404"/>
                  </a:lnTo>
                  <a:cubicBezTo>
                    <a:pt x="13959" y="187"/>
                    <a:pt x="13773" y="1"/>
                    <a:pt x="135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3" name="Google Shape;12793;p24"/>
            <p:cNvSpPr/>
            <p:nvPr/>
          </p:nvSpPr>
          <p:spPr>
            <a:xfrm>
              <a:off x="3983350" y="2627800"/>
              <a:ext cx="146575" cy="101225"/>
            </a:xfrm>
            <a:custGeom>
              <a:avLst/>
              <a:gdLst/>
              <a:ahLst/>
              <a:cxnLst/>
              <a:rect l="l" t="t" r="r" b="b"/>
              <a:pathLst>
                <a:path w="5863" h="4049" extrusionOk="0">
                  <a:moveTo>
                    <a:pt x="2900" y="396"/>
                  </a:moveTo>
                  <a:cubicBezTo>
                    <a:pt x="2947" y="396"/>
                    <a:pt x="2993" y="412"/>
                    <a:pt x="3040" y="443"/>
                  </a:cubicBezTo>
                  <a:lnTo>
                    <a:pt x="5242" y="1435"/>
                  </a:lnTo>
                  <a:lnTo>
                    <a:pt x="3040" y="2490"/>
                  </a:lnTo>
                  <a:lnTo>
                    <a:pt x="2792" y="2490"/>
                  </a:lnTo>
                  <a:lnTo>
                    <a:pt x="558" y="1435"/>
                  </a:lnTo>
                  <a:lnTo>
                    <a:pt x="2761" y="443"/>
                  </a:lnTo>
                  <a:cubicBezTo>
                    <a:pt x="2807" y="412"/>
                    <a:pt x="2854" y="396"/>
                    <a:pt x="2900" y="396"/>
                  </a:cubicBezTo>
                  <a:close/>
                  <a:moveTo>
                    <a:pt x="4343" y="2335"/>
                  </a:moveTo>
                  <a:lnTo>
                    <a:pt x="4343" y="3327"/>
                  </a:lnTo>
                  <a:lnTo>
                    <a:pt x="4157" y="3389"/>
                  </a:lnTo>
                  <a:cubicBezTo>
                    <a:pt x="3753" y="3545"/>
                    <a:pt x="3335" y="3622"/>
                    <a:pt x="2920" y="3622"/>
                  </a:cubicBezTo>
                  <a:cubicBezTo>
                    <a:pt x="2505" y="3622"/>
                    <a:pt x="2094" y="3545"/>
                    <a:pt x="1706" y="3389"/>
                  </a:cubicBezTo>
                  <a:lnTo>
                    <a:pt x="1520" y="3327"/>
                  </a:lnTo>
                  <a:lnTo>
                    <a:pt x="1520" y="2335"/>
                  </a:lnTo>
                  <a:lnTo>
                    <a:pt x="2637" y="2862"/>
                  </a:lnTo>
                  <a:cubicBezTo>
                    <a:pt x="2714" y="2909"/>
                    <a:pt x="2807" y="2932"/>
                    <a:pt x="2904" y="2932"/>
                  </a:cubicBezTo>
                  <a:cubicBezTo>
                    <a:pt x="3001" y="2932"/>
                    <a:pt x="3102" y="2909"/>
                    <a:pt x="3195" y="2862"/>
                  </a:cubicBezTo>
                  <a:lnTo>
                    <a:pt x="4343" y="2335"/>
                  </a:lnTo>
                  <a:close/>
                  <a:moveTo>
                    <a:pt x="2920" y="1"/>
                  </a:moveTo>
                  <a:cubicBezTo>
                    <a:pt x="2807" y="1"/>
                    <a:pt x="2699" y="24"/>
                    <a:pt x="2606" y="70"/>
                  </a:cubicBezTo>
                  <a:lnTo>
                    <a:pt x="248" y="1156"/>
                  </a:lnTo>
                  <a:cubicBezTo>
                    <a:pt x="0" y="1280"/>
                    <a:pt x="0" y="1652"/>
                    <a:pt x="279" y="1745"/>
                  </a:cubicBezTo>
                  <a:lnTo>
                    <a:pt x="1117" y="2149"/>
                  </a:lnTo>
                  <a:lnTo>
                    <a:pt x="1117" y="3389"/>
                  </a:lnTo>
                  <a:cubicBezTo>
                    <a:pt x="1117" y="3513"/>
                    <a:pt x="1179" y="3607"/>
                    <a:pt x="1303" y="3669"/>
                  </a:cubicBezTo>
                  <a:lnTo>
                    <a:pt x="1582" y="3793"/>
                  </a:lnTo>
                  <a:cubicBezTo>
                    <a:pt x="2016" y="3963"/>
                    <a:pt x="2474" y="4049"/>
                    <a:pt x="2931" y="4049"/>
                  </a:cubicBezTo>
                  <a:cubicBezTo>
                    <a:pt x="3389" y="4049"/>
                    <a:pt x="3846" y="3963"/>
                    <a:pt x="4281" y="3793"/>
                  </a:cubicBezTo>
                  <a:lnTo>
                    <a:pt x="4560" y="3669"/>
                  </a:lnTo>
                  <a:cubicBezTo>
                    <a:pt x="4653" y="3607"/>
                    <a:pt x="4746" y="3513"/>
                    <a:pt x="4746" y="3389"/>
                  </a:cubicBezTo>
                  <a:lnTo>
                    <a:pt x="4746" y="2149"/>
                  </a:lnTo>
                  <a:lnTo>
                    <a:pt x="5584" y="1745"/>
                  </a:lnTo>
                  <a:cubicBezTo>
                    <a:pt x="5832" y="1652"/>
                    <a:pt x="5863" y="1280"/>
                    <a:pt x="5615" y="1156"/>
                  </a:cubicBezTo>
                  <a:lnTo>
                    <a:pt x="3257" y="70"/>
                  </a:lnTo>
                  <a:cubicBezTo>
                    <a:pt x="3149" y="24"/>
                    <a:pt x="3032" y="1"/>
                    <a:pt x="29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4" name="Google Shape;12794;p24"/>
            <p:cNvSpPr/>
            <p:nvPr/>
          </p:nvSpPr>
          <p:spPr>
            <a:xfrm>
              <a:off x="4177975" y="2608600"/>
              <a:ext cx="10125" cy="10125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187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187" y="404"/>
                  </a:cubicBezTo>
                  <a:cubicBezTo>
                    <a:pt x="311" y="404"/>
                    <a:pt x="404" y="311"/>
                    <a:pt x="404" y="218"/>
                  </a:cubicBezTo>
                  <a:cubicBezTo>
                    <a:pt x="404" y="94"/>
                    <a:pt x="311" y="1"/>
                    <a:pt x="1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5" name="Google Shape;12795;p24"/>
            <p:cNvSpPr/>
            <p:nvPr/>
          </p:nvSpPr>
          <p:spPr>
            <a:xfrm>
              <a:off x="4175650" y="2638075"/>
              <a:ext cx="12450" cy="10875"/>
            </a:xfrm>
            <a:custGeom>
              <a:avLst/>
              <a:gdLst/>
              <a:ahLst/>
              <a:cxnLst/>
              <a:rect l="l" t="t" r="r" b="b"/>
              <a:pathLst>
                <a:path w="498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cubicBezTo>
                    <a:pt x="404" y="435"/>
                    <a:pt x="497" y="342"/>
                    <a:pt x="497" y="218"/>
                  </a:cubicBezTo>
                  <a:cubicBezTo>
                    <a:pt x="497" y="94"/>
                    <a:pt x="404" y="1"/>
                    <a:pt x="2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6" name="Google Shape;12796;p24"/>
            <p:cNvSpPr/>
            <p:nvPr/>
          </p:nvSpPr>
          <p:spPr>
            <a:xfrm>
              <a:off x="4177975" y="2668325"/>
              <a:ext cx="10125" cy="10100"/>
            </a:xfrm>
            <a:custGeom>
              <a:avLst/>
              <a:gdLst/>
              <a:ahLst/>
              <a:cxnLst/>
              <a:rect l="l" t="t" r="r" b="b"/>
              <a:pathLst>
                <a:path w="405" h="404" extrusionOk="0">
                  <a:moveTo>
                    <a:pt x="187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1"/>
                    <a:pt x="94" y="404"/>
                    <a:pt x="187" y="404"/>
                  </a:cubicBezTo>
                  <a:cubicBezTo>
                    <a:pt x="311" y="404"/>
                    <a:pt x="404" y="311"/>
                    <a:pt x="404" y="186"/>
                  </a:cubicBezTo>
                  <a:cubicBezTo>
                    <a:pt x="404" y="93"/>
                    <a:pt x="311" y="0"/>
                    <a:pt x="1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7" name="Google Shape;12797;p24"/>
            <p:cNvSpPr/>
            <p:nvPr/>
          </p:nvSpPr>
          <p:spPr>
            <a:xfrm>
              <a:off x="4175650" y="2697800"/>
              <a:ext cx="12450" cy="10100"/>
            </a:xfrm>
            <a:custGeom>
              <a:avLst/>
              <a:gdLst/>
              <a:ahLst/>
              <a:cxnLst/>
              <a:rect l="l" t="t" r="r" b="b"/>
              <a:pathLst>
                <a:path w="498" h="404" extrusionOk="0">
                  <a:moveTo>
                    <a:pt x="280" y="0"/>
                  </a:moveTo>
                  <a:cubicBezTo>
                    <a:pt x="1" y="0"/>
                    <a:pt x="1" y="403"/>
                    <a:pt x="280" y="403"/>
                  </a:cubicBezTo>
                  <a:cubicBezTo>
                    <a:pt x="404" y="403"/>
                    <a:pt x="497" y="310"/>
                    <a:pt x="497" y="217"/>
                  </a:cubicBezTo>
                  <a:cubicBezTo>
                    <a:pt x="497" y="93"/>
                    <a:pt x="404" y="0"/>
                    <a:pt x="2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8" name="Google Shape;12798;p24"/>
            <p:cNvSpPr/>
            <p:nvPr/>
          </p:nvSpPr>
          <p:spPr>
            <a:xfrm>
              <a:off x="4177975" y="2728025"/>
              <a:ext cx="10125" cy="10125"/>
            </a:xfrm>
            <a:custGeom>
              <a:avLst/>
              <a:gdLst/>
              <a:ahLst/>
              <a:cxnLst/>
              <a:rect l="l" t="t" r="r" b="b"/>
              <a:pathLst>
                <a:path w="405" h="405" extrusionOk="0">
                  <a:moveTo>
                    <a:pt x="187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187" y="404"/>
                  </a:cubicBezTo>
                  <a:cubicBezTo>
                    <a:pt x="311" y="404"/>
                    <a:pt x="404" y="311"/>
                    <a:pt x="404" y="187"/>
                  </a:cubicBezTo>
                  <a:cubicBezTo>
                    <a:pt x="404" y="94"/>
                    <a:pt x="311" y="1"/>
                    <a:pt x="1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99" name="Google Shape;12799;p24"/>
            <p:cNvSpPr/>
            <p:nvPr/>
          </p:nvSpPr>
          <p:spPr>
            <a:xfrm>
              <a:off x="4196600" y="2608600"/>
              <a:ext cx="81450" cy="10125"/>
            </a:xfrm>
            <a:custGeom>
              <a:avLst/>
              <a:gdLst/>
              <a:ahLst/>
              <a:cxnLst/>
              <a:rect l="l" t="t" r="r" b="b"/>
              <a:pathLst>
                <a:path w="3258" h="405" extrusionOk="0">
                  <a:moveTo>
                    <a:pt x="217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3071" y="404"/>
                  </a:lnTo>
                  <a:cubicBezTo>
                    <a:pt x="3164" y="404"/>
                    <a:pt x="3257" y="311"/>
                    <a:pt x="3257" y="218"/>
                  </a:cubicBezTo>
                  <a:cubicBezTo>
                    <a:pt x="3257" y="94"/>
                    <a:pt x="3164" y="1"/>
                    <a:pt x="30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0" name="Google Shape;12800;p24"/>
            <p:cNvSpPr/>
            <p:nvPr/>
          </p:nvSpPr>
          <p:spPr>
            <a:xfrm>
              <a:off x="4195050" y="2638075"/>
              <a:ext cx="85325" cy="10875"/>
            </a:xfrm>
            <a:custGeom>
              <a:avLst/>
              <a:gdLst/>
              <a:ahLst/>
              <a:cxnLst/>
              <a:rect l="l" t="t" r="r" b="b"/>
              <a:pathLst>
                <a:path w="3413" h="435" extrusionOk="0">
                  <a:moveTo>
                    <a:pt x="279" y="1"/>
                  </a:moveTo>
                  <a:cubicBezTo>
                    <a:pt x="0" y="1"/>
                    <a:pt x="0" y="435"/>
                    <a:pt x="279" y="435"/>
                  </a:cubicBezTo>
                  <a:lnTo>
                    <a:pt x="3133" y="435"/>
                  </a:lnTo>
                  <a:cubicBezTo>
                    <a:pt x="3412" y="435"/>
                    <a:pt x="3412" y="1"/>
                    <a:pt x="31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1" name="Google Shape;12801;p24"/>
            <p:cNvSpPr/>
            <p:nvPr/>
          </p:nvSpPr>
          <p:spPr>
            <a:xfrm>
              <a:off x="4196600" y="2668325"/>
              <a:ext cx="81450" cy="10100"/>
            </a:xfrm>
            <a:custGeom>
              <a:avLst/>
              <a:gdLst/>
              <a:ahLst/>
              <a:cxnLst/>
              <a:rect l="l" t="t" r="r" b="b"/>
              <a:pathLst>
                <a:path w="3258" h="404" extrusionOk="0">
                  <a:moveTo>
                    <a:pt x="217" y="0"/>
                  </a:moveTo>
                  <a:cubicBezTo>
                    <a:pt x="93" y="0"/>
                    <a:pt x="0" y="93"/>
                    <a:pt x="0" y="186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3071" y="404"/>
                  </a:lnTo>
                  <a:cubicBezTo>
                    <a:pt x="3164" y="404"/>
                    <a:pt x="3257" y="311"/>
                    <a:pt x="3257" y="186"/>
                  </a:cubicBezTo>
                  <a:cubicBezTo>
                    <a:pt x="3257" y="93"/>
                    <a:pt x="3164" y="0"/>
                    <a:pt x="30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2" name="Google Shape;12802;p24"/>
            <p:cNvSpPr/>
            <p:nvPr/>
          </p:nvSpPr>
          <p:spPr>
            <a:xfrm>
              <a:off x="4195050" y="2697800"/>
              <a:ext cx="85325" cy="10100"/>
            </a:xfrm>
            <a:custGeom>
              <a:avLst/>
              <a:gdLst/>
              <a:ahLst/>
              <a:cxnLst/>
              <a:rect l="l" t="t" r="r" b="b"/>
              <a:pathLst>
                <a:path w="3413" h="404" extrusionOk="0">
                  <a:moveTo>
                    <a:pt x="279" y="0"/>
                  </a:moveTo>
                  <a:cubicBezTo>
                    <a:pt x="0" y="0"/>
                    <a:pt x="0" y="403"/>
                    <a:pt x="279" y="403"/>
                  </a:cubicBezTo>
                  <a:lnTo>
                    <a:pt x="3133" y="403"/>
                  </a:lnTo>
                  <a:cubicBezTo>
                    <a:pt x="3412" y="403"/>
                    <a:pt x="3412" y="0"/>
                    <a:pt x="31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3" name="Google Shape;12803;p24"/>
            <p:cNvSpPr/>
            <p:nvPr/>
          </p:nvSpPr>
          <p:spPr>
            <a:xfrm>
              <a:off x="4196600" y="2728025"/>
              <a:ext cx="81450" cy="10125"/>
            </a:xfrm>
            <a:custGeom>
              <a:avLst/>
              <a:gdLst/>
              <a:ahLst/>
              <a:cxnLst/>
              <a:rect l="l" t="t" r="r" b="b"/>
              <a:pathLst>
                <a:path w="3258" h="405" extrusionOk="0">
                  <a:moveTo>
                    <a:pt x="217" y="1"/>
                  </a:moveTo>
                  <a:cubicBezTo>
                    <a:pt x="93" y="1"/>
                    <a:pt x="0" y="94"/>
                    <a:pt x="0" y="187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3071" y="404"/>
                  </a:lnTo>
                  <a:cubicBezTo>
                    <a:pt x="3164" y="404"/>
                    <a:pt x="3257" y="311"/>
                    <a:pt x="3257" y="187"/>
                  </a:cubicBezTo>
                  <a:cubicBezTo>
                    <a:pt x="3257" y="94"/>
                    <a:pt x="3164" y="1"/>
                    <a:pt x="30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804" name="Google Shape;12804;p24"/>
          <p:cNvSpPr/>
          <p:nvPr/>
        </p:nvSpPr>
        <p:spPr>
          <a:xfrm>
            <a:off x="3227595" y="1805474"/>
            <a:ext cx="349000" cy="225750"/>
          </a:xfrm>
          <a:custGeom>
            <a:avLst/>
            <a:gdLst/>
            <a:ahLst/>
            <a:cxnLst/>
            <a:rect l="l" t="t" r="r" b="b"/>
            <a:pathLst>
              <a:path w="13960" h="9030" extrusionOk="0">
                <a:moveTo>
                  <a:pt x="6111" y="2856"/>
                </a:moveTo>
                <a:lnTo>
                  <a:pt x="6111" y="3477"/>
                </a:lnTo>
                <a:lnTo>
                  <a:pt x="5150" y="3477"/>
                </a:lnTo>
                <a:lnTo>
                  <a:pt x="5150" y="2856"/>
                </a:lnTo>
                <a:close/>
                <a:moveTo>
                  <a:pt x="10144" y="2856"/>
                </a:moveTo>
                <a:lnTo>
                  <a:pt x="10144" y="3477"/>
                </a:lnTo>
                <a:lnTo>
                  <a:pt x="9213" y="3477"/>
                </a:lnTo>
                <a:lnTo>
                  <a:pt x="9213" y="2856"/>
                </a:lnTo>
                <a:close/>
                <a:moveTo>
                  <a:pt x="4746" y="3291"/>
                </a:moveTo>
                <a:lnTo>
                  <a:pt x="4746" y="4035"/>
                </a:lnTo>
                <a:lnTo>
                  <a:pt x="3816" y="4035"/>
                </a:lnTo>
                <a:lnTo>
                  <a:pt x="3816" y="3291"/>
                </a:lnTo>
                <a:close/>
                <a:moveTo>
                  <a:pt x="7445" y="3291"/>
                </a:moveTo>
                <a:lnTo>
                  <a:pt x="7445" y="4035"/>
                </a:lnTo>
                <a:lnTo>
                  <a:pt x="6514" y="4035"/>
                </a:lnTo>
                <a:lnTo>
                  <a:pt x="6514" y="3291"/>
                </a:lnTo>
                <a:close/>
                <a:moveTo>
                  <a:pt x="6111" y="3880"/>
                </a:moveTo>
                <a:lnTo>
                  <a:pt x="6111" y="4252"/>
                </a:lnTo>
                <a:lnTo>
                  <a:pt x="5150" y="4252"/>
                </a:lnTo>
                <a:lnTo>
                  <a:pt x="5150" y="3880"/>
                </a:lnTo>
                <a:close/>
                <a:moveTo>
                  <a:pt x="10144" y="3880"/>
                </a:moveTo>
                <a:lnTo>
                  <a:pt x="10144" y="4252"/>
                </a:lnTo>
                <a:lnTo>
                  <a:pt x="9213" y="4252"/>
                </a:lnTo>
                <a:lnTo>
                  <a:pt x="9213" y="3880"/>
                </a:lnTo>
                <a:close/>
                <a:moveTo>
                  <a:pt x="4746" y="4469"/>
                </a:moveTo>
                <a:lnTo>
                  <a:pt x="4746" y="4810"/>
                </a:lnTo>
                <a:lnTo>
                  <a:pt x="3816" y="4810"/>
                </a:lnTo>
                <a:lnTo>
                  <a:pt x="3816" y="4469"/>
                </a:lnTo>
                <a:close/>
                <a:moveTo>
                  <a:pt x="7445" y="4469"/>
                </a:moveTo>
                <a:lnTo>
                  <a:pt x="7445" y="4810"/>
                </a:lnTo>
                <a:lnTo>
                  <a:pt x="6514" y="4810"/>
                </a:lnTo>
                <a:lnTo>
                  <a:pt x="6514" y="4469"/>
                </a:lnTo>
                <a:close/>
                <a:moveTo>
                  <a:pt x="8810" y="4066"/>
                </a:moveTo>
                <a:lnTo>
                  <a:pt x="8810" y="5121"/>
                </a:lnTo>
                <a:lnTo>
                  <a:pt x="7848" y="5121"/>
                </a:lnTo>
                <a:lnTo>
                  <a:pt x="7848" y="4066"/>
                </a:lnTo>
                <a:close/>
                <a:moveTo>
                  <a:pt x="8810" y="5524"/>
                </a:moveTo>
                <a:lnTo>
                  <a:pt x="8810" y="5896"/>
                </a:lnTo>
                <a:lnTo>
                  <a:pt x="7848" y="5896"/>
                </a:lnTo>
                <a:lnTo>
                  <a:pt x="7848" y="5524"/>
                </a:lnTo>
                <a:close/>
                <a:moveTo>
                  <a:pt x="4746" y="5214"/>
                </a:moveTo>
                <a:lnTo>
                  <a:pt x="4746" y="7664"/>
                </a:lnTo>
                <a:lnTo>
                  <a:pt x="3816" y="7664"/>
                </a:lnTo>
                <a:lnTo>
                  <a:pt x="3785" y="5214"/>
                </a:lnTo>
                <a:close/>
                <a:moveTo>
                  <a:pt x="6080" y="4655"/>
                </a:moveTo>
                <a:lnTo>
                  <a:pt x="6080" y="7664"/>
                </a:lnTo>
                <a:lnTo>
                  <a:pt x="5150" y="7664"/>
                </a:lnTo>
                <a:lnTo>
                  <a:pt x="5150" y="4655"/>
                </a:lnTo>
                <a:close/>
                <a:moveTo>
                  <a:pt x="7445" y="5214"/>
                </a:moveTo>
                <a:lnTo>
                  <a:pt x="7445" y="7664"/>
                </a:lnTo>
                <a:lnTo>
                  <a:pt x="6514" y="7664"/>
                </a:lnTo>
                <a:lnTo>
                  <a:pt x="6514" y="5214"/>
                </a:lnTo>
                <a:close/>
                <a:moveTo>
                  <a:pt x="8810" y="6299"/>
                </a:moveTo>
                <a:lnTo>
                  <a:pt x="8810" y="7664"/>
                </a:lnTo>
                <a:lnTo>
                  <a:pt x="7848" y="7664"/>
                </a:lnTo>
                <a:lnTo>
                  <a:pt x="7848" y="6299"/>
                </a:lnTo>
                <a:close/>
                <a:moveTo>
                  <a:pt x="10144" y="4655"/>
                </a:moveTo>
                <a:lnTo>
                  <a:pt x="10144" y="7664"/>
                </a:lnTo>
                <a:lnTo>
                  <a:pt x="9182" y="7664"/>
                </a:lnTo>
                <a:lnTo>
                  <a:pt x="9182" y="4655"/>
                </a:lnTo>
                <a:close/>
                <a:moveTo>
                  <a:pt x="11819" y="1274"/>
                </a:moveTo>
                <a:lnTo>
                  <a:pt x="11819" y="7664"/>
                </a:lnTo>
                <a:lnTo>
                  <a:pt x="10547" y="7664"/>
                </a:lnTo>
                <a:lnTo>
                  <a:pt x="10547" y="2856"/>
                </a:lnTo>
                <a:cubicBezTo>
                  <a:pt x="10547" y="2639"/>
                  <a:pt x="10392" y="2453"/>
                  <a:pt x="10175" y="2453"/>
                </a:cubicBezTo>
                <a:lnTo>
                  <a:pt x="9182" y="2453"/>
                </a:lnTo>
                <a:cubicBezTo>
                  <a:pt x="8965" y="2453"/>
                  <a:pt x="8810" y="2639"/>
                  <a:pt x="8810" y="2856"/>
                </a:cubicBezTo>
                <a:lnTo>
                  <a:pt x="8810" y="3663"/>
                </a:lnTo>
                <a:lnTo>
                  <a:pt x="7848" y="3663"/>
                </a:lnTo>
                <a:lnTo>
                  <a:pt x="7848" y="3260"/>
                </a:lnTo>
                <a:cubicBezTo>
                  <a:pt x="7848" y="3042"/>
                  <a:pt x="7693" y="2887"/>
                  <a:pt x="7476" y="2887"/>
                </a:cubicBezTo>
                <a:lnTo>
                  <a:pt x="6514" y="2887"/>
                </a:lnTo>
                <a:lnTo>
                  <a:pt x="6514" y="2856"/>
                </a:lnTo>
                <a:cubicBezTo>
                  <a:pt x="6514" y="2639"/>
                  <a:pt x="6328" y="2453"/>
                  <a:pt x="6111" y="2453"/>
                </a:cubicBezTo>
                <a:lnTo>
                  <a:pt x="5150" y="2453"/>
                </a:lnTo>
                <a:cubicBezTo>
                  <a:pt x="4932" y="2453"/>
                  <a:pt x="4777" y="2639"/>
                  <a:pt x="4777" y="2856"/>
                </a:cubicBezTo>
                <a:lnTo>
                  <a:pt x="4777" y="2887"/>
                </a:lnTo>
                <a:lnTo>
                  <a:pt x="3816" y="2887"/>
                </a:lnTo>
                <a:cubicBezTo>
                  <a:pt x="3599" y="2887"/>
                  <a:pt x="3413" y="3042"/>
                  <a:pt x="3413" y="3260"/>
                </a:cubicBezTo>
                <a:lnTo>
                  <a:pt x="3413" y="7664"/>
                </a:lnTo>
                <a:lnTo>
                  <a:pt x="2141" y="7664"/>
                </a:lnTo>
                <a:lnTo>
                  <a:pt x="2141" y="1274"/>
                </a:lnTo>
                <a:close/>
                <a:moveTo>
                  <a:pt x="5584" y="8067"/>
                </a:moveTo>
                <a:lnTo>
                  <a:pt x="5584" y="8595"/>
                </a:lnTo>
                <a:lnTo>
                  <a:pt x="590" y="8595"/>
                </a:lnTo>
                <a:cubicBezTo>
                  <a:pt x="497" y="8595"/>
                  <a:pt x="404" y="8502"/>
                  <a:pt x="404" y="8409"/>
                </a:cubicBezTo>
                <a:lnTo>
                  <a:pt x="404" y="8067"/>
                </a:lnTo>
                <a:close/>
                <a:moveTo>
                  <a:pt x="7941" y="8067"/>
                </a:moveTo>
                <a:lnTo>
                  <a:pt x="7972" y="8595"/>
                </a:lnTo>
                <a:lnTo>
                  <a:pt x="5987" y="8595"/>
                </a:lnTo>
                <a:lnTo>
                  <a:pt x="5987" y="8067"/>
                </a:lnTo>
                <a:close/>
                <a:moveTo>
                  <a:pt x="12455" y="1"/>
                </a:moveTo>
                <a:cubicBezTo>
                  <a:pt x="12440" y="1"/>
                  <a:pt x="12424" y="1"/>
                  <a:pt x="12408" y="3"/>
                </a:cubicBezTo>
                <a:lnTo>
                  <a:pt x="1551" y="3"/>
                </a:lnTo>
                <a:cubicBezTo>
                  <a:pt x="1179" y="3"/>
                  <a:pt x="869" y="313"/>
                  <a:pt x="869" y="685"/>
                </a:cubicBezTo>
                <a:lnTo>
                  <a:pt x="869" y="1616"/>
                </a:lnTo>
                <a:cubicBezTo>
                  <a:pt x="822" y="1740"/>
                  <a:pt x="939" y="1802"/>
                  <a:pt x="1055" y="1802"/>
                </a:cubicBezTo>
                <a:cubicBezTo>
                  <a:pt x="1171" y="1802"/>
                  <a:pt x="1288" y="1740"/>
                  <a:pt x="1241" y="1616"/>
                </a:cubicBezTo>
                <a:lnTo>
                  <a:pt x="1241" y="685"/>
                </a:lnTo>
                <a:cubicBezTo>
                  <a:pt x="1241" y="530"/>
                  <a:pt x="1365" y="406"/>
                  <a:pt x="1551" y="406"/>
                </a:cubicBezTo>
                <a:lnTo>
                  <a:pt x="12377" y="406"/>
                </a:lnTo>
                <a:cubicBezTo>
                  <a:pt x="12532" y="406"/>
                  <a:pt x="12656" y="530"/>
                  <a:pt x="12656" y="685"/>
                </a:cubicBezTo>
                <a:lnTo>
                  <a:pt x="12656" y="7664"/>
                </a:lnTo>
                <a:lnTo>
                  <a:pt x="12222" y="7664"/>
                </a:lnTo>
                <a:lnTo>
                  <a:pt x="12222" y="1274"/>
                </a:lnTo>
                <a:cubicBezTo>
                  <a:pt x="12222" y="1057"/>
                  <a:pt x="12036" y="871"/>
                  <a:pt x="11788" y="840"/>
                </a:cubicBezTo>
                <a:lnTo>
                  <a:pt x="2172" y="840"/>
                </a:lnTo>
                <a:cubicBezTo>
                  <a:pt x="1924" y="840"/>
                  <a:pt x="1738" y="1057"/>
                  <a:pt x="1738" y="1274"/>
                </a:cubicBezTo>
                <a:lnTo>
                  <a:pt x="1738" y="7664"/>
                </a:lnTo>
                <a:lnTo>
                  <a:pt x="1272" y="7664"/>
                </a:lnTo>
                <a:lnTo>
                  <a:pt x="1272" y="2422"/>
                </a:lnTo>
                <a:cubicBezTo>
                  <a:pt x="1303" y="2298"/>
                  <a:pt x="1179" y="2236"/>
                  <a:pt x="1059" y="2236"/>
                </a:cubicBezTo>
                <a:cubicBezTo>
                  <a:pt x="939" y="2236"/>
                  <a:pt x="822" y="2298"/>
                  <a:pt x="869" y="2422"/>
                </a:cubicBezTo>
                <a:lnTo>
                  <a:pt x="869" y="7664"/>
                </a:lnTo>
                <a:lnTo>
                  <a:pt x="404" y="7664"/>
                </a:lnTo>
                <a:cubicBezTo>
                  <a:pt x="187" y="7664"/>
                  <a:pt x="0" y="7850"/>
                  <a:pt x="0" y="8067"/>
                </a:cubicBezTo>
                <a:lnTo>
                  <a:pt x="0" y="8409"/>
                </a:lnTo>
                <a:cubicBezTo>
                  <a:pt x="0" y="8750"/>
                  <a:pt x="280" y="9029"/>
                  <a:pt x="621" y="9029"/>
                </a:cubicBezTo>
                <a:lnTo>
                  <a:pt x="11571" y="9029"/>
                </a:lnTo>
                <a:cubicBezTo>
                  <a:pt x="11695" y="9029"/>
                  <a:pt x="11788" y="8936"/>
                  <a:pt x="11788" y="8812"/>
                </a:cubicBezTo>
                <a:cubicBezTo>
                  <a:pt x="11788" y="8688"/>
                  <a:pt x="11695" y="8595"/>
                  <a:pt x="11571" y="8595"/>
                </a:cubicBezTo>
                <a:lnTo>
                  <a:pt x="8376" y="8595"/>
                </a:lnTo>
                <a:lnTo>
                  <a:pt x="8376" y="8067"/>
                </a:lnTo>
                <a:lnTo>
                  <a:pt x="13556" y="8067"/>
                </a:lnTo>
                <a:lnTo>
                  <a:pt x="13556" y="8409"/>
                </a:lnTo>
                <a:cubicBezTo>
                  <a:pt x="13556" y="8502"/>
                  <a:pt x="13463" y="8595"/>
                  <a:pt x="13339" y="8595"/>
                </a:cubicBezTo>
                <a:lnTo>
                  <a:pt x="12377" y="8595"/>
                </a:lnTo>
                <a:cubicBezTo>
                  <a:pt x="12284" y="8595"/>
                  <a:pt x="12191" y="8688"/>
                  <a:pt x="12191" y="8812"/>
                </a:cubicBezTo>
                <a:cubicBezTo>
                  <a:pt x="12191" y="8905"/>
                  <a:pt x="12284" y="8998"/>
                  <a:pt x="12377" y="8998"/>
                </a:cubicBezTo>
                <a:lnTo>
                  <a:pt x="13339" y="8998"/>
                </a:lnTo>
                <a:cubicBezTo>
                  <a:pt x="13680" y="8998"/>
                  <a:pt x="13959" y="8719"/>
                  <a:pt x="13959" y="8409"/>
                </a:cubicBezTo>
                <a:lnTo>
                  <a:pt x="13959" y="8036"/>
                </a:lnTo>
                <a:cubicBezTo>
                  <a:pt x="13959" y="7819"/>
                  <a:pt x="13773" y="7664"/>
                  <a:pt x="13556" y="7664"/>
                </a:cubicBezTo>
                <a:lnTo>
                  <a:pt x="13091" y="7664"/>
                </a:lnTo>
                <a:lnTo>
                  <a:pt x="13091" y="685"/>
                </a:lnTo>
                <a:cubicBezTo>
                  <a:pt x="13091" y="329"/>
                  <a:pt x="12806" y="1"/>
                  <a:pt x="1245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805" name="Google Shape;12805;p24"/>
          <p:cNvGrpSpPr/>
          <p:nvPr/>
        </p:nvGrpSpPr>
        <p:grpSpPr>
          <a:xfrm>
            <a:off x="3993514" y="1820248"/>
            <a:ext cx="349775" cy="196200"/>
            <a:chOff x="2443225" y="2532550"/>
            <a:chExt cx="349775" cy="268400"/>
          </a:xfrm>
        </p:grpSpPr>
        <p:sp>
          <p:nvSpPr>
            <p:cNvPr id="12806" name="Google Shape;12806;p24"/>
            <p:cNvSpPr/>
            <p:nvPr/>
          </p:nvSpPr>
          <p:spPr>
            <a:xfrm>
              <a:off x="2443225" y="2532550"/>
              <a:ext cx="349775" cy="268400"/>
            </a:xfrm>
            <a:custGeom>
              <a:avLst/>
              <a:gdLst/>
              <a:ahLst/>
              <a:cxnLst/>
              <a:rect l="l" t="t" r="r" b="b"/>
              <a:pathLst>
                <a:path w="13991" h="10736" extrusionOk="0">
                  <a:moveTo>
                    <a:pt x="3444" y="3012"/>
                  </a:moveTo>
                  <a:lnTo>
                    <a:pt x="3444" y="9402"/>
                  </a:lnTo>
                  <a:lnTo>
                    <a:pt x="2172" y="9402"/>
                  </a:lnTo>
                  <a:lnTo>
                    <a:pt x="2172" y="3012"/>
                  </a:lnTo>
                  <a:close/>
                  <a:moveTo>
                    <a:pt x="10113" y="406"/>
                  </a:moveTo>
                  <a:cubicBezTo>
                    <a:pt x="10144" y="406"/>
                    <a:pt x="10175" y="437"/>
                    <a:pt x="10175" y="468"/>
                  </a:cubicBezTo>
                  <a:lnTo>
                    <a:pt x="10175" y="9402"/>
                  </a:lnTo>
                  <a:lnTo>
                    <a:pt x="3847" y="9402"/>
                  </a:lnTo>
                  <a:lnTo>
                    <a:pt x="3847" y="468"/>
                  </a:lnTo>
                  <a:cubicBezTo>
                    <a:pt x="3847" y="437"/>
                    <a:pt x="3878" y="406"/>
                    <a:pt x="3909" y="406"/>
                  </a:cubicBezTo>
                  <a:close/>
                  <a:moveTo>
                    <a:pt x="11819" y="2981"/>
                  </a:moveTo>
                  <a:cubicBezTo>
                    <a:pt x="11819" y="2981"/>
                    <a:pt x="11850" y="2981"/>
                    <a:pt x="11850" y="3012"/>
                  </a:cubicBezTo>
                  <a:lnTo>
                    <a:pt x="11850" y="9402"/>
                  </a:lnTo>
                  <a:lnTo>
                    <a:pt x="10578" y="9402"/>
                  </a:lnTo>
                  <a:lnTo>
                    <a:pt x="10578" y="2981"/>
                  </a:lnTo>
                  <a:close/>
                  <a:moveTo>
                    <a:pt x="12439" y="2112"/>
                  </a:moveTo>
                  <a:cubicBezTo>
                    <a:pt x="12595" y="2112"/>
                    <a:pt x="12719" y="2236"/>
                    <a:pt x="12719" y="2422"/>
                  </a:cubicBezTo>
                  <a:lnTo>
                    <a:pt x="12719" y="9402"/>
                  </a:lnTo>
                  <a:lnTo>
                    <a:pt x="12284" y="9402"/>
                  </a:lnTo>
                  <a:lnTo>
                    <a:pt x="12284" y="3012"/>
                  </a:lnTo>
                  <a:cubicBezTo>
                    <a:pt x="12253" y="2764"/>
                    <a:pt x="12067" y="2578"/>
                    <a:pt x="11850" y="2578"/>
                  </a:cubicBezTo>
                  <a:lnTo>
                    <a:pt x="10578" y="2578"/>
                  </a:lnTo>
                  <a:lnTo>
                    <a:pt x="10578" y="2112"/>
                  </a:lnTo>
                  <a:close/>
                  <a:moveTo>
                    <a:pt x="5584" y="9805"/>
                  </a:moveTo>
                  <a:lnTo>
                    <a:pt x="5584" y="10332"/>
                  </a:lnTo>
                  <a:lnTo>
                    <a:pt x="621" y="10332"/>
                  </a:lnTo>
                  <a:cubicBezTo>
                    <a:pt x="528" y="10332"/>
                    <a:pt x="435" y="10239"/>
                    <a:pt x="435" y="10115"/>
                  </a:cubicBezTo>
                  <a:lnTo>
                    <a:pt x="435" y="9805"/>
                  </a:lnTo>
                  <a:close/>
                  <a:moveTo>
                    <a:pt x="7973" y="9805"/>
                  </a:moveTo>
                  <a:lnTo>
                    <a:pt x="7973" y="10332"/>
                  </a:lnTo>
                  <a:lnTo>
                    <a:pt x="5987" y="10332"/>
                  </a:lnTo>
                  <a:lnTo>
                    <a:pt x="5987" y="9805"/>
                  </a:lnTo>
                  <a:close/>
                  <a:moveTo>
                    <a:pt x="3856" y="0"/>
                  </a:moveTo>
                  <a:cubicBezTo>
                    <a:pt x="3603" y="0"/>
                    <a:pt x="3415" y="207"/>
                    <a:pt x="3444" y="468"/>
                  </a:cubicBezTo>
                  <a:lnTo>
                    <a:pt x="3444" y="1709"/>
                  </a:lnTo>
                  <a:lnTo>
                    <a:pt x="1583" y="1709"/>
                  </a:lnTo>
                  <a:cubicBezTo>
                    <a:pt x="1210" y="1709"/>
                    <a:pt x="869" y="2019"/>
                    <a:pt x="869" y="2422"/>
                  </a:cubicBezTo>
                  <a:lnTo>
                    <a:pt x="869" y="3353"/>
                  </a:lnTo>
                  <a:cubicBezTo>
                    <a:pt x="869" y="3477"/>
                    <a:pt x="978" y="3539"/>
                    <a:pt x="1086" y="3539"/>
                  </a:cubicBezTo>
                  <a:cubicBezTo>
                    <a:pt x="1195" y="3539"/>
                    <a:pt x="1303" y="3477"/>
                    <a:pt x="1303" y="3353"/>
                  </a:cubicBezTo>
                  <a:lnTo>
                    <a:pt x="1303" y="2422"/>
                  </a:lnTo>
                  <a:cubicBezTo>
                    <a:pt x="1272" y="2236"/>
                    <a:pt x="1428" y="2112"/>
                    <a:pt x="1583" y="2112"/>
                  </a:cubicBezTo>
                  <a:lnTo>
                    <a:pt x="3444" y="2112"/>
                  </a:lnTo>
                  <a:lnTo>
                    <a:pt x="3444" y="2578"/>
                  </a:lnTo>
                  <a:lnTo>
                    <a:pt x="2172" y="2578"/>
                  </a:lnTo>
                  <a:cubicBezTo>
                    <a:pt x="1955" y="2578"/>
                    <a:pt x="1738" y="2764"/>
                    <a:pt x="1738" y="3012"/>
                  </a:cubicBezTo>
                  <a:lnTo>
                    <a:pt x="1738" y="9402"/>
                  </a:lnTo>
                  <a:lnTo>
                    <a:pt x="1303" y="9402"/>
                  </a:lnTo>
                  <a:lnTo>
                    <a:pt x="1303" y="4160"/>
                  </a:lnTo>
                  <a:cubicBezTo>
                    <a:pt x="1303" y="4020"/>
                    <a:pt x="1195" y="3950"/>
                    <a:pt x="1086" y="3950"/>
                  </a:cubicBezTo>
                  <a:cubicBezTo>
                    <a:pt x="978" y="3950"/>
                    <a:pt x="869" y="4020"/>
                    <a:pt x="869" y="4160"/>
                  </a:cubicBezTo>
                  <a:lnTo>
                    <a:pt x="869" y="9402"/>
                  </a:lnTo>
                  <a:lnTo>
                    <a:pt x="404" y="9402"/>
                  </a:lnTo>
                  <a:cubicBezTo>
                    <a:pt x="187" y="9402"/>
                    <a:pt x="1" y="9557"/>
                    <a:pt x="1" y="9774"/>
                  </a:cubicBezTo>
                  <a:lnTo>
                    <a:pt x="1" y="10146"/>
                  </a:lnTo>
                  <a:cubicBezTo>
                    <a:pt x="1" y="10456"/>
                    <a:pt x="280" y="10736"/>
                    <a:pt x="621" y="10736"/>
                  </a:cubicBezTo>
                  <a:lnTo>
                    <a:pt x="11571" y="10736"/>
                  </a:lnTo>
                  <a:cubicBezTo>
                    <a:pt x="11695" y="10736"/>
                    <a:pt x="11788" y="10643"/>
                    <a:pt x="11788" y="10518"/>
                  </a:cubicBezTo>
                  <a:cubicBezTo>
                    <a:pt x="11788" y="10425"/>
                    <a:pt x="11695" y="10332"/>
                    <a:pt x="11571" y="10332"/>
                  </a:cubicBezTo>
                  <a:lnTo>
                    <a:pt x="8376" y="10332"/>
                  </a:lnTo>
                  <a:lnTo>
                    <a:pt x="8376" y="9805"/>
                  </a:lnTo>
                  <a:lnTo>
                    <a:pt x="13556" y="9805"/>
                  </a:lnTo>
                  <a:lnTo>
                    <a:pt x="13556" y="10115"/>
                  </a:lnTo>
                  <a:cubicBezTo>
                    <a:pt x="13556" y="10239"/>
                    <a:pt x="13463" y="10332"/>
                    <a:pt x="13370" y="10332"/>
                  </a:cubicBezTo>
                  <a:lnTo>
                    <a:pt x="12408" y="10332"/>
                  </a:lnTo>
                  <a:cubicBezTo>
                    <a:pt x="12284" y="10332"/>
                    <a:pt x="12191" y="10425"/>
                    <a:pt x="12191" y="10518"/>
                  </a:cubicBezTo>
                  <a:cubicBezTo>
                    <a:pt x="12191" y="10643"/>
                    <a:pt x="12284" y="10736"/>
                    <a:pt x="12408" y="10736"/>
                  </a:cubicBezTo>
                  <a:lnTo>
                    <a:pt x="13370" y="10736"/>
                  </a:lnTo>
                  <a:cubicBezTo>
                    <a:pt x="13711" y="10736"/>
                    <a:pt x="13990" y="10456"/>
                    <a:pt x="13990" y="10115"/>
                  </a:cubicBezTo>
                  <a:lnTo>
                    <a:pt x="13990" y="9774"/>
                  </a:lnTo>
                  <a:cubicBezTo>
                    <a:pt x="13990" y="9557"/>
                    <a:pt x="13804" y="9402"/>
                    <a:pt x="13618" y="9402"/>
                  </a:cubicBezTo>
                  <a:lnTo>
                    <a:pt x="13122" y="9402"/>
                  </a:lnTo>
                  <a:lnTo>
                    <a:pt x="13122" y="2422"/>
                  </a:lnTo>
                  <a:cubicBezTo>
                    <a:pt x="13122" y="2019"/>
                    <a:pt x="12812" y="1709"/>
                    <a:pt x="12439" y="1709"/>
                  </a:cubicBezTo>
                  <a:lnTo>
                    <a:pt x="10578" y="1709"/>
                  </a:lnTo>
                  <a:lnTo>
                    <a:pt x="10578" y="468"/>
                  </a:lnTo>
                  <a:cubicBezTo>
                    <a:pt x="10607" y="207"/>
                    <a:pt x="10419" y="0"/>
                    <a:pt x="10166" y="0"/>
                  </a:cubicBezTo>
                  <a:cubicBezTo>
                    <a:pt x="10148" y="0"/>
                    <a:pt x="10131" y="1"/>
                    <a:pt x="10113" y="3"/>
                  </a:cubicBezTo>
                  <a:lnTo>
                    <a:pt x="3909" y="3"/>
                  </a:lnTo>
                  <a:cubicBezTo>
                    <a:pt x="3891" y="1"/>
                    <a:pt x="3874" y="0"/>
                    <a:pt x="38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7" name="Google Shape;12807;p24"/>
            <p:cNvSpPr/>
            <p:nvPr/>
          </p:nvSpPr>
          <p:spPr>
            <a:xfrm>
              <a:off x="2555675" y="2562075"/>
              <a:ext cx="31825" cy="31825"/>
            </a:xfrm>
            <a:custGeom>
              <a:avLst/>
              <a:gdLst/>
              <a:ahLst/>
              <a:cxnLst/>
              <a:rect l="l" t="t" r="r" b="b"/>
              <a:pathLst>
                <a:path w="1273" h="1273" extrusionOk="0">
                  <a:moveTo>
                    <a:pt x="869" y="404"/>
                  </a:moveTo>
                  <a:lnTo>
                    <a:pt x="869" y="838"/>
                  </a:lnTo>
                  <a:lnTo>
                    <a:pt x="435" y="838"/>
                  </a:lnTo>
                  <a:lnTo>
                    <a:pt x="435" y="404"/>
                  </a:lnTo>
                  <a:close/>
                  <a:moveTo>
                    <a:pt x="373" y="1"/>
                  </a:moveTo>
                  <a:cubicBezTo>
                    <a:pt x="187" y="1"/>
                    <a:pt x="0" y="156"/>
                    <a:pt x="0" y="342"/>
                  </a:cubicBezTo>
                  <a:lnTo>
                    <a:pt x="0" y="900"/>
                  </a:lnTo>
                  <a:cubicBezTo>
                    <a:pt x="0" y="1086"/>
                    <a:pt x="156" y="1272"/>
                    <a:pt x="373" y="1272"/>
                  </a:cubicBezTo>
                  <a:lnTo>
                    <a:pt x="931" y="1272"/>
                  </a:lnTo>
                  <a:cubicBezTo>
                    <a:pt x="1117" y="1272"/>
                    <a:pt x="1272" y="1086"/>
                    <a:pt x="1272" y="900"/>
                  </a:cubicBezTo>
                  <a:lnTo>
                    <a:pt x="1272" y="342"/>
                  </a:lnTo>
                  <a:cubicBezTo>
                    <a:pt x="1272" y="156"/>
                    <a:pt x="1117" y="1"/>
                    <a:pt x="9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8" name="Google Shape;12808;p24"/>
            <p:cNvSpPr/>
            <p:nvPr/>
          </p:nvSpPr>
          <p:spPr>
            <a:xfrm>
              <a:off x="2555675" y="2613950"/>
              <a:ext cx="31825" cy="31900"/>
            </a:xfrm>
            <a:custGeom>
              <a:avLst/>
              <a:gdLst/>
              <a:ahLst/>
              <a:cxnLst/>
              <a:rect l="l" t="t" r="r" b="b"/>
              <a:pathLst>
                <a:path w="1273" h="1276" extrusionOk="0">
                  <a:moveTo>
                    <a:pt x="869" y="407"/>
                  </a:moveTo>
                  <a:lnTo>
                    <a:pt x="869" y="842"/>
                  </a:lnTo>
                  <a:lnTo>
                    <a:pt x="435" y="842"/>
                  </a:lnTo>
                  <a:lnTo>
                    <a:pt x="435" y="407"/>
                  </a:lnTo>
                  <a:close/>
                  <a:moveTo>
                    <a:pt x="972" y="1"/>
                  </a:moveTo>
                  <a:cubicBezTo>
                    <a:pt x="958" y="1"/>
                    <a:pt x="945" y="2"/>
                    <a:pt x="931" y="4"/>
                  </a:cubicBezTo>
                  <a:lnTo>
                    <a:pt x="373" y="4"/>
                  </a:lnTo>
                  <a:cubicBezTo>
                    <a:pt x="156" y="4"/>
                    <a:pt x="0" y="159"/>
                    <a:pt x="0" y="345"/>
                  </a:cubicBezTo>
                  <a:lnTo>
                    <a:pt x="0" y="904"/>
                  </a:lnTo>
                  <a:cubicBezTo>
                    <a:pt x="0" y="1090"/>
                    <a:pt x="156" y="1276"/>
                    <a:pt x="373" y="1276"/>
                  </a:cubicBezTo>
                  <a:lnTo>
                    <a:pt x="931" y="1276"/>
                  </a:lnTo>
                  <a:cubicBezTo>
                    <a:pt x="1117" y="1245"/>
                    <a:pt x="1272" y="1090"/>
                    <a:pt x="1272" y="904"/>
                  </a:cubicBezTo>
                  <a:lnTo>
                    <a:pt x="1272" y="345"/>
                  </a:lnTo>
                  <a:cubicBezTo>
                    <a:pt x="1272" y="173"/>
                    <a:pt x="1139" y="1"/>
                    <a:pt x="9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09" name="Google Shape;12809;p24"/>
            <p:cNvSpPr/>
            <p:nvPr/>
          </p:nvSpPr>
          <p:spPr>
            <a:xfrm>
              <a:off x="2555675" y="2665225"/>
              <a:ext cx="31825" cy="31825"/>
            </a:xfrm>
            <a:custGeom>
              <a:avLst/>
              <a:gdLst/>
              <a:ahLst/>
              <a:cxnLst/>
              <a:rect l="l" t="t" r="r" b="b"/>
              <a:pathLst>
                <a:path w="1273" h="1273" extrusionOk="0">
                  <a:moveTo>
                    <a:pt x="869" y="435"/>
                  </a:moveTo>
                  <a:lnTo>
                    <a:pt x="869" y="869"/>
                  </a:lnTo>
                  <a:lnTo>
                    <a:pt x="435" y="869"/>
                  </a:lnTo>
                  <a:lnTo>
                    <a:pt x="435" y="435"/>
                  </a:lnTo>
                  <a:close/>
                  <a:moveTo>
                    <a:pt x="373" y="0"/>
                  </a:moveTo>
                  <a:cubicBezTo>
                    <a:pt x="156" y="0"/>
                    <a:pt x="0" y="186"/>
                    <a:pt x="0" y="372"/>
                  </a:cubicBezTo>
                  <a:lnTo>
                    <a:pt x="0" y="931"/>
                  </a:lnTo>
                  <a:cubicBezTo>
                    <a:pt x="0" y="1117"/>
                    <a:pt x="187" y="1272"/>
                    <a:pt x="373" y="1272"/>
                  </a:cubicBezTo>
                  <a:lnTo>
                    <a:pt x="931" y="1272"/>
                  </a:lnTo>
                  <a:cubicBezTo>
                    <a:pt x="1117" y="1272"/>
                    <a:pt x="1272" y="1117"/>
                    <a:pt x="1272" y="931"/>
                  </a:cubicBezTo>
                  <a:lnTo>
                    <a:pt x="1272" y="372"/>
                  </a:lnTo>
                  <a:cubicBezTo>
                    <a:pt x="1272" y="186"/>
                    <a:pt x="1117" y="0"/>
                    <a:pt x="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0" name="Google Shape;12810;p24"/>
            <p:cNvSpPr/>
            <p:nvPr/>
          </p:nvSpPr>
          <p:spPr>
            <a:xfrm>
              <a:off x="2555675" y="2717175"/>
              <a:ext cx="31825" cy="31825"/>
            </a:xfrm>
            <a:custGeom>
              <a:avLst/>
              <a:gdLst/>
              <a:ahLst/>
              <a:cxnLst/>
              <a:rect l="l" t="t" r="r" b="b"/>
              <a:pathLst>
                <a:path w="1273" h="1273" extrusionOk="0">
                  <a:moveTo>
                    <a:pt x="869" y="435"/>
                  </a:moveTo>
                  <a:lnTo>
                    <a:pt x="869" y="869"/>
                  </a:lnTo>
                  <a:lnTo>
                    <a:pt x="435" y="869"/>
                  </a:lnTo>
                  <a:lnTo>
                    <a:pt x="435" y="435"/>
                  </a:lnTo>
                  <a:close/>
                  <a:moveTo>
                    <a:pt x="373" y="1"/>
                  </a:moveTo>
                  <a:cubicBezTo>
                    <a:pt x="156" y="1"/>
                    <a:pt x="0" y="156"/>
                    <a:pt x="0" y="373"/>
                  </a:cubicBezTo>
                  <a:lnTo>
                    <a:pt x="0" y="931"/>
                  </a:lnTo>
                  <a:cubicBezTo>
                    <a:pt x="0" y="1117"/>
                    <a:pt x="156" y="1272"/>
                    <a:pt x="373" y="1272"/>
                  </a:cubicBezTo>
                  <a:lnTo>
                    <a:pt x="931" y="1272"/>
                  </a:lnTo>
                  <a:cubicBezTo>
                    <a:pt x="1117" y="1272"/>
                    <a:pt x="1272" y="1117"/>
                    <a:pt x="1272" y="931"/>
                  </a:cubicBezTo>
                  <a:lnTo>
                    <a:pt x="1272" y="373"/>
                  </a:lnTo>
                  <a:cubicBezTo>
                    <a:pt x="1272" y="187"/>
                    <a:pt x="1117" y="1"/>
                    <a:pt x="9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1" name="Google Shape;12811;p24"/>
            <p:cNvSpPr/>
            <p:nvPr/>
          </p:nvSpPr>
          <p:spPr>
            <a:xfrm>
              <a:off x="2596325" y="2563375"/>
              <a:ext cx="87325" cy="10475"/>
            </a:xfrm>
            <a:custGeom>
              <a:avLst/>
              <a:gdLst/>
              <a:ahLst/>
              <a:cxnLst/>
              <a:rect l="l" t="t" r="r" b="b"/>
              <a:pathLst>
                <a:path w="3493" h="419" extrusionOk="0">
                  <a:moveTo>
                    <a:pt x="183" y="0"/>
                  </a:moveTo>
                  <a:cubicBezTo>
                    <a:pt x="0" y="0"/>
                    <a:pt x="5" y="419"/>
                    <a:pt x="198" y="419"/>
                  </a:cubicBezTo>
                  <a:cubicBezTo>
                    <a:pt x="210" y="419"/>
                    <a:pt x="223" y="417"/>
                    <a:pt x="236" y="414"/>
                  </a:cubicBezTo>
                  <a:lnTo>
                    <a:pt x="3338" y="414"/>
                  </a:lnTo>
                  <a:cubicBezTo>
                    <a:pt x="3493" y="321"/>
                    <a:pt x="3493" y="73"/>
                    <a:pt x="3338" y="11"/>
                  </a:cubicBezTo>
                  <a:lnTo>
                    <a:pt x="236" y="11"/>
                  </a:lnTo>
                  <a:cubicBezTo>
                    <a:pt x="216" y="4"/>
                    <a:pt x="199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2" name="Google Shape;12812;p24"/>
            <p:cNvSpPr/>
            <p:nvPr/>
          </p:nvSpPr>
          <p:spPr>
            <a:xfrm>
              <a:off x="2595225" y="2583025"/>
              <a:ext cx="33375" cy="10875"/>
            </a:xfrm>
            <a:custGeom>
              <a:avLst/>
              <a:gdLst/>
              <a:ahLst/>
              <a:cxnLst/>
              <a:rect l="l" t="t" r="r" b="b"/>
              <a:pathLst>
                <a:path w="1335" h="435" extrusionOk="0">
                  <a:moveTo>
                    <a:pt x="280" y="0"/>
                  </a:moveTo>
                  <a:cubicBezTo>
                    <a:pt x="0" y="0"/>
                    <a:pt x="0" y="434"/>
                    <a:pt x="280" y="434"/>
                  </a:cubicBezTo>
                  <a:lnTo>
                    <a:pt x="1055" y="434"/>
                  </a:lnTo>
                  <a:cubicBezTo>
                    <a:pt x="1334" y="434"/>
                    <a:pt x="1334" y="0"/>
                    <a:pt x="10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3" name="Google Shape;12813;p24"/>
            <p:cNvSpPr/>
            <p:nvPr/>
          </p:nvSpPr>
          <p:spPr>
            <a:xfrm>
              <a:off x="2595225" y="2614825"/>
              <a:ext cx="90750" cy="10100"/>
            </a:xfrm>
            <a:custGeom>
              <a:avLst/>
              <a:gdLst/>
              <a:ahLst/>
              <a:cxnLst/>
              <a:rect l="l" t="t" r="r" b="b"/>
              <a:pathLst>
                <a:path w="3630" h="404" extrusionOk="0">
                  <a:moveTo>
                    <a:pt x="280" y="0"/>
                  </a:moveTo>
                  <a:cubicBezTo>
                    <a:pt x="0" y="0"/>
                    <a:pt x="0" y="403"/>
                    <a:pt x="280" y="403"/>
                  </a:cubicBezTo>
                  <a:lnTo>
                    <a:pt x="3382" y="403"/>
                  </a:lnTo>
                  <a:cubicBezTo>
                    <a:pt x="3630" y="403"/>
                    <a:pt x="3630" y="0"/>
                    <a:pt x="3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4" name="Google Shape;12814;p24"/>
            <p:cNvSpPr/>
            <p:nvPr/>
          </p:nvSpPr>
          <p:spPr>
            <a:xfrm>
              <a:off x="2596775" y="2634200"/>
              <a:ext cx="30275" cy="10100"/>
            </a:xfrm>
            <a:custGeom>
              <a:avLst/>
              <a:gdLst/>
              <a:ahLst/>
              <a:cxnLst/>
              <a:rect l="l" t="t" r="r" b="b"/>
              <a:pathLst>
                <a:path w="1211" h="404" extrusionOk="0">
                  <a:moveTo>
                    <a:pt x="218" y="0"/>
                  </a:moveTo>
                  <a:cubicBezTo>
                    <a:pt x="94" y="0"/>
                    <a:pt x="0" y="94"/>
                    <a:pt x="0" y="218"/>
                  </a:cubicBezTo>
                  <a:cubicBezTo>
                    <a:pt x="0" y="311"/>
                    <a:pt x="94" y="404"/>
                    <a:pt x="218" y="404"/>
                  </a:cubicBezTo>
                  <a:lnTo>
                    <a:pt x="993" y="404"/>
                  </a:lnTo>
                  <a:cubicBezTo>
                    <a:pt x="1117" y="404"/>
                    <a:pt x="1210" y="311"/>
                    <a:pt x="1210" y="218"/>
                  </a:cubicBezTo>
                  <a:cubicBezTo>
                    <a:pt x="1210" y="94"/>
                    <a:pt x="1117" y="0"/>
                    <a:pt x="9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5" name="Google Shape;12815;p24"/>
            <p:cNvSpPr/>
            <p:nvPr/>
          </p:nvSpPr>
          <p:spPr>
            <a:xfrm>
              <a:off x="2596450" y="2666500"/>
              <a:ext cx="87200" cy="9875"/>
            </a:xfrm>
            <a:custGeom>
              <a:avLst/>
              <a:gdLst/>
              <a:ahLst/>
              <a:cxnLst/>
              <a:rect l="l" t="t" r="r" b="b"/>
              <a:pathLst>
                <a:path w="3488" h="395" extrusionOk="0">
                  <a:moveTo>
                    <a:pt x="177" y="1"/>
                  </a:moveTo>
                  <a:cubicBezTo>
                    <a:pt x="0" y="1"/>
                    <a:pt x="0" y="394"/>
                    <a:pt x="177" y="394"/>
                  </a:cubicBezTo>
                  <a:cubicBezTo>
                    <a:pt x="194" y="394"/>
                    <a:pt x="211" y="391"/>
                    <a:pt x="231" y="384"/>
                  </a:cubicBezTo>
                  <a:lnTo>
                    <a:pt x="3333" y="384"/>
                  </a:lnTo>
                  <a:cubicBezTo>
                    <a:pt x="3488" y="321"/>
                    <a:pt x="3488" y="73"/>
                    <a:pt x="3333" y="11"/>
                  </a:cubicBezTo>
                  <a:lnTo>
                    <a:pt x="231" y="11"/>
                  </a:lnTo>
                  <a:cubicBezTo>
                    <a:pt x="211" y="4"/>
                    <a:pt x="194" y="1"/>
                    <a:pt x="1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6" name="Google Shape;12816;p24"/>
            <p:cNvSpPr/>
            <p:nvPr/>
          </p:nvSpPr>
          <p:spPr>
            <a:xfrm>
              <a:off x="2595225" y="2686150"/>
              <a:ext cx="33375" cy="10125"/>
            </a:xfrm>
            <a:custGeom>
              <a:avLst/>
              <a:gdLst/>
              <a:ahLst/>
              <a:cxnLst/>
              <a:rect l="l" t="t" r="r" b="b"/>
              <a:pathLst>
                <a:path w="1335" h="405" extrusionOk="0">
                  <a:moveTo>
                    <a:pt x="280" y="1"/>
                  </a:moveTo>
                  <a:cubicBezTo>
                    <a:pt x="0" y="1"/>
                    <a:pt x="0" y="404"/>
                    <a:pt x="280" y="404"/>
                  </a:cubicBezTo>
                  <a:lnTo>
                    <a:pt x="1055" y="404"/>
                  </a:lnTo>
                  <a:cubicBezTo>
                    <a:pt x="1334" y="404"/>
                    <a:pt x="1334" y="1"/>
                    <a:pt x="1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7" name="Google Shape;12817;p24"/>
            <p:cNvSpPr/>
            <p:nvPr/>
          </p:nvSpPr>
          <p:spPr>
            <a:xfrm>
              <a:off x="2596775" y="2718725"/>
              <a:ext cx="87650" cy="10100"/>
            </a:xfrm>
            <a:custGeom>
              <a:avLst/>
              <a:gdLst/>
              <a:ahLst/>
              <a:cxnLst/>
              <a:rect l="l" t="t" r="r" b="b"/>
              <a:pathLst>
                <a:path w="3506" h="404" extrusionOk="0">
                  <a:moveTo>
                    <a:pt x="218" y="1"/>
                  </a:moveTo>
                  <a:cubicBezTo>
                    <a:pt x="94" y="1"/>
                    <a:pt x="0" y="94"/>
                    <a:pt x="0" y="218"/>
                  </a:cubicBezTo>
                  <a:cubicBezTo>
                    <a:pt x="0" y="311"/>
                    <a:pt x="94" y="404"/>
                    <a:pt x="218" y="404"/>
                  </a:cubicBezTo>
                  <a:lnTo>
                    <a:pt x="3320" y="404"/>
                  </a:lnTo>
                  <a:cubicBezTo>
                    <a:pt x="3413" y="404"/>
                    <a:pt x="3506" y="311"/>
                    <a:pt x="3506" y="218"/>
                  </a:cubicBezTo>
                  <a:cubicBezTo>
                    <a:pt x="3506" y="94"/>
                    <a:pt x="3413" y="1"/>
                    <a:pt x="33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18" name="Google Shape;12818;p24"/>
            <p:cNvSpPr/>
            <p:nvPr/>
          </p:nvSpPr>
          <p:spPr>
            <a:xfrm>
              <a:off x="2597550" y="2738125"/>
              <a:ext cx="29500" cy="10100"/>
            </a:xfrm>
            <a:custGeom>
              <a:avLst/>
              <a:gdLst/>
              <a:ahLst/>
              <a:cxnLst/>
              <a:rect l="l" t="t" r="r" b="b"/>
              <a:pathLst>
                <a:path w="1180" h="404" extrusionOk="0">
                  <a:moveTo>
                    <a:pt x="187" y="0"/>
                  </a:moveTo>
                  <a:cubicBezTo>
                    <a:pt x="94" y="0"/>
                    <a:pt x="1" y="93"/>
                    <a:pt x="1" y="217"/>
                  </a:cubicBezTo>
                  <a:cubicBezTo>
                    <a:pt x="1" y="310"/>
                    <a:pt x="94" y="403"/>
                    <a:pt x="187" y="403"/>
                  </a:cubicBezTo>
                  <a:lnTo>
                    <a:pt x="962" y="403"/>
                  </a:lnTo>
                  <a:cubicBezTo>
                    <a:pt x="1086" y="403"/>
                    <a:pt x="1179" y="310"/>
                    <a:pt x="1179" y="217"/>
                  </a:cubicBezTo>
                  <a:cubicBezTo>
                    <a:pt x="1179" y="93"/>
                    <a:pt x="1086" y="0"/>
                    <a:pt x="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19" name="Google Shape;12819;p24"/>
          <p:cNvGrpSpPr/>
          <p:nvPr/>
        </p:nvGrpSpPr>
        <p:grpSpPr>
          <a:xfrm>
            <a:off x="4725464" y="1769449"/>
            <a:ext cx="349000" cy="297800"/>
            <a:chOff x="1680925" y="2517875"/>
            <a:chExt cx="349000" cy="297800"/>
          </a:xfrm>
        </p:grpSpPr>
        <p:sp>
          <p:nvSpPr>
            <p:cNvPr id="12820" name="Google Shape;12820;p24"/>
            <p:cNvSpPr/>
            <p:nvPr/>
          </p:nvSpPr>
          <p:spPr>
            <a:xfrm>
              <a:off x="1946525" y="2568275"/>
              <a:ext cx="11275" cy="7900"/>
            </a:xfrm>
            <a:custGeom>
              <a:avLst/>
              <a:gdLst/>
              <a:ahLst/>
              <a:cxnLst/>
              <a:rect l="l" t="t" r="r" b="b"/>
              <a:pathLst>
                <a:path w="451" h="316" extrusionOk="0">
                  <a:moveTo>
                    <a:pt x="264" y="1"/>
                  </a:moveTo>
                  <a:cubicBezTo>
                    <a:pt x="1" y="1"/>
                    <a:pt x="256" y="316"/>
                    <a:pt x="385" y="316"/>
                  </a:cubicBezTo>
                  <a:cubicBezTo>
                    <a:pt x="423" y="316"/>
                    <a:pt x="451" y="288"/>
                    <a:pt x="451" y="218"/>
                  </a:cubicBezTo>
                  <a:cubicBezTo>
                    <a:pt x="451" y="94"/>
                    <a:pt x="358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1" name="Google Shape;12821;p24"/>
            <p:cNvSpPr/>
            <p:nvPr/>
          </p:nvSpPr>
          <p:spPr>
            <a:xfrm>
              <a:off x="1967075" y="2568275"/>
              <a:ext cx="11675" cy="10125"/>
            </a:xfrm>
            <a:custGeom>
              <a:avLst/>
              <a:gdLst/>
              <a:ahLst/>
              <a:cxnLst/>
              <a:rect l="l" t="t" r="r" b="b"/>
              <a:pathLst>
                <a:path w="467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cubicBezTo>
                    <a:pt x="373" y="404"/>
                    <a:pt x="466" y="311"/>
                    <a:pt x="466" y="218"/>
                  </a:cubicBezTo>
                  <a:cubicBezTo>
                    <a:pt x="466" y="94"/>
                    <a:pt x="373" y="1"/>
                    <a:pt x="2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2" name="Google Shape;12822;p24"/>
            <p:cNvSpPr/>
            <p:nvPr/>
          </p:nvSpPr>
          <p:spPr>
            <a:xfrm>
              <a:off x="1989000" y="2568275"/>
              <a:ext cx="11450" cy="7900"/>
            </a:xfrm>
            <a:custGeom>
              <a:avLst/>
              <a:gdLst/>
              <a:ahLst/>
              <a:cxnLst/>
              <a:rect l="l" t="t" r="r" b="b"/>
              <a:pathLst>
                <a:path w="458" h="316" extrusionOk="0">
                  <a:moveTo>
                    <a:pt x="240" y="1"/>
                  </a:moveTo>
                  <a:cubicBezTo>
                    <a:pt x="1" y="1"/>
                    <a:pt x="261" y="316"/>
                    <a:pt x="392" y="316"/>
                  </a:cubicBezTo>
                  <a:cubicBezTo>
                    <a:pt x="430" y="316"/>
                    <a:pt x="458" y="288"/>
                    <a:pt x="458" y="218"/>
                  </a:cubicBezTo>
                  <a:cubicBezTo>
                    <a:pt x="458" y="94"/>
                    <a:pt x="365" y="1"/>
                    <a:pt x="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3" name="Google Shape;12823;p24"/>
            <p:cNvSpPr/>
            <p:nvPr/>
          </p:nvSpPr>
          <p:spPr>
            <a:xfrm>
              <a:off x="1680925" y="2517875"/>
              <a:ext cx="349000" cy="297800"/>
            </a:xfrm>
            <a:custGeom>
              <a:avLst/>
              <a:gdLst/>
              <a:ahLst/>
              <a:cxnLst/>
              <a:rect l="l" t="t" r="r" b="b"/>
              <a:pathLst>
                <a:path w="13960" h="11912" extrusionOk="0">
                  <a:moveTo>
                    <a:pt x="4592" y="404"/>
                  </a:moveTo>
                  <a:cubicBezTo>
                    <a:pt x="4747" y="404"/>
                    <a:pt x="4871" y="528"/>
                    <a:pt x="4871" y="683"/>
                  </a:cubicBezTo>
                  <a:lnTo>
                    <a:pt x="4871" y="1179"/>
                  </a:lnTo>
                  <a:lnTo>
                    <a:pt x="435" y="1179"/>
                  </a:lnTo>
                  <a:lnTo>
                    <a:pt x="435" y="683"/>
                  </a:lnTo>
                  <a:cubicBezTo>
                    <a:pt x="435" y="528"/>
                    <a:pt x="559" y="404"/>
                    <a:pt x="714" y="404"/>
                  </a:cubicBezTo>
                  <a:close/>
                  <a:moveTo>
                    <a:pt x="13587" y="3258"/>
                  </a:moveTo>
                  <a:lnTo>
                    <a:pt x="13587" y="11478"/>
                  </a:lnTo>
                  <a:lnTo>
                    <a:pt x="7197" y="11478"/>
                  </a:lnTo>
                  <a:lnTo>
                    <a:pt x="7197" y="3258"/>
                  </a:lnTo>
                  <a:close/>
                  <a:moveTo>
                    <a:pt x="714" y="1"/>
                  </a:moveTo>
                  <a:cubicBezTo>
                    <a:pt x="311" y="1"/>
                    <a:pt x="32" y="280"/>
                    <a:pt x="32" y="683"/>
                  </a:cubicBezTo>
                  <a:lnTo>
                    <a:pt x="32" y="11478"/>
                  </a:lnTo>
                  <a:cubicBezTo>
                    <a:pt x="1" y="11726"/>
                    <a:pt x="187" y="11912"/>
                    <a:pt x="435" y="11912"/>
                  </a:cubicBezTo>
                  <a:lnTo>
                    <a:pt x="3754" y="11912"/>
                  </a:lnTo>
                  <a:cubicBezTo>
                    <a:pt x="3847" y="11912"/>
                    <a:pt x="3940" y="11819"/>
                    <a:pt x="3940" y="11726"/>
                  </a:cubicBezTo>
                  <a:cubicBezTo>
                    <a:pt x="3940" y="11602"/>
                    <a:pt x="3847" y="11509"/>
                    <a:pt x="3754" y="11509"/>
                  </a:cubicBezTo>
                  <a:lnTo>
                    <a:pt x="435" y="11509"/>
                  </a:lnTo>
                  <a:lnTo>
                    <a:pt x="435" y="3258"/>
                  </a:lnTo>
                  <a:lnTo>
                    <a:pt x="6794" y="3258"/>
                  </a:lnTo>
                  <a:lnTo>
                    <a:pt x="6794" y="11478"/>
                  </a:lnTo>
                  <a:lnTo>
                    <a:pt x="4561" y="11478"/>
                  </a:lnTo>
                  <a:cubicBezTo>
                    <a:pt x="4436" y="11478"/>
                    <a:pt x="4343" y="11571"/>
                    <a:pt x="4343" y="11695"/>
                  </a:cubicBezTo>
                  <a:cubicBezTo>
                    <a:pt x="4312" y="11819"/>
                    <a:pt x="4436" y="11912"/>
                    <a:pt x="4561" y="11912"/>
                  </a:cubicBezTo>
                  <a:lnTo>
                    <a:pt x="13556" y="11912"/>
                  </a:lnTo>
                  <a:cubicBezTo>
                    <a:pt x="13773" y="11912"/>
                    <a:pt x="13959" y="11726"/>
                    <a:pt x="13959" y="11509"/>
                  </a:cubicBezTo>
                  <a:lnTo>
                    <a:pt x="13959" y="1583"/>
                  </a:lnTo>
                  <a:cubicBezTo>
                    <a:pt x="13959" y="1365"/>
                    <a:pt x="13773" y="1179"/>
                    <a:pt x="13556" y="1179"/>
                  </a:cubicBezTo>
                  <a:lnTo>
                    <a:pt x="9275" y="1179"/>
                  </a:lnTo>
                  <a:cubicBezTo>
                    <a:pt x="9267" y="1178"/>
                    <a:pt x="9260" y="1178"/>
                    <a:pt x="9252" y="1178"/>
                  </a:cubicBezTo>
                  <a:cubicBezTo>
                    <a:pt x="9035" y="1178"/>
                    <a:pt x="9035" y="1584"/>
                    <a:pt x="9252" y="1584"/>
                  </a:cubicBezTo>
                  <a:cubicBezTo>
                    <a:pt x="9260" y="1584"/>
                    <a:pt x="9267" y="1584"/>
                    <a:pt x="9275" y="1583"/>
                  </a:cubicBezTo>
                  <a:lnTo>
                    <a:pt x="13556" y="1583"/>
                  </a:lnTo>
                  <a:lnTo>
                    <a:pt x="13556" y="2854"/>
                  </a:lnTo>
                  <a:lnTo>
                    <a:pt x="435" y="2854"/>
                  </a:lnTo>
                  <a:lnTo>
                    <a:pt x="435" y="1583"/>
                  </a:lnTo>
                  <a:lnTo>
                    <a:pt x="8438" y="1583"/>
                  </a:lnTo>
                  <a:cubicBezTo>
                    <a:pt x="8446" y="1584"/>
                    <a:pt x="8454" y="1584"/>
                    <a:pt x="8461" y="1584"/>
                  </a:cubicBezTo>
                  <a:cubicBezTo>
                    <a:pt x="8678" y="1584"/>
                    <a:pt x="8678" y="1178"/>
                    <a:pt x="8461" y="1178"/>
                  </a:cubicBezTo>
                  <a:cubicBezTo>
                    <a:pt x="8454" y="1178"/>
                    <a:pt x="8446" y="1178"/>
                    <a:pt x="8438" y="1179"/>
                  </a:cubicBezTo>
                  <a:lnTo>
                    <a:pt x="5274" y="1179"/>
                  </a:lnTo>
                  <a:lnTo>
                    <a:pt x="5274" y="683"/>
                  </a:lnTo>
                  <a:cubicBezTo>
                    <a:pt x="5274" y="280"/>
                    <a:pt x="4964" y="1"/>
                    <a:pt x="45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4" name="Google Shape;12824;p24"/>
            <p:cNvSpPr/>
            <p:nvPr/>
          </p:nvSpPr>
          <p:spPr>
            <a:xfrm>
              <a:off x="1708850" y="2623350"/>
              <a:ext cx="124875" cy="32600"/>
            </a:xfrm>
            <a:custGeom>
              <a:avLst/>
              <a:gdLst/>
              <a:ahLst/>
              <a:cxnLst/>
              <a:rect l="l" t="t" r="r" b="b"/>
              <a:pathLst>
                <a:path w="4995" h="1304" extrusionOk="0">
                  <a:moveTo>
                    <a:pt x="4149" y="433"/>
                  </a:moveTo>
                  <a:cubicBezTo>
                    <a:pt x="4397" y="433"/>
                    <a:pt x="4397" y="901"/>
                    <a:pt x="4149" y="901"/>
                  </a:cubicBezTo>
                  <a:cubicBezTo>
                    <a:pt x="4142" y="901"/>
                    <a:pt x="4134" y="901"/>
                    <a:pt x="4126" y="900"/>
                  </a:cubicBezTo>
                  <a:lnTo>
                    <a:pt x="838" y="900"/>
                  </a:lnTo>
                  <a:cubicBezTo>
                    <a:pt x="559" y="838"/>
                    <a:pt x="559" y="466"/>
                    <a:pt x="838" y="434"/>
                  </a:cubicBezTo>
                  <a:lnTo>
                    <a:pt x="4126" y="434"/>
                  </a:lnTo>
                  <a:cubicBezTo>
                    <a:pt x="4134" y="434"/>
                    <a:pt x="4142" y="433"/>
                    <a:pt x="4149" y="433"/>
                  </a:cubicBezTo>
                  <a:close/>
                  <a:moveTo>
                    <a:pt x="838" y="0"/>
                  </a:moveTo>
                  <a:cubicBezTo>
                    <a:pt x="0" y="0"/>
                    <a:pt x="0" y="1303"/>
                    <a:pt x="838" y="1303"/>
                  </a:cubicBezTo>
                  <a:lnTo>
                    <a:pt x="4126" y="1303"/>
                  </a:lnTo>
                  <a:cubicBezTo>
                    <a:pt x="4994" y="1303"/>
                    <a:pt x="4994" y="0"/>
                    <a:pt x="41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5" name="Google Shape;12825;p24"/>
            <p:cNvSpPr/>
            <p:nvPr/>
          </p:nvSpPr>
          <p:spPr>
            <a:xfrm>
              <a:off x="1715825" y="2670650"/>
              <a:ext cx="111700" cy="10100"/>
            </a:xfrm>
            <a:custGeom>
              <a:avLst/>
              <a:gdLst/>
              <a:ahLst/>
              <a:cxnLst/>
              <a:rect l="l" t="t" r="r" b="b"/>
              <a:pathLst>
                <a:path w="4468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4188" y="404"/>
                  </a:lnTo>
                  <a:cubicBezTo>
                    <a:pt x="4467" y="404"/>
                    <a:pt x="4467" y="0"/>
                    <a:pt x="41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6" name="Google Shape;12826;p24"/>
            <p:cNvSpPr/>
            <p:nvPr/>
          </p:nvSpPr>
          <p:spPr>
            <a:xfrm>
              <a:off x="1718150" y="2695200"/>
              <a:ext cx="108275" cy="10500"/>
            </a:xfrm>
            <a:custGeom>
              <a:avLst/>
              <a:gdLst/>
              <a:ahLst/>
              <a:cxnLst/>
              <a:rect l="l" t="t" r="r" b="b"/>
              <a:pathLst>
                <a:path w="4331" h="420" extrusionOk="0">
                  <a:moveTo>
                    <a:pt x="4148" y="1"/>
                  </a:moveTo>
                  <a:cubicBezTo>
                    <a:pt x="4132" y="1"/>
                    <a:pt x="4114" y="4"/>
                    <a:pt x="4095" y="11"/>
                  </a:cubicBezTo>
                  <a:lnTo>
                    <a:pt x="187" y="11"/>
                  </a:lnTo>
                  <a:cubicBezTo>
                    <a:pt x="1" y="73"/>
                    <a:pt x="1" y="352"/>
                    <a:pt x="187" y="414"/>
                  </a:cubicBezTo>
                  <a:lnTo>
                    <a:pt x="4095" y="414"/>
                  </a:lnTo>
                  <a:cubicBezTo>
                    <a:pt x="4108" y="418"/>
                    <a:pt x="4121" y="419"/>
                    <a:pt x="4132" y="419"/>
                  </a:cubicBezTo>
                  <a:cubicBezTo>
                    <a:pt x="4325" y="419"/>
                    <a:pt x="4331" y="1"/>
                    <a:pt x="4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7" name="Google Shape;12827;p24"/>
            <p:cNvSpPr/>
            <p:nvPr/>
          </p:nvSpPr>
          <p:spPr>
            <a:xfrm>
              <a:off x="1715825" y="2720275"/>
              <a:ext cx="111700" cy="10875"/>
            </a:xfrm>
            <a:custGeom>
              <a:avLst/>
              <a:gdLst/>
              <a:ahLst/>
              <a:cxnLst/>
              <a:rect l="l" t="t" r="r" b="b"/>
              <a:pathLst>
                <a:path w="4468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4188" y="435"/>
                  </a:lnTo>
                  <a:cubicBezTo>
                    <a:pt x="4467" y="435"/>
                    <a:pt x="4467" y="1"/>
                    <a:pt x="41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8" name="Google Shape;12828;p24"/>
            <p:cNvSpPr/>
            <p:nvPr/>
          </p:nvSpPr>
          <p:spPr>
            <a:xfrm>
              <a:off x="1877125" y="2623350"/>
              <a:ext cx="125650" cy="32600"/>
            </a:xfrm>
            <a:custGeom>
              <a:avLst/>
              <a:gdLst/>
              <a:ahLst/>
              <a:cxnLst/>
              <a:rect l="l" t="t" r="r" b="b"/>
              <a:pathLst>
                <a:path w="5026" h="1304" extrusionOk="0">
                  <a:moveTo>
                    <a:pt x="846" y="433"/>
                  </a:moveTo>
                  <a:cubicBezTo>
                    <a:pt x="853" y="433"/>
                    <a:pt x="861" y="434"/>
                    <a:pt x="869" y="434"/>
                  </a:cubicBezTo>
                  <a:lnTo>
                    <a:pt x="4157" y="434"/>
                  </a:lnTo>
                  <a:cubicBezTo>
                    <a:pt x="4436" y="466"/>
                    <a:pt x="4436" y="838"/>
                    <a:pt x="4157" y="900"/>
                  </a:cubicBezTo>
                  <a:lnTo>
                    <a:pt x="869" y="900"/>
                  </a:lnTo>
                  <a:cubicBezTo>
                    <a:pt x="861" y="901"/>
                    <a:pt x="853" y="901"/>
                    <a:pt x="846" y="901"/>
                  </a:cubicBezTo>
                  <a:cubicBezTo>
                    <a:pt x="598" y="901"/>
                    <a:pt x="598" y="433"/>
                    <a:pt x="846" y="433"/>
                  </a:cubicBezTo>
                  <a:close/>
                  <a:moveTo>
                    <a:pt x="869" y="0"/>
                  </a:moveTo>
                  <a:cubicBezTo>
                    <a:pt x="1" y="0"/>
                    <a:pt x="1" y="1303"/>
                    <a:pt x="869" y="1303"/>
                  </a:cubicBezTo>
                  <a:lnTo>
                    <a:pt x="4157" y="1303"/>
                  </a:lnTo>
                  <a:cubicBezTo>
                    <a:pt x="5026" y="1303"/>
                    <a:pt x="5026" y="0"/>
                    <a:pt x="41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29" name="Google Shape;12829;p24"/>
            <p:cNvSpPr/>
            <p:nvPr/>
          </p:nvSpPr>
          <p:spPr>
            <a:xfrm>
              <a:off x="1877125" y="2748200"/>
              <a:ext cx="125650" cy="31825"/>
            </a:xfrm>
            <a:custGeom>
              <a:avLst/>
              <a:gdLst/>
              <a:ahLst/>
              <a:cxnLst/>
              <a:rect l="l" t="t" r="r" b="b"/>
              <a:pathLst>
                <a:path w="5026" h="1273" extrusionOk="0">
                  <a:moveTo>
                    <a:pt x="4157" y="404"/>
                  </a:moveTo>
                  <a:cubicBezTo>
                    <a:pt x="4281" y="404"/>
                    <a:pt x="4405" y="497"/>
                    <a:pt x="4405" y="621"/>
                  </a:cubicBezTo>
                  <a:cubicBezTo>
                    <a:pt x="4405" y="745"/>
                    <a:pt x="4281" y="869"/>
                    <a:pt x="4157" y="869"/>
                  </a:cubicBezTo>
                  <a:lnTo>
                    <a:pt x="869" y="869"/>
                  </a:lnTo>
                  <a:cubicBezTo>
                    <a:pt x="745" y="869"/>
                    <a:pt x="621" y="745"/>
                    <a:pt x="621" y="621"/>
                  </a:cubicBezTo>
                  <a:cubicBezTo>
                    <a:pt x="621" y="497"/>
                    <a:pt x="745" y="404"/>
                    <a:pt x="869" y="404"/>
                  </a:cubicBezTo>
                  <a:close/>
                  <a:moveTo>
                    <a:pt x="869" y="0"/>
                  </a:moveTo>
                  <a:cubicBezTo>
                    <a:pt x="1" y="0"/>
                    <a:pt x="1" y="1272"/>
                    <a:pt x="869" y="1272"/>
                  </a:cubicBezTo>
                  <a:lnTo>
                    <a:pt x="4157" y="1272"/>
                  </a:lnTo>
                  <a:cubicBezTo>
                    <a:pt x="5026" y="1272"/>
                    <a:pt x="5026" y="0"/>
                    <a:pt x="41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0" name="Google Shape;12830;p24"/>
            <p:cNvSpPr/>
            <p:nvPr/>
          </p:nvSpPr>
          <p:spPr>
            <a:xfrm>
              <a:off x="1709625" y="2748200"/>
              <a:ext cx="124875" cy="31825"/>
            </a:xfrm>
            <a:custGeom>
              <a:avLst/>
              <a:gdLst/>
              <a:ahLst/>
              <a:cxnLst/>
              <a:rect l="l" t="t" r="r" b="b"/>
              <a:pathLst>
                <a:path w="4995" h="1273" extrusionOk="0">
                  <a:moveTo>
                    <a:pt x="4157" y="404"/>
                  </a:moveTo>
                  <a:cubicBezTo>
                    <a:pt x="4281" y="404"/>
                    <a:pt x="4374" y="497"/>
                    <a:pt x="4374" y="652"/>
                  </a:cubicBezTo>
                  <a:cubicBezTo>
                    <a:pt x="4374" y="776"/>
                    <a:pt x="4281" y="869"/>
                    <a:pt x="4157" y="869"/>
                  </a:cubicBezTo>
                  <a:lnTo>
                    <a:pt x="838" y="869"/>
                  </a:lnTo>
                  <a:cubicBezTo>
                    <a:pt x="714" y="869"/>
                    <a:pt x="621" y="776"/>
                    <a:pt x="621" y="652"/>
                  </a:cubicBezTo>
                  <a:cubicBezTo>
                    <a:pt x="621" y="497"/>
                    <a:pt x="714" y="404"/>
                    <a:pt x="838" y="404"/>
                  </a:cubicBezTo>
                  <a:close/>
                  <a:moveTo>
                    <a:pt x="838" y="0"/>
                  </a:moveTo>
                  <a:cubicBezTo>
                    <a:pt x="0" y="0"/>
                    <a:pt x="0" y="1272"/>
                    <a:pt x="838" y="1272"/>
                  </a:cubicBezTo>
                  <a:lnTo>
                    <a:pt x="4157" y="1272"/>
                  </a:lnTo>
                  <a:cubicBezTo>
                    <a:pt x="4994" y="1272"/>
                    <a:pt x="4994" y="0"/>
                    <a:pt x="41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1" name="Google Shape;12831;p24"/>
            <p:cNvSpPr/>
            <p:nvPr/>
          </p:nvSpPr>
          <p:spPr>
            <a:xfrm>
              <a:off x="1884875" y="2670650"/>
              <a:ext cx="111700" cy="10100"/>
            </a:xfrm>
            <a:custGeom>
              <a:avLst/>
              <a:gdLst/>
              <a:ahLst/>
              <a:cxnLst/>
              <a:rect l="l" t="t" r="r" b="b"/>
              <a:pathLst>
                <a:path w="4468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4188" y="404"/>
                  </a:lnTo>
                  <a:cubicBezTo>
                    <a:pt x="4468" y="404"/>
                    <a:pt x="4468" y="0"/>
                    <a:pt x="41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2" name="Google Shape;12832;p24"/>
            <p:cNvSpPr/>
            <p:nvPr/>
          </p:nvSpPr>
          <p:spPr>
            <a:xfrm>
              <a:off x="1886100" y="2695975"/>
              <a:ext cx="109250" cy="9850"/>
            </a:xfrm>
            <a:custGeom>
              <a:avLst/>
              <a:gdLst/>
              <a:ahLst/>
              <a:cxnLst/>
              <a:rect l="l" t="t" r="r" b="b"/>
              <a:pathLst>
                <a:path w="4370" h="394" extrusionOk="0">
                  <a:moveTo>
                    <a:pt x="178" y="1"/>
                  </a:moveTo>
                  <a:cubicBezTo>
                    <a:pt x="0" y="1"/>
                    <a:pt x="0" y="394"/>
                    <a:pt x="178" y="394"/>
                  </a:cubicBezTo>
                  <a:cubicBezTo>
                    <a:pt x="194" y="394"/>
                    <a:pt x="212" y="390"/>
                    <a:pt x="231" y="383"/>
                  </a:cubicBezTo>
                  <a:lnTo>
                    <a:pt x="4139" y="383"/>
                  </a:lnTo>
                  <a:cubicBezTo>
                    <a:pt x="4159" y="390"/>
                    <a:pt x="4176" y="394"/>
                    <a:pt x="4193" y="394"/>
                  </a:cubicBezTo>
                  <a:cubicBezTo>
                    <a:pt x="4370" y="394"/>
                    <a:pt x="4370" y="1"/>
                    <a:pt x="4193" y="1"/>
                  </a:cubicBezTo>
                  <a:cubicBezTo>
                    <a:pt x="4176" y="1"/>
                    <a:pt x="4159" y="4"/>
                    <a:pt x="4139" y="11"/>
                  </a:cubicBezTo>
                  <a:lnTo>
                    <a:pt x="231" y="11"/>
                  </a:lnTo>
                  <a:cubicBezTo>
                    <a:pt x="212" y="4"/>
                    <a:pt x="194" y="1"/>
                    <a:pt x="1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3" name="Google Shape;12833;p24"/>
            <p:cNvSpPr/>
            <p:nvPr/>
          </p:nvSpPr>
          <p:spPr>
            <a:xfrm>
              <a:off x="1884875" y="2720275"/>
              <a:ext cx="111700" cy="10875"/>
            </a:xfrm>
            <a:custGeom>
              <a:avLst/>
              <a:gdLst/>
              <a:ahLst/>
              <a:cxnLst/>
              <a:rect l="l" t="t" r="r" b="b"/>
              <a:pathLst>
                <a:path w="4468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4188" y="435"/>
                  </a:lnTo>
                  <a:cubicBezTo>
                    <a:pt x="4468" y="435"/>
                    <a:pt x="4468" y="1"/>
                    <a:pt x="41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34" name="Google Shape;12834;p24"/>
          <p:cNvGrpSpPr/>
          <p:nvPr/>
        </p:nvGrpSpPr>
        <p:grpSpPr>
          <a:xfrm>
            <a:off x="6275158" y="1767599"/>
            <a:ext cx="348975" cy="301500"/>
            <a:chOff x="7719625" y="3086300"/>
            <a:chExt cx="348975" cy="301500"/>
          </a:xfrm>
        </p:grpSpPr>
        <p:sp>
          <p:nvSpPr>
            <p:cNvPr id="12835" name="Google Shape;12835;p24"/>
            <p:cNvSpPr/>
            <p:nvPr/>
          </p:nvSpPr>
          <p:spPr>
            <a:xfrm>
              <a:off x="7719625" y="3086300"/>
              <a:ext cx="348975" cy="301500"/>
            </a:xfrm>
            <a:custGeom>
              <a:avLst/>
              <a:gdLst/>
              <a:ahLst/>
              <a:cxnLst/>
              <a:rect l="l" t="t" r="r" b="b"/>
              <a:pathLst>
                <a:path w="13959" h="12060" extrusionOk="0">
                  <a:moveTo>
                    <a:pt x="5584" y="404"/>
                  </a:moveTo>
                  <a:cubicBezTo>
                    <a:pt x="5615" y="404"/>
                    <a:pt x="5646" y="435"/>
                    <a:pt x="5646" y="466"/>
                  </a:cubicBezTo>
                  <a:lnTo>
                    <a:pt x="5646" y="3847"/>
                  </a:lnTo>
                  <a:lnTo>
                    <a:pt x="5460" y="3754"/>
                  </a:lnTo>
                  <a:cubicBezTo>
                    <a:pt x="5413" y="3723"/>
                    <a:pt x="5359" y="3707"/>
                    <a:pt x="5308" y="3707"/>
                  </a:cubicBezTo>
                  <a:cubicBezTo>
                    <a:pt x="5258" y="3707"/>
                    <a:pt x="5211" y="3723"/>
                    <a:pt x="5180" y="3754"/>
                  </a:cubicBezTo>
                  <a:lnTo>
                    <a:pt x="4932" y="3878"/>
                  </a:lnTo>
                  <a:lnTo>
                    <a:pt x="4932" y="466"/>
                  </a:lnTo>
                  <a:cubicBezTo>
                    <a:pt x="4932" y="435"/>
                    <a:pt x="4932" y="404"/>
                    <a:pt x="4963" y="404"/>
                  </a:cubicBezTo>
                  <a:close/>
                  <a:moveTo>
                    <a:pt x="6297" y="1117"/>
                  </a:moveTo>
                  <a:cubicBezTo>
                    <a:pt x="6545" y="1117"/>
                    <a:pt x="6762" y="1334"/>
                    <a:pt x="6762" y="1583"/>
                  </a:cubicBezTo>
                  <a:lnTo>
                    <a:pt x="6762" y="8283"/>
                  </a:lnTo>
                  <a:cubicBezTo>
                    <a:pt x="6638" y="8190"/>
                    <a:pt x="6452" y="8128"/>
                    <a:pt x="6297" y="8128"/>
                  </a:cubicBezTo>
                  <a:lnTo>
                    <a:pt x="6297" y="8159"/>
                  </a:lnTo>
                  <a:lnTo>
                    <a:pt x="2047" y="8159"/>
                  </a:lnTo>
                  <a:cubicBezTo>
                    <a:pt x="1830" y="8159"/>
                    <a:pt x="1675" y="7973"/>
                    <a:pt x="1675" y="7786"/>
                  </a:cubicBezTo>
                  <a:lnTo>
                    <a:pt x="1675" y="1490"/>
                  </a:lnTo>
                  <a:cubicBezTo>
                    <a:pt x="1675" y="1272"/>
                    <a:pt x="1830" y="1117"/>
                    <a:pt x="2047" y="1117"/>
                  </a:cubicBezTo>
                  <a:lnTo>
                    <a:pt x="4498" y="1117"/>
                  </a:lnTo>
                  <a:lnTo>
                    <a:pt x="4498" y="4064"/>
                  </a:lnTo>
                  <a:cubicBezTo>
                    <a:pt x="4498" y="4157"/>
                    <a:pt x="4560" y="4281"/>
                    <a:pt x="4653" y="4312"/>
                  </a:cubicBezTo>
                  <a:cubicBezTo>
                    <a:pt x="4684" y="4343"/>
                    <a:pt x="4746" y="4374"/>
                    <a:pt x="4808" y="4374"/>
                  </a:cubicBezTo>
                  <a:cubicBezTo>
                    <a:pt x="4839" y="4374"/>
                    <a:pt x="4901" y="4343"/>
                    <a:pt x="4963" y="4312"/>
                  </a:cubicBezTo>
                  <a:lnTo>
                    <a:pt x="5304" y="4126"/>
                  </a:lnTo>
                  <a:lnTo>
                    <a:pt x="5615" y="4312"/>
                  </a:lnTo>
                  <a:cubicBezTo>
                    <a:pt x="5646" y="4343"/>
                    <a:pt x="5692" y="4359"/>
                    <a:pt x="5743" y="4359"/>
                  </a:cubicBezTo>
                  <a:cubicBezTo>
                    <a:pt x="5793" y="4359"/>
                    <a:pt x="5847" y="4343"/>
                    <a:pt x="5894" y="4312"/>
                  </a:cubicBezTo>
                  <a:cubicBezTo>
                    <a:pt x="5987" y="4250"/>
                    <a:pt x="6049" y="4157"/>
                    <a:pt x="6049" y="4064"/>
                  </a:cubicBezTo>
                  <a:lnTo>
                    <a:pt x="6049" y="1117"/>
                  </a:lnTo>
                  <a:close/>
                  <a:moveTo>
                    <a:pt x="10981" y="9430"/>
                  </a:moveTo>
                  <a:lnTo>
                    <a:pt x="12687" y="9741"/>
                  </a:lnTo>
                  <a:lnTo>
                    <a:pt x="12718" y="9741"/>
                  </a:lnTo>
                  <a:cubicBezTo>
                    <a:pt x="12718" y="9772"/>
                    <a:pt x="12718" y="9772"/>
                    <a:pt x="12718" y="9772"/>
                  </a:cubicBezTo>
                  <a:lnTo>
                    <a:pt x="12470" y="10051"/>
                  </a:lnTo>
                  <a:cubicBezTo>
                    <a:pt x="12408" y="10082"/>
                    <a:pt x="12377" y="10144"/>
                    <a:pt x="12377" y="10206"/>
                  </a:cubicBezTo>
                  <a:cubicBezTo>
                    <a:pt x="12377" y="10268"/>
                    <a:pt x="12408" y="10330"/>
                    <a:pt x="12470" y="10392"/>
                  </a:cubicBezTo>
                  <a:lnTo>
                    <a:pt x="13183" y="11136"/>
                  </a:lnTo>
                  <a:lnTo>
                    <a:pt x="12656" y="11633"/>
                  </a:lnTo>
                  <a:lnTo>
                    <a:pt x="11943" y="10888"/>
                  </a:lnTo>
                  <a:cubicBezTo>
                    <a:pt x="11881" y="10842"/>
                    <a:pt x="11819" y="10819"/>
                    <a:pt x="11760" y="10819"/>
                  </a:cubicBezTo>
                  <a:cubicBezTo>
                    <a:pt x="11702" y="10819"/>
                    <a:pt x="11648" y="10842"/>
                    <a:pt x="11601" y="10888"/>
                  </a:cubicBezTo>
                  <a:lnTo>
                    <a:pt x="11322" y="11167"/>
                  </a:lnTo>
                  <a:lnTo>
                    <a:pt x="11291" y="11167"/>
                  </a:lnTo>
                  <a:lnTo>
                    <a:pt x="11291" y="11136"/>
                  </a:lnTo>
                  <a:lnTo>
                    <a:pt x="10981" y="9430"/>
                  </a:lnTo>
                  <a:close/>
                  <a:moveTo>
                    <a:pt x="4963" y="1"/>
                  </a:moveTo>
                  <a:cubicBezTo>
                    <a:pt x="4715" y="1"/>
                    <a:pt x="4498" y="218"/>
                    <a:pt x="4498" y="466"/>
                  </a:cubicBezTo>
                  <a:lnTo>
                    <a:pt x="4498" y="714"/>
                  </a:lnTo>
                  <a:lnTo>
                    <a:pt x="2047" y="714"/>
                  </a:lnTo>
                  <a:cubicBezTo>
                    <a:pt x="1644" y="714"/>
                    <a:pt x="1303" y="1024"/>
                    <a:pt x="1272" y="1427"/>
                  </a:cubicBezTo>
                  <a:lnTo>
                    <a:pt x="683" y="1427"/>
                  </a:lnTo>
                  <a:cubicBezTo>
                    <a:pt x="310" y="1427"/>
                    <a:pt x="0" y="1738"/>
                    <a:pt x="0" y="2110"/>
                  </a:cubicBezTo>
                  <a:lnTo>
                    <a:pt x="0" y="9275"/>
                  </a:lnTo>
                  <a:cubicBezTo>
                    <a:pt x="0" y="9679"/>
                    <a:pt x="310" y="9958"/>
                    <a:pt x="683" y="9958"/>
                  </a:cubicBezTo>
                  <a:lnTo>
                    <a:pt x="2358" y="9958"/>
                  </a:lnTo>
                  <a:cubicBezTo>
                    <a:pt x="2606" y="9958"/>
                    <a:pt x="2606" y="9554"/>
                    <a:pt x="2358" y="9554"/>
                  </a:cubicBezTo>
                  <a:lnTo>
                    <a:pt x="683" y="9554"/>
                  </a:lnTo>
                  <a:cubicBezTo>
                    <a:pt x="527" y="9554"/>
                    <a:pt x="403" y="9430"/>
                    <a:pt x="403" y="9275"/>
                  </a:cubicBezTo>
                  <a:lnTo>
                    <a:pt x="403" y="2110"/>
                  </a:lnTo>
                  <a:cubicBezTo>
                    <a:pt x="403" y="1971"/>
                    <a:pt x="503" y="1857"/>
                    <a:pt x="635" y="1857"/>
                  </a:cubicBezTo>
                  <a:cubicBezTo>
                    <a:pt x="651" y="1857"/>
                    <a:pt x="666" y="1859"/>
                    <a:pt x="683" y="1862"/>
                  </a:cubicBezTo>
                  <a:lnTo>
                    <a:pt x="1272" y="1862"/>
                  </a:lnTo>
                  <a:lnTo>
                    <a:pt x="1272" y="7786"/>
                  </a:lnTo>
                  <a:cubicBezTo>
                    <a:pt x="1272" y="8221"/>
                    <a:pt x="1613" y="8562"/>
                    <a:pt x="2047" y="8562"/>
                  </a:cubicBezTo>
                  <a:lnTo>
                    <a:pt x="6297" y="8562"/>
                  </a:lnTo>
                  <a:cubicBezTo>
                    <a:pt x="6545" y="8562"/>
                    <a:pt x="6762" y="8748"/>
                    <a:pt x="6793" y="8996"/>
                  </a:cubicBezTo>
                  <a:cubicBezTo>
                    <a:pt x="6793" y="9089"/>
                    <a:pt x="6886" y="9182"/>
                    <a:pt x="6979" y="9182"/>
                  </a:cubicBezTo>
                  <a:cubicBezTo>
                    <a:pt x="7073" y="9182"/>
                    <a:pt x="7166" y="9089"/>
                    <a:pt x="7197" y="8996"/>
                  </a:cubicBezTo>
                  <a:cubicBezTo>
                    <a:pt x="7197" y="8748"/>
                    <a:pt x="7414" y="8562"/>
                    <a:pt x="7662" y="8562"/>
                  </a:cubicBezTo>
                  <a:lnTo>
                    <a:pt x="11943" y="8562"/>
                  </a:lnTo>
                  <a:cubicBezTo>
                    <a:pt x="12346" y="8562"/>
                    <a:pt x="12718" y="8221"/>
                    <a:pt x="12718" y="7786"/>
                  </a:cubicBezTo>
                  <a:lnTo>
                    <a:pt x="12718" y="1862"/>
                  </a:lnTo>
                  <a:lnTo>
                    <a:pt x="13276" y="1862"/>
                  </a:lnTo>
                  <a:cubicBezTo>
                    <a:pt x="13432" y="1862"/>
                    <a:pt x="13556" y="1986"/>
                    <a:pt x="13556" y="2141"/>
                  </a:cubicBezTo>
                  <a:lnTo>
                    <a:pt x="13556" y="9306"/>
                  </a:lnTo>
                  <a:cubicBezTo>
                    <a:pt x="13556" y="9430"/>
                    <a:pt x="13432" y="9554"/>
                    <a:pt x="13276" y="9554"/>
                  </a:cubicBezTo>
                  <a:lnTo>
                    <a:pt x="13059" y="9554"/>
                  </a:lnTo>
                  <a:cubicBezTo>
                    <a:pt x="12966" y="9430"/>
                    <a:pt x="12873" y="9368"/>
                    <a:pt x="12749" y="9337"/>
                  </a:cubicBezTo>
                  <a:lnTo>
                    <a:pt x="10950" y="9027"/>
                  </a:lnTo>
                  <a:cubicBezTo>
                    <a:pt x="10921" y="9020"/>
                    <a:pt x="10892" y="9016"/>
                    <a:pt x="10864" y="9016"/>
                  </a:cubicBezTo>
                  <a:cubicBezTo>
                    <a:pt x="10655" y="9016"/>
                    <a:pt x="10492" y="9211"/>
                    <a:pt x="10547" y="9430"/>
                  </a:cubicBezTo>
                  <a:lnTo>
                    <a:pt x="10547" y="9554"/>
                  </a:lnTo>
                  <a:lnTo>
                    <a:pt x="3164" y="9554"/>
                  </a:lnTo>
                  <a:cubicBezTo>
                    <a:pt x="2885" y="9554"/>
                    <a:pt x="2885" y="9958"/>
                    <a:pt x="3164" y="9958"/>
                  </a:cubicBezTo>
                  <a:lnTo>
                    <a:pt x="10640" y="9958"/>
                  </a:lnTo>
                  <a:lnTo>
                    <a:pt x="10857" y="11199"/>
                  </a:lnTo>
                  <a:cubicBezTo>
                    <a:pt x="10897" y="11439"/>
                    <a:pt x="11092" y="11576"/>
                    <a:pt x="11292" y="11576"/>
                  </a:cubicBezTo>
                  <a:cubicBezTo>
                    <a:pt x="11402" y="11576"/>
                    <a:pt x="11513" y="11535"/>
                    <a:pt x="11601" y="11447"/>
                  </a:cubicBezTo>
                  <a:lnTo>
                    <a:pt x="11725" y="11292"/>
                  </a:lnTo>
                  <a:lnTo>
                    <a:pt x="12408" y="11943"/>
                  </a:lnTo>
                  <a:cubicBezTo>
                    <a:pt x="12470" y="12021"/>
                    <a:pt x="12563" y="12059"/>
                    <a:pt x="12660" y="12059"/>
                  </a:cubicBezTo>
                  <a:cubicBezTo>
                    <a:pt x="12757" y="12059"/>
                    <a:pt x="12858" y="12021"/>
                    <a:pt x="12935" y="11943"/>
                  </a:cubicBezTo>
                  <a:lnTo>
                    <a:pt x="13494" y="11416"/>
                  </a:lnTo>
                  <a:cubicBezTo>
                    <a:pt x="13556" y="11323"/>
                    <a:pt x="13587" y="11230"/>
                    <a:pt x="13587" y="11136"/>
                  </a:cubicBezTo>
                  <a:cubicBezTo>
                    <a:pt x="13587" y="11043"/>
                    <a:pt x="13556" y="10950"/>
                    <a:pt x="13494" y="10857"/>
                  </a:cubicBezTo>
                  <a:lnTo>
                    <a:pt x="12811" y="10206"/>
                  </a:lnTo>
                  <a:lnTo>
                    <a:pt x="12966" y="10082"/>
                  </a:lnTo>
                  <a:cubicBezTo>
                    <a:pt x="12997" y="10051"/>
                    <a:pt x="13028" y="10020"/>
                    <a:pt x="13028" y="9958"/>
                  </a:cubicBezTo>
                  <a:lnTo>
                    <a:pt x="13276" y="9958"/>
                  </a:lnTo>
                  <a:cubicBezTo>
                    <a:pt x="13649" y="9958"/>
                    <a:pt x="13959" y="9679"/>
                    <a:pt x="13959" y="9275"/>
                  </a:cubicBezTo>
                  <a:lnTo>
                    <a:pt x="13959" y="2110"/>
                  </a:lnTo>
                  <a:cubicBezTo>
                    <a:pt x="13959" y="1738"/>
                    <a:pt x="13649" y="1427"/>
                    <a:pt x="13276" y="1427"/>
                  </a:cubicBezTo>
                  <a:lnTo>
                    <a:pt x="12718" y="1427"/>
                  </a:lnTo>
                  <a:cubicBezTo>
                    <a:pt x="12687" y="1024"/>
                    <a:pt x="12346" y="714"/>
                    <a:pt x="11943" y="714"/>
                  </a:cubicBezTo>
                  <a:lnTo>
                    <a:pt x="9988" y="714"/>
                  </a:lnTo>
                  <a:cubicBezTo>
                    <a:pt x="9802" y="776"/>
                    <a:pt x="9802" y="1024"/>
                    <a:pt x="9988" y="1117"/>
                  </a:cubicBezTo>
                  <a:lnTo>
                    <a:pt x="11943" y="1117"/>
                  </a:lnTo>
                  <a:cubicBezTo>
                    <a:pt x="12129" y="1117"/>
                    <a:pt x="12284" y="1272"/>
                    <a:pt x="12284" y="1459"/>
                  </a:cubicBezTo>
                  <a:lnTo>
                    <a:pt x="12284" y="7786"/>
                  </a:lnTo>
                  <a:cubicBezTo>
                    <a:pt x="12284" y="7973"/>
                    <a:pt x="12129" y="8159"/>
                    <a:pt x="11943" y="8159"/>
                  </a:cubicBezTo>
                  <a:lnTo>
                    <a:pt x="7662" y="8159"/>
                  </a:lnTo>
                  <a:cubicBezTo>
                    <a:pt x="7507" y="8159"/>
                    <a:pt x="7321" y="8190"/>
                    <a:pt x="7197" y="8283"/>
                  </a:cubicBezTo>
                  <a:lnTo>
                    <a:pt x="7197" y="1583"/>
                  </a:lnTo>
                  <a:cubicBezTo>
                    <a:pt x="7197" y="1334"/>
                    <a:pt x="7414" y="1117"/>
                    <a:pt x="7662" y="1117"/>
                  </a:cubicBezTo>
                  <a:lnTo>
                    <a:pt x="9182" y="1117"/>
                  </a:lnTo>
                  <a:cubicBezTo>
                    <a:pt x="9193" y="1121"/>
                    <a:pt x="9204" y="1122"/>
                    <a:pt x="9214" y="1122"/>
                  </a:cubicBezTo>
                  <a:cubicBezTo>
                    <a:pt x="9383" y="1122"/>
                    <a:pt x="9388" y="704"/>
                    <a:pt x="9228" y="704"/>
                  </a:cubicBezTo>
                  <a:cubicBezTo>
                    <a:pt x="9214" y="704"/>
                    <a:pt x="9199" y="707"/>
                    <a:pt x="9182" y="714"/>
                  </a:cubicBezTo>
                  <a:lnTo>
                    <a:pt x="7662" y="714"/>
                  </a:lnTo>
                  <a:cubicBezTo>
                    <a:pt x="7491" y="931"/>
                    <a:pt x="7235" y="1040"/>
                    <a:pt x="6979" y="1040"/>
                  </a:cubicBezTo>
                  <a:cubicBezTo>
                    <a:pt x="6724" y="1040"/>
                    <a:pt x="6468" y="931"/>
                    <a:pt x="6297" y="714"/>
                  </a:cubicBezTo>
                  <a:lnTo>
                    <a:pt x="6049" y="714"/>
                  </a:lnTo>
                  <a:lnTo>
                    <a:pt x="6049" y="466"/>
                  </a:lnTo>
                  <a:cubicBezTo>
                    <a:pt x="6049" y="218"/>
                    <a:pt x="5832" y="1"/>
                    <a:pt x="55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6" name="Google Shape;12836;p24"/>
            <p:cNvSpPr/>
            <p:nvPr/>
          </p:nvSpPr>
          <p:spPr>
            <a:xfrm>
              <a:off x="7778550" y="3139800"/>
              <a:ext cx="40350" cy="10900"/>
            </a:xfrm>
            <a:custGeom>
              <a:avLst/>
              <a:gdLst/>
              <a:ahLst/>
              <a:cxnLst/>
              <a:rect l="l" t="t" r="r" b="b"/>
              <a:pathLst>
                <a:path w="1614" h="436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1365" y="435"/>
                  </a:lnTo>
                  <a:cubicBezTo>
                    <a:pt x="1614" y="435"/>
                    <a:pt x="1614" y="1"/>
                    <a:pt x="13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7" name="Google Shape;12837;p24"/>
            <p:cNvSpPr/>
            <p:nvPr/>
          </p:nvSpPr>
          <p:spPr>
            <a:xfrm>
              <a:off x="7780875" y="3163600"/>
              <a:ext cx="36875" cy="9850"/>
            </a:xfrm>
            <a:custGeom>
              <a:avLst/>
              <a:gdLst/>
              <a:ahLst/>
              <a:cxnLst/>
              <a:rect l="l" t="t" r="r" b="b"/>
              <a:pathLst>
                <a:path w="1475" h="394" extrusionOk="0">
                  <a:moveTo>
                    <a:pt x="1319" y="0"/>
                  </a:moveTo>
                  <a:cubicBezTo>
                    <a:pt x="1305" y="0"/>
                    <a:pt x="1289" y="3"/>
                    <a:pt x="1272" y="11"/>
                  </a:cubicBezTo>
                  <a:lnTo>
                    <a:pt x="187" y="11"/>
                  </a:lnTo>
                  <a:cubicBezTo>
                    <a:pt x="1" y="73"/>
                    <a:pt x="1" y="321"/>
                    <a:pt x="187" y="383"/>
                  </a:cubicBezTo>
                  <a:lnTo>
                    <a:pt x="1272" y="383"/>
                  </a:lnTo>
                  <a:cubicBezTo>
                    <a:pt x="1289" y="390"/>
                    <a:pt x="1305" y="393"/>
                    <a:pt x="1319" y="393"/>
                  </a:cubicBezTo>
                  <a:cubicBezTo>
                    <a:pt x="1474" y="393"/>
                    <a:pt x="1474" y="0"/>
                    <a:pt x="13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8" name="Google Shape;12838;p24"/>
            <p:cNvSpPr/>
            <p:nvPr/>
          </p:nvSpPr>
          <p:spPr>
            <a:xfrm>
              <a:off x="7778550" y="3186350"/>
              <a:ext cx="40350" cy="10875"/>
            </a:xfrm>
            <a:custGeom>
              <a:avLst/>
              <a:gdLst/>
              <a:ahLst/>
              <a:cxnLst/>
              <a:rect l="l" t="t" r="r" b="b"/>
              <a:pathLst>
                <a:path w="1614" h="435" extrusionOk="0">
                  <a:moveTo>
                    <a:pt x="280" y="0"/>
                  </a:moveTo>
                  <a:cubicBezTo>
                    <a:pt x="1" y="0"/>
                    <a:pt x="1" y="434"/>
                    <a:pt x="280" y="434"/>
                  </a:cubicBezTo>
                  <a:lnTo>
                    <a:pt x="1365" y="434"/>
                  </a:lnTo>
                  <a:cubicBezTo>
                    <a:pt x="1614" y="434"/>
                    <a:pt x="1614" y="0"/>
                    <a:pt x="1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39" name="Google Shape;12839;p24"/>
            <p:cNvSpPr/>
            <p:nvPr/>
          </p:nvSpPr>
          <p:spPr>
            <a:xfrm>
              <a:off x="7778550" y="3210375"/>
              <a:ext cx="96950" cy="10100"/>
            </a:xfrm>
            <a:custGeom>
              <a:avLst/>
              <a:gdLst/>
              <a:ahLst/>
              <a:cxnLst/>
              <a:rect l="l" t="t" r="r" b="b"/>
              <a:pathLst>
                <a:path w="3878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3599" y="404"/>
                  </a:lnTo>
                  <a:cubicBezTo>
                    <a:pt x="3878" y="404"/>
                    <a:pt x="3878" y="1"/>
                    <a:pt x="3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0" name="Google Shape;12840;p24"/>
            <p:cNvSpPr/>
            <p:nvPr/>
          </p:nvSpPr>
          <p:spPr>
            <a:xfrm>
              <a:off x="7778550" y="3235200"/>
              <a:ext cx="96950" cy="10100"/>
            </a:xfrm>
            <a:custGeom>
              <a:avLst/>
              <a:gdLst/>
              <a:ahLst/>
              <a:cxnLst/>
              <a:rect l="l" t="t" r="r" b="b"/>
              <a:pathLst>
                <a:path w="3878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3599" y="404"/>
                  </a:lnTo>
                  <a:cubicBezTo>
                    <a:pt x="3878" y="404"/>
                    <a:pt x="3878" y="0"/>
                    <a:pt x="3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1" name="Google Shape;12841;p24"/>
            <p:cNvSpPr/>
            <p:nvPr/>
          </p:nvSpPr>
          <p:spPr>
            <a:xfrm>
              <a:off x="7778550" y="3260000"/>
              <a:ext cx="96950" cy="10125"/>
            </a:xfrm>
            <a:custGeom>
              <a:avLst/>
              <a:gdLst/>
              <a:ahLst/>
              <a:cxnLst/>
              <a:rect l="l" t="t" r="r" b="b"/>
              <a:pathLst>
                <a:path w="3878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3599" y="404"/>
                  </a:lnTo>
                  <a:cubicBezTo>
                    <a:pt x="3878" y="404"/>
                    <a:pt x="3878" y="1"/>
                    <a:pt x="3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2" name="Google Shape;12842;p24"/>
            <p:cNvSpPr/>
            <p:nvPr/>
          </p:nvSpPr>
          <p:spPr>
            <a:xfrm>
              <a:off x="7917375" y="3210375"/>
              <a:ext cx="97725" cy="10100"/>
            </a:xfrm>
            <a:custGeom>
              <a:avLst/>
              <a:gdLst/>
              <a:ahLst/>
              <a:cxnLst/>
              <a:rect l="l" t="t" r="r" b="b"/>
              <a:pathLst>
                <a:path w="3909" h="404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3629" y="404"/>
                  </a:lnTo>
                  <a:cubicBezTo>
                    <a:pt x="3909" y="404"/>
                    <a:pt x="3909" y="1"/>
                    <a:pt x="36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3" name="Google Shape;12843;p24"/>
            <p:cNvSpPr/>
            <p:nvPr/>
          </p:nvSpPr>
          <p:spPr>
            <a:xfrm>
              <a:off x="7917375" y="3235200"/>
              <a:ext cx="97725" cy="10100"/>
            </a:xfrm>
            <a:custGeom>
              <a:avLst/>
              <a:gdLst/>
              <a:ahLst/>
              <a:cxnLst/>
              <a:rect l="l" t="t" r="r" b="b"/>
              <a:pathLst>
                <a:path w="3909" h="404" extrusionOk="0">
                  <a:moveTo>
                    <a:pt x="279" y="0"/>
                  </a:moveTo>
                  <a:cubicBezTo>
                    <a:pt x="0" y="0"/>
                    <a:pt x="0" y="404"/>
                    <a:pt x="279" y="404"/>
                  </a:cubicBezTo>
                  <a:lnTo>
                    <a:pt x="3629" y="404"/>
                  </a:lnTo>
                  <a:cubicBezTo>
                    <a:pt x="3909" y="404"/>
                    <a:pt x="3909" y="0"/>
                    <a:pt x="36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4" name="Google Shape;12844;p24"/>
            <p:cNvSpPr/>
            <p:nvPr/>
          </p:nvSpPr>
          <p:spPr>
            <a:xfrm>
              <a:off x="7917375" y="3260000"/>
              <a:ext cx="97725" cy="10125"/>
            </a:xfrm>
            <a:custGeom>
              <a:avLst/>
              <a:gdLst/>
              <a:ahLst/>
              <a:cxnLst/>
              <a:rect l="l" t="t" r="r" b="b"/>
              <a:pathLst>
                <a:path w="3909" h="405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3629" y="404"/>
                  </a:lnTo>
                  <a:cubicBezTo>
                    <a:pt x="3909" y="404"/>
                    <a:pt x="3909" y="1"/>
                    <a:pt x="36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5" name="Google Shape;12845;p24"/>
            <p:cNvSpPr/>
            <p:nvPr/>
          </p:nvSpPr>
          <p:spPr>
            <a:xfrm>
              <a:off x="7921250" y="3132050"/>
              <a:ext cx="89975" cy="63625"/>
            </a:xfrm>
            <a:custGeom>
              <a:avLst/>
              <a:gdLst/>
              <a:ahLst/>
              <a:cxnLst/>
              <a:rect l="l" t="t" r="r" b="b"/>
              <a:pathLst>
                <a:path w="3599" h="2545" extrusionOk="0">
                  <a:moveTo>
                    <a:pt x="3133" y="404"/>
                  </a:moveTo>
                  <a:cubicBezTo>
                    <a:pt x="3164" y="404"/>
                    <a:pt x="3195" y="435"/>
                    <a:pt x="3195" y="466"/>
                  </a:cubicBezTo>
                  <a:lnTo>
                    <a:pt x="3195" y="2079"/>
                  </a:lnTo>
                  <a:cubicBezTo>
                    <a:pt x="3195" y="2110"/>
                    <a:pt x="3164" y="2110"/>
                    <a:pt x="3133" y="2110"/>
                  </a:cubicBezTo>
                  <a:lnTo>
                    <a:pt x="465" y="2110"/>
                  </a:lnTo>
                  <a:cubicBezTo>
                    <a:pt x="434" y="2110"/>
                    <a:pt x="403" y="2110"/>
                    <a:pt x="403" y="2079"/>
                  </a:cubicBezTo>
                  <a:lnTo>
                    <a:pt x="403" y="466"/>
                  </a:lnTo>
                  <a:cubicBezTo>
                    <a:pt x="403" y="435"/>
                    <a:pt x="434" y="404"/>
                    <a:pt x="465" y="404"/>
                  </a:cubicBezTo>
                  <a:close/>
                  <a:moveTo>
                    <a:pt x="465" y="1"/>
                  </a:moveTo>
                  <a:cubicBezTo>
                    <a:pt x="217" y="1"/>
                    <a:pt x="0" y="187"/>
                    <a:pt x="0" y="466"/>
                  </a:cubicBezTo>
                  <a:lnTo>
                    <a:pt x="0" y="2079"/>
                  </a:lnTo>
                  <a:cubicBezTo>
                    <a:pt x="0" y="2327"/>
                    <a:pt x="217" y="2544"/>
                    <a:pt x="465" y="2544"/>
                  </a:cubicBezTo>
                  <a:lnTo>
                    <a:pt x="3133" y="2544"/>
                  </a:lnTo>
                  <a:cubicBezTo>
                    <a:pt x="3381" y="2544"/>
                    <a:pt x="3598" y="2327"/>
                    <a:pt x="3598" y="2079"/>
                  </a:cubicBezTo>
                  <a:lnTo>
                    <a:pt x="3598" y="466"/>
                  </a:lnTo>
                  <a:cubicBezTo>
                    <a:pt x="3598" y="218"/>
                    <a:pt x="3381" y="1"/>
                    <a:pt x="31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46" name="Google Shape;12846;p24"/>
          <p:cNvGrpSpPr/>
          <p:nvPr/>
        </p:nvGrpSpPr>
        <p:grpSpPr>
          <a:xfrm>
            <a:off x="7745340" y="1769836"/>
            <a:ext cx="349000" cy="297025"/>
            <a:chOff x="6217500" y="3088625"/>
            <a:chExt cx="349000" cy="297025"/>
          </a:xfrm>
        </p:grpSpPr>
        <p:sp>
          <p:nvSpPr>
            <p:cNvPr id="12847" name="Google Shape;12847;p24"/>
            <p:cNvSpPr/>
            <p:nvPr/>
          </p:nvSpPr>
          <p:spPr>
            <a:xfrm>
              <a:off x="6484275" y="3139025"/>
              <a:ext cx="9325" cy="10125"/>
            </a:xfrm>
            <a:custGeom>
              <a:avLst/>
              <a:gdLst/>
              <a:ahLst/>
              <a:cxnLst/>
              <a:rect l="l" t="t" r="r" b="b"/>
              <a:pathLst>
                <a:path w="373" h="405" extrusionOk="0">
                  <a:moveTo>
                    <a:pt x="186" y="1"/>
                  </a:moveTo>
                  <a:cubicBezTo>
                    <a:pt x="0" y="63"/>
                    <a:pt x="0" y="342"/>
                    <a:pt x="186" y="404"/>
                  </a:cubicBezTo>
                  <a:cubicBezTo>
                    <a:pt x="276" y="404"/>
                    <a:pt x="365" y="319"/>
                    <a:pt x="372" y="203"/>
                  </a:cubicBezTo>
                  <a:lnTo>
                    <a:pt x="372" y="203"/>
                  </a:lnTo>
                  <a:cubicBezTo>
                    <a:pt x="372" y="208"/>
                    <a:pt x="373" y="213"/>
                    <a:pt x="373" y="218"/>
                  </a:cubicBezTo>
                  <a:lnTo>
                    <a:pt x="373" y="187"/>
                  </a:lnTo>
                  <a:cubicBezTo>
                    <a:pt x="373" y="192"/>
                    <a:pt x="372" y="197"/>
                    <a:pt x="372" y="203"/>
                  </a:cubicBezTo>
                  <a:cubicBezTo>
                    <a:pt x="365" y="86"/>
                    <a:pt x="276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8" name="Google Shape;12848;p24"/>
            <p:cNvSpPr/>
            <p:nvPr/>
          </p:nvSpPr>
          <p:spPr>
            <a:xfrm>
              <a:off x="6504000" y="3139025"/>
              <a:ext cx="11325" cy="7550"/>
            </a:xfrm>
            <a:custGeom>
              <a:avLst/>
              <a:gdLst/>
              <a:ahLst/>
              <a:cxnLst/>
              <a:rect l="l" t="t" r="r" b="b"/>
              <a:pathLst>
                <a:path w="453" h="302" extrusionOk="0">
                  <a:moveTo>
                    <a:pt x="235" y="1"/>
                  </a:moveTo>
                  <a:cubicBezTo>
                    <a:pt x="1" y="1"/>
                    <a:pt x="244" y="302"/>
                    <a:pt x="378" y="302"/>
                  </a:cubicBezTo>
                  <a:cubicBezTo>
                    <a:pt x="421" y="302"/>
                    <a:pt x="452" y="270"/>
                    <a:pt x="452" y="187"/>
                  </a:cubicBezTo>
                  <a:cubicBezTo>
                    <a:pt x="452" y="94"/>
                    <a:pt x="359" y="1"/>
                    <a:pt x="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49" name="Google Shape;12849;p24"/>
            <p:cNvSpPr/>
            <p:nvPr/>
          </p:nvSpPr>
          <p:spPr>
            <a:xfrm>
              <a:off x="6524950" y="3139025"/>
              <a:ext cx="11300" cy="7550"/>
            </a:xfrm>
            <a:custGeom>
              <a:avLst/>
              <a:gdLst/>
              <a:ahLst/>
              <a:cxnLst/>
              <a:rect l="l" t="t" r="r" b="b"/>
              <a:pathLst>
                <a:path w="452" h="302" extrusionOk="0">
                  <a:moveTo>
                    <a:pt x="235" y="1"/>
                  </a:moveTo>
                  <a:cubicBezTo>
                    <a:pt x="0" y="1"/>
                    <a:pt x="244" y="302"/>
                    <a:pt x="377" y="302"/>
                  </a:cubicBezTo>
                  <a:cubicBezTo>
                    <a:pt x="420" y="302"/>
                    <a:pt x="452" y="270"/>
                    <a:pt x="452" y="187"/>
                  </a:cubicBezTo>
                  <a:cubicBezTo>
                    <a:pt x="452" y="94"/>
                    <a:pt x="359" y="1"/>
                    <a:pt x="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0" name="Google Shape;12850;p24"/>
            <p:cNvSpPr/>
            <p:nvPr/>
          </p:nvSpPr>
          <p:spPr>
            <a:xfrm>
              <a:off x="6217500" y="3088625"/>
              <a:ext cx="349000" cy="297025"/>
            </a:xfrm>
            <a:custGeom>
              <a:avLst/>
              <a:gdLst/>
              <a:ahLst/>
              <a:cxnLst/>
              <a:rect l="l" t="t" r="r" b="b"/>
              <a:pathLst>
                <a:path w="13960" h="11881" extrusionOk="0">
                  <a:moveTo>
                    <a:pt x="4561" y="404"/>
                  </a:moveTo>
                  <a:cubicBezTo>
                    <a:pt x="4716" y="404"/>
                    <a:pt x="4840" y="528"/>
                    <a:pt x="4840" y="652"/>
                  </a:cubicBezTo>
                  <a:lnTo>
                    <a:pt x="4840" y="1179"/>
                  </a:lnTo>
                  <a:lnTo>
                    <a:pt x="404" y="1179"/>
                  </a:lnTo>
                  <a:lnTo>
                    <a:pt x="404" y="652"/>
                  </a:lnTo>
                  <a:cubicBezTo>
                    <a:pt x="404" y="528"/>
                    <a:pt x="528" y="404"/>
                    <a:pt x="683" y="404"/>
                  </a:cubicBezTo>
                  <a:close/>
                  <a:moveTo>
                    <a:pt x="13525" y="1583"/>
                  </a:moveTo>
                  <a:lnTo>
                    <a:pt x="13525" y="2823"/>
                  </a:lnTo>
                  <a:lnTo>
                    <a:pt x="404" y="2823"/>
                  </a:lnTo>
                  <a:lnTo>
                    <a:pt x="404" y="1583"/>
                  </a:lnTo>
                  <a:close/>
                  <a:moveTo>
                    <a:pt x="13556" y="3258"/>
                  </a:moveTo>
                  <a:lnTo>
                    <a:pt x="13556" y="11478"/>
                  </a:lnTo>
                  <a:lnTo>
                    <a:pt x="404" y="11478"/>
                  </a:lnTo>
                  <a:lnTo>
                    <a:pt x="404" y="3258"/>
                  </a:lnTo>
                  <a:close/>
                  <a:moveTo>
                    <a:pt x="683" y="1"/>
                  </a:moveTo>
                  <a:cubicBezTo>
                    <a:pt x="280" y="1"/>
                    <a:pt x="1" y="280"/>
                    <a:pt x="1" y="652"/>
                  </a:cubicBezTo>
                  <a:lnTo>
                    <a:pt x="1" y="11478"/>
                  </a:lnTo>
                  <a:cubicBezTo>
                    <a:pt x="1" y="11695"/>
                    <a:pt x="187" y="11881"/>
                    <a:pt x="404" y="11881"/>
                  </a:cubicBezTo>
                  <a:lnTo>
                    <a:pt x="13525" y="11881"/>
                  </a:lnTo>
                  <a:cubicBezTo>
                    <a:pt x="13773" y="11881"/>
                    <a:pt x="13959" y="11695"/>
                    <a:pt x="13959" y="11478"/>
                  </a:cubicBezTo>
                  <a:lnTo>
                    <a:pt x="13959" y="1583"/>
                  </a:lnTo>
                  <a:cubicBezTo>
                    <a:pt x="13959" y="1366"/>
                    <a:pt x="13773" y="1179"/>
                    <a:pt x="13525" y="1179"/>
                  </a:cubicBezTo>
                  <a:lnTo>
                    <a:pt x="5243" y="1179"/>
                  </a:lnTo>
                  <a:lnTo>
                    <a:pt x="5243" y="652"/>
                  </a:lnTo>
                  <a:cubicBezTo>
                    <a:pt x="5243" y="280"/>
                    <a:pt x="4964" y="1"/>
                    <a:pt x="45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1" name="Google Shape;12851;p24"/>
            <p:cNvSpPr/>
            <p:nvPr/>
          </p:nvSpPr>
          <p:spPr>
            <a:xfrm>
              <a:off x="6274900" y="3185575"/>
              <a:ext cx="233425" cy="79900"/>
            </a:xfrm>
            <a:custGeom>
              <a:avLst/>
              <a:gdLst/>
              <a:ahLst/>
              <a:cxnLst/>
              <a:rect l="l" t="t" r="r" b="b"/>
              <a:pathLst>
                <a:path w="9337" h="3196" extrusionOk="0">
                  <a:moveTo>
                    <a:pt x="2978" y="403"/>
                  </a:moveTo>
                  <a:lnTo>
                    <a:pt x="2978" y="2792"/>
                  </a:lnTo>
                  <a:lnTo>
                    <a:pt x="434" y="2792"/>
                  </a:lnTo>
                  <a:lnTo>
                    <a:pt x="434" y="403"/>
                  </a:lnTo>
                  <a:close/>
                  <a:moveTo>
                    <a:pt x="403" y="0"/>
                  </a:moveTo>
                  <a:cubicBezTo>
                    <a:pt x="186" y="0"/>
                    <a:pt x="0" y="155"/>
                    <a:pt x="0" y="372"/>
                  </a:cubicBezTo>
                  <a:lnTo>
                    <a:pt x="0" y="2823"/>
                  </a:lnTo>
                  <a:cubicBezTo>
                    <a:pt x="0" y="3040"/>
                    <a:pt x="186" y="3195"/>
                    <a:pt x="403" y="3195"/>
                  </a:cubicBezTo>
                  <a:lnTo>
                    <a:pt x="8965" y="3195"/>
                  </a:lnTo>
                  <a:cubicBezTo>
                    <a:pt x="9182" y="3195"/>
                    <a:pt x="9337" y="3040"/>
                    <a:pt x="9337" y="2823"/>
                  </a:cubicBezTo>
                  <a:lnTo>
                    <a:pt x="9337" y="372"/>
                  </a:lnTo>
                  <a:cubicBezTo>
                    <a:pt x="9337" y="155"/>
                    <a:pt x="9182" y="0"/>
                    <a:pt x="8965" y="0"/>
                  </a:cubicBezTo>
                  <a:lnTo>
                    <a:pt x="6514" y="0"/>
                  </a:lnTo>
                  <a:cubicBezTo>
                    <a:pt x="6235" y="0"/>
                    <a:pt x="6235" y="403"/>
                    <a:pt x="6514" y="403"/>
                  </a:cubicBezTo>
                  <a:lnTo>
                    <a:pt x="8965" y="403"/>
                  </a:lnTo>
                  <a:lnTo>
                    <a:pt x="8965" y="2792"/>
                  </a:lnTo>
                  <a:lnTo>
                    <a:pt x="3381" y="2792"/>
                  </a:lnTo>
                  <a:lnTo>
                    <a:pt x="3381" y="403"/>
                  </a:lnTo>
                  <a:lnTo>
                    <a:pt x="5708" y="403"/>
                  </a:lnTo>
                  <a:cubicBezTo>
                    <a:pt x="5956" y="403"/>
                    <a:pt x="5956" y="0"/>
                    <a:pt x="57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2" name="Google Shape;12852;p24"/>
            <p:cNvSpPr/>
            <p:nvPr/>
          </p:nvSpPr>
          <p:spPr>
            <a:xfrm>
              <a:off x="6274900" y="3279400"/>
              <a:ext cx="233425" cy="80675"/>
            </a:xfrm>
            <a:custGeom>
              <a:avLst/>
              <a:gdLst/>
              <a:ahLst/>
              <a:cxnLst/>
              <a:rect l="l" t="t" r="r" b="b"/>
              <a:pathLst>
                <a:path w="9337" h="3227" extrusionOk="0">
                  <a:moveTo>
                    <a:pt x="8934" y="435"/>
                  </a:moveTo>
                  <a:lnTo>
                    <a:pt x="8965" y="2823"/>
                  </a:lnTo>
                  <a:lnTo>
                    <a:pt x="6390" y="2823"/>
                  </a:lnTo>
                  <a:lnTo>
                    <a:pt x="6390" y="435"/>
                  </a:lnTo>
                  <a:close/>
                  <a:moveTo>
                    <a:pt x="403" y="0"/>
                  </a:moveTo>
                  <a:cubicBezTo>
                    <a:pt x="186" y="0"/>
                    <a:pt x="0" y="186"/>
                    <a:pt x="0" y="404"/>
                  </a:cubicBezTo>
                  <a:lnTo>
                    <a:pt x="0" y="2823"/>
                  </a:lnTo>
                  <a:cubicBezTo>
                    <a:pt x="0" y="3040"/>
                    <a:pt x="186" y="3226"/>
                    <a:pt x="403" y="3226"/>
                  </a:cubicBezTo>
                  <a:lnTo>
                    <a:pt x="1551" y="3226"/>
                  </a:lnTo>
                  <a:cubicBezTo>
                    <a:pt x="1830" y="3226"/>
                    <a:pt x="1830" y="2792"/>
                    <a:pt x="1551" y="2792"/>
                  </a:cubicBezTo>
                  <a:lnTo>
                    <a:pt x="403" y="2792"/>
                  </a:lnTo>
                  <a:lnTo>
                    <a:pt x="403" y="404"/>
                  </a:lnTo>
                  <a:lnTo>
                    <a:pt x="5987" y="404"/>
                  </a:lnTo>
                  <a:lnTo>
                    <a:pt x="5987" y="2792"/>
                  </a:lnTo>
                  <a:lnTo>
                    <a:pt x="2389" y="2792"/>
                  </a:lnTo>
                  <a:cubicBezTo>
                    <a:pt x="2109" y="2792"/>
                    <a:pt x="2109" y="3226"/>
                    <a:pt x="2389" y="3226"/>
                  </a:cubicBezTo>
                  <a:lnTo>
                    <a:pt x="8965" y="3226"/>
                  </a:lnTo>
                  <a:cubicBezTo>
                    <a:pt x="9182" y="3226"/>
                    <a:pt x="9337" y="3040"/>
                    <a:pt x="9337" y="2823"/>
                  </a:cubicBezTo>
                  <a:lnTo>
                    <a:pt x="9337" y="404"/>
                  </a:lnTo>
                  <a:cubicBezTo>
                    <a:pt x="9337" y="186"/>
                    <a:pt x="9182" y="0"/>
                    <a:pt x="89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3" name="Google Shape;12853;p24"/>
            <p:cNvSpPr/>
            <p:nvPr/>
          </p:nvSpPr>
          <p:spPr>
            <a:xfrm>
              <a:off x="6447050" y="3297225"/>
              <a:ext cx="38800" cy="45000"/>
            </a:xfrm>
            <a:custGeom>
              <a:avLst/>
              <a:gdLst/>
              <a:ahLst/>
              <a:cxnLst/>
              <a:rect l="l" t="t" r="r" b="b"/>
              <a:pathLst>
                <a:path w="1552" h="1800" extrusionOk="0">
                  <a:moveTo>
                    <a:pt x="776" y="745"/>
                  </a:moveTo>
                  <a:lnTo>
                    <a:pt x="900" y="1055"/>
                  </a:lnTo>
                  <a:lnTo>
                    <a:pt x="652" y="1055"/>
                  </a:lnTo>
                  <a:lnTo>
                    <a:pt x="776" y="745"/>
                  </a:lnTo>
                  <a:close/>
                  <a:moveTo>
                    <a:pt x="776" y="1"/>
                  </a:moveTo>
                  <a:cubicBezTo>
                    <a:pt x="683" y="1"/>
                    <a:pt x="590" y="63"/>
                    <a:pt x="559" y="156"/>
                  </a:cubicBezTo>
                  <a:lnTo>
                    <a:pt x="31" y="1521"/>
                  </a:lnTo>
                  <a:cubicBezTo>
                    <a:pt x="0" y="1614"/>
                    <a:pt x="62" y="1738"/>
                    <a:pt x="156" y="1769"/>
                  </a:cubicBezTo>
                  <a:lnTo>
                    <a:pt x="156" y="1800"/>
                  </a:lnTo>
                  <a:lnTo>
                    <a:pt x="249" y="1800"/>
                  </a:lnTo>
                  <a:cubicBezTo>
                    <a:pt x="311" y="1800"/>
                    <a:pt x="404" y="1738"/>
                    <a:pt x="435" y="1645"/>
                  </a:cubicBezTo>
                  <a:lnTo>
                    <a:pt x="497" y="1459"/>
                  </a:lnTo>
                  <a:lnTo>
                    <a:pt x="1055" y="1459"/>
                  </a:lnTo>
                  <a:lnTo>
                    <a:pt x="1148" y="1645"/>
                  </a:lnTo>
                  <a:cubicBezTo>
                    <a:pt x="1172" y="1740"/>
                    <a:pt x="1250" y="1780"/>
                    <a:pt x="1327" y="1780"/>
                  </a:cubicBezTo>
                  <a:cubicBezTo>
                    <a:pt x="1351" y="1780"/>
                    <a:pt x="1374" y="1776"/>
                    <a:pt x="1396" y="1769"/>
                  </a:cubicBezTo>
                  <a:cubicBezTo>
                    <a:pt x="1520" y="1738"/>
                    <a:pt x="1551" y="1614"/>
                    <a:pt x="1520" y="1521"/>
                  </a:cubicBezTo>
                  <a:lnTo>
                    <a:pt x="993" y="156"/>
                  </a:lnTo>
                  <a:cubicBezTo>
                    <a:pt x="962" y="63"/>
                    <a:pt x="869" y="1"/>
                    <a:pt x="7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4" name="Google Shape;12854;p24"/>
            <p:cNvSpPr/>
            <p:nvPr/>
          </p:nvSpPr>
          <p:spPr>
            <a:xfrm>
              <a:off x="6285750" y="3202125"/>
              <a:ext cx="59975" cy="45500"/>
            </a:xfrm>
            <a:custGeom>
              <a:avLst/>
              <a:gdLst/>
              <a:ahLst/>
              <a:cxnLst/>
              <a:rect l="l" t="t" r="r" b="b"/>
              <a:pathLst>
                <a:path w="2399" h="1820" extrusionOk="0">
                  <a:moveTo>
                    <a:pt x="1183" y="421"/>
                  </a:moveTo>
                  <a:cubicBezTo>
                    <a:pt x="1202" y="421"/>
                    <a:pt x="1221" y="422"/>
                    <a:pt x="1241" y="424"/>
                  </a:cubicBezTo>
                  <a:cubicBezTo>
                    <a:pt x="1520" y="424"/>
                    <a:pt x="1737" y="641"/>
                    <a:pt x="1737" y="920"/>
                  </a:cubicBezTo>
                  <a:cubicBezTo>
                    <a:pt x="1737" y="951"/>
                    <a:pt x="1706" y="1013"/>
                    <a:pt x="1706" y="1075"/>
                  </a:cubicBezTo>
                  <a:lnTo>
                    <a:pt x="1644" y="1013"/>
                  </a:lnTo>
                  <a:cubicBezTo>
                    <a:pt x="1601" y="970"/>
                    <a:pt x="1551" y="952"/>
                    <a:pt x="1503" y="952"/>
                  </a:cubicBezTo>
                  <a:cubicBezTo>
                    <a:pt x="1343" y="952"/>
                    <a:pt x="1199" y="1149"/>
                    <a:pt x="1365" y="1292"/>
                  </a:cubicBezTo>
                  <a:lnTo>
                    <a:pt x="1427" y="1354"/>
                  </a:lnTo>
                  <a:cubicBezTo>
                    <a:pt x="1365" y="1385"/>
                    <a:pt x="1303" y="1385"/>
                    <a:pt x="1241" y="1385"/>
                  </a:cubicBezTo>
                  <a:cubicBezTo>
                    <a:pt x="1221" y="1387"/>
                    <a:pt x="1202" y="1388"/>
                    <a:pt x="1183" y="1388"/>
                  </a:cubicBezTo>
                  <a:cubicBezTo>
                    <a:pt x="547" y="1388"/>
                    <a:pt x="547" y="421"/>
                    <a:pt x="1183" y="421"/>
                  </a:cubicBezTo>
                  <a:close/>
                  <a:moveTo>
                    <a:pt x="1241" y="0"/>
                  </a:moveTo>
                  <a:cubicBezTo>
                    <a:pt x="1100" y="0"/>
                    <a:pt x="952" y="35"/>
                    <a:pt x="807" y="114"/>
                  </a:cubicBezTo>
                  <a:cubicBezTo>
                    <a:pt x="0" y="579"/>
                    <a:pt x="311" y="1789"/>
                    <a:pt x="1241" y="1820"/>
                  </a:cubicBezTo>
                  <a:cubicBezTo>
                    <a:pt x="1396" y="1820"/>
                    <a:pt x="1582" y="1758"/>
                    <a:pt x="1706" y="1664"/>
                  </a:cubicBezTo>
                  <a:lnTo>
                    <a:pt x="1800" y="1727"/>
                  </a:lnTo>
                  <a:cubicBezTo>
                    <a:pt x="1831" y="1789"/>
                    <a:pt x="1862" y="1789"/>
                    <a:pt x="1924" y="1789"/>
                  </a:cubicBezTo>
                  <a:cubicBezTo>
                    <a:pt x="1986" y="1789"/>
                    <a:pt x="2048" y="1789"/>
                    <a:pt x="2079" y="1727"/>
                  </a:cubicBezTo>
                  <a:cubicBezTo>
                    <a:pt x="2141" y="1664"/>
                    <a:pt x="2141" y="1540"/>
                    <a:pt x="2079" y="1447"/>
                  </a:cubicBezTo>
                  <a:lnTo>
                    <a:pt x="2017" y="1385"/>
                  </a:lnTo>
                  <a:cubicBezTo>
                    <a:pt x="2398" y="724"/>
                    <a:pt x="1883" y="0"/>
                    <a:pt x="1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5" name="Google Shape;12855;p24"/>
            <p:cNvSpPr/>
            <p:nvPr/>
          </p:nvSpPr>
          <p:spPr>
            <a:xfrm>
              <a:off x="6371825" y="3208825"/>
              <a:ext cx="113250" cy="10100"/>
            </a:xfrm>
            <a:custGeom>
              <a:avLst/>
              <a:gdLst/>
              <a:ahLst/>
              <a:cxnLst/>
              <a:rect l="l" t="t" r="r" b="b"/>
              <a:pathLst>
                <a:path w="4530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4312" y="404"/>
                  </a:lnTo>
                  <a:cubicBezTo>
                    <a:pt x="4436" y="404"/>
                    <a:pt x="4529" y="311"/>
                    <a:pt x="4529" y="187"/>
                  </a:cubicBezTo>
                  <a:cubicBezTo>
                    <a:pt x="4529" y="94"/>
                    <a:pt x="4436" y="1"/>
                    <a:pt x="43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6" name="Google Shape;12856;p24"/>
            <p:cNvSpPr/>
            <p:nvPr/>
          </p:nvSpPr>
          <p:spPr>
            <a:xfrm>
              <a:off x="6371825" y="3232100"/>
              <a:ext cx="40350" cy="10100"/>
            </a:xfrm>
            <a:custGeom>
              <a:avLst/>
              <a:gdLst/>
              <a:ahLst/>
              <a:cxnLst/>
              <a:rect l="l" t="t" r="r" b="b"/>
              <a:pathLst>
                <a:path w="1614" h="404" extrusionOk="0">
                  <a:moveTo>
                    <a:pt x="280" y="0"/>
                  </a:moveTo>
                  <a:cubicBezTo>
                    <a:pt x="1" y="0"/>
                    <a:pt x="1" y="403"/>
                    <a:pt x="280" y="403"/>
                  </a:cubicBezTo>
                  <a:lnTo>
                    <a:pt x="1334" y="403"/>
                  </a:lnTo>
                  <a:cubicBezTo>
                    <a:pt x="1614" y="403"/>
                    <a:pt x="1614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7" name="Google Shape;12857;p24"/>
            <p:cNvSpPr/>
            <p:nvPr/>
          </p:nvSpPr>
          <p:spPr>
            <a:xfrm>
              <a:off x="6299875" y="3304175"/>
              <a:ext cx="111350" cy="10175"/>
            </a:xfrm>
            <a:custGeom>
              <a:avLst/>
              <a:gdLst/>
              <a:ahLst/>
              <a:cxnLst/>
              <a:rect l="l" t="t" r="r" b="b"/>
              <a:pathLst>
                <a:path w="4454" h="407" extrusionOk="0">
                  <a:moveTo>
                    <a:pt x="191" y="0"/>
                  </a:moveTo>
                  <a:cubicBezTo>
                    <a:pt x="1" y="0"/>
                    <a:pt x="1" y="407"/>
                    <a:pt x="191" y="407"/>
                  </a:cubicBezTo>
                  <a:cubicBezTo>
                    <a:pt x="197" y="407"/>
                    <a:pt x="204" y="406"/>
                    <a:pt x="211" y="405"/>
                  </a:cubicBezTo>
                  <a:lnTo>
                    <a:pt x="4243" y="405"/>
                  </a:lnTo>
                  <a:cubicBezTo>
                    <a:pt x="4250" y="406"/>
                    <a:pt x="4257" y="407"/>
                    <a:pt x="4264" y="407"/>
                  </a:cubicBezTo>
                  <a:cubicBezTo>
                    <a:pt x="4454" y="407"/>
                    <a:pt x="4454" y="0"/>
                    <a:pt x="4264" y="0"/>
                  </a:cubicBezTo>
                  <a:cubicBezTo>
                    <a:pt x="4257" y="0"/>
                    <a:pt x="4250" y="1"/>
                    <a:pt x="4243" y="2"/>
                  </a:cubicBezTo>
                  <a:lnTo>
                    <a:pt x="211" y="2"/>
                  </a:lnTo>
                  <a:cubicBezTo>
                    <a:pt x="204" y="1"/>
                    <a:pt x="197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58" name="Google Shape;12858;p24"/>
            <p:cNvSpPr/>
            <p:nvPr/>
          </p:nvSpPr>
          <p:spPr>
            <a:xfrm>
              <a:off x="6374150" y="3327475"/>
              <a:ext cx="37250" cy="10100"/>
            </a:xfrm>
            <a:custGeom>
              <a:avLst/>
              <a:gdLst/>
              <a:ahLst/>
              <a:cxnLst/>
              <a:rect l="l" t="t" r="r" b="b"/>
              <a:pathLst>
                <a:path w="1490" h="404" extrusionOk="0">
                  <a:moveTo>
                    <a:pt x="218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1272" y="404"/>
                  </a:lnTo>
                  <a:cubicBezTo>
                    <a:pt x="1396" y="404"/>
                    <a:pt x="1490" y="311"/>
                    <a:pt x="1490" y="187"/>
                  </a:cubicBezTo>
                  <a:cubicBezTo>
                    <a:pt x="1490" y="94"/>
                    <a:pt x="1396" y="1"/>
                    <a:pt x="1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59" name="Google Shape;12859;p24"/>
          <p:cNvGrpSpPr/>
          <p:nvPr/>
        </p:nvGrpSpPr>
        <p:grpSpPr>
          <a:xfrm>
            <a:off x="7826378" y="2261379"/>
            <a:ext cx="186925" cy="348975"/>
            <a:chOff x="7051925" y="1923875"/>
            <a:chExt cx="186925" cy="348975"/>
          </a:xfrm>
        </p:grpSpPr>
        <p:sp>
          <p:nvSpPr>
            <p:cNvPr id="12860" name="Google Shape;12860;p24"/>
            <p:cNvSpPr/>
            <p:nvPr/>
          </p:nvSpPr>
          <p:spPr>
            <a:xfrm>
              <a:off x="7051925" y="1923875"/>
              <a:ext cx="186925" cy="348975"/>
            </a:xfrm>
            <a:custGeom>
              <a:avLst/>
              <a:gdLst/>
              <a:ahLst/>
              <a:cxnLst/>
              <a:rect l="l" t="t" r="r" b="b"/>
              <a:pathLst>
                <a:path w="7477" h="13959" extrusionOk="0">
                  <a:moveTo>
                    <a:pt x="6825" y="403"/>
                  </a:moveTo>
                  <a:cubicBezTo>
                    <a:pt x="6949" y="403"/>
                    <a:pt x="7073" y="527"/>
                    <a:pt x="7073" y="651"/>
                  </a:cubicBezTo>
                  <a:lnTo>
                    <a:pt x="7073" y="1427"/>
                  </a:lnTo>
                  <a:lnTo>
                    <a:pt x="435" y="1427"/>
                  </a:lnTo>
                  <a:lnTo>
                    <a:pt x="435" y="651"/>
                  </a:lnTo>
                  <a:cubicBezTo>
                    <a:pt x="435" y="527"/>
                    <a:pt x="528" y="403"/>
                    <a:pt x="652" y="403"/>
                  </a:cubicBezTo>
                  <a:close/>
                  <a:moveTo>
                    <a:pt x="652" y="0"/>
                  </a:moveTo>
                  <a:cubicBezTo>
                    <a:pt x="311" y="0"/>
                    <a:pt x="1" y="279"/>
                    <a:pt x="1" y="651"/>
                  </a:cubicBezTo>
                  <a:lnTo>
                    <a:pt x="1" y="3350"/>
                  </a:lnTo>
                  <a:cubicBezTo>
                    <a:pt x="1" y="3474"/>
                    <a:pt x="94" y="3567"/>
                    <a:pt x="218" y="3567"/>
                  </a:cubicBezTo>
                  <a:cubicBezTo>
                    <a:pt x="342" y="3567"/>
                    <a:pt x="435" y="3474"/>
                    <a:pt x="404" y="3350"/>
                  </a:cubicBezTo>
                  <a:lnTo>
                    <a:pt x="404" y="1830"/>
                  </a:lnTo>
                  <a:lnTo>
                    <a:pt x="7042" y="1830"/>
                  </a:lnTo>
                  <a:lnTo>
                    <a:pt x="7042" y="12128"/>
                  </a:lnTo>
                  <a:lnTo>
                    <a:pt x="4591" y="12128"/>
                  </a:lnTo>
                  <a:cubicBezTo>
                    <a:pt x="4467" y="12128"/>
                    <a:pt x="4374" y="12222"/>
                    <a:pt x="4374" y="12315"/>
                  </a:cubicBezTo>
                  <a:cubicBezTo>
                    <a:pt x="4374" y="12439"/>
                    <a:pt x="4467" y="12532"/>
                    <a:pt x="4591" y="12532"/>
                  </a:cubicBezTo>
                  <a:lnTo>
                    <a:pt x="7042" y="12532"/>
                  </a:lnTo>
                  <a:lnTo>
                    <a:pt x="7042" y="13307"/>
                  </a:lnTo>
                  <a:cubicBezTo>
                    <a:pt x="7042" y="13431"/>
                    <a:pt x="6949" y="13555"/>
                    <a:pt x="6825" y="13555"/>
                  </a:cubicBezTo>
                  <a:lnTo>
                    <a:pt x="652" y="13555"/>
                  </a:lnTo>
                  <a:cubicBezTo>
                    <a:pt x="528" y="13555"/>
                    <a:pt x="404" y="13431"/>
                    <a:pt x="404" y="13307"/>
                  </a:cubicBezTo>
                  <a:lnTo>
                    <a:pt x="404" y="12532"/>
                  </a:lnTo>
                  <a:lnTo>
                    <a:pt x="3754" y="12532"/>
                  </a:lnTo>
                  <a:cubicBezTo>
                    <a:pt x="3878" y="12532"/>
                    <a:pt x="3971" y="12439"/>
                    <a:pt x="3971" y="12315"/>
                  </a:cubicBezTo>
                  <a:cubicBezTo>
                    <a:pt x="3971" y="12222"/>
                    <a:pt x="3878" y="12128"/>
                    <a:pt x="3754" y="12128"/>
                  </a:cubicBezTo>
                  <a:lnTo>
                    <a:pt x="404" y="12128"/>
                  </a:lnTo>
                  <a:lnTo>
                    <a:pt x="404" y="4157"/>
                  </a:lnTo>
                  <a:cubicBezTo>
                    <a:pt x="404" y="4064"/>
                    <a:pt x="342" y="3970"/>
                    <a:pt x="218" y="3970"/>
                  </a:cubicBezTo>
                  <a:cubicBezTo>
                    <a:pt x="94" y="3970"/>
                    <a:pt x="1" y="4064"/>
                    <a:pt x="1" y="4157"/>
                  </a:cubicBezTo>
                  <a:lnTo>
                    <a:pt x="1" y="13307"/>
                  </a:lnTo>
                  <a:cubicBezTo>
                    <a:pt x="1" y="13679"/>
                    <a:pt x="311" y="13959"/>
                    <a:pt x="652" y="13959"/>
                  </a:cubicBezTo>
                  <a:lnTo>
                    <a:pt x="6825" y="13959"/>
                  </a:lnTo>
                  <a:cubicBezTo>
                    <a:pt x="7166" y="13959"/>
                    <a:pt x="7476" y="13679"/>
                    <a:pt x="7476" y="13307"/>
                  </a:cubicBezTo>
                  <a:lnTo>
                    <a:pt x="7476" y="651"/>
                  </a:lnTo>
                  <a:cubicBezTo>
                    <a:pt x="7476" y="279"/>
                    <a:pt x="7166" y="0"/>
                    <a:pt x="68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1" name="Google Shape;12861;p24"/>
            <p:cNvSpPr/>
            <p:nvPr/>
          </p:nvSpPr>
          <p:spPr>
            <a:xfrm>
              <a:off x="7082175" y="1992875"/>
              <a:ext cx="126425" cy="216775"/>
            </a:xfrm>
            <a:custGeom>
              <a:avLst/>
              <a:gdLst/>
              <a:ahLst/>
              <a:cxnLst/>
              <a:rect l="l" t="t" r="r" b="b"/>
              <a:pathLst>
                <a:path w="5057" h="8671" extrusionOk="0">
                  <a:moveTo>
                    <a:pt x="4622" y="404"/>
                  </a:moveTo>
                  <a:cubicBezTo>
                    <a:pt x="4622" y="404"/>
                    <a:pt x="4622" y="435"/>
                    <a:pt x="4622" y="435"/>
                  </a:cubicBezTo>
                  <a:lnTo>
                    <a:pt x="4622" y="6763"/>
                  </a:lnTo>
                  <a:cubicBezTo>
                    <a:pt x="4622" y="6794"/>
                    <a:pt x="4622" y="6794"/>
                    <a:pt x="4622" y="6794"/>
                  </a:cubicBezTo>
                  <a:lnTo>
                    <a:pt x="3319" y="6794"/>
                  </a:lnTo>
                  <a:lnTo>
                    <a:pt x="3319" y="6329"/>
                  </a:lnTo>
                  <a:cubicBezTo>
                    <a:pt x="3319" y="6142"/>
                    <a:pt x="3164" y="5987"/>
                    <a:pt x="2978" y="5987"/>
                  </a:cubicBezTo>
                  <a:lnTo>
                    <a:pt x="2079" y="5987"/>
                  </a:lnTo>
                  <a:cubicBezTo>
                    <a:pt x="1892" y="5987"/>
                    <a:pt x="1737" y="6142"/>
                    <a:pt x="1737" y="6329"/>
                  </a:cubicBezTo>
                  <a:lnTo>
                    <a:pt x="1737" y="6794"/>
                  </a:lnTo>
                  <a:lnTo>
                    <a:pt x="404" y="6794"/>
                  </a:lnTo>
                  <a:cubicBezTo>
                    <a:pt x="372" y="6794"/>
                    <a:pt x="372" y="6794"/>
                    <a:pt x="372" y="6763"/>
                  </a:cubicBezTo>
                  <a:lnTo>
                    <a:pt x="372" y="435"/>
                  </a:lnTo>
                  <a:cubicBezTo>
                    <a:pt x="372" y="435"/>
                    <a:pt x="372" y="404"/>
                    <a:pt x="404" y="404"/>
                  </a:cubicBezTo>
                  <a:close/>
                  <a:moveTo>
                    <a:pt x="2916" y="6391"/>
                  </a:moveTo>
                  <a:lnTo>
                    <a:pt x="2916" y="6980"/>
                  </a:lnTo>
                  <a:cubicBezTo>
                    <a:pt x="2916" y="7104"/>
                    <a:pt x="3009" y="7197"/>
                    <a:pt x="3164" y="7197"/>
                  </a:cubicBezTo>
                  <a:lnTo>
                    <a:pt x="3226" y="7197"/>
                  </a:lnTo>
                  <a:lnTo>
                    <a:pt x="2544" y="8190"/>
                  </a:lnTo>
                  <a:lnTo>
                    <a:pt x="1830" y="7197"/>
                  </a:lnTo>
                  <a:lnTo>
                    <a:pt x="1923" y="7197"/>
                  </a:lnTo>
                  <a:cubicBezTo>
                    <a:pt x="2048" y="7197"/>
                    <a:pt x="2141" y="7104"/>
                    <a:pt x="2141" y="6980"/>
                  </a:cubicBezTo>
                  <a:lnTo>
                    <a:pt x="2141" y="6391"/>
                  </a:lnTo>
                  <a:close/>
                  <a:moveTo>
                    <a:pt x="435" y="1"/>
                  </a:moveTo>
                  <a:cubicBezTo>
                    <a:pt x="186" y="1"/>
                    <a:pt x="0" y="218"/>
                    <a:pt x="0" y="435"/>
                  </a:cubicBezTo>
                  <a:lnTo>
                    <a:pt x="0" y="6763"/>
                  </a:lnTo>
                  <a:cubicBezTo>
                    <a:pt x="0" y="7011"/>
                    <a:pt x="186" y="7197"/>
                    <a:pt x="435" y="7197"/>
                  </a:cubicBezTo>
                  <a:lnTo>
                    <a:pt x="1365" y="7197"/>
                  </a:lnTo>
                  <a:cubicBezTo>
                    <a:pt x="1365" y="7228"/>
                    <a:pt x="1396" y="7228"/>
                    <a:pt x="1396" y="7259"/>
                  </a:cubicBezTo>
                  <a:lnTo>
                    <a:pt x="2265" y="8531"/>
                  </a:lnTo>
                  <a:cubicBezTo>
                    <a:pt x="2327" y="8624"/>
                    <a:pt x="2428" y="8671"/>
                    <a:pt x="2528" y="8671"/>
                  </a:cubicBezTo>
                  <a:cubicBezTo>
                    <a:pt x="2629" y="8671"/>
                    <a:pt x="2730" y="8624"/>
                    <a:pt x="2792" y="8531"/>
                  </a:cubicBezTo>
                  <a:lnTo>
                    <a:pt x="3692" y="7259"/>
                  </a:lnTo>
                  <a:cubicBezTo>
                    <a:pt x="3692" y="7259"/>
                    <a:pt x="3723" y="7228"/>
                    <a:pt x="3723" y="7197"/>
                  </a:cubicBezTo>
                  <a:lnTo>
                    <a:pt x="4622" y="7197"/>
                  </a:lnTo>
                  <a:cubicBezTo>
                    <a:pt x="4870" y="7197"/>
                    <a:pt x="5056" y="7011"/>
                    <a:pt x="5056" y="6763"/>
                  </a:cubicBezTo>
                  <a:lnTo>
                    <a:pt x="5056" y="435"/>
                  </a:lnTo>
                  <a:cubicBezTo>
                    <a:pt x="5056" y="218"/>
                    <a:pt x="4870" y="1"/>
                    <a:pt x="46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2" name="Google Shape;12862;p24"/>
            <p:cNvSpPr/>
            <p:nvPr/>
          </p:nvSpPr>
          <p:spPr>
            <a:xfrm>
              <a:off x="7106975" y="2021575"/>
              <a:ext cx="39575" cy="10875"/>
            </a:xfrm>
            <a:custGeom>
              <a:avLst/>
              <a:gdLst/>
              <a:ahLst/>
              <a:cxnLst/>
              <a:rect l="l" t="t" r="r" b="b"/>
              <a:pathLst>
                <a:path w="1583" h="435" extrusionOk="0">
                  <a:moveTo>
                    <a:pt x="280" y="0"/>
                  </a:moveTo>
                  <a:cubicBezTo>
                    <a:pt x="1" y="0"/>
                    <a:pt x="1" y="435"/>
                    <a:pt x="280" y="435"/>
                  </a:cubicBezTo>
                  <a:lnTo>
                    <a:pt x="1304" y="435"/>
                  </a:lnTo>
                  <a:cubicBezTo>
                    <a:pt x="1583" y="435"/>
                    <a:pt x="1583" y="0"/>
                    <a:pt x="130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3" name="Google Shape;12863;p24"/>
            <p:cNvSpPr/>
            <p:nvPr/>
          </p:nvSpPr>
          <p:spPr>
            <a:xfrm>
              <a:off x="7106975" y="2044825"/>
              <a:ext cx="76800" cy="10125"/>
            </a:xfrm>
            <a:custGeom>
              <a:avLst/>
              <a:gdLst/>
              <a:ahLst/>
              <a:cxnLst/>
              <a:rect l="l" t="t" r="r" b="b"/>
              <a:pathLst>
                <a:path w="3072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2793" y="404"/>
                  </a:lnTo>
                  <a:cubicBezTo>
                    <a:pt x="3072" y="404"/>
                    <a:pt x="3072" y="1"/>
                    <a:pt x="27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4" name="Google Shape;12864;p24"/>
            <p:cNvSpPr/>
            <p:nvPr/>
          </p:nvSpPr>
          <p:spPr>
            <a:xfrm>
              <a:off x="7108525" y="2067325"/>
              <a:ext cx="73700" cy="10100"/>
            </a:xfrm>
            <a:custGeom>
              <a:avLst/>
              <a:gdLst/>
              <a:ahLst/>
              <a:cxnLst/>
              <a:rect l="l" t="t" r="r" b="b"/>
              <a:pathLst>
                <a:path w="2948" h="404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2731" y="404"/>
                  </a:lnTo>
                  <a:cubicBezTo>
                    <a:pt x="2855" y="404"/>
                    <a:pt x="2948" y="311"/>
                    <a:pt x="2948" y="218"/>
                  </a:cubicBezTo>
                  <a:cubicBezTo>
                    <a:pt x="2948" y="94"/>
                    <a:pt x="2855" y="1"/>
                    <a:pt x="27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5" name="Google Shape;12865;p24"/>
            <p:cNvSpPr/>
            <p:nvPr/>
          </p:nvSpPr>
          <p:spPr>
            <a:xfrm>
              <a:off x="7107950" y="2089775"/>
              <a:ext cx="74850" cy="10175"/>
            </a:xfrm>
            <a:custGeom>
              <a:avLst/>
              <a:gdLst/>
              <a:ahLst/>
              <a:cxnLst/>
              <a:rect l="l" t="t" r="r" b="b"/>
              <a:pathLst>
                <a:path w="2994" h="407" extrusionOk="0">
                  <a:moveTo>
                    <a:pt x="218" y="1"/>
                  </a:moveTo>
                  <a:cubicBezTo>
                    <a:pt x="1" y="1"/>
                    <a:pt x="1" y="407"/>
                    <a:pt x="218" y="407"/>
                  </a:cubicBezTo>
                  <a:cubicBezTo>
                    <a:pt x="225" y="407"/>
                    <a:pt x="233" y="406"/>
                    <a:pt x="241" y="405"/>
                  </a:cubicBezTo>
                  <a:lnTo>
                    <a:pt x="2754" y="405"/>
                  </a:lnTo>
                  <a:cubicBezTo>
                    <a:pt x="2762" y="406"/>
                    <a:pt x="2769" y="407"/>
                    <a:pt x="2777" y="407"/>
                  </a:cubicBezTo>
                  <a:cubicBezTo>
                    <a:pt x="2994" y="407"/>
                    <a:pt x="2994" y="1"/>
                    <a:pt x="2777" y="1"/>
                  </a:cubicBezTo>
                  <a:cubicBezTo>
                    <a:pt x="2769" y="1"/>
                    <a:pt x="2762" y="1"/>
                    <a:pt x="2754" y="2"/>
                  </a:cubicBezTo>
                  <a:lnTo>
                    <a:pt x="241" y="2"/>
                  </a:lnTo>
                  <a:cubicBezTo>
                    <a:pt x="233" y="1"/>
                    <a:pt x="225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6" name="Google Shape;12866;p24"/>
            <p:cNvSpPr/>
            <p:nvPr/>
          </p:nvSpPr>
          <p:spPr>
            <a:xfrm>
              <a:off x="7107950" y="2112950"/>
              <a:ext cx="74875" cy="10275"/>
            </a:xfrm>
            <a:custGeom>
              <a:avLst/>
              <a:gdLst/>
              <a:ahLst/>
              <a:cxnLst/>
              <a:rect l="l" t="t" r="r" b="b"/>
              <a:pathLst>
                <a:path w="2995" h="411" extrusionOk="0">
                  <a:moveTo>
                    <a:pt x="200" y="0"/>
                  </a:moveTo>
                  <a:cubicBezTo>
                    <a:pt x="0" y="0"/>
                    <a:pt x="7" y="410"/>
                    <a:pt x="219" y="410"/>
                  </a:cubicBezTo>
                  <a:cubicBezTo>
                    <a:pt x="226" y="410"/>
                    <a:pt x="234" y="410"/>
                    <a:pt x="241" y="409"/>
                  </a:cubicBezTo>
                  <a:lnTo>
                    <a:pt x="2754" y="409"/>
                  </a:lnTo>
                  <a:cubicBezTo>
                    <a:pt x="2761" y="410"/>
                    <a:pt x="2768" y="410"/>
                    <a:pt x="2776" y="410"/>
                  </a:cubicBezTo>
                  <a:cubicBezTo>
                    <a:pt x="2988" y="410"/>
                    <a:pt x="2994" y="0"/>
                    <a:pt x="2795" y="0"/>
                  </a:cubicBezTo>
                  <a:cubicBezTo>
                    <a:pt x="2782" y="0"/>
                    <a:pt x="2768" y="2"/>
                    <a:pt x="2754" y="6"/>
                  </a:cubicBezTo>
                  <a:lnTo>
                    <a:pt x="241" y="6"/>
                  </a:lnTo>
                  <a:cubicBezTo>
                    <a:pt x="226" y="2"/>
                    <a:pt x="213" y="0"/>
                    <a:pt x="2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67" name="Google Shape;12867;p24"/>
          <p:cNvGrpSpPr/>
          <p:nvPr/>
        </p:nvGrpSpPr>
        <p:grpSpPr>
          <a:xfrm>
            <a:off x="7009895" y="2293141"/>
            <a:ext cx="348225" cy="285450"/>
            <a:chOff x="5452875" y="3094050"/>
            <a:chExt cx="348225" cy="285450"/>
          </a:xfrm>
        </p:grpSpPr>
        <p:sp>
          <p:nvSpPr>
            <p:cNvPr id="12868" name="Google Shape;12868;p24"/>
            <p:cNvSpPr/>
            <p:nvPr/>
          </p:nvSpPr>
          <p:spPr>
            <a:xfrm>
              <a:off x="5452875" y="3094050"/>
              <a:ext cx="348225" cy="285450"/>
            </a:xfrm>
            <a:custGeom>
              <a:avLst/>
              <a:gdLst/>
              <a:ahLst/>
              <a:cxnLst/>
              <a:rect l="l" t="t" r="r" b="b"/>
              <a:pathLst>
                <a:path w="13929" h="11418" extrusionOk="0">
                  <a:moveTo>
                    <a:pt x="4188" y="404"/>
                  </a:moveTo>
                  <a:lnTo>
                    <a:pt x="4188" y="4437"/>
                  </a:lnTo>
                  <a:lnTo>
                    <a:pt x="404" y="4437"/>
                  </a:lnTo>
                  <a:lnTo>
                    <a:pt x="404" y="745"/>
                  </a:lnTo>
                  <a:cubicBezTo>
                    <a:pt x="404" y="559"/>
                    <a:pt x="528" y="404"/>
                    <a:pt x="714" y="404"/>
                  </a:cubicBezTo>
                  <a:close/>
                  <a:moveTo>
                    <a:pt x="11726" y="5925"/>
                  </a:moveTo>
                  <a:cubicBezTo>
                    <a:pt x="11881" y="5925"/>
                    <a:pt x="12005" y="6050"/>
                    <a:pt x="12005" y="6205"/>
                  </a:cubicBezTo>
                  <a:cubicBezTo>
                    <a:pt x="12005" y="6267"/>
                    <a:pt x="11974" y="6298"/>
                    <a:pt x="11943" y="6360"/>
                  </a:cubicBezTo>
                  <a:lnTo>
                    <a:pt x="11292" y="6236"/>
                  </a:lnTo>
                  <a:cubicBezTo>
                    <a:pt x="11199" y="6236"/>
                    <a:pt x="11106" y="6267"/>
                    <a:pt x="11013" y="6329"/>
                  </a:cubicBezTo>
                  <a:cubicBezTo>
                    <a:pt x="10981" y="6360"/>
                    <a:pt x="10950" y="6422"/>
                    <a:pt x="10950" y="6453"/>
                  </a:cubicBezTo>
                  <a:lnTo>
                    <a:pt x="10795" y="6453"/>
                  </a:lnTo>
                  <a:cubicBezTo>
                    <a:pt x="10454" y="6453"/>
                    <a:pt x="10454" y="5925"/>
                    <a:pt x="10795" y="5925"/>
                  </a:cubicBezTo>
                  <a:close/>
                  <a:moveTo>
                    <a:pt x="13215" y="435"/>
                  </a:moveTo>
                  <a:cubicBezTo>
                    <a:pt x="13401" y="435"/>
                    <a:pt x="13556" y="559"/>
                    <a:pt x="13556" y="745"/>
                  </a:cubicBezTo>
                  <a:lnTo>
                    <a:pt x="13556" y="4437"/>
                  </a:lnTo>
                  <a:lnTo>
                    <a:pt x="8903" y="4437"/>
                  </a:lnTo>
                  <a:cubicBezTo>
                    <a:pt x="8624" y="4437"/>
                    <a:pt x="8624" y="4840"/>
                    <a:pt x="8903" y="4840"/>
                  </a:cubicBezTo>
                  <a:lnTo>
                    <a:pt x="13556" y="4840"/>
                  </a:lnTo>
                  <a:lnTo>
                    <a:pt x="13556" y="7569"/>
                  </a:lnTo>
                  <a:lnTo>
                    <a:pt x="13122" y="7569"/>
                  </a:lnTo>
                  <a:lnTo>
                    <a:pt x="12719" y="7166"/>
                  </a:lnTo>
                  <a:lnTo>
                    <a:pt x="12781" y="7104"/>
                  </a:lnTo>
                  <a:cubicBezTo>
                    <a:pt x="12874" y="7011"/>
                    <a:pt x="12905" y="6856"/>
                    <a:pt x="12843" y="6732"/>
                  </a:cubicBezTo>
                  <a:cubicBezTo>
                    <a:pt x="12812" y="6577"/>
                    <a:pt x="12719" y="6484"/>
                    <a:pt x="12563" y="6453"/>
                  </a:cubicBezTo>
                  <a:lnTo>
                    <a:pt x="12377" y="6422"/>
                  </a:lnTo>
                  <a:cubicBezTo>
                    <a:pt x="12408" y="6360"/>
                    <a:pt x="12408" y="6267"/>
                    <a:pt x="12408" y="6174"/>
                  </a:cubicBezTo>
                  <a:cubicBezTo>
                    <a:pt x="12408" y="5801"/>
                    <a:pt x="12098" y="5491"/>
                    <a:pt x="11726" y="5491"/>
                  </a:cubicBezTo>
                  <a:lnTo>
                    <a:pt x="10826" y="5491"/>
                  </a:lnTo>
                  <a:cubicBezTo>
                    <a:pt x="9958" y="5553"/>
                    <a:pt x="9958" y="6794"/>
                    <a:pt x="10826" y="6856"/>
                  </a:cubicBezTo>
                  <a:lnTo>
                    <a:pt x="10981" y="6856"/>
                  </a:lnTo>
                  <a:lnTo>
                    <a:pt x="11106" y="7569"/>
                  </a:lnTo>
                  <a:lnTo>
                    <a:pt x="404" y="7569"/>
                  </a:lnTo>
                  <a:lnTo>
                    <a:pt x="404" y="4809"/>
                  </a:lnTo>
                  <a:lnTo>
                    <a:pt x="8097" y="4809"/>
                  </a:lnTo>
                  <a:cubicBezTo>
                    <a:pt x="8376" y="4809"/>
                    <a:pt x="8376" y="4406"/>
                    <a:pt x="8097" y="4406"/>
                  </a:cubicBezTo>
                  <a:lnTo>
                    <a:pt x="4592" y="4406"/>
                  </a:lnTo>
                  <a:lnTo>
                    <a:pt x="4592" y="435"/>
                  </a:lnTo>
                  <a:close/>
                  <a:moveTo>
                    <a:pt x="11354" y="6670"/>
                  </a:moveTo>
                  <a:lnTo>
                    <a:pt x="12408" y="6856"/>
                  </a:lnTo>
                  <a:lnTo>
                    <a:pt x="12284" y="7011"/>
                  </a:lnTo>
                  <a:cubicBezTo>
                    <a:pt x="12191" y="7104"/>
                    <a:pt x="12191" y="7228"/>
                    <a:pt x="12284" y="7321"/>
                  </a:cubicBezTo>
                  <a:lnTo>
                    <a:pt x="12781" y="7818"/>
                  </a:lnTo>
                  <a:lnTo>
                    <a:pt x="12501" y="8097"/>
                  </a:lnTo>
                  <a:lnTo>
                    <a:pt x="12005" y="7600"/>
                  </a:lnTo>
                  <a:cubicBezTo>
                    <a:pt x="11974" y="7569"/>
                    <a:pt x="11912" y="7538"/>
                    <a:pt x="11850" y="7538"/>
                  </a:cubicBezTo>
                  <a:cubicBezTo>
                    <a:pt x="11788" y="7538"/>
                    <a:pt x="11726" y="7569"/>
                    <a:pt x="11695" y="7600"/>
                  </a:cubicBezTo>
                  <a:lnTo>
                    <a:pt x="11540" y="7725"/>
                  </a:lnTo>
                  <a:lnTo>
                    <a:pt x="11354" y="6670"/>
                  </a:lnTo>
                  <a:close/>
                  <a:moveTo>
                    <a:pt x="8252" y="9462"/>
                  </a:moveTo>
                  <a:lnTo>
                    <a:pt x="8469" y="11013"/>
                  </a:lnTo>
                  <a:lnTo>
                    <a:pt x="5460" y="11013"/>
                  </a:lnTo>
                  <a:lnTo>
                    <a:pt x="5677" y="9462"/>
                  </a:lnTo>
                  <a:close/>
                  <a:moveTo>
                    <a:pt x="745" y="1"/>
                  </a:moveTo>
                  <a:cubicBezTo>
                    <a:pt x="342" y="1"/>
                    <a:pt x="1" y="342"/>
                    <a:pt x="1" y="745"/>
                  </a:cubicBezTo>
                  <a:lnTo>
                    <a:pt x="1" y="8717"/>
                  </a:lnTo>
                  <a:cubicBezTo>
                    <a:pt x="1" y="9120"/>
                    <a:pt x="342" y="9462"/>
                    <a:pt x="745" y="9462"/>
                  </a:cubicBezTo>
                  <a:lnTo>
                    <a:pt x="2265" y="9462"/>
                  </a:lnTo>
                  <a:cubicBezTo>
                    <a:pt x="2544" y="9462"/>
                    <a:pt x="2544" y="9027"/>
                    <a:pt x="2265" y="9027"/>
                  </a:cubicBezTo>
                  <a:lnTo>
                    <a:pt x="745" y="9027"/>
                  </a:lnTo>
                  <a:cubicBezTo>
                    <a:pt x="559" y="9027"/>
                    <a:pt x="404" y="8903"/>
                    <a:pt x="404" y="8717"/>
                  </a:cubicBezTo>
                  <a:lnTo>
                    <a:pt x="404" y="7973"/>
                  </a:lnTo>
                  <a:lnTo>
                    <a:pt x="11199" y="7973"/>
                  </a:lnTo>
                  <a:cubicBezTo>
                    <a:pt x="11261" y="8066"/>
                    <a:pt x="11323" y="8128"/>
                    <a:pt x="11416" y="8190"/>
                  </a:cubicBezTo>
                  <a:cubicBezTo>
                    <a:pt x="11455" y="8198"/>
                    <a:pt x="11491" y="8201"/>
                    <a:pt x="11527" y="8201"/>
                  </a:cubicBezTo>
                  <a:cubicBezTo>
                    <a:pt x="11633" y="8201"/>
                    <a:pt x="11726" y="8167"/>
                    <a:pt x="11819" y="8097"/>
                  </a:cubicBezTo>
                  <a:lnTo>
                    <a:pt x="11881" y="8035"/>
                  </a:lnTo>
                  <a:lnTo>
                    <a:pt x="12315" y="8438"/>
                  </a:lnTo>
                  <a:cubicBezTo>
                    <a:pt x="12377" y="8500"/>
                    <a:pt x="12455" y="8531"/>
                    <a:pt x="12532" y="8531"/>
                  </a:cubicBezTo>
                  <a:cubicBezTo>
                    <a:pt x="12610" y="8531"/>
                    <a:pt x="12688" y="8500"/>
                    <a:pt x="12750" y="8438"/>
                  </a:cubicBezTo>
                  <a:lnTo>
                    <a:pt x="13153" y="8066"/>
                  </a:lnTo>
                  <a:cubicBezTo>
                    <a:pt x="13184" y="8035"/>
                    <a:pt x="13184" y="8004"/>
                    <a:pt x="13215" y="8004"/>
                  </a:cubicBezTo>
                  <a:lnTo>
                    <a:pt x="13556" y="8004"/>
                  </a:lnTo>
                  <a:lnTo>
                    <a:pt x="13556" y="8717"/>
                  </a:lnTo>
                  <a:cubicBezTo>
                    <a:pt x="13556" y="8903"/>
                    <a:pt x="13401" y="9058"/>
                    <a:pt x="13215" y="9058"/>
                  </a:cubicBezTo>
                  <a:lnTo>
                    <a:pt x="3072" y="9058"/>
                  </a:lnTo>
                  <a:cubicBezTo>
                    <a:pt x="2792" y="9058"/>
                    <a:pt x="2792" y="9462"/>
                    <a:pt x="3072" y="9462"/>
                  </a:cubicBezTo>
                  <a:lnTo>
                    <a:pt x="5274" y="9462"/>
                  </a:lnTo>
                  <a:lnTo>
                    <a:pt x="5057" y="11013"/>
                  </a:lnTo>
                  <a:lnTo>
                    <a:pt x="4405" y="11013"/>
                  </a:lnTo>
                  <a:cubicBezTo>
                    <a:pt x="4397" y="11012"/>
                    <a:pt x="4390" y="11011"/>
                    <a:pt x="4382" y="11011"/>
                  </a:cubicBezTo>
                  <a:cubicBezTo>
                    <a:pt x="4165" y="11011"/>
                    <a:pt x="4165" y="11417"/>
                    <a:pt x="4382" y="11417"/>
                  </a:cubicBezTo>
                  <a:cubicBezTo>
                    <a:pt x="4390" y="11417"/>
                    <a:pt x="4397" y="11417"/>
                    <a:pt x="4405" y="11416"/>
                  </a:cubicBezTo>
                  <a:lnTo>
                    <a:pt x="9555" y="11416"/>
                  </a:lnTo>
                  <a:cubicBezTo>
                    <a:pt x="9562" y="11417"/>
                    <a:pt x="9568" y="11417"/>
                    <a:pt x="9575" y="11417"/>
                  </a:cubicBezTo>
                  <a:cubicBezTo>
                    <a:pt x="9765" y="11417"/>
                    <a:pt x="9765" y="11011"/>
                    <a:pt x="9575" y="11011"/>
                  </a:cubicBezTo>
                  <a:cubicBezTo>
                    <a:pt x="9568" y="11011"/>
                    <a:pt x="9562" y="11012"/>
                    <a:pt x="9555" y="11013"/>
                  </a:cubicBezTo>
                  <a:lnTo>
                    <a:pt x="8872" y="11013"/>
                  </a:lnTo>
                  <a:lnTo>
                    <a:pt x="8655" y="9462"/>
                  </a:lnTo>
                  <a:lnTo>
                    <a:pt x="13184" y="9462"/>
                  </a:lnTo>
                  <a:cubicBezTo>
                    <a:pt x="13618" y="9462"/>
                    <a:pt x="13928" y="9120"/>
                    <a:pt x="13928" y="8717"/>
                  </a:cubicBezTo>
                  <a:lnTo>
                    <a:pt x="13928" y="745"/>
                  </a:lnTo>
                  <a:cubicBezTo>
                    <a:pt x="13928" y="342"/>
                    <a:pt x="13618" y="1"/>
                    <a:pt x="131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69" name="Google Shape;12869;p24"/>
            <p:cNvSpPr/>
            <p:nvPr/>
          </p:nvSpPr>
          <p:spPr>
            <a:xfrm>
              <a:off x="5483125" y="3132025"/>
              <a:ext cx="51975" cy="44250"/>
            </a:xfrm>
            <a:custGeom>
              <a:avLst/>
              <a:gdLst/>
              <a:ahLst/>
              <a:cxnLst/>
              <a:rect l="l" t="t" r="r" b="b"/>
              <a:pathLst>
                <a:path w="2079" h="1770" extrusionOk="0">
                  <a:moveTo>
                    <a:pt x="1179" y="405"/>
                  </a:moveTo>
                  <a:cubicBezTo>
                    <a:pt x="1489" y="405"/>
                    <a:pt x="1737" y="746"/>
                    <a:pt x="1644" y="1056"/>
                  </a:cubicBezTo>
                  <a:lnTo>
                    <a:pt x="1396" y="808"/>
                  </a:lnTo>
                  <a:cubicBezTo>
                    <a:pt x="1365" y="777"/>
                    <a:pt x="1311" y="762"/>
                    <a:pt x="1257" y="762"/>
                  </a:cubicBezTo>
                  <a:cubicBezTo>
                    <a:pt x="1202" y="762"/>
                    <a:pt x="1148" y="777"/>
                    <a:pt x="1117" y="808"/>
                  </a:cubicBezTo>
                  <a:cubicBezTo>
                    <a:pt x="1024" y="901"/>
                    <a:pt x="1024" y="1025"/>
                    <a:pt x="1117" y="1118"/>
                  </a:cubicBezTo>
                  <a:lnTo>
                    <a:pt x="1365" y="1336"/>
                  </a:lnTo>
                  <a:cubicBezTo>
                    <a:pt x="1303" y="1367"/>
                    <a:pt x="1241" y="1367"/>
                    <a:pt x="1179" y="1367"/>
                  </a:cubicBezTo>
                  <a:cubicBezTo>
                    <a:pt x="559" y="1367"/>
                    <a:pt x="559" y="405"/>
                    <a:pt x="1179" y="405"/>
                  </a:cubicBezTo>
                  <a:close/>
                  <a:moveTo>
                    <a:pt x="1192" y="1"/>
                  </a:moveTo>
                  <a:cubicBezTo>
                    <a:pt x="970" y="1"/>
                    <a:pt x="742" y="87"/>
                    <a:pt x="559" y="281"/>
                  </a:cubicBezTo>
                  <a:cubicBezTo>
                    <a:pt x="0" y="839"/>
                    <a:pt x="373" y="1770"/>
                    <a:pt x="1179" y="1770"/>
                  </a:cubicBezTo>
                  <a:cubicBezTo>
                    <a:pt x="1334" y="1770"/>
                    <a:pt x="1520" y="1739"/>
                    <a:pt x="1644" y="1646"/>
                  </a:cubicBezTo>
                  <a:lnTo>
                    <a:pt x="1737" y="1708"/>
                  </a:lnTo>
                  <a:cubicBezTo>
                    <a:pt x="1769" y="1739"/>
                    <a:pt x="1800" y="1770"/>
                    <a:pt x="1862" y="1770"/>
                  </a:cubicBezTo>
                  <a:cubicBezTo>
                    <a:pt x="1924" y="1770"/>
                    <a:pt x="1986" y="1739"/>
                    <a:pt x="2017" y="1708"/>
                  </a:cubicBezTo>
                  <a:cubicBezTo>
                    <a:pt x="2079" y="1646"/>
                    <a:pt x="2079" y="1491"/>
                    <a:pt x="2017" y="1429"/>
                  </a:cubicBezTo>
                  <a:lnTo>
                    <a:pt x="1955" y="1367"/>
                  </a:lnTo>
                  <a:cubicBezTo>
                    <a:pt x="2017" y="1211"/>
                    <a:pt x="2079" y="1056"/>
                    <a:pt x="2079" y="901"/>
                  </a:cubicBezTo>
                  <a:cubicBezTo>
                    <a:pt x="2079" y="360"/>
                    <a:pt x="1646" y="1"/>
                    <a:pt x="1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0" name="Google Shape;12870;p24"/>
            <p:cNvSpPr/>
            <p:nvPr/>
          </p:nvSpPr>
          <p:spPr>
            <a:xfrm>
              <a:off x="5487000" y="3231325"/>
              <a:ext cx="65175" cy="34925"/>
            </a:xfrm>
            <a:custGeom>
              <a:avLst/>
              <a:gdLst/>
              <a:ahLst/>
              <a:cxnLst/>
              <a:rect l="l" t="t" r="r" b="b"/>
              <a:pathLst>
                <a:path w="2607" h="1397" extrusionOk="0">
                  <a:moveTo>
                    <a:pt x="1769" y="434"/>
                  </a:moveTo>
                  <a:cubicBezTo>
                    <a:pt x="2141" y="434"/>
                    <a:pt x="2141" y="962"/>
                    <a:pt x="1769" y="962"/>
                  </a:cubicBezTo>
                  <a:lnTo>
                    <a:pt x="838" y="962"/>
                  </a:lnTo>
                  <a:cubicBezTo>
                    <a:pt x="466" y="962"/>
                    <a:pt x="466" y="434"/>
                    <a:pt x="838" y="434"/>
                  </a:cubicBezTo>
                  <a:close/>
                  <a:moveTo>
                    <a:pt x="838" y="0"/>
                  </a:moveTo>
                  <a:cubicBezTo>
                    <a:pt x="1" y="62"/>
                    <a:pt x="1" y="1303"/>
                    <a:pt x="838" y="1396"/>
                  </a:cubicBezTo>
                  <a:lnTo>
                    <a:pt x="1769" y="1396"/>
                  </a:lnTo>
                  <a:cubicBezTo>
                    <a:pt x="2606" y="1303"/>
                    <a:pt x="2606" y="62"/>
                    <a:pt x="1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1" name="Google Shape;12871;p24"/>
            <p:cNvSpPr/>
            <p:nvPr/>
          </p:nvSpPr>
          <p:spPr>
            <a:xfrm>
              <a:off x="5555725" y="3231275"/>
              <a:ext cx="71175" cy="35000"/>
            </a:xfrm>
            <a:custGeom>
              <a:avLst/>
              <a:gdLst/>
              <a:ahLst/>
              <a:cxnLst/>
              <a:rect l="l" t="t" r="r" b="b"/>
              <a:pathLst>
                <a:path w="2847" h="1400" extrusionOk="0">
                  <a:moveTo>
                    <a:pt x="1873" y="436"/>
                  </a:moveTo>
                  <a:cubicBezTo>
                    <a:pt x="2246" y="436"/>
                    <a:pt x="2246" y="964"/>
                    <a:pt x="1873" y="964"/>
                  </a:cubicBezTo>
                  <a:lnTo>
                    <a:pt x="974" y="964"/>
                  </a:lnTo>
                  <a:cubicBezTo>
                    <a:pt x="602" y="964"/>
                    <a:pt x="602" y="436"/>
                    <a:pt x="974" y="436"/>
                  </a:cubicBezTo>
                  <a:close/>
                  <a:moveTo>
                    <a:pt x="915" y="0"/>
                  </a:moveTo>
                  <a:cubicBezTo>
                    <a:pt x="1" y="0"/>
                    <a:pt x="1" y="1400"/>
                    <a:pt x="915" y="1400"/>
                  </a:cubicBezTo>
                  <a:cubicBezTo>
                    <a:pt x="935" y="1400"/>
                    <a:pt x="954" y="1399"/>
                    <a:pt x="974" y="1398"/>
                  </a:cubicBezTo>
                  <a:lnTo>
                    <a:pt x="1873" y="1398"/>
                  </a:lnTo>
                  <a:cubicBezTo>
                    <a:pt x="1893" y="1399"/>
                    <a:pt x="1913" y="1400"/>
                    <a:pt x="1932" y="1400"/>
                  </a:cubicBezTo>
                  <a:cubicBezTo>
                    <a:pt x="2847" y="1400"/>
                    <a:pt x="2847" y="0"/>
                    <a:pt x="1932" y="0"/>
                  </a:cubicBezTo>
                  <a:cubicBezTo>
                    <a:pt x="1913" y="0"/>
                    <a:pt x="1893" y="1"/>
                    <a:pt x="1873" y="2"/>
                  </a:cubicBezTo>
                  <a:lnTo>
                    <a:pt x="974" y="2"/>
                  </a:lnTo>
                  <a:cubicBezTo>
                    <a:pt x="954" y="1"/>
                    <a:pt x="935" y="0"/>
                    <a:pt x="9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2" name="Google Shape;12872;p24"/>
            <p:cNvSpPr/>
            <p:nvPr/>
          </p:nvSpPr>
          <p:spPr>
            <a:xfrm>
              <a:off x="5627825" y="3231275"/>
              <a:ext cx="67800" cy="35000"/>
            </a:xfrm>
            <a:custGeom>
              <a:avLst/>
              <a:gdLst/>
              <a:ahLst/>
              <a:cxnLst/>
              <a:rect l="l" t="t" r="r" b="b"/>
              <a:pathLst>
                <a:path w="2712" h="1400" extrusionOk="0">
                  <a:moveTo>
                    <a:pt x="1874" y="436"/>
                  </a:moveTo>
                  <a:cubicBezTo>
                    <a:pt x="2246" y="436"/>
                    <a:pt x="2246" y="964"/>
                    <a:pt x="1874" y="964"/>
                  </a:cubicBezTo>
                  <a:lnTo>
                    <a:pt x="944" y="964"/>
                  </a:lnTo>
                  <a:cubicBezTo>
                    <a:pt x="571" y="964"/>
                    <a:pt x="571" y="436"/>
                    <a:pt x="944" y="436"/>
                  </a:cubicBezTo>
                  <a:close/>
                  <a:moveTo>
                    <a:pt x="887" y="0"/>
                  </a:moveTo>
                  <a:cubicBezTo>
                    <a:pt x="1" y="0"/>
                    <a:pt x="1" y="1400"/>
                    <a:pt x="887" y="1400"/>
                  </a:cubicBezTo>
                  <a:cubicBezTo>
                    <a:pt x="906" y="1400"/>
                    <a:pt x="924" y="1399"/>
                    <a:pt x="944" y="1398"/>
                  </a:cubicBezTo>
                  <a:lnTo>
                    <a:pt x="1874" y="1398"/>
                  </a:lnTo>
                  <a:cubicBezTo>
                    <a:pt x="2712" y="1305"/>
                    <a:pt x="2712" y="64"/>
                    <a:pt x="1874" y="2"/>
                  </a:cubicBezTo>
                  <a:lnTo>
                    <a:pt x="944" y="2"/>
                  </a:lnTo>
                  <a:cubicBezTo>
                    <a:pt x="924" y="1"/>
                    <a:pt x="906" y="0"/>
                    <a:pt x="8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3" name="Google Shape;12873;p24"/>
            <p:cNvSpPr/>
            <p:nvPr/>
          </p:nvSpPr>
          <p:spPr>
            <a:xfrm>
              <a:off x="5594025" y="3126625"/>
              <a:ext cx="174500" cy="10100"/>
            </a:xfrm>
            <a:custGeom>
              <a:avLst/>
              <a:gdLst/>
              <a:ahLst/>
              <a:cxnLst/>
              <a:rect l="l" t="t" r="r" b="b"/>
              <a:pathLst>
                <a:path w="6980" h="404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6700" y="404"/>
                  </a:lnTo>
                  <a:cubicBezTo>
                    <a:pt x="6980" y="404"/>
                    <a:pt x="6980" y="1"/>
                    <a:pt x="67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4" name="Google Shape;12874;p24"/>
            <p:cNvSpPr/>
            <p:nvPr/>
          </p:nvSpPr>
          <p:spPr>
            <a:xfrm>
              <a:off x="5595575" y="3149900"/>
              <a:ext cx="171400" cy="10100"/>
            </a:xfrm>
            <a:custGeom>
              <a:avLst/>
              <a:gdLst/>
              <a:ahLst/>
              <a:cxnLst/>
              <a:rect l="l" t="t" r="r" b="b"/>
              <a:pathLst>
                <a:path w="6856" h="404" extrusionOk="0">
                  <a:moveTo>
                    <a:pt x="217" y="0"/>
                  </a:moveTo>
                  <a:cubicBezTo>
                    <a:pt x="93" y="0"/>
                    <a:pt x="0" y="93"/>
                    <a:pt x="0" y="217"/>
                  </a:cubicBezTo>
                  <a:cubicBezTo>
                    <a:pt x="0" y="310"/>
                    <a:pt x="93" y="403"/>
                    <a:pt x="217" y="403"/>
                  </a:cubicBezTo>
                  <a:lnTo>
                    <a:pt x="6638" y="403"/>
                  </a:lnTo>
                  <a:cubicBezTo>
                    <a:pt x="6762" y="403"/>
                    <a:pt x="6855" y="310"/>
                    <a:pt x="6855" y="217"/>
                  </a:cubicBezTo>
                  <a:cubicBezTo>
                    <a:pt x="6855" y="93"/>
                    <a:pt x="6762" y="0"/>
                    <a:pt x="66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5" name="Google Shape;12875;p24"/>
            <p:cNvSpPr/>
            <p:nvPr/>
          </p:nvSpPr>
          <p:spPr>
            <a:xfrm>
              <a:off x="5594025" y="3173150"/>
              <a:ext cx="59725" cy="10900"/>
            </a:xfrm>
            <a:custGeom>
              <a:avLst/>
              <a:gdLst/>
              <a:ahLst/>
              <a:cxnLst/>
              <a:rect l="l" t="t" r="r" b="b"/>
              <a:pathLst>
                <a:path w="2389" h="436" extrusionOk="0">
                  <a:moveTo>
                    <a:pt x="279" y="1"/>
                  </a:moveTo>
                  <a:cubicBezTo>
                    <a:pt x="0" y="1"/>
                    <a:pt x="0" y="435"/>
                    <a:pt x="279" y="435"/>
                  </a:cubicBezTo>
                  <a:lnTo>
                    <a:pt x="2109" y="435"/>
                  </a:lnTo>
                  <a:cubicBezTo>
                    <a:pt x="2389" y="435"/>
                    <a:pt x="2389" y="1"/>
                    <a:pt x="21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76" name="Google Shape;12876;p24"/>
          <p:cNvGrpSpPr/>
          <p:nvPr/>
        </p:nvGrpSpPr>
        <p:grpSpPr>
          <a:xfrm>
            <a:off x="7009508" y="1769836"/>
            <a:ext cx="349000" cy="297025"/>
            <a:chOff x="6971275" y="3088625"/>
            <a:chExt cx="349000" cy="297025"/>
          </a:xfrm>
        </p:grpSpPr>
        <p:sp>
          <p:nvSpPr>
            <p:cNvPr id="12877" name="Google Shape;12877;p24"/>
            <p:cNvSpPr/>
            <p:nvPr/>
          </p:nvSpPr>
          <p:spPr>
            <a:xfrm>
              <a:off x="7055025" y="3176525"/>
              <a:ext cx="199325" cy="185100"/>
            </a:xfrm>
            <a:custGeom>
              <a:avLst/>
              <a:gdLst/>
              <a:ahLst/>
              <a:cxnLst/>
              <a:rect l="l" t="t" r="r" b="b"/>
              <a:pathLst>
                <a:path w="7973" h="7404" extrusionOk="0">
                  <a:moveTo>
                    <a:pt x="6825" y="393"/>
                  </a:moveTo>
                  <a:cubicBezTo>
                    <a:pt x="7290" y="393"/>
                    <a:pt x="7538" y="982"/>
                    <a:pt x="7197" y="1324"/>
                  </a:cubicBezTo>
                  <a:cubicBezTo>
                    <a:pt x="7087" y="1434"/>
                    <a:pt x="6955" y="1482"/>
                    <a:pt x="6825" y="1482"/>
                  </a:cubicBezTo>
                  <a:cubicBezTo>
                    <a:pt x="6554" y="1482"/>
                    <a:pt x="6298" y="1267"/>
                    <a:pt x="6298" y="951"/>
                  </a:cubicBezTo>
                  <a:cubicBezTo>
                    <a:pt x="6298" y="641"/>
                    <a:pt x="6515" y="393"/>
                    <a:pt x="6825" y="393"/>
                  </a:cubicBezTo>
                  <a:close/>
                  <a:moveTo>
                    <a:pt x="5894" y="1075"/>
                  </a:moveTo>
                  <a:cubicBezTo>
                    <a:pt x="5925" y="1510"/>
                    <a:pt x="6266" y="1820"/>
                    <a:pt x="6701" y="1882"/>
                  </a:cubicBezTo>
                  <a:lnTo>
                    <a:pt x="6701" y="5666"/>
                  </a:lnTo>
                  <a:cubicBezTo>
                    <a:pt x="6701" y="5666"/>
                    <a:pt x="6670" y="5697"/>
                    <a:pt x="6639" y="5697"/>
                  </a:cubicBezTo>
                  <a:lnTo>
                    <a:pt x="4716" y="5697"/>
                  </a:lnTo>
                  <a:cubicBezTo>
                    <a:pt x="4591" y="5697"/>
                    <a:pt x="4467" y="5759"/>
                    <a:pt x="4374" y="5852"/>
                  </a:cubicBezTo>
                  <a:lnTo>
                    <a:pt x="3444" y="7000"/>
                  </a:lnTo>
                  <a:lnTo>
                    <a:pt x="3413" y="7000"/>
                  </a:lnTo>
                  <a:lnTo>
                    <a:pt x="2451" y="5852"/>
                  </a:lnTo>
                  <a:cubicBezTo>
                    <a:pt x="2358" y="5759"/>
                    <a:pt x="2234" y="5697"/>
                    <a:pt x="2110" y="5697"/>
                  </a:cubicBezTo>
                  <a:lnTo>
                    <a:pt x="466" y="5697"/>
                  </a:lnTo>
                  <a:cubicBezTo>
                    <a:pt x="435" y="5697"/>
                    <a:pt x="404" y="5666"/>
                    <a:pt x="404" y="5666"/>
                  </a:cubicBezTo>
                  <a:lnTo>
                    <a:pt x="404" y="1138"/>
                  </a:lnTo>
                  <a:cubicBezTo>
                    <a:pt x="404" y="1107"/>
                    <a:pt x="435" y="1075"/>
                    <a:pt x="466" y="1075"/>
                  </a:cubicBezTo>
                  <a:close/>
                  <a:moveTo>
                    <a:pt x="6813" y="0"/>
                  </a:moveTo>
                  <a:cubicBezTo>
                    <a:pt x="6416" y="0"/>
                    <a:pt x="6031" y="253"/>
                    <a:pt x="5894" y="703"/>
                  </a:cubicBezTo>
                  <a:lnTo>
                    <a:pt x="435" y="703"/>
                  </a:lnTo>
                  <a:cubicBezTo>
                    <a:pt x="187" y="703"/>
                    <a:pt x="1" y="889"/>
                    <a:pt x="1" y="1138"/>
                  </a:cubicBezTo>
                  <a:lnTo>
                    <a:pt x="1" y="5666"/>
                  </a:lnTo>
                  <a:cubicBezTo>
                    <a:pt x="1" y="5914"/>
                    <a:pt x="187" y="6101"/>
                    <a:pt x="435" y="6101"/>
                  </a:cubicBezTo>
                  <a:lnTo>
                    <a:pt x="2141" y="6101"/>
                  </a:lnTo>
                  <a:lnTo>
                    <a:pt x="3071" y="7248"/>
                  </a:lnTo>
                  <a:cubicBezTo>
                    <a:pt x="3134" y="7341"/>
                    <a:pt x="3289" y="7403"/>
                    <a:pt x="3413" y="7403"/>
                  </a:cubicBezTo>
                  <a:cubicBezTo>
                    <a:pt x="3537" y="7403"/>
                    <a:pt x="3661" y="7341"/>
                    <a:pt x="3754" y="7248"/>
                  </a:cubicBezTo>
                  <a:lnTo>
                    <a:pt x="4684" y="6101"/>
                  </a:lnTo>
                  <a:lnTo>
                    <a:pt x="6639" y="6101"/>
                  </a:lnTo>
                  <a:cubicBezTo>
                    <a:pt x="6887" y="6101"/>
                    <a:pt x="7104" y="5914"/>
                    <a:pt x="7104" y="5666"/>
                  </a:cubicBezTo>
                  <a:lnTo>
                    <a:pt x="7104" y="1851"/>
                  </a:lnTo>
                  <a:cubicBezTo>
                    <a:pt x="7786" y="1634"/>
                    <a:pt x="7973" y="765"/>
                    <a:pt x="7476" y="269"/>
                  </a:cubicBezTo>
                  <a:cubicBezTo>
                    <a:pt x="7282" y="86"/>
                    <a:pt x="7045" y="0"/>
                    <a:pt x="68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8" name="Google Shape;12878;p24"/>
            <p:cNvSpPr/>
            <p:nvPr/>
          </p:nvSpPr>
          <p:spPr>
            <a:xfrm>
              <a:off x="7081400" y="3218900"/>
              <a:ext cx="45000" cy="10125"/>
            </a:xfrm>
            <a:custGeom>
              <a:avLst/>
              <a:gdLst/>
              <a:ahLst/>
              <a:cxnLst/>
              <a:rect l="l" t="t" r="r" b="b"/>
              <a:pathLst>
                <a:path w="1800" h="405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1520" y="404"/>
                  </a:lnTo>
                  <a:cubicBezTo>
                    <a:pt x="1799" y="404"/>
                    <a:pt x="1799" y="1"/>
                    <a:pt x="15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79" name="Google Shape;12879;p24"/>
            <p:cNvSpPr/>
            <p:nvPr/>
          </p:nvSpPr>
          <p:spPr>
            <a:xfrm>
              <a:off x="7082950" y="3242950"/>
              <a:ext cx="118675" cy="10875"/>
            </a:xfrm>
            <a:custGeom>
              <a:avLst/>
              <a:gdLst/>
              <a:ahLst/>
              <a:cxnLst/>
              <a:rect l="l" t="t" r="r" b="b"/>
              <a:pathLst>
                <a:path w="4747" h="435" extrusionOk="0">
                  <a:moveTo>
                    <a:pt x="217" y="0"/>
                  </a:moveTo>
                  <a:cubicBezTo>
                    <a:pt x="93" y="0"/>
                    <a:pt x="0" y="94"/>
                    <a:pt x="0" y="218"/>
                  </a:cubicBezTo>
                  <a:cubicBezTo>
                    <a:pt x="0" y="342"/>
                    <a:pt x="93" y="435"/>
                    <a:pt x="217" y="435"/>
                  </a:cubicBezTo>
                  <a:lnTo>
                    <a:pt x="4529" y="435"/>
                  </a:lnTo>
                  <a:cubicBezTo>
                    <a:pt x="4653" y="435"/>
                    <a:pt x="4746" y="342"/>
                    <a:pt x="4746" y="218"/>
                  </a:cubicBezTo>
                  <a:cubicBezTo>
                    <a:pt x="4746" y="94"/>
                    <a:pt x="4653" y="0"/>
                    <a:pt x="45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0" name="Google Shape;12880;p24"/>
            <p:cNvSpPr/>
            <p:nvPr/>
          </p:nvSpPr>
          <p:spPr>
            <a:xfrm>
              <a:off x="7081400" y="3267775"/>
              <a:ext cx="121775" cy="10100"/>
            </a:xfrm>
            <a:custGeom>
              <a:avLst/>
              <a:gdLst/>
              <a:ahLst/>
              <a:cxnLst/>
              <a:rect l="l" t="t" r="r" b="b"/>
              <a:pathLst>
                <a:path w="4871" h="404" extrusionOk="0">
                  <a:moveTo>
                    <a:pt x="279" y="0"/>
                  </a:moveTo>
                  <a:cubicBezTo>
                    <a:pt x="0" y="0"/>
                    <a:pt x="0" y="403"/>
                    <a:pt x="279" y="403"/>
                  </a:cubicBezTo>
                  <a:lnTo>
                    <a:pt x="4591" y="403"/>
                  </a:lnTo>
                  <a:cubicBezTo>
                    <a:pt x="4870" y="403"/>
                    <a:pt x="4870" y="0"/>
                    <a:pt x="45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1" name="Google Shape;12881;p24"/>
            <p:cNvSpPr/>
            <p:nvPr/>
          </p:nvSpPr>
          <p:spPr>
            <a:xfrm>
              <a:off x="7082475" y="3291550"/>
              <a:ext cx="119600" cy="10475"/>
            </a:xfrm>
            <a:custGeom>
              <a:avLst/>
              <a:gdLst/>
              <a:ahLst/>
              <a:cxnLst/>
              <a:rect l="l" t="t" r="r" b="b"/>
              <a:pathLst>
                <a:path w="4784" h="419" extrusionOk="0">
                  <a:moveTo>
                    <a:pt x="183" y="0"/>
                  </a:moveTo>
                  <a:cubicBezTo>
                    <a:pt x="1" y="0"/>
                    <a:pt x="6" y="419"/>
                    <a:pt x="199" y="419"/>
                  </a:cubicBezTo>
                  <a:cubicBezTo>
                    <a:pt x="211" y="419"/>
                    <a:pt x="223" y="417"/>
                    <a:pt x="236" y="414"/>
                  </a:cubicBezTo>
                  <a:lnTo>
                    <a:pt x="4548" y="414"/>
                  </a:lnTo>
                  <a:cubicBezTo>
                    <a:pt x="4561" y="417"/>
                    <a:pt x="4574" y="419"/>
                    <a:pt x="4585" y="419"/>
                  </a:cubicBezTo>
                  <a:cubicBezTo>
                    <a:pt x="4778" y="419"/>
                    <a:pt x="4784" y="0"/>
                    <a:pt x="4601" y="0"/>
                  </a:cubicBezTo>
                  <a:cubicBezTo>
                    <a:pt x="4585" y="0"/>
                    <a:pt x="4567" y="3"/>
                    <a:pt x="4548" y="11"/>
                  </a:cubicBezTo>
                  <a:lnTo>
                    <a:pt x="236" y="11"/>
                  </a:lnTo>
                  <a:cubicBezTo>
                    <a:pt x="217" y="3"/>
                    <a:pt x="200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2" name="Google Shape;12882;p24"/>
            <p:cNvSpPr/>
            <p:nvPr/>
          </p:nvSpPr>
          <p:spPr>
            <a:xfrm>
              <a:off x="6971275" y="3088625"/>
              <a:ext cx="349000" cy="297025"/>
            </a:xfrm>
            <a:custGeom>
              <a:avLst/>
              <a:gdLst/>
              <a:ahLst/>
              <a:cxnLst/>
              <a:rect l="l" t="t" r="r" b="b"/>
              <a:pathLst>
                <a:path w="13960" h="11881" extrusionOk="0">
                  <a:moveTo>
                    <a:pt x="4560" y="404"/>
                  </a:moveTo>
                  <a:cubicBezTo>
                    <a:pt x="4715" y="404"/>
                    <a:pt x="4840" y="497"/>
                    <a:pt x="4840" y="652"/>
                  </a:cubicBezTo>
                  <a:lnTo>
                    <a:pt x="4840" y="1179"/>
                  </a:lnTo>
                  <a:lnTo>
                    <a:pt x="404" y="1179"/>
                  </a:lnTo>
                  <a:lnTo>
                    <a:pt x="404" y="652"/>
                  </a:lnTo>
                  <a:cubicBezTo>
                    <a:pt x="404" y="497"/>
                    <a:pt x="497" y="404"/>
                    <a:pt x="652" y="404"/>
                  </a:cubicBezTo>
                  <a:close/>
                  <a:moveTo>
                    <a:pt x="652" y="1"/>
                  </a:moveTo>
                  <a:cubicBezTo>
                    <a:pt x="280" y="1"/>
                    <a:pt x="0" y="280"/>
                    <a:pt x="0" y="652"/>
                  </a:cubicBezTo>
                  <a:lnTo>
                    <a:pt x="0" y="11478"/>
                  </a:lnTo>
                  <a:cubicBezTo>
                    <a:pt x="0" y="11695"/>
                    <a:pt x="156" y="11881"/>
                    <a:pt x="404" y="11881"/>
                  </a:cubicBezTo>
                  <a:lnTo>
                    <a:pt x="9337" y="11881"/>
                  </a:lnTo>
                  <a:cubicBezTo>
                    <a:pt x="9461" y="11881"/>
                    <a:pt x="9554" y="11788"/>
                    <a:pt x="9554" y="11695"/>
                  </a:cubicBezTo>
                  <a:cubicBezTo>
                    <a:pt x="9554" y="11571"/>
                    <a:pt x="9461" y="11478"/>
                    <a:pt x="9337" y="11478"/>
                  </a:cubicBezTo>
                  <a:lnTo>
                    <a:pt x="404" y="11478"/>
                  </a:lnTo>
                  <a:lnTo>
                    <a:pt x="404" y="3258"/>
                  </a:lnTo>
                  <a:lnTo>
                    <a:pt x="3754" y="3258"/>
                  </a:lnTo>
                  <a:cubicBezTo>
                    <a:pt x="4033" y="3258"/>
                    <a:pt x="4033" y="2854"/>
                    <a:pt x="3754" y="2854"/>
                  </a:cubicBezTo>
                  <a:lnTo>
                    <a:pt x="404" y="2854"/>
                  </a:lnTo>
                  <a:lnTo>
                    <a:pt x="404" y="1583"/>
                  </a:lnTo>
                  <a:lnTo>
                    <a:pt x="13556" y="1583"/>
                  </a:lnTo>
                  <a:lnTo>
                    <a:pt x="13556" y="2854"/>
                  </a:lnTo>
                  <a:lnTo>
                    <a:pt x="4560" y="2854"/>
                  </a:lnTo>
                  <a:cubicBezTo>
                    <a:pt x="4281" y="2854"/>
                    <a:pt x="4281" y="3258"/>
                    <a:pt x="4560" y="3258"/>
                  </a:cubicBezTo>
                  <a:lnTo>
                    <a:pt x="13525" y="3258"/>
                  </a:lnTo>
                  <a:lnTo>
                    <a:pt x="13525" y="11478"/>
                  </a:lnTo>
                  <a:lnTo>
                    <a:pt x="10175" y="11478"/>
                  </a:lnTo>
                  <a:cubicBezTo>
                    <a:pt x="10051" y="11478"/>
                    <a:pt x="9958" y="11571"/>
                    <a:pt x="9958" y="11695"/>
                  </a:cubicBezTo>
                  <a:cubicBezTo>
                    <a:pt x="9958" y="11788"/>
                    <a:pt x="10051" y="11881"/>
                    <a:pt x="10175" y="11881"/>
                  </a:cubicBezTo>
                  <a:lnTo>
                    <a:pt x="13525" y="11881"/>
                  </a:lnTo>
                  <a:cubicBezTo>
                    <a:pt x="13773" y="11881"/>
                    <a:pt x="13959" y="11695"/>
                    <a:pt x="13959" y="11478"/>
                  </a:cubicBezTo>
                  <a:lnTo>
                    <a:pt x="13959" y="1583"/>
                  </a:lnTo>
                  <a:cubicBezTo>
                    <a:pt x="13959" y="1366"/>
                    <a:pt x="13773" y="1179"/>
                    <a:pt x="13525" y="1179"/>
                  </a:cubicBezTo>
                  <a:lnTo>
                    <a:pt x="5243" y="1179"/>
                  </a:lnTo>
                  <a:lnTo>
                    <a:pt x="5243" y="652"/>
                  </a:lnTo>
                  <a:cubicBezTo>
                    <a:pt x="5243" y="280"/>
                    <a:pt x="4933" y="1"/>
                    <a:pt x="45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3" name="Google Shape;12883;p24"/>
            <p:cNvSpPr/>
            <p:nvPr/>
          </p:nvSpPr>
          <p:spPr>
            <a:xfrm>
              <a:off x="7236425" y="3139000"/>
              <a:ext cx="10950" cy="7475"/>
            </a:xfrm>
            <a:custGeom>
              <a:avLst/>
              <a:gdLst/>
              <a:ahLst/>
              <a:cxnLst/>
              <a:rect l="l" t="t" r="r" b="b"/>
              <a:pathLst>
                <a:path w="438" h="299" extrusionOk="0">
                  <a:moveTo>
                    <a:pt x="197" y="1"/>
                  </a:moveTo>
                  <a:cubicBezTo>
                    <a:pt x="1" y="1"/>
                    <a:pt x="240" y="299"/>
                    <a:pt x="367" y="299"/>
                  </a:cubicBezTo>
                  <a:cubicBezTo>
                    <a:pt x="408" y="299"/>
                    <a:pt x="437" y="268"/>
                    <a:pt x="437" y="188"/>
                  </a:cubicBezTo>
                  <a:cubicBezTo>
                    <a:pt x="437" y="95"/>
                    <a:pt x="344" y="2"/>
                    <a:pt x="220" y="2"/>
                  </a:cubicBezTo>
                  <a:cubicBezTo>
                    <a:pt x="212" y="1"/>
                    <a:pt x="204" y="1"/>
                    <a:pt x="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4" name="Google Shape;12884;p24"/>
            <p:cNvSpPr/>
            <p:nvPr/>
          </p:nvSpPr>
          <p:spPr>
            <a:xfrm>
              <a:off x="7257550" y="3139000"/>
              <a:ext cx="10750" cy="7475"/>
            </a:xfrm>
            <a:custGeom>
              <a:avLst/>
              <a:gdLst/>
              <a:ahLst/>
              <a:cxnLst/>
              <a:rect l="l" t="t" r="r" b="b"/>
              <a:pathLst>
                <a:path w="430" h="299" extrusionOk="0">
                  <a:moveTo>
                    <a:pt x="218" y="1"/>
                  </a:moveTo>
                  <a:cubicBezTo>
                    <a:pt x="0" y="1"/>
                    <a:pt x="234" y="299"/>
                    <a:pt x="360" y="299"/>
                  </a:cubicBezTo>
                  <a:cubicBezTo>
                    <a:pt x="401" y="299"/>
                    <a:pt x="430" y="268"/>
                    <a:pt x="430" y="188"/>
                  </a:cubicBezTo>
                  <a:cubicBezTo>
                    <a:pt x="430" y="95"/>
                    <a:pt x="337" y="2"/>
                    <a:pt x="244" y="2"/>
                  </a:cubicBezTo>
                  <a:cubicBezTo>
                    <a:pt x="234" y="1"/>
                    <a:pt x="226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5" name="Google Shape;12885;p24"/>
            <p:cNvSpPr/>
            <p:nvPr/>
          </p:nvSpPr>
          <p:spPr>
            <a:xfrm>
              <a:off x="7278125" y="3139025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1"/>
                  </a:moveTo>
                  <a:cubicBezTo>
                    <a:pt x="1" y="1"/>
                    <a:pt x="256" y="302"/>
                    <a:pt x="397" y="302"/>
                  </a:cubicBezTo>
                  <a:cubicBezTo>
                    <a:pt x="442" y="302"/>
                    <a:pt x="475" y="270"/>
                    <a:pt x="475" y="187"/>
                  </a:cubicBezTo>
                  <a:cubicBezTo>
                    <a:pt x="475" y="63"/>
                    <a:pt x="382" y="1"/>
                    <a:pt x="2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886" name="Google Shape;12886;p24"/>
          <p:cNvGrpSpPr/>
          <p:nvPr/>
        </p:nvGrpSpPr>
        <p:grpSpPr>
          <a:xfrm>
            <a:off x="6286395" y="2261366"/>
            <a:ext cx="326500" cy="349000"/>
            <a:chOff x="6982900" y="2492275"/>
            <a:chExt cx="326500" cy="349000"/>
          </a:xfrm>
        </p:grpSpPr>
        <p:sp>
          <p:nvSpPr>
            <p:cNvPr id="12887" name="Google Shape;12887;p24"/>
            <p:cNvSpPr/>
            <p:nvPr/>
          </p:nvSpPr>
          <p:spPr>
            <a:xfrm>
              <a:off x="6983675" y="2682275"/>
              <a:ext cx="228025" cy="159000"/>
            </a:xfrm>
            <a:custGeom>
              <a:avLst/>
              <a:gdLst/>
              <a:ahLst/>
              <a:cxnLst/>
              <a:rect l="l" t="t" r="r" b="b"/>
              <a:pathLst>
                <a:path w="9121" h="6360" extrusionOk="0">
                  <a:moveTo>
                    <a:pt x="590" y="1"/>
                  </a:moveTo>
                  <a:cubicBezTo>
                    <a:pt x="249" y="1"/>
                    <a:pt x="1" y="280"/>
                    <a:pt x="1" y="590"/>
                  </a:cubicBezTo>
                  <a:lnTo>
                    <a:pt x="1" y="5770"/>
                  </a:lnTo>
                  <a:cubicBezTo>
                    <a:pt x="1" y="6080"/>
                    <a:pt x="249" y="6360"/>
                    <a:pt x="590" y="6360"/>
                  </a:cubicBezTo>
                  <a:lnTo>
                    <a:pt x="8903" y="6360"/>
                  </a:lnTo>
                  <a:cubicBezTo>
                    <a:pt x="9027" y="6360"/>
                    <a:pt x="9120" y="6267"/>
                    <a:pt x="9120" y="6142"/>
                  </a:cubicBezTo>
                  <a:cubicBezTo>
                    <a:pt x="9120" y="6018"/>
                    <a:pt x="9027" y="5925"/>
                    <a:pt x="8903" y="5925"/>
                  </a:cubicBezTo>
                  <a:lnTo>
                    <a:pt x="590" y="5925"/>
                  </a:lnTo>
                  <a:cubicBezTo>
                    <a:pt x="466" y="5925"/>
                    <a:pt x="404" y="5863"/>
                    <a:pt x="404" y="5770"/>
                  </a:cubicBezTo>
                  <a:lnTo>
                    <a:pt x="404" y="590"/>
                  </a:lnTo>
                  <a:cubicBezTo>
                    <a:pt x="404" y="497"/>
                    <a:pt x="466" y="435"/>
                    <a:pt x="590" y="435"/>
                  </a:cubicBezTo>
                  <a:lnTo>
                    <a:pt x="3475" y="435"/>
                  </a:lnTo>
                  <a:cubicBezTo>
                    <a:pt x="3754" y="435"/>
                    <a:pt x="3754" y="1"/>
                    <a:pt x="34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8" name="Google Shape;12888;p24"/>
            <p:cNvSpPr/>
            <p:nvPr/>
          </p:nvSpPr>
          <p:spPr>
            <a:xfrm>
              <a:off x="6982900" y="2492275"/>
              <a:ext cx="326500" cy="349000"/>
            </a:xfrm>
            <a:custGeom>
              <a:avLst/>
              <a:gdLst/>
              <a:ahLst/>
              <a:cxnLst/>
              <a:rect l="l" t="t" r="r" b="b"/>
              <a:pathLst>
                <a:path w="13060" h="13960" extrusionOk="0">
                  <a:moveTo>
                    <a:pt x="3487" y="396"/>
                  </a:moveTo>
                  <a:cubicBezTo>
                    <a:pt x="3552" y="396"/>
                    <a:pt x="3615" y="420"/>
                    <a:pt x="3661" y="466"/>
                  </a:cubicBezTo>
                  <a:lnTo>
                    <a:pt x="6546" y="1738"/>
                  </a:lnTo>
                  <a:lnTo>
                    <a:pt x="3630" y="3072"/>
                  </a:lnTo>
                  <a:cubicBezTo>
                    <a:pt x="3584" y="3103"/>
                    <a:pt x="3529" y="3118"/>
                    <a:pt x="3475" y="3118"/>
                  </a:cubicBezTo>
                  <a:cubicBezTo>
                    <a:pt x="3421" y="3118"/>
                    <a:pt x="3366" y="3103"/>
                    <a:pt x="3320" y="3072"/>
                  </a:cubicBezTo>
                  <a:lnTo>
                    <a:pt x="435" y="1738"/>
                  </a:lnTo>
                  <a:lnTo>
                    <a:pt x="3289" y="466"/>
                  </a:lnTo>
                  <a:cubicBezTo>
                    <a:pt x="3351" y="420"/>
                    <a:pt x="3421" y="396"/>
                    <a:pt x="3487" y="396"/>
                  </a:cubicBezTo>
                  <a:close/>
                  <a:moveTo>
                    <a:pt x="5274" y="2762"/>
                  </a:moveTo>
                  <a:lnTo>
                    <a:pt x="5274" y="4096"/>
                  </a:lnTo>
                  <a:lnTo>
                    <a:pt x="4995" y="4220"/>
                  </a:lnTo>
                  <a:cubicBezTo>
                    <a:pt x="4514" y="4406"/>
                    <a:pt x="4002" y="4499"/>
                    <a:pt x="3487" y="4499"/>
                  </a:cubicBezTo>
                  <a:cubicBezTo>
                    <a:pt x="2971" y="4499"/>
                    <a:pt x="2451" y="4406"/>
                    <a:pt x="1955" y="4220"/>
                  </a:cubicBezTo>
                  <a:lnTo>
                    <a:pt x="1676" y="4096"/>
                  </a:lnTo>
                  <a:lnTo>
                    <a:pt x="1676" y="2762"/>
                  </a:lnTo>
                  <a:lnTo>
                    <a:pt x="3134" y="3444"/>
                  </a:lnTo>
                  <a:cubicBezTo>
                    <a:pt x="3258" y="3506"/>
                    <a:pt x="3351" y="3506"/>
                    <a:pt x="3475" y="3506"/>
                  </a:cubicBezTo>
                  <a:cubicBezTo>
                    <a:pt x="3599" y="3506"/>
                    <a:pt x="3723" y="3506"/>
                    <a:pt x="3816" y="3444"/>
                  </a:cubicBezTo>
                  <a:lnTo>
                    <a:pt x="5274" y="2762"/>
                  </a:lnTo>
                  <a:close/>
                  <a:moveTo>
                    <a:pt x="3494" y="1"/>
                  </a:moveTo>
                  <a:cubicBezTo>
                    <a:pt x="3366" y="1"/>
                    <a:pt x="3242" y="32"/>
                    <a:pt x="3134" y="94"/>
                  </a:cubicBezTo>
                  <a:lnTo>
                    <a:pt x="187" y="1397"/>
                  </a:lnTo>
                  <a:cubicBezTo>
                    <a:pt x="63" y="1459"/>
                    <a:pt x="1" y="1614"/>
                    <a:pt x="1" y="1738"/>
                  </a:cubicBezTo>
                  <a:cubicBezTo>
                    <a:pt x="1" y="1893"/>
                    <a:pt x="94" y="2017"/>
                    <a:pt x="218" y="2079"/>
                  </a:cubicBezTo>
                  <a:lnTo>
                    <a:pt x="1304" y="2576"/>
                  </a:lnTo>
                  <a:lnTo>
                    <a:pt x="1304" y="4158"/>
                  </a:lnTo>
                  <a:cubicBezTo>
                    <a:pt x="1273" y="4282"/>
                    <a:pt x="1366" y="4406"/>
                    <a:pt x="1490" y="4437"/>
                  </a:cubicBezTo>
                  <a:lnTo>
                    <a:pt x="1831" y="4592"/>
                  </a:lnTo>
                  <a:cubicBezTo>
                    <a:pt x="2358" y="4809"/>
                    <a:pt x="2917" y="4902"/>
                    <a:pt x="3506" y="4902"/>
                  </a:cubicBezTo>
                  <a:cubicBezTo>
                    <a:pt x="4095" y="4902"/>
                    <a:pt x="4654" y="4809"/>
                    <a:pt x="5181" y="4592"/>
                  </a:cubicBezTo>
                  <a:lnTo>
                    <a:pt x="5522" y="4437"/>
                  </a:lnTo>
                  <a:cubicBezTo>
                    <a:pt x="5646" y="4406"/>
                    <a:pt x="5708" y="4282"/>
                    <a:pt x="5708" y="4158"/>
                  </a:cubicBezTo>
                  <a:lnTo>
                    <a:pt x="5708" y="4033"/>
                  </a:lnTo>
                  <a:lnTo>
                    <a:pt x="7787" y="4033"/>
                  </a:lnTo>
                  <a:cubicBezTo>
                    <a:pt x="8407" y="4064"/>
                    <a:pt x="8407" y="4964"/>
                    <a:pt x="7787" y="5026"/>
                  </a:cubicBezTo>
                  <a:lnTo>
                    <a:pt x="5398" y="5026"/>
                  </a:lnTo>
                  <a:cubicBezTo>
                    <a:pt x="4250" y="5026"/>
                    <a:pt x="4250" y="6763"/>
                    <a:pt x="5398" y="6763"/>
                  </a:cubicBezTo>
                  <a:lnTo>
                    <a:pt x="6577" y="6763"/>
                  </a:lnTo>
                  <a:cubicBezTo>
                    <a:pt x="6701" y="6763"/>
                    <a:pt x="6794" y="6856"/>
                    <a:pt x="6794" y="6980"/>
                  </a:cubicBezTo>
                  <a:lnTo>
                    <a:pt x="6794" y="7601"/>
                  </a:lnTo>
                  <a:lnTo>
                    <a:pt x="4375" y="7601"/>
                  </a:lnTo>
                  <a:cubicBezTo>
                    <a:pt x="4095" y="7601"/>
                    <a:pt x="4095" y="8004"/>
                    <a:pt x="4375" y="8004"/>
                  </a:cubicBezTo>
                  <a:lnTo>
                    <a:pt x="12471" y="7942"/>
                  </a:lnTo>
                  <a:cubicBezTo>
                    <a:pt x="12564" y="7942"/>
                    <a:pt x="12626" y="8035"/>
                    <a:pt x="12626" y="8128"/>
                  </a:cubicBezTo>
                  <a:lnTo>
                    <a:pt x="12626" y="13370"/>
                  </a:lnTo>
                  <a:cubicBezTo>
                    <a:pt x="12626" y="13463"/>
                    <a:pt x="12564" y="13525"/>
                    <a:pt x="12471" y="13525"/>
                  </a:cubicBezTo>
                  <a:lnTo>
                    <a:pt x="9803" y="13525"/>
                  </a:lnTo>
                  <a:cubicBezTo>
                    <a:pt x="9679" y="13525"/>
                    <a:pt x="9586" y="13618"/>
                    <a:pt x="9586" y="13742"/>
                  </a:cubicBezTo>
                  <a:cubicBezTo>
                    <a:pt x="9586" y="13867"/>
                    <a:pt x="9679" y="13960"/>
                    <a:pt x="9803" y="13960"/>
                  </a:cubicBezTo>
                  <a:lnTo>
                    <a:pt x="12471" y="13960"/>
                  </a:lnTo>
                  <a:cubicBezTo>
                    <a:pt x="12781" y="13960"/>
                    <a:pt x="13060" y="13680"/>
                    <a:pt x="13060" y="13370"/>
                  </a:cubicBezTo>
                  <a:lnTo>
                    <a:pt x="13060" y="8159"/>
                  </a:lnTo>
                  <a:cubicBezTo>
                    <a:pt x="13060" y="7818"/>
                    <a:pt x="12781" y="7570"/>
                    <a:pt x="12471" y="7570"/>
                  </a:cubicBezTo>
                  <a:lnTo>
                    <a:pt x="7166" y="7570"/>
                  </a:lnTo>
                  <a:lnTo>
                    <a:pt x="7166" y="7011"/>
                  </a:lnTo>
                  <a:cubicBezTo>
                    <a:pt x="7166" y="6639"/>
                    <a:pt x="6887" y="6360"/>
                    <a:pt x="6546" y="6360"/>
                  </a:cubicBezTo>
                  <a:lnTo>
                    <a:pt x="5398" y="6360"/>
                  </a:lnTo>
                  <a:cubicBezTo>
                    <a:pt x="4778" y="6360"/>
                    <a:pt x="4778" y="5429"/>
                    <a:pt x="5398" y="5429"/>
                  </a:cubicBezTo>
                  <a:lnTo>
                    <a:pt x="7756" y="5429"/>
                  </a:lnTo>
                  <a:cubicBezTo>
                    <a:pt x="8965" y="5429"/>
                    <a:pt x="8965" y="3630"/>
                    <a:pt x="7756" y="3630"/>
                  </a:cubicBezTo>
                  <a:lnTo>
                    <a:pt x="5677" y="3630"/>
                  </a:lnTo>
                  <a:lnTo>
                    <a:pt x="5677" y="2576"/>
                  </a:lnTo>
                  <a:lnTo>
                    <a:pt x="6763" y="2079"/>
                  </a:lnTo>
                  <a:cubicBezTo>
                    <a:pt x="6887" y="2017"/>
                    <a:pt x="6980" y="1893"/>
                    <a:pt x="6980" y="1738"/>
                  </a:cubicBezTo>
                  <a:cubicBezTo>
                    <a:pt x="6980" y="1614"/>
                    <a:pt x="6918" y="1459"/>
                    <a:pt x="6794" y="1397"/>
                  </a:cubicBezTo>
                  <a:lnTo>
                    <a:pt x="3878" y="94"/>
                  </a:lnTo>
                  <a:cubicBezTo>
                    <a:pt x="3754" y="32"/>
                    <a:pt x="3622" y="1"/>
                    <a:pt x="34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89" name="Google Shape;12889;p24"/>
            <p:cNvSpPr/>
            <p:nvPr/>
          </p:nvSpPr>
          <p:spPr>
            <a:xfrm>
              <a:off x="7009275" y="2704775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807" y="434"/>
                  </a:moveTo>
                  <a:lnTo>
                    <a:pt x="807" y="807"/>
                  </a:lnTo>
                  <a:lnTo>
                    <a:pt x="404" y="807"/>
                  </a:lnTo>
                  <a:lnTo>
                    <a:pt x="404" y="434"/>
                  </a:lnTo>
                  <a:close/>
                  <a:moveTo>
                    <a:pt x="435" y="0"/>
                  </a:moveTo>
                  <a:cubicBezTo>
                    <a:pt x="187" y="0"/>
                    <a:pt x="0" y="186"/>
                    <a:pt x="0" y="434"/>
                  </a:cubicBezTo>
                  <a:lnTo>
                    <a:pt x="0" y="807"/>
                  </a:lnTo>
                  <a:cubicBezTo>
                    <a:pt x="0" y="1055"/>
                    <a:pt x="187" y="1241"/>
                    <a:pt x="404" y="1241"/>
                  </a:cubicBezTo>
                  <a:lnTo>
                    <a:pt x="807" y="1241"/>
                  </a:lnTo>
                  <a:cubicBezTo>
                    <a:pt x="1024" y="1241"/>
                    <a:pt x="1210" y="1055"/>
                    <a:pt x="1210" y="838"/>
                  </a:cubicBezTo>
                  <a:lnTo>
                    <a:pt x="1241" y="434"/>
                  </a:lnTo>
                  <a:cubicBezTo>
                    <a:pt x="1241" y="186"/>
                    <a:pt x="1055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0" name="Google Shape;12890;p24"/>
            <p:cNvSpPr/>
            <p:nvPr/>
          </p:nvSpPr>
          <p:spPr>
            <a:xfrm>
              <a:off x="7049600" y="2704775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807" y="434"/>
                  </a:moveTo>
                  <a:lnTo>
                    <a:pt x="838" y="807"/>
                  </a:lnTo>
                  <a:lnTo>
                    <a:pt x="404" y="807"/>
                  </a:lnTo>
                  <a:lnTo>
                    <a:pt x="404" y="434"/>
                  </a:lnTo>
                  <a:close/>
                  <a:moveTo>
                    <a:pt x="404" y="0"/>
                  </a:moveTo>
                  <a:cubicBezTo>
                    <a:pt x="187" y="0"/>
                    <a:pt x="0" y="186"/>
                    <a:pt x="0" y="434"/>
                  </a:cubicBezTo>
                  <a:lnTo>
                    <a:pt x="0" y="807"/>
                  </a:lnTo>
                  <a:cubicBezTo>
                    <a:pt x="0" y="1055"/>
                    <a:pt x="187" y="1241"/>
                    <a:pt x="404" y="1241"/>
                  </a:cubicBezTo>
                  <a:lnTo>
                    <a:pt x="807" y="1241"/>
                  </a:lnTo>
                  <a:cubicBezTo>
                    <a:pt x="1055" y="1210"/>
                    <a:pt x="1241" y="1055"/>
                    <a:pt x="1241" y="807"/>
                  </a:cubicBezTo>
                  <a:lnTo>
                    <a:pt x="1241" y="434"/>
                  </a:lnTo>
                  <a:cubicBezTo>
                    <a:pt x="1241" y="186"/>
                    <a:pt x="1055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1" name="Google Shape;12891;p24"/>
            <p:cNvSpPr/>
            <p:nvPr/>
          </p:nvSpPr>
          <p:spPr>
            <a:xfrm>
              <a:off x="7089925" y="2705550"/>
              <a:ext cx="30275" cy="30250"/>
            </a:xfrm>
            <a:custGeom>
              <a:avLst/>
              <a:gdLst/>
              <a:ahLst/>
              <a:cxnLst/>
              <a:rect l="l" t="t" r="r" b="b"/>
              <a:pathLst>
                <a:path w="1211" h="1210" extrusionOk="0">
                  <a:moveTo>
                    <a:pt x="807" y="403"/>
                  </a:moveTo>
                  <a:lnTo>
                    <a:pt x="807" y="776"/>
                  </a:lnTo>
                  <a:lnTo>
                    <a:pt x="404" y="776"/>
                  </a:lnTo>
                  <a:lnTo>
                    <a:pt x="435" y="403"/>
                  </a:lnTo>
                  <a:close/>
                  <a:moveTo>
                    <a:pt x="435" y="0"/>
                  </a:moveTo>
                  <a:cubicBezTo>
                    <a:pt x="187" y="0"/>
                    <a:pt x="0" y="186"/>
                    <a:pt x="0" y="403"/>
                  </a:cubicBezTo>
                  <a:lnTo>
                    <a:pt x="0" y="807"/>
                  </a:lnTo>
                  <a:cubicBezTo>
                    <a:pt x="0" y="1024"/>
                    <a:pt x="187" y="1210"/>
                    <a:pt x="435" y="1210"/>
                  </a:cubicBezTo>
                  <a:lnTo>
                    <a:pt x="807" y="1210"/>
                  </a:lnTo>
                  <a:cubicBezTo>
                    <a:pt x="1024" y="1210"/>
                    <a:pt x="1210" y="1024"/>
                    <a:pt x="1210" y="807"/>
                  </a:cubicBezTo>
                  <a:lnTo>
                    <a:pt x="1210" y="403"/>
                  </a:lnTo>
                  <a:cubicBezTo>
                    <a:pt x="1210" y="186"/>
                    <a:pt x="1024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2" name="Google Shape;12892;p24"/>
            <p:cNvSpPr/>
            <p:nvPr/>
          </p:nvSpPr>
          <p:spPr>
            <a:xfrm>
              <a:off x="7130250" y="2705550"/>
              <a:ext cx="31050" cy="30250"/>
            </a:xfrm>
            <a:custGeom>
              <a:avLst/>
              <a:gdLst/>
              <a:ahLst/>
              <a:cxnLst/>
              <a:rect l="l" t="t" r="r" b="b"/>
              <a:pathLst>
                <a:path w="1242" h="1210" extrusionOk="0">
                  <a:moveTo>
                    <a:pt x="838" y="403"/>
                  </a:moveTo>
                  <a:lnTo>
                    <a:pt x="838" y="776"/>
                  </a:lnTo>
                  <a:lnTo>
                    <a:pt x="404" y="776"/>
                  </a:lnTo>
                  <a:lnTo>
                    <a:pt x="435" y="403"/>
                  </a:lnTo>
                  <a:close/>
                  <a:moveTo>
                    <a:pt x="435" y="0"/>
                  </a:moveTo>
                  <a:cubicBezTo>
                    <a:pt x="187" y="0"/>
                    <a:pt x="0" y="186"/>
                    <a:pt x="0" y="403"/>
                  </a:cubicBezTo>
                  <a:lnTo>
                    <a:pt x="0" y="807"/>
                  </a:lnTo>
                  <a:cubicBezTo>
                    <a:pt x="0" y="1024"/>
                    <a:pt x="187" y="1210"/>
                    <a:pt x="435" y="1210"/>
                  </a:cubicBezTo>
                  <a:lnTo>
                    <a:pt x="838" y="1210"/>
                  </a:lnTo>
                  <a:cubicBezTo>
                    <a:pt x="1055" y="1210"/>
                    <a:pt x="1241" y="1024"/>
                    <a:pt x="1241" y="807"/>
                  </a:cubicBezTo>
                  <a:lnTo>
                    <a:pt x="1241" y="403"/>
                  </a:lnTo>
                  <a:cubicBezTo>
                    <a:pt x="1241" y="186"/>
                    <a:pt x="1055" y="0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3" name="Google Shape;12893;p24"/>
            <p:cNvSpPr/>
            <p:nvPr/>
          </p:nvSpPr>
          <p:spPr>
            <a:xfrm>
              <a:off x="7171350" y="2705550"/>
              <a:ext cx="30275" cy="30250"/>
            </a:xfrm>
            <a:custGeom>
              <a:avLst/>
              <a:gdLst/>
              <a:ahLst/>
              <a:cxnLst/>
              <a:rect l="l" t="t" r="r" b="b"/>
              <a:pathLst>
                <a:path w="1211" h="1210" extrusionOk="0">
                  <a:moveTo>
                    <a:pt x="807" y="403"/>
                  </a:moveTo>
                  <a:lnTo>
                    <a:pt x="807" y="776"/>
                  </a:lnTo>
                  <a:lnTo>
                    <a:pt x="373" y="776"/>
                  </a:lnTo>
                  <a:lnTo>
                    <a:pt x="404" y="403"/>
                  </a:lnTo>
                  <a:close/>
                  <a:moveTo>
                    <a:pt x="404" y="0"/>
                  </a:moveTo>
                  <a:cubicBezTo>
                    <a:pt x="187" y="0"/>
                    <a:pt x="0" y="186"/>
                    <a:pt x="0" y="403"/>
                  </a:cubicBezTo>
                  <a:lnTo>
                    <a:pt x="0" y="807"/>
                  </a:lnTo>
                  <a:cubicBezTo>
                    <a:pt x="0" y="1024"/>
                    <a:pt x="187" y="1210"/>
                    <a:pt x="404" y="1210"/>
                  </a:cubicBezTo>
                  <a:lnTo>
                    <a:pt x="807" y="1210"/>
                  </a:lnTo>
                  <a:cubicBezTo>
                    <a:pt x="1024" y="1210"/>
                    <a:pt x="1210" y="1024"/>
                    <a:pt x="1210" y="807"/>
                  </a:cubicBezTo>
                  <a:lnTo>
                    <a:pt x="1210" y="403"/>
                  </a:lnTo>
                  <a:cubicBezTo>
                    <a:pt x="1210" y="186"/>
                    <a:pt x="1024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4" name="Google Shape;12894;p24"/>
            <p:cNvSpPr/>
            <p:nvPr/>
          </p:nvSpPr>
          <p:spPr>
            <a:xfrm>
              <a:off x="7211675" y="2704775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838" y="434"/>
                  </a:moveTo>
                  <a:lnTo>
                    <a:pt x="838" y="807"/>
                  </a:lnTo>
                  <a:lnTo>
                    <a:pt x="435" y="807"/>
                  </a:lnTo>
                  <a:lnTo>
                    <a:pt x="404" y="434"/>
                  </a:lnTo>
                  <a:close/>
                  <a:moveTo>
                    <a:pt x="404" y="0"/>
                  </a:moveTo>
                  <a:cubicBezTo>
                    <a:pt x="187" y="0"/>
                    <a:pt x="0" y="186"/>
                    <a:pt x="0" y="434"/>
                  </a:cubicBezTo>
                  <a:lnTo>
                    <a:pt x="0" y="807"/>
                  </a:lnTo>
                  <a:cubicBezTo>
                    <a:pt x="0" y="1055"/>
                    <a:pt x="187" y="1210"/>
                    <a:pt x="404" y="1210"/>
                  </a:cubicBezTo>
                  <a:lnTo>
                    <a:pt x="404" y="1241"/>
                  </a:lnTo>
                  <a:lnTo>
                    <a:pt x="838" y="1241"/>
                  </a:lnTo>
                  <a:cubicBezTo>
                    <a:pt x="1055" y="1241"/>
                    <a:pt x="1241" y="1055"/>
                    <a:pt x="1241" y="838"/>
                  </a:cubicBezTo>
                  <a:lnTo>
                    <a:pt x="1241" y="434"/>
                  </a:lnTo>
                  <a:cubicBezTo>
                    <a:pt x="1241" y="217"/>
                    <a:pt x="1055" y="31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5" name="Google Shape;12895;p24"/>
            <p:cNvSpPr/>
            <p:nvPr/>
          </p:nvSpPr>
          <p:spPr>
            <a:xfrm>
              <a:off x="7252000" y="2705550"/>
              <a:ext cx="30275" cy="30250"/>
            </a:xfrm>
            <a:custGeom>
              <a:avLst/>
              <a:gdLst/>
              <a:ahLst/>
              <a:cxnLst/>
              <a:rect l="l" t="t" r="r" b="b"/>
              <a:pathLst>
                <a:path w="1211" h="1210" extrusionOk="0">
                  <a:moveTo>
                    <a:pt x="807" y="403"/>
                  </a:moveTo>
                  <a:lnTo>
                    <a:pt x="807" y="776"/>
                  </a:lnTo>
                  <a:lnTo>
                    <a:pt x="404" y="776"/>
                  </a:lnTo>
                  <a:lnTo>
                    <a:pt x="435" y="403"/>
                  </a:lnTo>
                  <a:close/>
                  <a:moveTo>
                    <a:pt x="435" y="0"/>
                  </a:moveTo>
                  <a:cubicBezTo>
                    <a:pt x="187" y="0"/>
                    <a:pt x="0" y="155"/>
                    <a:pt x="0" y="403"/>
                  </a:cubicBezTo>
                  <a:lnTo>
                    <a:pt x="0" y="776"/>
                  </a:lnTo>
                  <a:cubicBezTo>
                    <a:pt x="0" y="1024"/>
                    <a:pt x="187" y="1210"/>
                    <a:pt x="404" y="1210"/>
                  </a:cubicBezTo>
                  <a:lnTo>
                    <a:pt x="807" y="1210"/>
                  </a:lnTo>
                  <a:cubicBezTo>
                    <a:pt x="1024" y="1210"/>
                    <a:pt x="1210" y="1024"/>
                    <a:pt x="1210" y="807"/>
                  </a:cubicBezTo>
                  <a:lnTo>
                    <a:pt x="1210" y="403"/>
                  </a:lnTo>
                  <a:cubicBezTo>
                    <a:pt x="1210" y="186"/>
                    <a:pt x="1024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6" name="Google Shape;12896;p24"/>
            <p:cNvSpPr/>
            <p:nvPr/>
          </p:nvSpPr>
          <p:spPr>
            <a:xfrm>
              <a:off x="7009275" y="2745875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807" y="403"/>
                  </a:moveTo>
                  <a:lnTo>
                    <a:pt x="807" y="807"/>
                  </a:lnTo>
                  <a:lnTo>
                    <a:pt x="435" y="807"/>
                  </a:lnTo>
                  <a:lnTo>
                    <a:pt x="435" y="403"/>
                  </a:lnTo>
                  <a:close/>
                  <a:moveTo>
                    <a:pt x="435" y="0"/>
                  </a:moveTo>
                  <a:cubicBezTo>
                    <a:pt x="187" y="0"/>
                    <a:pt x="0" y="186"/>
                    <a:pt x="0" y="403"/>
                  </a:cubicBezTo>
                  <a:lnTo>
                    <a:pt x="0" y="807"/>
                  </a:lnTo>
                  <a:cubicBezTo>
                    <a:pt x="0" y="1024"/>
                    <a:pt x="156" y="1241"/>
                    <a:pt x="404" y="1241"/>
                  </a:cubicBezTo>
                  <a:lnTo>
                    <a:pt x="807" y="1241"/>
                  </a:lnTo>
                  <a:cubicBezTo>
                    <a:pt x="1024" y="1241"/>
                    <a:pt x="1210" y="1055"/>
                    <a:pt x="1210" y="838"/>
                  </a:cubicBezTo>
                  <a:lnTo>
                    <a:pt x="1241" y="403"/>
                  </a:lnTo>
                  <a:cubicBezTo>
                    <a:pt x="1241" y="186"/>
                    <a:pt x="1055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7" name="Google Shape;12897;p24"/>
            <p:cNvSpPr/>
            <p:nvPr/>
          </p:nvSpPr>
          <p:spPr>
            <a:xfrm>
              <a:off x="7048825" y="2745875"/>
              <a:ext cx="31825" cy="31025"/>
            </a:xfrm>
            <a:custGeom>
              <a:avLst/>
              <a:gdLst/>
              <a:ahLst/>
              <a:cxnLst/>
              <a:rect l="l" t="t" r="r" b="b"/>
              <a:pathLst>
                <a:path w="1273" h="1241" extrusionOk="0">
                  <a:moveTo>
                    <a:pt x="869" y="403"/>
                  </a:moveTo>
                  <a:lnTo>
                    <a:pt x="869" y="807"/>
                  </a:lnTo>
                  <a:lnTo>
                    <a:pt x="435" y="807"/>
                  </a:lnTo>
                  <a:lnTo>
                    <a:pt x="435" y="403"/>
                  </a:lnTo>
                  <a:close/>
                  <a:moveTo>
                    <a:pt x="435" y="0"/>
                  </a:moveTo>
                  <a:cubicBezTo>
                    <a:pt x="218" y="0"/>
                    <a:pt x="31" y="186"/>
                    <a:pt x="31" y="403"/>
                  </a:cubicBezTo>
                  <a:lnTo>
                    <a:pt x="31" y="807"/>
                  </a:lnTo>
                  <a:cubicBezTo>
                    <a:pt x="0" y="1024"/>
                    <a:pt x="187" y="1241"/>
                    <a:pt x="435" y="1241"/>
                  </a:cubicBezTo>
                  <a:lnTo>
                    <a:pt x="838" y="1241"/>
                  </a:lnTo>
                  <a:cubicBezTo>
                    <a:pt x="1086" y="1241"/>
                    <a:pt x="1272" y="1055"/>
                    <a:pt x="1272" y="838"/>
                  </a:cubicBezTo>
                  <a:lnTo>
                    <a:pt x="1272" y="403"/>
                  </a:lnTo>
                  <a:cubicBezTo>
                    <a:pt x="1272" y="186"/>
                    <a:pt x="1086" y="0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8" name="Google Shape;12898;p24"/>
            <p:cNvSpPr/>
            <p:nvPr/>
          </p:nvSpPr>
          <p:spPr>
            <a:xfrm>
              <a:off x="7089925" y="2746575"/>
              <a:ext cx="30275" cy="30325"/>
            </a:xfrm>
            <a:custGeom>
              <a:avLst/>
              <a:gdLst/>
              <a:ahLst/>
              <a:cxnLst/>
              <a:rect l="l" t="t" r="r" b="b"/>
              <a:pathLst>
                <a:path w="1211" h="1213" extrusionOk="0">
                  <a:moveTo>
                    <a:pt x="807" y="407"/>
                  </a:moveTo>
                  <a:lnTo>
                    <a:pt x="807" y="779"/>
                  </a:lnTo>
                  <a:lnTo>
                    <a:pt x="404" y="779"/>
                  </a:lnTo>
                  <a:lnTo>
                    <a:pt x="404" y="407"/>
                  </a:lnTo>
                  <a:close/>
                  <a:moveTo>
                    <a:pt x="387" y="0"/>
                  </a:moveTo>
                  <a:cubicBezTo>
                    <a:pt x="163" y="0"/>
                    <a:pt x="0" y="203"/>
                    <a:pt x="0" y="407"/>
                  </a:cubicBezTo>
                  <a:lnTo>
                    <a:pt x="0" y="779"/>
                  </a:lnTo>
                  <a:cubicBezTo>
                    <a:pt x="0" y="1027"/>
                    <a:pt x="187" y="1213"/>
                    <a:pt x="435" y="1213"/>
                  </a:cubicBezTo>
                  <a:lnTo>
                    <a:pt x="807" y="1213"/>
                  </a:lnTo>
                  <a:cubicBezTo>
                    <a:pt x="1024" y="1213"/>
                    <a:pt x="1210" y="1027"/>
                    <a:pt x="1210" y="810"/>
                  </a:cubicBezTo>
                  <a:lnTo>
                    <a:pt x="1210" y="407"/>
                  </a:lnTo>
                  <a:cubicBezTo>
                    <a:pt x="1210" y="203"/>
                    <a:pt x="1047" y="0"/>
                    <a:pt x="849" y="0"/>
                  </a:cubicBezTo>
                  <a:cubicBezTo>
                    <a:pt x="835" y="0"/>
                    <a:pt x="821" y="1"/>
                    <a:pt x="807" y="3"/>
                  </a:cubicBezTo>
                  <a:lnTo>
                    <a:pt x="435" y="3"/>
                  </a:lnTo>
                  <a:cubicBezTo>
                    <a:pt x="419" y="1"/>
                    <a:pt x="403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99" name="Google Shape;12899;p24"/>
            <p:cNvSpPr/>
            <p:nvPr/>
          </p:nvSpPr>
          <p:spPr>
            <a:xfrm>
              <a:off x="7130250" y="2746575"/>
              <a:ext cx="31050" cy="30325"/>
            </a:xfrm>
            <a:custGeom>
              <a:avLst/>
              <a:gdLst/>
              <a:ahLst/>
              <a:cxnLst/>
              <a:rect l="l" t="t" r="r" b="b"/>
              <a:pathLst>
                <a:path w="1242" h="1213" extrusionOk="0">
                  <a:moveTo>
                    <a:pt x="838" y="407"/>
                  </a:moveTo>
                  <a:lnTo>
                    <a:pt x="838" y="779"/>
                  </a:lnTo>
                  <a:lnTo>
                    <a:pt x="435" y="779"/>
                  </a:lnTo>
                  <a:lnTo>
                    <a:pt x="435" y="407"/>
                  </a:lnTo>
                  <a:close/>
                  <a:moveTo>
                    <a:pt x="387" y="0"/>
                  </a:moveTo>
                  <a:cubicBezTo>
                    <a:pt x="163" y="0"/>
                    <a:pt x="0" y="203"/>
                    <a:pt x="0" y="407"/>
                  </a:cubicBezTo>
                  <a:lnTo>
                    <a:pt x="0" y="779"/>
                  </a:lnTo>
                  <a:cubicBezTo>
                    <a:pt x="0" y="1027"/>
                    <a:pt x="187" y="1213"/>
                    <a:pt x="435" y="1213"/>
                  </a:cubicBezTo>
                  <a:lnTo>
                    <a:pt x="838" y="1213"/>
                  </a:lnTo>
                  <a:cubicBezTo>
                    <a:pt x="1055" y="1213"/>
                    <a:pt x="1241" y="1027"/>
                    <a:pt x="1241" y="810"/>
                  </a:cubicBezTo>
                  <a:lnTo>
                    <a:pt x="1241" y="407"/>
                  </a:lnTo>
                  <a:cubicBezTo>
                    <a:pt x="1241" y="203"/>
                    <a:pt x="1078" y="0"/>
                    <a:pt x="880" y="0"/>
                  </a:cubicBezTo>
                  <a:cubicBezTo>
                    <a:pt x="866" y="0"/>
                    <a:pt x="852" y="1"/>
                    <a:pt x="838" y="3"/>
                  </a:cubicBezTo>
                  <a:lnTo>
                    <a:pt x="435" y="3"/>
                  </a:lnTo>
                  <a:cubicBezTo>
                    <a:pt x="419" y="1"/>
                    <a:pt x="403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0" name="Google Shape;12900;p24"/>
            <p:cNvSpPr/>
            <p:nvPr/>
          </p:nvSpPr>
          <p:spPr>
            <a:xfrm>
              <a:off x="7170575" y="2746575"/>
              <a:ext cx="31050" cy="30325"/>
            </a:xfrm>
            <a:custGeom>
              <a:avLst/>
              <a:gdLst/>
              <a:ahLst/>
              <a:cxnLst/>
              <a:rect l="l" t="t" r="r" b="b"/>
              <a:pathLst>
                <a:path w="1242" h="1213" extrusionOk="0">
                  <a:moveTo>
                    <a:pt x="807" y="407"/>
                  </a:moveTo>
                  <a:lnTo>
                    <a:pt x="807" y="779"/>
                  </a:lnTo>
                  <a:lnTo>
                    <a:pt x="435" y="779"/>
                  </a:lnTo>
                  <a:lnTo>
                    <a:pt x="435" y="407"/>
                  </a:lnTo>
                  <a:close/>
                  <a:moveTo>
                    <a:pt x="393" y="0"/>
                  </a:moveTo>
                  <a:cubicBezTo>
                    <a:pt x="194" y="0"/>
                    <a:pt x="31" y="203"/>
                    <a:pt x="31" y="407"/>
                  </a:cubicBezTo>
                  <a:lnTo>
                    <a:pt x="31" y="779"/>
                  </a:lnTo>
                  <a:cubicBezTo>
                    <a:pt x="0" y="1027"/>
                    <a:pt x="187" y="1213"/>
                    <a:pt x="435" y="1213"/>
                  </a:cubicBezTo>
                  <a:lnTo>
                    <a:pt x="838" y="1213"/>
                  </a:lnTo>
                  <a:cubicBezTo>
                    <a:pt x="1055" y="1213"/>
                    <a:pt x="1241" y="1027"/>
                    <a:pt x="1241" y="810"/>
                  </a:cubicBezTo>
                  <a:lnTo>
                    <a:pt x="1241" y="407"/>
                  </a:lnTo>
                  <a:cubicBezTo>
                    <a:pt x="1241" y="203"/>
                    <a:pt x="1078" y="0"/>
                    <a:pt x="880" y="0"/>
                  </a:cubicBezTo>
                  <a:cubicBezTo>
                    <a:pt x="866" y="0"/>
                    <a:pt x="852" y="1"/>
                    <a:pt x="838" y="3"/>
                  </a:cubicBezTo>
                  <a:lnTo>
                    <a:pt x="435" y="3"/>
                  </a:lnTo>
                  <a:cubicBezTo>
                    <a:pt x="421" y="1"/>
                    <a:pt x="407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1" name="Google Shape;12901;p24"/>
            <p:cNvSpPr/>
            <p:nvPr/>
          </p:nvSpPr>
          <p:spPr>
            <a:xfrm>
              <a:off x="7211675" y="2745875"/>
              <a:ext cx="31050" cy="31025"/>
            </a:xfrm>
            <a:custGeom>
              <a:avLst/>
              <a:gdLst/>
              <a:ahLst/>
              <a:cxnLst/>
              <a:rect l="l" t="t" r="r" b="b"/>
              <a:pathLst>
                <a:path w="1242" h="1241" extrusionOk="0">
                  <a:moveTo>
                    <a:pt x="838" y="435"/>
                  </a:moveTo>
                  <a:lnTo>
                    <a:pt x="838" y="807"/>
                  </a:lnTo>
                  <a:lnTo>
                    <a:pt x="404" y="807"/>
                  </a:lnTo>
                  <a:lnTo>
                    <a:pt x="404" y="435"/>
                  </a:lnTo>
                  <a:close/>
                  <a:moveTo>
                    <a:pt x="404" y="0"/>
                  </a:moveTo>
                  <a:cubicBezTo>
                    <a:pt x="187" y="0"/>
                    <a:pt x="0" y="186"/>
                    <a:pt x="0" y="403"/>
                  </a:cubicBezTo>
                  <a:lnTo>
                    <a:pt x="0" y="807"/>
                  </a:lnTo>
                  <a:cubicBezTo>
                    <a:pt x="0" y="1055"/>
                    <a:pt x="187" y="1241"/>
                    <a:pt x="404" y="1241"/>
                  </a:cubicBezTo>
                  <a:lnTo>
                    <a:pt x="838" y="1241"/>
                  </a:lnTo>
                  <a:cubicBezTo>
                    <a:pt x="1055" y="1210"/>
                    <a:pt x="1241" y="1024"/>
                    <a:pt x="1241" y="807"/>
                  </a:cubicBezTo>
                  <a:lnTo>
                    <a:pt x="1241" y="435"/>
                  </a:lnTo>
                  <a:cubicBezTo>
                    <a:pt x="1241" y="186"/>
                    <a:pt x="1055" y="0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2" name="Google Shape;12902;p24"/>
            <p:cNvSpPr/>
            <p:nvPr/>
          </p:nvSpPr>
          <p:spPr>
            <a:xfrm>
              <a:off x="7252000" y="2746550"/>
              <a:ext cx="30275" cy="30350"/>
            </a:xfrm>
            <a:custGeom>
              <a:avLst/>
              <a:gdLst/>
              <a:ahLst/>
              <a:cxnLst/>
              <a:rect l="l" t="t" r="r" b="b"/>
              <a:pathLst>
                <a:path w="1211" h="1214" extrusionOk="0">
                  <a:moveTo>
                    <a:pt x="807" y="408"/>
                  </a:moveTo>
                  <a:lnTo>
                    <a:pt x="807" y="780"/>
                  </a:lnTo>
                  <a:lnTo>
                    <a:pt x="404" y="780"/>
                  </a:lnTo>
                  <a:lnTo>
                    <a:pt x="404" y="408"/>
                  </a:lnTo>
                  <a:close/>
                  <a:moveTo>
                    <a:pt x="381" y="1"/>
                  </a:moveTo>
                  <a:cubicBezTo>
                    <a:pt x="160" y="1"/>
                    <a:pt x="0" y="175"/>
                    <a:pt x="0" y="376"/>
                  </a:cubicBezTo>
                  <a:lnTo>
                    <a:pt x="0" y="780"/>
                  </a:lnTo>
                  <a:cubicBezTo>
                    <a:pt x="0" y="1028"/>
                    <a:pt x="187" y="1214"/>
                    <a:pt x="435" y="1214"/>
                  </a:cubicBezTo>
                  <a:lnTo>
                    <a:pt x="807" y="1214"/>
                  </a:lnTo>
                  <a:cubicBezTo>
                    <a:pt x="1024" y="1214"/>
                    <a:pt x="1210" y="1028"/>
                    <a:pt x="1210" y="811"/>
                  </a:cubicBezTo>
                  <a:lnTo>
                    <a:pt x="1210" y="408"/>
                  </a:lnTo>
                  <a:cubicBezTo>
                    <a:pt x="1210" y="204"/>
                    <a:pt x="1047" y="1"/>
                    <a:pt x="849" y="1"/>
                  </a:cubicBezTo>
                  <a:cubicBezTo>
                    <a:pt x="835" y="1"/>
                    <a:pt x="821" y="2"/>
                    <a:pt x="807" y="4"/>
                  </a:cubicBezTo>
                  <a:lnTo>
                    <a:pt x="435" y="4"/>
                  </a:lnTo>
                  <a:cubicBezTo>
                    <a:pt x="416" y="2"/>
                    <a:pt x="398" y="1"/>
                    <a:pt x="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3" name="Google Shape;12903;p24"/>
            <p:cNvSpPr/>
            <p:nvPr/>
          </p:nvSpPr>
          <p:spPr>
            <a:xfrm>
              <a:off x="7008500" y="2786875"/>
              <a:ext cx="31050" cy="30350"/>
            </a:xfrm>
            <a:custGeom>
              <a:avLst/>
              <a:gdLst/>
              <a:ahLst/>
              <a:cxnLst/>
              <a:rect l="l" t="t" r="r" b="b"/>
              <a:pathLst>
                <a:path w="1242" h="1214" extrusionOk="0">
                  <a:moveTo>
                    <a:pt x="838" y="376"/>
                  </a:moveTo>
                  <a:lnTo>
                    <a:pt x="838" y="811"/>
                  </a:lnTo>
                  <a:lnTo>
                    <a:pt x="435" y="811"/>
                  </a:lnTo>
                  <a:lnTo>
                    <a:pt x="435" y="376"/>
                  </a:lnTo>
                  <a:close/>
                  <a:moveTo>
                    <a:pt x="412" y="1"/>
                  </a:moveTo>
                  <a:cubicBezTo>
                    <a:pt x="191" y="1"/>
                    <a:pt x="31" y="175"/>
                    <a:pt x="31" y="376"/>
                  </a:cubicBezTo>
                  <a:lnTo>
                    <a:pt x="31" y="780"/>
                  </a:lnTo>
                  <a:cubicBezTo>
                    <a:pt x="0" y="997"/>
                    <a:pt x="187" y="1214"/>
                    <a:pt x="435" y="1214"/>
                  </a:cubicBezTo>
                  <a:lnTo>
                    <a:pt x="838" y="1214"/>
                  </a:lnTo>
                  <a:cubicBezTo>
                    <a:pt x="1055" y="1214"/>
                    <a:pt x="1241" y="1028"/>
                    <a:pt x="1241" y="811"/>
                  </a:cubicBezTo>
                  <a:lnTo>
                    <a:pt x="1241" y="376"/>
                  </a:lnTo>
                  <a:cubicBezTo>
                    <a:pt x="1210" y="159"/>
                    <a:pt x="1055" y="4"/>
                    <a:pt x="838" y="4"/>
                  </a:cubicBezTo>
                  <a:lnTo>
                    <a:pt x="466" y="4"/>
                  </a:lnTo>
                  <a:cubicBezTo>
                    <a:pt x="447" y="2"/>
                    <a:pt x="429" y="1"/>
                    <a:pt x="4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4" name="Google Shape;12904;p24"/>
            <p:cNvSpPr/>
            <p:nvPr/>
          </p:nvSpPr>
          <p:spPr>
            <a:xfrm>
              <a:off x="7049600" y="2786875"/>
              <a:ext cx="31050" cy="29575"/>
            </a:xfrm>
            <a:custGeom>
              <a:avLst/>
              <a:gdLst/>
              <a:ahLst/>
              <a:cxnLst/>
              <a:rect l="l" t="t" r="r" b="b"/>
              <a:pathLst>
                <a:path w="1242" h="1183" extrusionOk="0">
                  <a:moveTo>
                    <a:pt x="807" y="376"/>
                  </a:moveTo>
                  <a:lnTo>
                    <a:pt x="807" y="811"/>
                  </a:lnTo>
                  <a:lnTo>
                    <a:pt x="404" y="811"/>
                  </a:lnTo>
                  <a:lnTo>
                    <a:pt x="404" y="376"/>
                  </a:lnTo>
                  <a:close/>
                  <a:moveTo>
                    <a:pt x="356" y="1"/>
                  </a:moveTo>
                  <a:cubicBezTo>
                    <a:pt x="160" y="1"/>
                    <a:pt x="0" y="175"/>
                    <a:pt x="0" y="376"/>
                  </a:cubicBezTo>
                  <a:lnTo>
                    <a:pt x="0" y="780"/>
                  </a:lnTo>
                  <a:cubicBezTo>
                    <a:pt x="0" y="997"/>
                    <a:pt x="187" y="1183"/>
                    <a:pt x="404" y="1183"/>
                  </a:cubicBezTo>
                  <a:lnTo>
                    <a:pt x="807" y="1183"/>
                  </a:lnTo>
                  <a:cubicBezTo>
                    <a:pt x="1055" y="1183"/>
                    <a:pt x="1241" y="997"/>
                    <a:pt x="1241" y="780"/>
                  </a:cubicBezTo>
                  <a:lnTo>
                    <a:pt x="1241" y="376"/>
                  </a:lnTo>
                  <a:cubicBezTo>
                    <a:pt x="1212" y="175"/>
                    <a:pt x="1051" y="1"/>
                    <a:pt x="854" y="1"/>
                  </a:cubicBezTo>
                  <a:cubicBezTo>
                    <a:pt x="839" y="1"/>
                    <a:pt x="823" y="2"/>
                    <a:pt x="807" y="4"/>
                  </a:cubicBezTo>
                  <a:lnTo>
                    <a:pt x="404" y="4"/>
                  </a:lnTo>
                  <a:cubicBezTo>
                    <a:pt x="388" y="2"/>
                    <a:pt x="372" y="1"/>
                    <a:pt x="3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5" name="Google Shape;12905;p24"/>
            <p:cNvSpPr/>
            <p:nvPr/>
          </p:nvSpPr>
          <p:spPr>
            <a:xfrm>
              <a:off x="7089925" y="2786875"/>
              <a:ext cx="110925" cy="30350"/>
            </a:xfrm>
            <a:custGeom>
              <a:avLst/>
              <a:gdLst/>
              <a:ahLst/>
              <a:cxnLst/>
              <a:rect l="l" t="t" r="r" b="b"/>
              <a:pathLst>
                <a:path w="4437" h="1214" extrusionOk="0">
                  <a:moveTo>
                    <a:pt x="4033" y="407"/>
                  </a:moveTo>
                  <a:lnTo>
                    <a:pt x="4033" y="811"/>
                  </a:lnTo>
                  <a:lnTo>
                    <a:pt x="404" y="811"/>
                  </a:lnTo>
                  <a:lnTo>
                    <a:pt x="404" y="407"/>
                  </a:lnTo>
                  <a:close/>
                  <a:moveTo>
                    <a:pt x="381" y="1"/>
                  </a:moveTo>
                  <a:cubicBezTo>
                    <a:pt x="164" y="1"/>
                    <a:pt x="29" y="175"/>
                    <a:pt x="0" y="376"/>
                  </a:cubicBezTo>
                  <a:lnTo>
                    <a:pt x="0" y="811"/>
                  </a:lnTo>
                  <a:cubicBezTo>
                    <a:pt x="0" y="1028"/>
                    <a:pt x="187" y="1214"/>
                    <a:pt x="435" y="1214"/>
                  </a:cubicBezTo>
                  <a:lnTo>
                    <a:pt x="4033" y="1214"/>
                  </a:lnTo>
                  <a:cubicBezTo>
                    <a:pt x="4250" y="1214"/>
                    <a:pt x="4436" y="1028"/>
                    <a:pt x="4436" y="811"/>
                  </a:cubicBezTo>
                  <a:lnTo>
                    <a:pt x="4436" y="376"/>
                  </a:lnTo>
                  <a:cubicBezTo>
                    <a:pt x="4436" y="175"/>
                    <a:pt x="4277" y="1"/>
                    <a:pt x="4080" y="1"/>
                  </a:cubicBezTo>
                  <a:cubicBezTo>
                    <a:pt x="4065" y="1"/>
                    <a:pt x="4049" y="2"/>
                    <a:pt x="4033" y="4"/>
                  </a:cubicBezTo>
                  <a:lnTo>
                    <a:pt x="435" y="4"/>
                  </a:lnTo>
                  <a:cubicBezTo>
                    <a:pt x="416" y="2"/>
                    <a:pt x="399" y="1"/>
                    <a:pt x="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6" name="Google Shape;12906;p24"/>
            <p:cNvSpPr/>
            <p:nvPr/>
          </p:nvSpPr>
          <p:spPr>
            <a:xfrm>
              <a:off x="7211675" y="2786875"/>
              <a:ext cx="31050" cy="30350"/>
            </a:xfrm>
            <a:custGeom>
              <a:avLst/>
              <a:gdLst/>
              <a:ahLst/>
              <a:cxnLst/>
              <a:rect l="l" t="t" r="r" b="b"/>
              <a:pathLst>
                <a:path w="1242" h="1214" extrusionOk="0">
                  <a:moveTo>
                    <a:pt x="838" y="376"/>
                  </a:moveTo>
                  <a:lnTo>
                    <a:pt x="838" y="780"/>
                  </a:lnTo>
                  <a:lnTo>
                    <a:pt x="435" y="780"/>
                  </a:lnTo>
                  <a:lnTo>
                    <a:pt x="435" y="376"/>
                  </a:lnTo>
                  <a:close/>
                  <a:moveTo>
                    <a:pt x="356" y="1"/>
                  </a:moveTo>
                  <a:cubicBezTo>
                    <a:pt x="160" y="1"/>
                    <a:pt x="0" y="175"/>
                    <a:pt x="0" y="376"/>
                  </a:cubicBezTo>
                  <a:lnTo>
                    <a:pt x="0" y="780"/>
                  </a:lnTo>
                  <a:cubicBezTo>
                    <a:pt x="0" y="997"/>
                    <a:pt x="187" y="1183"/>
                    <a:pt x="404" y="1183"/>
                  </a:cubicBezTo>
                  <a:lnTo>
                    <a:pt x="838" y="1214"/>
                  </a:lnTo>
                  <a:cubicBezTo>
                    <a:pt x="1055" y="1214"/>
                    <a:pt x="1241" y="1028"/>
                    <a:pt x="1241" y="811"/>
                  </a:cubicBezTo>
                  <a:lnTo>
                    <a:pt x="1241" y="376"/>
                  </a:lnTo>
                  <a:cubicBezTo>
                    <a:pt x="1210" y="159"/>
                    <a:pt x="1055" y="4"/>
                    <a:pt x="838" y="4"/>
                  </a:cubicBezTo>
                  <a:lnTo>
                    <a:pt x="404" y="4"/>
                  </a:lnTo>
                  <a:cubicBezTo>
                    <a:pt x="388" y="2"/>
                    <a:pt x="372" y="1"/>
                    <a:pt x="3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07" name="Google Shape;12907;p24"/>
            <p:cNvSpPr/>
            <p:nvPr/>
          </p:nvSpPr>
          <p:spPr>
            <a:xfrm>
              <a:off x="7252000" y="2786875"/>
              <a:ext cx="30275" cy="30350"/>
            </a:xfrm>
            <a:custGeom>
              <a:avLst/>
              <a:gdLst/>
              <a:ahLst/>
              <a:cxnLst/>
              <a:rect l="l" t="t" r="r" b="b"/>
              <a:pathLst>
                <a:path w="1211" h="1214" extrusionOk="0">
                  <a:moveTo>
                    <a:pt x="807" y="407"/>
                  </a:moveTo>
                  <a:lnTo>
                    <a:pt x="807" y="811"/>
                  </a:lnTo>
                  <a:lnTo>
                    <a:pt x="373" y="811"/>
                  </a:lnTo>
                  <a:lnTo>
                    <a:pt x="404" y="407"/>
                  </a:lnTo>
                  <a:close/>
                  <a:moveTo>
                    <a:pt x="387" y="1"/>
                  </a:moveTo>
                  <a:cubicBezTo>
                    <a:pt x="187" y="1"/>
                    <a:pt x="0" y="175"/>
                    <a:pt x="0" y="376"/>
                  </a:cubicBezTo>
                  <a:lnTo>
                    <a:pt x="0" y="811"/>
                  </a:lnTo>
                  <a:cubicBezTo>
                    <a:pt x="0" y="1028"/>
                    <a:pt x="187" y="1214"/>
                    <a:pt x="404" y="1214"/>
                  </a:cubicBezTo>
                  <a:lnTo>
                    <a:pt x="807" y="1214"/>
                  </a:lnTo>
                  <a:cubicBezTo>
                    <a:pt x="1024" y="1214"/>
                    <a:pt x="1210" y="1028"/>
                    <a:pt x="1210" y="811"/>
                  </a:cubicBezTo>
                  <a:lnTo>
                    <a:pt x="1210" y="376"/>
                  </a:lnTo>
                  <a:cubicBezTo>
                    <a:pt x="1210" y="159"/>
                    <a:pt x="1024" y="4"/>
                    <a:pt x="838" y="4"/>
                  </a:cubicBezTo>
                  <a:lnTo>
                    <a:pt x="435" y="4"/>
                  </a:lnTo>
                  <a:cubicBezTo>
                    <a:pt x="419" y="2"/>
                    <a:pt x="403" y="1"/>
                    <a:pt x="3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08" name="Google Shape;12908;p24"/>
          <p:cNvGrpSpPr/>
          <p:nvPr/>
        </p:nvGrpSpPr>
        <p:grpSpPr>
          <a:xfrm>
            <a:off x="5563054" y="2261241"/>
            <a:ext cx="239650" cy="349250"/>
            <a:chOff x="4775100" y="1923875"/>
            <a:chExt cx="239650" cy="349250"/>
          </a:xfrm>
        </p:grpSpPr>
        <p:sp>
          <p:nvSpPr>
            <p:cNvPr id="12909" name="Google Shape;12909;p24"/>
            <p:cNvSpPr/>
            <p:nvPr/>
          </p:nvSpPr>
          <p:spPr>
            <a:xfrm>
              <a:off x="4775100" y="1923875"/>
              <a:ext cx="239650" cy="349250"/>
            </a:xfrm>
            <a:custGeom>
              <a:avLst/>
              <a:gdLst/>
              <a:ahLst/>
              <a:cxnLst/>
              <a:rect l="l" t="t" r="r" b="b"/>
              <a:pathLst>
                <a:path w="9586" h="13970" extrusionOk="0">
                  <a:moveTo>
                    <a:pt x="8128" y="403"/>
                  </a:moveTo>
                  <a:cubicBezTo>
                    <a:pt x="8221" y="403"/>
                    <a:pt x="8314" y="496"/>
                    <a:pt x="8314" y="589"/>
                  </a:cubicBezTo>
                  <a:lnTo>
                    <a:pt x="8314" y="4839"/>
                  </a:lnTo>
                  <a:cubicBezTo>
                    <a:pt x="8314" y="4963"/>
                    <a:pt x="8221" y="5025"/>
                    <a:pt x="8128" y="5025"/>
                  </a:cubicBezTo>
                  <a:lnTo>
                    <a:pt x="5243" y="5025"/>
                  </a:lnTo>
                  <a:cubicBezTo>
                    <a:pt x="5150" y="5025"/>
                    <a:pt x="5057" y="5056"/>
                    <a:pt x="4995" y="5087"/>
                  </a:cubicBezTo>
                  <a:lnTo>
                    <a:pt x="4995" y="682"/>
                  </a:lnTo>
                  <a:cubicBezTo>
                    <a:pt x="4995" y="527"/>
                    <a:pt x="5088" y="403"/>
                    <a:pt x="5243" y="403"/>
                  </a:cubicBezTo>
                  <a:close/>
                  <a:moveTo>
                    <a:pt x="4782" y="10337"/>
                  </a:moveTo>
                  <a:cubicBezTo>
                    <a:pt x="5088" y="10337"/>
                    <a:pt x="5398" y="10531"/>
                    <a:pt x="5460" y="10919"/>
                  </a:cubicBezTo>
                  <a:lnTo>
                    <a:pt x="5615" y="12315"/>
                  </a:lnTo>
                  <a:cubicBezTo>
                    <a:pt x="5367" y="12128"/>
                    <a:pt x="5088" y="12035"/>
                    <a:pt x="4778" y="12035"/>
                  </a:cubicBezTo>
                  <a:cubicBezTo>
                    <a:pt x="4468" y="12035"/>
                    <a:pt x="4188" y="12128"/>
                    <a:pt x="3940" y="12315"/>
                  </a:cubicBezTo>
                  <a:lnTo>
                    <a:pt x="4126" y="10919"/>
                  </a:lnTo>
                  <a:cubicBezTo>
                    <a:pt x="4173" y="10531"/>
                    <a:pt x="4475" y="10337"/>
                    <a:pt x="4782" y="10337"/>
                  </a:cubicBezTo>
                  <a:close/>
                  <a:moveTo>
                    <a:pt x="4751" y="12469"/>
                  </a:moveTo>
                  <a:cubicBezTo>
                    <a:pt x="5078" y="12469"/>
                    <a:pt x="5408" y="12617"/>
                    <a:pt x="5615" y="12904"/>
                  </a:cubicBezTo>
                  <a:cubicBezTo>
                    <a:pt x="5584" y="13028"/>
                    <a:pt x="5522" y="13152"/>
                    <a:pt x="5429" y="13245"/>
                  </a:cubicBezTo>
                  <a:cubicBezTo>
                    <a:pt x="5274" y="13462"/>
                    <a:pt x="5026" y="13555"/>
                    <a:pt x="4778" y="13555"/>
                  </a:cubicBezTo>
                  <a:cubicBezTo>
                    <a:pt x="4530" y="13555"/>
                    <a:pt x="4281" y="13431"/>
                    <a:pt x="4126" y="13245"/>
                  </a:cubicBezTo>
                  <a:cubicBezTo>
                    <a:pt x="4033" y="13152"/>
                    <a:pt x="3971" y="13028"/>
                    <a:pt x="3940" y="12873"/>
                  </a:cubicBezTo>
                  <a:cubicBezTo>
                    <a:pt x="4136" y="12602"/>
                    <a:pt x="4442" y="12469"/>
                    <a:pt x="4751" y="12469"/>
                  </a:cubicBezTo>
                  <a:close/>
                  <a:moveTo>
                    <a:pt x="1428" y="0"/>
                  </a:moveTo>
                  <a:cubicBezTo>
                    <a:pt x="1148" y="0"/>
                    <a:pt x="900" y="217"/>
                    <a:pt x="869" y="496"/>
                  </a:cubicBezTo>
                  <a:lnTo>
                    <a:pt x="652" y="496"/>
                  </a:lnTo>
                  <a:cubicBezTo>
                    <a:pt x="280" y="496"/>
                    <a:pt x="1" y="775"/>
                    <a:pt x="1" y="1148"/>
                  </a:cubicBezTo>
                  <a:lnTo>
                    <a:pt x="1" y="5645"/>
                  </a:lnTo>
                  <a:cubicBezTo>
                    <a:pt x="1" y="5987"/>
                    <a:pt x="280" y="6297"/>
                    <a:pt x="652" y="6297"/>
                  </a:cubicBezTo>
                  <a:lnTo>
                    <a:pt x="3785" y="6297"/>
                  </a:lnTo>
                  <a:cubicBezTo>
                    <a:pt x="3940" y="6607"/>
                    <a:pt x="4219" y="6855"/>
                    <a:pt x="4592" y="6917"/>
                  </a:cubicBezTo>
                  <a:lnTo>
                    <a:pt x="4592" y="7445"/>
                  </a:lnTo>
                  <a:cubicBezTo>
                    <a:pt x="4561" y="7755"/>
                    <a:pt x="4809" y="8003"/>
                    <a:pt x="5119" y="8003"/>
                  </a:cubicBezTo>
                  <a:lnTo>
                    <a:pt x="7942" y="8003"/>
                  </a:lnTo>
                  <a:cubicBezTo>
                    <a:pt x="8314" y="8034"/>
                    <a:pt x="8314" y="8561"/>
                    <a:pt x="7942" y="8623"/>
                  </a:cubicBezTo>
                  <a:lnTo>
                    <a:pt x="5119" y="8623"/>
                  </a:lnTo>
                  <a:cubicBezTo>
                    <a:pt x="4809" y="8623"/>
                    <a:pt x="4561" y="8840"/>
                    <a:pt x="4592" y="9151"/>
                  </a:cubicBezTo>
                  <a:lnTo>
                    <a:pt x="4592" y="9926"/>
                  </a:lnTo>
                  <a:cubicBezTo>
                    <a:pt x="4095" y="10019"/>
                    <a:pt x="3754" y="10391"/>
                    <a:pt x="3692" y="10857"/>
                  </a:cubicBezTo>
                  <a:lnTo>
                    <a:pt x="3475" y="12501"/>
                  </a:lnTo>
                  <a:cubicBezTo>
                    <a:pt x="3370" y="13364"/>
                    <a:pt x="4064" y="13969"/>
                    <a:pt x="4783" y="13969"/>
                  </a:cubicBezTo>
                  <a:cubicBezTo>
                    <a:pt x="5124" y="13969"/>
                    <a:pt x="5470" y="13833"/>
                    <a:pt x="5739" y="13524"/>
                  </a:cubicBezTo>
                  <a:cubicBezTo>
                    <a:pt x="5987" y="13214"/>
                    <a:pt x="6112" y="12842"/>
                    <a:pt x="6050" y="12501"/>
                  </a:cubicBezTo>
                  <a:lnTo>
                    <a:pt x="5832" y="10857"/>
                  </a:lnTo>
                  <a:cubicBezTo>
                    <a:pt x="5770" y="10391"/>
                    <a:pt x="5429" y="10019"/>
                    <a:pt x="4964" y="9926"/>
                  </a:cubicBezTo>
                  <a:lnTo>
                    <a:pt x="4964" y="9151"/>
                  </a:lnTo>
                  <a:cubicBezTo>
                    <a:pt x="4964" y="9089"/>
                    <a:pt x="5026" y="9027"/>
                    <a:pt x="5088" y="9027"/>
                  </a:cubicBezTo>
                  <a:lnTo>
                    <a:pt x="7911" y="9027"/>
                  </a:lnTo>
                  <a:cubicBezTo>
                    <a:pt x="8810" y="8965"/>
                    <a:pt x="8810" y="7662"/>
                    <a:pt x="7911" y="7600"/>
                  </a:cubicBezTo>
                  <a:lnTo>
                    <a:pt x="5088" y="7600"/>
                  </a:lnTo>
                  <a:cubicBezTo>
                    <a:pt x="5026" y="7600"/>
                    <a:pt x="4964" y="7538"/>
                    <a:pt x="4964" y="7476"/>
                  </a:cubicBezTo>
                  <a:lnTo>
                    <a:pt x="4964" y="6917"/>
                  </a:lnTo>
                  <a:cubicBezTo>
                    <a:pt x="5305" y="6855"/>
                    <a:pt x="5615" y="6638"/>
                    <a:pt x="5770" y="6297"/>
                  </a:cubicBezTo>
                  <a:lnTo>
                    <a:pt x="7694" y="6297"/>
                  </a:lnTo>
                  <a:cubicBezTo>
                    <a:pt x="7787" y="6297"/>
                    <a:pt x="7880" y="6204"/>
                    <a:pt x="7880" y="6111"/>
                  </a:cubicBezTo>
                  <a:cubicBezTo>
                    <a:pt x="7880" y="5987"/>
                    <a:pt x="7787" y="5894"/>
                    <a:pt x="7694" y="5894"/>
                  </a:cubicBezTo>
                  <a:lnTo>
                    <a:pt x="5708" y="5894"/>
                  </a:lnTo>
                  <a:cubicBezTo>
                    <a:pt x="5584" y="5894"/>
                    <a:pt x="5460" y="5956"/>
                    <a:pt x="5429" y="6080"/>
                  </a:cubicBezTo>
                  <a:cubicBezTo>
                    <a:pt x="5305" y="6374"/>
                    <a:pt x="5034" y="6522"/>
                    <a:pt x="4762" y="6522"/>
                  </a:cubicBezTo>
                  <a:cubicBezTo>
                    <a:pt x="4491" y="6522"/>
                    <a:pt x="4219" y="6374"/>
                    <a:pt x="4095" y="6080"/>
                  </a:cubicBezTo>
                  <a:cubicBezTo>
                    <a:pt x="4064" y="5956"/>
                    <a:pt x="3940" y="5894"/>
                    <a:pt x="3816" y="5894"/>
                  </a:cubicBezTo>
                  <a:lnTo>
                    <a:pt x="621" y="5894"/>
                  </a:lnTo>
                  <a:cubicBezTo>
                    <a:pt x="497" y="5894"/>
                    <a:pt x="373" y="5770"/>
                    <a:pt x="373" y="5645"/>
                  </a:cubicBezTo>
                  <a:lnTo>
                    <a:pt x="373" y="1179"/>
                  </a:lnTo>
                  <a:cubicBezTo>
                    <a:pt x="373" y="1024"/>
                    <a:pt x="497" y="931"/>
                    <a:pt x="621" y="931"/>
                  </a:cubicBezTo>
                  <a:lnTo>
                    <a:pt x="838" y="931"/>
                  </a:lnTo>
                  <a:lnTo>
                    <a:pt x="838" y="4839"/>
                  </a:lnTo>
                  <a:cubicBezTo>
                    <a:pt x="838" y="5180"/>
                    <a:pt x="1117" y="5428"/>
                    <a:pt x="1428" y="5428"/>
                  </a:cubicBezTo>
                  <a:lnTo>
                    <a:pt x="4312" y="5428"/>
                  </a:lnTo>
                  <a:cubicBezTo>
                    <a:pt x="4437" y="5428"/>
                    <a:pt x="4561" y="5521"/>
                    <a:pt x="4561" y="5676"/>
                  </a:cubicBezTo>
                  <a:cubicBezTo>
                    <a:pt x="4592" y="5770"/>
                    <a:pt x="4685" y="5832"/>
                    <a:pt x="4778" y="5863"/>
                  </a:cubicBezTo>
                  <a:cubicBezTo>
                    <a:pt x="4871" y="5832"/>
                    <a:pt x="4964" y="5770"/>
                    <a:pt x="4995" y="5676"/>
                  </a:cubicBezTo>
                  <a:cubicBezTo>
                    <a:pt x="4995" y="5521"/>
                    <a:pt x="5119" y="5428"/>
                    <a:pt x="5243" y="5428"/>
                  </a:cubicBezTo>
                  <a:lnTo>
                    <a:pt x="8128" y="5428"/>
                  </a:lnTo>
                  <a:cubicBezTo>
                    <a:pt x="8469" y="5428"/>
                    <a:pt x="8717" y="5180"/>
                    <a:pt x="8748" y="4839"/>
                  </a:cubicBezTo>
                  <a:lnTo>
                    <a:pt x="8748" y="900"/>
                  </a:lnTo>
                  <a:lnTo>
                    <a:pt x="8934" y="900"/>
                  </a:lnTo>
                  <a:cubicBezTo>
                    <a:pt x="9058" y="900"/>
                    <a:pt x="9182" y="1024"/>
                    <a:pt x="9182" y="1148"/>
                  </a:cubicBezTo>
                  <a:lnTo>
                    <a:pt x="9182" y="5645"/>
                  </a:lnTo>
                  <a:cubicBezTo>
                    <a:pt x="9182" y="5770"/>
                    <a:pt x="9058" y="5894"/>
                    <a:pt x="8934" y="5894"/>
                  </a:cubicBezTo>
                  <a:lnTo>
                    <a:pt x="8531" y="5894"/>
                  </a:lnTo>
                  <a:cubicBezTo>
                    <a:pt x="8438" y="5894"/>
                    <a:pt x="8345" y="5987"/>
                    <a:pt x="8345" y="6080"/>
                  </a:cubicBezTo>
                  <a:cubicBezTo>
                    <a:pt x="8345" y="6204"/>
                    <a:pt x="8438" y="6297"/>
                    <a:pt x="8531" y="6297"/>
                  </a:cubicBezTo>
                  <a:lnTo>
                    <a:pt x="8934" y="6297"/>
                  </a:lnTo>
                  <a:cubicBezTo>
                    <a:pt x="9307" y="6297"/>
                    <a:pt x="9586" y="5987"/>
                    <a:pt x="9586" y="5645"/>
                  </a:cubicBezTo>
                  <a:lnTo>
                    <a:pt x="9586" y="1179"/>
                  </a:lnTo>
                  <a:cubicBezTo>
                    <a:pt x="9586" y="806"/>
                    <a:pt x="9307" y="496"/>
                    <a:pt x="8934" y="496"/>
                  </a:cubicBezTo>
                  <a:lnTo>
                    <a:pt x="8717" y="496"/>
                  </a:lnTo>
                  <a:cubicBezTo>
                    <a:pt x="8655" y="217"/>
                    <a:pt x="8407" y="0"/>
                    <a:pt x="8128" y="0"/>
                  </a:cubicBezTo>
                  <a:lnTo>
                    <a:pt x="5243" y="0"/>
                  </a:lnTo>
                  <a:cubicBezTo>
                    <a:pt x="5057" y="0"/>
                    <a:pt x="4902" y="62"/>
                    <a:pt x="4778" y="186"/>
                  </a:cubicBezTo>
                  <a:cubicBezTo>
                    <a:pt x="4654" y="62"/>
                    <a:pt x="4499" y="0"/>
                    <a:pt x="4312" y="0"/>
                  </a:cubicBezTo>
                  <a:lnTo>
                    <a:pt x="3723" y="0"/>
                  </a:lnTo>
                  <a:cubicBezTo>
                    <a:pt x="3630" y="0"/>
                    <a:pt x="3537" y="93"/>
                    <a:pt x="3537" y="217"/>
                  </a:cubicBezTo>
                  <a:cubicBezTo>
                    <a:pt x="3537" y="310"/>
                    <a:pt x="3630" y="403"/>
                    <a:pt x="3723" y="403"/>
                  </a:cubicBezTo>
                  <a:lnTo>
                    <a:pt x="4312" y="403"/>
                  </a:lnTo>
                  <a:cubicBezTo>
                    <a:pt x="4468" y="403"/>
                    <a:pt x="4561" y="527"/>
                    <a:pt x="4561" y="682"/>
                  </a:cubicBezTo>
                  <a:lnTo>
                    <a:pt x="4561" y="5087"/>
                  </a:lnTo>
                  <a:cubicBezTo>
                    <a:pt x="4499" y="5056"/>
                    <a:pt x="4406" y="5025"/>
                    <a:pt x="4312" y="5025"/>
                  </a:cubicBezTo>
                  <a:lnTo>
                    <a:pt x="1428" y="5025"/>
                  </a:lnTo>
                  <a:cubicBezTo>
                    <a:pt x="1335" y="5025"/>
                    <a:pt x="1242" y="4963"/>
                    <a:pt x="1242" y="4839"/>
                  </a:cubicBezTo>
                  <a:lnTo>
                    <a:pt x="1242" y="589"/>
                  </a:lnTo>
                  <a:cubicBezTo>
                    <a:pt x="1242" y="496"/>
                    <a:pt x="1335" y="403"/>
                    <a:pt x="1428" y="403"/>
                  </a:cubicBezTo>
                  <a:lnTo>
                    <a:pt x="2917" y="403"/>
                  </a:lnTo>
                  <a:cubicBezTo>
                    <a:pt x="3041" y="403"/>
                    <a:pt x="3134" y="310"/>
                    <a:pt x="3134" y="186"/>
                  </a:cubicBezTo>
                  <a:cubicBezTo>
                    <a:pt x="3103" y="93"/>
                    <a:pt x="3041" y="0"/>
                    <a:pt x="29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0" name="Google Shape;12910;p24"/>
            <p:cNvSpPr/>
            <p:nvPr/>
          </p:nvSpPr>
          <p:spPr>
            <a:xfrm>
              <a:off x="4816200" y="1951775"/>
              <a:ext cx="63625" cy="10100"/>
            </a:xfrm>
            <a:custGeom>
              <a:avLst/>
              <a:gdLst/>
              <a:ahLst/>
              <a:cxnLst/>
              <a:rect l="l" t="t" r="r" b="b"/>
              <a:pathLst>
                <a:path w="2545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2296" y="404"/>
                  </a:lnTo>
                  <a:cubicBezTo>
                    <a:pt x="2544" y="404"/>
                    <a:pt x="2544" y="1"/>
                    <a:pt x="2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1" name="Google Shape;12911;p24"/>
            <p:cNvSpPr/>
            <p:nvPr/>
          </p:nvSpPr>
          <p:spPr>
            <a:xfrm>
              <a:off x="4816200" y="1975050"/>
              <a:ext cx="63625" cy="10100"/>
            </a:xfrm>
            <a:custGeom>
              <a:avLst/>
              <a:gdLst/>
              <a:ahLst/>
              <a:cxnLst/>
              <a:rect l="l" t="t" r="r" b="b"/>
              <a:pathLst>
                <a:path w="2545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2296" y="404"/>
                  </a:lnTo>
                  <a:cubicBezTo>
                    <a:pt x="2544" y="404"/>
                    <a:pt x="2544" y="0"/>
                    <a:pt x="22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2" name="Google Shape;12912;p24"/>
            <p:cNvSpPr/>
            <p:nvPr/>
          </p:nvSpPr>
          <p:spPr>
            <a:xfrm>
              <a:off x="4816200" y="1998300"/>
              <a:ext cx="63625" cy="10125"/>
            </a:xfrm>
            <a:custGeom>
              <a:avLst/>
              <a:gdLst/>
              <a:ahLst/>
              <a:cxnLst/>
              <a:rect l="l" t="t" r="r" b="b"/>
              <a:pathLst>
                <a:path w="2545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2296" y="404"/>
                  </a:lnTo>
                  <a:cubicBezTo>
                    <a:pt x="2544" y="404"/>
                    <a:pt x="2544" y="1"/>
                    <a:pt x="2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3" name="Google Shape;12913;p24"/>
            <p:cNvSpPr/>
            <p:nvPr/>
          </p:nvSpPr>
          <p:spPr>
            <a:xfrm>
              <a:off x="4817750" y="2021575"/>
              <a:ext cx="60525" cy="10100"/>
            </a:xfrm>
            <a:custGeom>
              <a:avLst/>
              <a:gdLst/>
              <a:ahLst/>
              <a:cxnLst/>
              <a:rect l="l" t="t" r="r" b="b"/>
              <a:pathLst>
                <a:path w="2421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7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2234" y="404"/>
                  </a:lnTo>
                  <a:cubicBezTo>
                    <a:pt x="2327" y="404"/>
                    <a:pt x="2420" y="311"/>
                    <a:pt x="2420" y="187"/>
                  </a:cubicBezTo>
                  <a:cubicBezTo>
                    <a:pt x="2420" y="93"/>
                    <a:pt x="2327" y="0"/>
                    <a:pt x="22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4" name="Google Shape;12914;p24"/>
            <p:cNvSpPr/>
            <p:nvPr/>
          </p:nvSpPr>
          <p:spPr>
            <a:xfrm>
              <a:off x="4910825" y="1951775"/>
              <a:ext cx="63600" cy="10100"/>
            </a:xfrm>
            <a:custGeom>
              <a:avLst/>
              <a:gdLst/>
              <a:ahLst/>
              <a:cxnLst/>
              <a:rect l="l" t="t" r="r" b="b"/>
              <a:pathLst>
                <a:path w="2544" h="404" extrusionOk="0">
                  <a:moveTo>
                    <a:pt x="248" y="1"/>
                  </a:moveTo>
                  <a:cubicBezTo>
                    <a:pt x="0" y="1"/>
                    <a:pt x="0" y="404"/>
                    <a:pt x="248" y="404"/>
                  </a:cubicBezTo>
                  <a:lnTo>
                    <a:pt x="2265" y="404"/>
                  </a:lnTo>
                  <a:cubicBezTo>
                    <a:pt x="2544" y="404"/>
                    <a:pt x="2544" y="1"/>
                    <a:pt x="2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5" name="Google Shape;12915;p24"/>
            <p:cNvSpPr/>
            <p:nvPr/>
          </p:nvSpPr>
          <p:spPr>
            <a:xfrm>
              <a:off x="4910825" y="1975050"/>
              <a:ext cx="63600" cy="10100"/>
            </a:xfrm>
            <a:custGeom>
              <a:avLst/>
              <a:gdLst/>
              <a:ahLst/>
              <a:cxnLst/>
              <a:rect l="l" t="t" r="r" b="b"/>
              <a:pathLst>
                <a:path w="2544" h="404" extrusionOk="0">
                  <a:moveTo>
                    <a:pt x="248" y="0"/>
                  </a:moveTo>
                  <a:cubicBezTo>
                    <a:pt x="0" y="0"/>
                    <a:pt x="0" y="404"/>
                    <a:pt x="248" y="404"/>
                  </a:cubicBezTo>
                  <a:lnTo>
                    <a:pt x="2265" y="404"/>
                  </a:lnTo>
                  <a:cubicBezTo>
                    <a:pt x="2544" y="404"/>
                    <a:pt x="2544" y="0"/>
                    <a:pt x="22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6" name="Google Shape;12916;p24"/>
            <p:cNvSpPr/>
            <p:nvPr/>
          </p:nvSpPr>
          <p:spPr>
            <a:xfrm>
              <a:off x="4910825" y="1998300"/>
              <a:ext cx="63600" cy="10125"/>
            </a:xfrm>
            <a:custGeom>
              <a:avLst/>
              <a:gdLst/>
              <a:ahLst/>
              <a:cxnLst/>
              <a:rect l="l" t="t" r="r" b="b"/>
              <a:pathLst>
                <a:path w="2544" h="405" extrusionOk="0">
                  <a:moveTo>
                    <a:pt x="248" y="1"/>
                  </a:moveTo>
                  <a:cubicBezTo>
                    <a:pt x="0" y="1"/>
                    <a:pt x="0" y="404"/>
                    <a:pt x="248" y="404"/>
                  </a:cubicBezTo>
                  <a:lnTo>
                    <a:pt x="2265" y="404"/>
                  </a:lnTo>
                  <a:cubicBezTo>
                    <a:pt x="2544" y="404"/>
                    <a:pt x="2544" y="1"/>
                    <a:pt x="2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7" name="Google Shape;12917;p24"/>
            <p:cNvSpPr/>
            <p:nvPr/>
          </p:nvSpPr>
          <p:spPr>
            <a:xfrm>
              <a:off x="4912375" y="2021575"/>
              <a:ext cx="60500" cy="10100"/>
            </a:xfrm>
            <a:custGeom>
              <a:avLst/>
              <a:gdLst/>
              <a:ahLst/>
              <a:cxnLst/>
              <a:rect l="l" t="t" r="r" b="b"/>
              <a:pathLst>
                <a:path w="2420" h="404" extrusionOk="0">
                  <a:moveTo>
                    <a:pt x="186" y="0"/>
                  </a:moveTo>
                  <a:cubicBezTo>
                    <a:pt x="93" y="0"/>
                    <a:pt x="0" y="93"/>
                    <a:pt x="0" y="187"/>
                  </a:cubicBezTo>
                  <a:cubicBezTo>
                    <a:pt x="0" y="311"/>
                    <a:pt x="93" y="404"/>
                    <a:pt x="186" y="404"/>
                  </a:cubicBezTo>
                  <a:lnTo>
                    <a:pt x="2203" y="404"/>
                  </a:lnTo>
                  <a:cubicBezTo>
                    <a:pt x="2327" y="404"/>
                    <a:pt x="2420" y="311"/>
                    <a:pt x="2420" y="187"/>
                  </a:cubicBezTo>
                  <a:cubicBezTo>
                    <a:pt x="2420" y="93"/>
                    <a:pt x="2327" y="0"/>
                    <a:pt x="22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18" name="Google Shape;12918;p24"/>
            <p:cNvSpPr/>
            <p:nvPr/>
          </p:nvSpPr>
          <p:spPr>
            <a:xfrm>
              <a:off x="4889100" y="2191400"/>
              <a:ext cx="10875" cy="13975"/>
            </a:xfrm>
            <a:custGeom>
              <a:avLst/>
              <a:gdLst/>
              <a:ahLst/>
              <a:cxnLst/>
              <a:rect l="l" t="t" r="r" b="b"/>
              <a:pathLst>
                <a:path w="435" h="559" extrusionOk="0">
                  <a:moveTo>
                    <a:pt x="218" y="1"/>
                  </a:moveTo>
                  <a:cubicBezTo>
                    <a:pt x="94" y="1"/>
                    <a:pt x="1" y="94"/>
                    <a:pt x="1" y="187"/>
                  </a:cubicBezTo>
                  <a:lnTo>
                    <a:pt x="1" y="373"/>
                  </a:lnTo>
                  <a:cubicBezTo>
                    <a:pt x="1" y="466"/>
                    <a:pt x="94" y="559"/>
                    <a:pt x="218" y="559"/>
                  </a:cubicBezTo>
                  <a:cubicBezTo>
                    <a:pt x="342" y="559"/>
                    <a:pt x="435" y="466"/>
                    <a:pt x="435" y="373"/>
                  </a:cubicBezTo>
                  <a:lnTo>
                    <a:pt x="435" y="187"/>
                  </a:lnTo>
                  <a:cubicBezTo>
                    <a:pt x="435" y="94"/>
                    <a:pt x="342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19" name="Google Shape;12919;p24"/>
          <p:cNvGrpSpPr/>
          <p:nvPr/>
        </p:nvGrpSpPr>
        <p:grpSpPr>
          <a:xfrm>
            <a:off x="4725464" y="2293141"/>
            <a:ext cx="349000" cy="285450"/>
            <a:chOff x="4720050" y="3094050"/>
            <a:chExt cx="349000" cy="285450"/>
          </a:xfrm>
        </p:grpSpPr>
        <p:sp>
          <p:nvSpPr>
            <p:cNvPr id="12920" name="Google Shape;12920;p24"/>
            <p:cNvSpPr/>
            <p:nvPr/>
          </p:nvSpPr>
          <p:spPr>
            <a:xfrm>
              <a:off x="4783625" y="3198550"/>
              <a:ext cx="11675" cy="10300"/>
            </a:xfrm>
            <a:custGeom>
              <a:avLst/>
              <a:gdLst/>
              <a:ahLst/>
              <a:cxnLst/>
              <a:rect l="l" t="t" r="r" b="b"/>
              <a:pathLst>
                <a:path w="467" h="412" extrusionOk="0">
                  <a:moveTo>
                    <a:pt x="219" y="0"/>
                  </a:moveTo>
                  <a:cubicBezTo>
                    <a:pt x="126" y="0"/>
                    <a:pt x="58" y="61"/>
                    <a:pt x="32" y="163"/>
                  </a:cubicBezTo>
                  <a:cubicBezTo>
                    <a:pt x="1" y="257"/>
                    <a:pt x="63" y="381"/>
                    <a:pt x="187" y="412"/>
                  </a:cubicBezTo>
                  <a:cubicBezTo>
                    <a:pt x="404" y="412"/>
                    <a:pt x="466" y="101"/>
                    <a:pt x="280" y="8"/>
                  </a:cubicBezTo>
                  <a:cubicBezTo>
                    <a:pt x="259" y="3"/>
                    <a:pt x="238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1" name="Google Shape;12921;p24"/>
            <p:cNvSpPr/>
            <p:nvPr/>
          </p:nvSpPr>
          <p:spPr>
            <a:xfrm>
              <a:off x="4720050" y="3094050"/>
              <a:ext cx="349000" cy="285450"/>
            </a:xfrm>
            <a:custGeom>
              <a:avLst/>
              <a:gdLst/>
              <a:ahLst/>
              <a:cxnLst/>
              <a:rect l="l" t="t" r="r" b="b"/>
              <a:pathLst>
                <a:path w="13960" h="11418" extrusionOk="0">
                  <a:moveTo>
                    <a:pt x="4002" y="1521"/>
                  </a:moveTo>
                  <a:cubicBezTo>
                    <a:pt x="4095" y="1521"/>
                    <a:pt x="4157" y="1583"/>
                    <a:pt x="4157" y="1676"/>
                  </a:cubicBezTo>
                  <a:lnTo>
                    <a:pt x="4157" y="1986"/>
                  </a:lnTo>
                  <a:lnTo>
                    <a:pt x="1769" y="1986"/>
                  </a:lnTo>
                  <a:lnTo>
                    <a:pt x="1769" y="1676"/>
                  </a:lnTo>
                  <a:cubicBezTo>
                    <a:pt x="1769" y="1583"/>
                    <a:pt x="1831" y="1521"/>
                    <a:pt x="1893" y="1521"/>
                  </a:cubicBezTo>
                  <a:close/>
                  <a:moveTo>
                    <a:pt x="3009" y="3878"/>
                  </a:moveTo>
                  <a:cubicBezTo>
                    <a:pt x="3506" y="3878"/>
                    <a:pt x="3878" y="4250"/>
                    <a:pt x="3878" y="4747"/>
                  </a:cubicBezTo>
                  <a:lnTo>
                    <a:pt x="3878" y="5305"/>
                  </a:lnTo>
                  <a:cubicBezTo>
                    <a:pt x="3878" y="5801"/>
                    <a:pt x="3506" y="6174"/>
                    <a:pt x="3009" y="6174"/>
                  </a:cubicBezTo>
                  <a:lnTo>
                    <a:pt x="1769" y="6174"/>
                  </a:lnTo>
                  <a:lnTo>
                    <a:pt x="1769" y="3878"/>
                  </a:lnTo>
                  <a:close/>
                  <a:moveTo>
                    <a:pt x="13215" y="435"/>
                  </a:moveTo>
                  <a:cubicBezTo>
                    <a:pt x="13401" y="435"/>
                    <a:pt x="13556" y="559"/>
                    <a:pt x="13556" y="745"/>
                  </a:cubicBezTo>
                  <a:lnTo>
                    <a:pt x="13556" y="7569"/>
                  </a:lnTo>
                  <a:lnTo>
                    <a:pt x="12439" y="7569"/>
                  </a:lnTo>
                  <a:lnTo>
                    <a:pt x="12439" y="2544"/>
                  </a:lnTo>
                  <a:cubicBezTo>
                    <a:pt x="12439" y="2234"/>
                    <a:pt x="12191" y="1986"/>
                    <a:pt x="11881" y="1986"/>
                  </a:cubicBezTo>
                  <a:lnTo>
                    <a:pt x="8252" y="1986"/>
                  </a:lnTo>
                  <a:cubicBezTo>
                    <a:pt x="8238" y="1983"/>
                    <a:pt x="8226" y="1981"/>
                    <a:pt x="8214" y="1981"/>
                  </a:cubicBezTo>
                  <a:cubicBezTo>
                    <a:pt x="8021" y="1981"/>
                    <a:pt x="8016" y="2400"/>
                    <a:pt x="8198" y="2400"/>
                  </a:cubicBezTo>
                  <a:cubicBezTo>
                    <a:pt x="8215" y="2400"/>
                    <a:pt x="8232" y="2396"/>
                    <a:pt x="8252" y="2389"/>
                  </a:cubicBezTo>
                  <a:lnTo>
                    <a:pt x="11881" y="2389"/>
                  </a:lnTo>
                  <a:cubicBezTo>
                    <a:pt x="11974" y="2389"/>
                    <a:pt x="12036" y="2451"/>
                    <a:pt x="12036" y="2513"/>
                  </a:cubicBezTo>
                  <a:lnTo>
                    <a:pt x="12036" y="7569"/>
                  </a:lnTo>
                  <a:lnTo>
                    <a:pt x="1769" y="7569"/>
                  </a:lnTo>
                  <a:lnTo>
                    <a:pt x="1769" y="6577"/>
                  </a:lnTo>
                  <a:lnTo>
                    <a:pt x="3009" y="6577"/>
                  </a:lnTo>
                  <a:cubicBezTo>
                    <a:pt x="3723" y="6577"/>
                    <a:pt x="4281" y="5987"/>
                    <a:pt x="4281" y="5305"/>
                  </a:cubicBezTo>
                  <a:lnTo>
                    <a:pt x="4281" y="4716"/>
                  </a:lnTo>
                  <a:cubicBezTo>
                    <a:pt x="4281" y="4002"/>
                    <a:pt x="3723" y="3444"/>
                    <a:pt x="3009" y="3444"/>
                  </a:cubicBezTo>
                  <a:lnTo>
                    <a:pt x="1769" y="3444"/>
                  </a:lnTo>
                  <a:lnTo>
                    <a:pt x="1769" y="2358"/>
                  </a:lnTo>
                  <a:lnTo>
                    <a:pt x="7445" y="2358"/>
                  </a:lnTo>
                  <a:cubicBezTo>
                    <a:pt x="7464" y="2365"/>
                    <a:pt x="7482" y="2369"/>
                    <a:pt x="7498" y="2369"/>
                  </a:cubicBezTo>
                  <a:cubicBezTo>
                    <a:pt x="7675" y="2369"/>
                    <a:pt x="7675" y="1976"/>
                    <a:pt x="7498" y="1976"/>
                  </a:cubicBezTo>
                  <a:cubicBezTo>
                    <a:pt x="7482" y="1976"/>
                    <a:pt x="7464" y="1979"/>
                    <a:pt x="7445" y="1986"/>
                  </a:cubicBezTo>
                  <a:lnTo>
                    <a:pt x="4560" y="1986"/>
                  </a:lnTo>
                  <a:lnTo>
                    <a:pt x="4560" y="1676"/>
                  </a:lnTo>
                  <a:cubicBezTo>
                    <a:pt x="4560" y="1366"/>
                    <a:pt x="4312" y="1086"/>
                    <a:pt x="4002" y="1086"/>
                  </a:cubicBezTo>
                  <a:lnTo>
                    <a:pt x="1893" y="1086"/>
                  </a:lnTo>
                  <a:cubicBezTo>
                    <a:pt x="1582" y="1086"/>
                    <a:pt x="1334" y="1366"/>
                    <a:pt x="1334" y="1676"/>
                  </a:cubicBezTo>
                  <a:lnTo>
                    <a:pt x="1334" y="7600"/>
                  </a:lnTo>
                  <a:lnTo>
                    <a:pt x="404" y="7600"/>
                  </a:lnTo>
                  <a:lnTo>
                    <a:pt x="404" y="745"/>
                  </a:lnTo>
                  <a:cubicBezTo>
                    <a:pt x="404" y="559"/>
                    <a:pt x="559" y="435"/>
                    <a:pt x="745" y="435"/>
                  </a:cubicBezTo>
                  <a:close/>
                  <a:moveTo>
                    <a:pt x="8283" y="9462"/>
                  </a:moveTo>
                  <a:lnTo>
                    <a:pt x="8500" y="11013"/>
                  </a:lnTo>
                  <a:lnTo>
                    <a:pt x="5491" y="11013"/>
                  </a:lnTo>
                  <a:lnTo>
                    <a:pt x="5708" y="9462"/>
                  </a:lnTo>
                  <a:close/>
                  <a:moveTo>
                    <a:pt x="745" y="1"/>
                  </a:moveTo>
                  <a:cubicBezTo>
                    <a:pt x="342" y="1"/>
                    <a:pt x="0" y="342"/>
                    <a:pt x="0" y="745"/>
                  </a:cubicBezTo>
                  <a:lnTo>
                    <a:pt x="0" y="8717"/>
                  </a:lnTo>
                  <a:cubicBezTo>
                    <a:pt x="0" y="9120"/>
                    <a:pt x="342" y="9462"/>
                    <a:pt x="745" y="9462"/>
                  </a:cubicBezTo>
                  <a:lnTo>
                    <a:pt x="2327" y="9462"/>
                  </a:lnTo>
                  <a:cubicBezTo>
                    <a:pt x="2606" y="9462"/>
                    <a:pt x="2606" y="9027"/>
                    <a:pt x="2327" y="9027"/>
                  </a:cubicBezTo>
                  <a:lnTo>
                    <a:pt x="745" y="9027"/>
                  </a:lnTo>
                  <a:cubicBezTo>
                    <a:pt x="559" y="9027"/>
                    <a:pt x="404" y="8903"/>
                    <a:pt x="404" y="8717"/>
                  </a:cubicBezTo>
                  <a:lnTo>
                    <a:pt x="404" y="7973"/>
                  </a:lnTo>
                  <a:lnTo>
                    <a:pt x="13556" y="7973"/>
                  </a:lnTo>
                  <a:lnTo>
                    <a:pt x="13556" y="8717"/>
                  </a:lnTo>
                  <a:cubicBezTo>
                    <a:pt x="13556" y="8903"/>
                    <a:pt x="13401" y="9027"/>
                    <a:pt x="13215" y="9027"/>
                  </a:cubicBezTo>
                  <a:lnTo>
                    <a:pt x="3164" y="9027"/>
                  </a:lnTo>
                  <a:cubicBezTo>
                    <a:pt x="2885" y="9027"/>
                    <a:pt x="2885" y="9462"/>
                    <a:pt x="3164" y="9462"/>
                  </a:cubicBezTo>
                  <a:lnTo>
                    <a:pt x="5274" y="9462"/>
                  </a:lnTo>
                  <a:lnTo>
                    <a:pt x="5057" y="11013"/>
                  </a:lnTo>
                  <a:lnTo>
                    <a:pt x="4405" y="11013"/>
                  </a:lnTo>
                  <a:cubicBezTo>
                    <a:pt x="4397" y="11012"/>
                    <a:pt x="4389" y="11011"/>
                    <a:pt x="4382" y="11011"/>
                  </a:cubicBezTo>
                  <a:cubicBezTo>
                    <a:pt x="4165" y="11011"/>
                    <a:pt x="4165" y="11417"/>
                    <a:pt x="4382" y="11417"/>
                  </a:cubicBezTo>
                  <a:cubicBezTo>
                    <a:pt x="4389" y="11417"/>
                    <a:pt x="4397" y="11417"/>
                    <a:pt x="4405" y="11416"/>
                  </a:cubicBezTo>
                  <a:lnTo>
                    <a:pt x="9554" y="11416"/>
                  </a:lnTo>
                  <a:cubicBezTo>
                    <a:pt x="9803" y="11385"/>
                    <a:pt x="9803" y="11044"/>
                    <a:pt x="9554" y="11013"/>
                  </a:cubicBezTo>
                  <a:lnTo>
                    <a:pt x="8903" y="11013"/>
                  </a:lnTo>
                  <a:lnTo>
                    <a:pt x="8686" y="9462"/>
                  </a:lnTo>
                  <a:lnTo>
                    <a:pt x="13215" y="9462"/>
                  </a:lnTo>
                  <a:cubicBezTo>
                    <a:pt x="13618" y="9462"/>
                    <a:pt x="13959" y="9120"/>
                    <a:pt x="13959" y="8717"/>
                  </a:cubicBezTo>
                  <a:lnTo>
                    <a:pt x="13959" y="745"/>
                  </a:lnTo>
                  <a:cubicBezTo>
                    <a:pt x="13959" y="342"/>
                    <a:pt x="13618" y="1"/>
                    <a:pt x="13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2" name="Google Shape;12922;p24"/>
            <p:cNvSpPr/>
            <p:nvPr/>
          </p:nvSpPr>
          <p:spPr>
            <a:xfrm>
              <a:off x="4784425" y="3215800"/>
              <a:ext cx="10100" cy="22325"/>
            </a:xfrm>
            <a:custGeom>
              <a:avLst/>
              <a:gdLst/>
              <a:ahLst/>
              <a:cxnLst/>
              <a:rect l="l" t="t" r="r" b="b"/>
              <a:pathLst>
                <a:path w="404" h="893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lnTo>
                    <a:pt x="0" y="683"/>
                  </a:lnTo>
                  <a:cubicBezTo>
                    <a:pt x="0" y="823"/>
                    <a:pt x="101" y="893"/>
                    <a:pt x="202" y="893"/>
                  </a:cubicBezTo>
                  <a:cubicBezTo>
                    <a:pt x="302" y="893"/>
                    <a:pt x="403" y="823"/>
                    <a:pt x="403" y="683"/>
                  </a:cubicBezTo>
                  <a:lnTo>
                    <a:pt x="403" y="218"/>
                  </a:lnTo>
                  <a:cubicBezTo>
                    <a:pt x="403" y="94"/>
                    <a:pt x="310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3" name="Google Shape;12923;p24"/>
            <p:cNvSpPr/>
            <p:nvPr/>
          </p:nvSpPr>
          <p:spPr>
            <a:xfrm>
              <a:off x="4851100" y="3180125"/>
              <a:ext cx="52750" cy="10900"/>
            </a:xfrm>
            <a:custGeom>
              <a:avLst/>
              <a:gdLst/>
              <a:ahLst/>
              <a:cxnLst/>
              <a:rect l="l" t="t" r="r" b="b"/>
              <a:pathLst>
                <a:path w="2110" h="436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1831" y="435"/>
                  </a:lnTo>
                  <a:cubicBezTo>
                    <a:pt x="2110" y="435"/>
                    <a:pt x="2110" y="1"/>
                    <a:pt x="18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4" name="Google Shape;12924;p24"/>
            <p:cNvSpPr/>
            <p:nvPr/>
          </p:nvSpPr>
          <p:spPr>
            <a:xfrm>
              <a:off x="4852650" y="3204175"/>
              <a:ext cx="138075" cy="10100"/>
            </a:xfrm>
            <a:custGeom>
              <a:avLst/>
              <a:gdLst/>
              <a:ahLst/>
              <a:cxnLst/>
              <a:rect l="l" t="t" r="r" b="b"/>
              <a:pathLst>
                <a:path w="5523" h="404" extrusionOk="0">
                  <a:moveTo>
                    <a:pt x="218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5305" y="404"/>
                  </a:lnTo>
                  <a:cubicBezTo>
                    <a:pt x="5522" y="373"/>
                    <a:pt x="5522" y="32"/>
                    <a:pt x="5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5" name="Google Shape;12925;p24"/>
            <p:cNvSpPr/>
            <p:nvPr/>
          </p:nvSpPr>
          <p:spPr>
            <a:xfrm>
              <a:off x="4852650" y="3225900"/>
              <a:ext cx="137300" cy="10100"/>
            </a:xfrm>
            <a:custGeom>
              <a:avLst/>
              <a:gdLst/>
              <a:ahLst/>
              <a:cxnLst/>
              <a:rect l="l" t="t" r="r" b="b"/>
              <a:pathLst>
                <a:path w="5492" h="404" extrusionOk="0">
                  <a:moveTo>
                    <a:pt x="218" y="0"/>
                  </a:moveTo>
                  <a:cubicBezTo>
                    <a:pt x="94" y="0"/>
                    <a:pt x="1" y="93"/>
                    <a:pt x="1" y="217"/>
                  </a:cubicBezTo>
                  <a:cubicBezTo>
                    <a:pt x="1" y="310"/>
                    <a:pt x="94" y="403"/>
                    <a:pt x="218" y="403"/>
                  </a:cubicBezTo>
                  <a:lnTo>
                    <a:pt x="5305" y="403"/>
                  </a:lnTo>
                  <a:cubicBezTo>
                    <a:pt x="5398" y="403"/>
                    <a:pt x="5491" y="310"/>
                    <a:pt x="5491" y="217"/>
                  </a:cubicBezTo>
                  <a:cubicBezTo>
                    <a:pt x="5491" y="93"/>
                    <a:pt x="5398" y="0"/>
                    <a:pt x="53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6" name="Google Shape;12926;p24"/>
            <p:cNvSpPr/>
            <p:nvPr/>
          </p:nvSpPr>
          <p:spPr>
            <a:xfrm>
              <a:off x="4851100" y="3247600"/>
              <a:ext cx="140400" cy="10875"/>
            </a:xfrm>
            <a:custGeom>
              <a:avLst/>
              <a:gdLst/>
              <a:ahLst/>
              <a:cxnLst/>
              <a:rect l="l" t="t" r="r" b="b"/>
              <a:pathLst>
                <a:path w="5616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5367" y="435"/>
                  </a:lnTo>
                  <a:cubicBezTo>
                    <a:pt x="5615" y="435"/>
                    <a:pt x="5615" y="1"/>
                    <a:pt x="5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27" name="Google Shape;12927;p24"/>
          <p:cNvGrpSpPr/>
          <p:nvPr/>
        </p:nvGrpSpPr>
        <p:grpSpPr>
          <a:xfrm>
            <a:off x="3227595" y="2293141"/>
            <a:ext cx="349000" cy="285450"/>
            <a:chOff x="3195450" y="3094050"/>
            <a:chExt cx="349000" cy="285450"/>
          </a:xfrm>
        </p:grpSpPr>
        <p:sp>
          <p:nvSpPr>
            <p:cNvPr id="12928" name="Google Shape;12928;p24"/>
            <p:cNvSpPr/>
            <p:nvPr/>
          </p:nvSpPr>
          <p:spPr>
            <a:xfrm>
              <a:off x="3392175" y="3132825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1"/>
                  </a:moveTo>
                  <a:cubicBezTo>
                    <a:pt x="1" y="1"/>
                    <a:pt x="256" y="302"/>
                    <a:pt x="397" y="302"/>
                  </a:cubicBezTo>
                  <a:cubicBezTo>
                    <a:pt x="442" y="302"/>
                    <a:pt x="476" y="270"/>
                    <a:pt x="476" y="187"/>
                  </a:cubicBezTo>
                  <a:cubicBezTo>
                    <a:pt x="476" y="94"/>
                    <a:pt x="383" y="1"/>
                    <a:pt x="2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29" name="Google Shape;12929;p24"/>
            <p:cNvSpPr/>
            <p:nvPr/>
          </p:nvSpPr>
          <p:spPr>
            <a:xfrm>
              <a:off x="3392025" y="3179350"/>
              <a:ext cx="12050" cy="7900"/>
            </a:xfrm>
            <a:custGeom>
              <a:avLst/>
              <a:gdLst/>
              <a:ahLst/>
              <a:cxnLst/>
              <a:rect l="l" t="t" r="r" b="b"/>
              <a:pathLst>
                <a:path w="482" h="316" extrusionOk="0">
                  <a:moveTo>
                    <a:pt x="264" y="1"/>
                  </a:moveTo>
                  <a:cubicBezTo>
                    <a:pt x="1" y="1"/>
                    <a:pt x="274" y="316"/>
                    <a:pt x="412" y="316"/>
                  </a:cubicBezTo>
                  <a:cubicBezTo>
                    <a:pt x="453" y="316"/>
                    <a:pt x="482" y="289"/>
                    <a:pt x="482" y="218"/>
                  </a:cubicBezTo>
                  <a:cubicBezTo>
                    <a:pt x="482" y="94"/>
                    <a:pt x="389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0" name="Google Shape;12930;p24"/>
            <p:cNvSpPr/>
            <p:nvPr/>
          </p:nvSpPr>
          <p:spPr>
            <a:xfrm>
              <a:off x="3392175" y="3226675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0"/>
                  </a:moveTo>
                  <a:cubicBezTo>
                    <a:pt x="1" y="0"/>
                    <a:pt x="239" y="301"/>
                    <a:pt x="384" y="301"/>
                  </a:cubicBezTo>
                  <a:cubicBezTo>
                    <a:pt x="431" y="301"/>
                    <a:pt x="468" y="270"/>
                    <a:pt x="476" y="186"/>
                  </a:cubicBezTo>
                  <a:cubicBezTo>
                    <a:pt x="476" y="93"/>
                    <a:pt x="383" y="0"/>
                    <a:pt x="2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1" name="Google Shape;12931;p24"/>
            <p:cNvSpPr/>
            <p:nvPr/>
          </p:nvSpPr>
          <p:spPr>
            <a:xfrm>
              <a:off x="3195450" y="3094050"/>
              <a:ext cx="349000" cy="285450"/>
            </a:xfrm>
            <a:custGeom>
              <a:avLst/>
              <a:gdLst/>
              <a:ahLst/>
              <a:cxnLst/>
              <a:rect l="l" t="t" r="r" b="b"/>
              <a:pathLst>
                <a:path w="13960" h="11418" extrusionOk="0">
                  <a:moveTo>
                    <a:pt x="4343" y="1707"/>
                  </a:moveTo>
                  <a:cubicBezTo>
                    <a:pt x="5553" y="1707"/>
                    <a:pt x="6359" y="2917"/>
                    <a:pt x="5925" y="4033"/>
                  </a:cubicBezTo>
                  <a:cubicBezTo>
                    <a:pt x="5863" y="3630"/>
                    <a:pt x="5770" y="3227"/>
                    <a:pt x="5615" y="2824"/>
                  </a:cubicBezTo>
                  <a:cubicBezTo>
                    <a:pt x="5584" y="2699"/>
                    <a:pt x="5491" y="2606"/>
                    <a:pt x="5367" y="2544"/>
                  </a:cubicBezTo>
                  <a:cubicBezTo>
                    <a:pt x="5323" y="2522"/>
                    <a:pt x="5271" y="2512"/>
                    <a:pt x="5217" y="2512"/>
                  </a:cubicBezTo>
                  <a:cubicBezTo>
                    <a:pt x="5119" y="2512"/>
                    <a:pt x="5013" y="2546"/>
                    <a:pt x="4932" y="2606"/>
                  </a:cubicBezTo>
                  <a:cubicBezTo>
                    <a:pt x="4839" y="2668"/>
                    <a:pt x="4715" y="2730"/>
                    <a:pt x="4622" y="2824"/>
                  </a:cubicBezTo>
                  <a:cubicBezTo>
                    <a:pt x="4560" y="2886"/>
                    <a:pt x="4467" y="2917"/>
                    <a:pt x="4343" y="2948"/>
                  </a:cubicBezTo>
                  <a:cubicBezTo>
                    <a:pt x="4250" y="2948"/>
                    <a:pt x="4157" y="2886"/>
                    <a:pt x="4064" y="2824"/>
                  </a:cubicBezTo>
                  <a:cubicBezTo>
                    <a:pt x="3964" y="2723"/>
                    <a:pt x="3722" y="2502"/>
                    <a:pt x="3486" y="2502"/>
                  </a:cubicBezTo>
                  <a:cubicBezTo>
                    <a:pt x="3429" y="2502"/>
                    <a:pt x="3373" y="2514"/>
                    <a:pt x="3319" y="2544"/>
                  </a:cubicBezTo>
                  <a:cubicBezTo>
                    <a:pt x="3195" y="2606"/>
                    <a:pt x="3133" y="2699"/>
                    <a:pt x="3071" y="2824"/>
                  </a:cubicBezTo>
                  <a:cubicBezTo>
                    <a:pt x="2916" y="3196"/>
                    <a:pt x="2823" y="3599"/>
                    <a:pt x="2761" y="4033"/>
                  </a:cubicBezTo>
                  <a:cubicBezTo>
                    <a:pt x="2668" y="3816"/>
                    <a:pt x="2637" y="3599"/>
                    <a:pt x="2637" y="3413"/>
                  </a:cubicBezTo>
                  <a:cubicBezTo>
                    <a:pt x="2637" y="2451"/>
                    <a:pt x="3413" y="1707"/>
                    <a:pt x="4343" y="1707"/>
                  </a:cubicBezTo>
                  <a:close/>
                  <a:moveTo>
                    <a:pt x="5181" y="2948"/>
                  </a:moveTo>
                  <a:cubicBezTo>
                    <a:pt x="5212" y="2979"/>
                    <a:pt x="5212" y="2979"/>
                    <a:pt x="5212" y="3010"/>
                  </a:cubicBezTo>
                  <a:cubicBezTo>
                    <a:pt x="5398" y="3444"/>
                    <a:pt x="5491" y="3909"/>
                    <a:pt x="5553" y="4374"/>
                  </a:cubicBezTo>
                  <a:cubicBezTo>
                    <a:pt x="5615" y="4995"/>
                    <a:pt x="5367" y="5584"/>
                    <a:pt x="4839" y="5925"/>
                  </a:cubicBezTo>
                  <a:cubicBezTo>
                    <a:pt x="4684" y="6019"/>
                    <a:pt x="4506" y="6065"/>
                    <a:pt x="4328" y="6065"/>
                  </a:cubicBezTo>
                  <a:cubicBezTo>
                    <a:pt x="4149" y="6065"/>
                    <a:pt x="3971" y="6019"/>
                    <a:pt x="3816" y="5925"/>
                  </a:cubicBezTo>
                  <a:cubicBezTo>
                    <a:pt x="3319" y="5584"/>
                    <a:pt x="3040" y="4995"/>
                    <a:pt x="3133" y="4374"/>
                  </a:cubicBezTo>
                  <a:cubicBezTo>
                    <a:pt x="3164" y="3909"/>
                    <a:pt x="3257" y="3444"/>
                    <a:pt x="3444" y="3010"/>
                  </a:cubicBezTo>
                  <a:cubicBezTo>
                    <a:pt x="3444" y="2979"/>
                    <a:pt x="3475" y="2948"/>
                    <a:pt x="3475" y="2948"/>
                  </a:cubicBezTo>
                  <a:cubicBezTo>
                    <a:pt x="3599" y="3010"/>
                    <a:pt x="3692" y="3072"/>
                    <a:pt x="3785" y="3165"/>
                  </a:cubicBezTo>
                  <a:cubicBezTo>
                    <a:pt x="3940" y="3289"/>
                    <a:pt x="4126" y="3351"/>
                    <a:pt x="4343" y="3351"/>
                  </a:cubicBezTo>
                  <a:cubicBezTo>
                    <a:pt x="4529" y="3351"/>
                    <a:pt x="4715" y="3289"/>
                    <a:pt x="4870" y="3165"/>
                  </a:cubicBezTo>
                  <a:cubicBezTo>
                    <a:pt x="4963" y="3072"/>
                    <a:pt x="5057" y="3010"/>
                    <a:pt x="5181" y="2948"/>
                  </a:cubicBezTo>
                  <a:close/>
                  <a:moveTo>
                    <a:pt x="4746" y="6391"/>
                  </a:moveTo>
                  <a:cubicBezTo>
                    <a:pt x="4746" y="6546"/>
                    <a:pt x="4839" y="6701"/>
                    <a:pt x="4963" y="6763"/>
                  </a:cubicBezTo>
                  <a:lnTo>
                    <a:pt x="6142" y="7197"/>
                  </a:lnTo>
                  <a:cubicBezTo>
                    <a:pt x="6266" y="7259"/>
                    <a:pt x="6359" y="7352"/>
                    <a:pt x="6390" y="7476"/>
                  </a:cubicBezTo>
                  <a:cubicBezTo>
                    <a:pt x="6421" y="7476"/>
                    <a:pt x="6421" y="7507"/>
                    <a:pt x="6421" y="7538"/>
                  </a:cubicBezTo>
                  <a:lnTo>
                    <a:pt x="2172" y="7538"/>
                  </a:lnTo>
                  <a:cubicBezTo>
                    <a:pt x="2172" y="7507"/>
                    <a:pt x="2203" y="7476"/>
                    <a:pt x="2203" y="7476"/>
                  </a:cubicBezTo>
                  <a:cubicBezTo>
                    <a:pt x="2265" y="7352"/>
                    <a:pt x="2358" y="7259"/>
                    <a:pt x="2482" y="7228"/>
                  </a:cubicBezTo>
                  <a:lnTo>
                    <a:pt x="3630" y="6763"/>
                  </a:lnTo>
                  <a:cubicBezTo>
                    <a:pt x="3785" y="6701"/>
                    <a:pt x="3878" y="6577"/>
                    <a:pt x="3878" y="6422"/>
                  </a:cubicBezTo>
                  <a:lnTo>
                    <a:pt x="3878" y="6391"/>
                  </a:lnTo>
                  <a:cubicBezTo>
                    <a:pt x="4002" y="6422"/>
                    <a:pt x="4188" y="6453"/>
                    <a:pt x="4343" y="6453"/>
                  </a:cubicBezTo>
                  <a:cubicBezTo>
                    <a:pt x="4467" y="6453"/>
                    <a:pt x="4622" y="6453"/>
                    <a:pt x="4746" y="6391"/>
                  </a:cubicBezTo>
                  <a:close/>
                  <a:moveTo>
                    <a:pt x="8314" y="9462"/>
                  </a:moveTo>
                  <a:lnTo>
                    <a:pt x="8500" y="11013"/>
                  </a:lnTo>
                  <a:lnTo>
                    <a:pt x="5491" y="11013"/>
                  </a:lnTo>
                  <a:lnTo>
                    <a:pt x="5708" y="9462"/>
                  </a:lnTo>
                  <a:close/>
                  <a:moveTo>
                    <a:pt x="745" y="1"/>
                  </a:moveTo>
                  <a:cubicBezTo>
                    <a:pt x="311" y="1"/>
                    <a:pt x="0" y="342"/>
                    <a:pt x="0" y="745"/>
                  </a:cubicBezTo>
                  <a:lnTo>
                    <a:pt x="0" y="8717"/>
                  </a:lnTo>
                  <a:cubicBezTo>
                    <a:pt x="0" y="9120"/>
                    <a:pt x="311" y="9462"/>
                    <a:pt x="745" y="9462"/>
                  </a:cubicBezTo>
                  <a:lnTo>
                    <a:pt x="5274" y="9462"/>
                  </a:lnTo>
                  <a:lnTo>
                    <a:pt x="5057" y="11013"/>
                  </a:lnTo>
                  <a:lnTo>
                    <a:pt x="4374" y="11013"/>
                  </a:lnTo>
                  <a:cubicBezTo>
                    <a:pt x="4157" y="11044"/>
                    <a:pt x="4157" y="11385"/>
                    <a:pt x="4374" y="11416"/>
                  </a:cubicBezTo>
                  <a:lnTo>
                    <a:pt x="9554" y="11416"/>
                  </a:lnTo>
                  <a:cubicBezTo>
                    <a:pt x="9561" y="11417"/>
                    <a:pt x="9568" y="11417"/>
                    <a:pt x="9575" y="11417"/>
                  </a:cubicBezTo>
                  <a:cubicBezTo>
                    <a:pt x="9765" y="11417"/>
                    <a:pt x="9765" y="11011"/>
                    <a:pt x="9575" y="11011"/>
                  </a:cubicBezTo>
                  <a:cubicBezTo>
                    <a:pt x="9568" y="11011"/>
                    <a:pt x="9561" y="11012"/>
                    <a:pt x="9554" y="11013"/>
                  </a:cubicBezTo>
                  <a:lnTo>
                    <a:pt x="8872" y="11013"/>
                  </a:lnTo>
                  <a:lnTo>
                    <a:pt x="8655" y="9462"/>
                  </a:lnTo>
                  <a:lnTo>
                    <a:pt x="13184" y="9462"/>
                  </a:lnTo>
                  <a:cubicBezTo>
                    <a:pt x="13618" y="9462"/>
                    <a:pt x="13959" y="9120"/>
                    <a:pt x="13959" y="8717"/>
                  </a:cubicBezTo>
                  <a:lnTo>
                    <a:pt x="13959" y="745"/>
                  </a:lnTo>
                  <a:cubicBezTo>
                    <a:pt x="13959" y="342"/>
                    <a:pt x="13618" y="1"/>
                    <a:pt x="13184" y="1"/>
                  </a:cubicBezTo>
                  <a:lnTo>
                    <a:pt x="3940" y="1"/>
                  </a:lnTo>
                  <a:cubicBezTo>
                    <a:pt x="3661" y="1"/>
                    <a:pt x="3661" y="435"/>
                    <a:pt x="3940" y="435"/>
                  </a:cubicBezTo>
                  <a:lnTo>
                    <a:pt x="13246" y="435"/>
                  </a:lnTo>
                  <a:cubicBezTo>
                    <a:pt x="13432" y="435"/>
                    <a:pt x="13587" y="559"/>
                    <a:pt x="13587" y="745"/>
                  </a:cubicBezTo>
                  <a:lnTo>
                    <a:pt x="13587" y="7569"/>
                  </a:lnTo>
                  <a:lnTo>
                    <a:pt x="11198" y="7569"/>
                  </a:lnTo>
                  <a:cubicBezTo>
                    <a:pt x="11074" y="7569"/>
                    <a:pt x="10981" y="7663"/>
                    <a:pt x="10981" y="7787"/>
                  </a:cubicBezTo>
                  <a:cubicBezTo>
                    <a:pt x="10981" y="7880"/>
                    <a:pt x="11074" y="7973"/>
                    <a:pt x="11198" y="7973"/>
                  </a:cubicBezTo>
                  <a:lnTo>
                    <a:pt x="13587" y="7973"/>
                  </a:lnTo>
                  <a:lnTo>
                    <a:pt x="13587" y="8717"/>
                  </a:lnTo>
                  <a:cubicBezTo>
                    <a:pt x="13587" y="8903"/>
                    <a:pt x="13432" y="9027"/>
                    <a:pt x="13246" y="9027"/>
                  </a:cubicBezTo>
                  <a:lnTo>
                    <a:pt x="776" y="9027"/>
                  </a:lnTo>
                  <a:cubicBezTo>
                    <a:pt x="590" y="9027"/>
                    <a:pt x="435" y="8903"/>
                    <a:pt x="435" y="8717"/>
                  </a:cubicBezTo>
                  <a:lnTo>
                    <a:pt x="435" y="7973"/>
                  </a:lnTo>
                  <a:lnTo>
                    <a:pt x="10361" y="7973"/>
                  </a:lnTo>
                  <a:cubicBezTo>
                    <a:pt x="10485" y="7973"/>
                    <a:pt x="10578" y="7880"/>
                    <a:pt x="10578" y="7787"/>
                  </a:cubicBezTo>
                  <a:cubicBezTo>
                    <a:pt x="10578" y="7663"/>
                    <a:pt x="10485" y="7569"/>
                    <a:pt x="10361" y="7569"/>
                  </a:cubicBezTo>
                  <a:lnTo>
                    <a:pt x="6887" y="7569"/>
                  </a:lnTo>
                  <a:cubicBezTo>
                    <a:pt x="6856" y="7507"/>
                    <a:pt x="6825" y="7414"/>
                    <a:pt x="6794" y="7321"/>
                  </a:cubicBezTo>
                  <a:cubicBezTo>
                    <a:pt x="6701" y="7104"/>
                    <a:pt x="6514" y="6949"/>
                    <a:pt x="6297" y="6856"/>
                  </a:cubicBezTo>
                  <a:lnTo>
                    <a:pt x="5150" y="6391"/>
                  </a:lnTo>
                  <a:lnTo>
                    <a:pt x="5150" y="6236"/>
                  </a:lnTo>
                  <a:cubicBezTo>
                    <a:pt x="5150" y="6236"/>
                    <a:pt x="5150" y="6205"/>
                    <a:pt x="5150" y="6205"/>
                  </a:cubicBezTo>
                  <a:cubicBezTo>
                    <a:pt x="5584" y="5863"/>
                    <a:pt x="5894" y="5367"/>
                    <a:pt x="5925" y="4778"/>
                  </a:cubicBezTo>
                  <a:cubicBezTo>
                    <a:pt x="5925" y="4778"/>
                    <a:pt x="5925" y="4778"/>
                    <a:pt x="5956" y="4747"/>
                  </a:cubicBezTo>
                  <a:cubicBezTo>
                    <a:pt x="7095" y="3392"/>
                    <a:pt x="6126" y="1303"/>
                    <a:pt x="4351" y="1303"/>
                  </a:cubicBezTo>
                  <a:cubicBezTo>
                    <a:pt x="4338" y="1303"/>
                    <a:pt x="4325" y="1303"/>
                    <a:pt x="4312" y="1304"/>
                  </a:cubicBezTo>
                  <a:cubicBezTo>
                    <a:pt x="2513" y="1304"/>
                    <a:pt x="1551" y="3413"/>
                    <a:pt x="2699" y="4778"/>
                  </a:cubicBezTo>
                  <a:cubicBezTo>
                    <a:pt x="2761" y="5336"/>
                    <a:pt x="3009" y="5832"/>
                    <a:pt x="3444" y="6174"/>
                  </a:cubicBezTo>
                  <a:lnTo>
                    <a:pt x="3444" y="6391"/>
                  </a:lnTo>
                  <a:lnTo>
                    <a:pt x="2265" y="6856"/>
                  </a:lnTo>
                  <a:cubicBezTo>
                    <a:pt x="2079" y="6949"/>
                    <a:pt x="1893" y="7104"/>
                    <a:pt x="1800" y="7321"/>
                  </a:cubicBezTo>
                  <a:cubicBezTo>
                    <a:pt x="1769" y="7414"/>
                    <a:pt x="1737" y="7476"/>
                    <a:pt x="1706" y="7569"/>
                  </a:cubicBezTo>
                  <a:lnTo>
                    <a:pt x="404" y="7569"/>
                  </a:lnTo>
                  <a:lnTo>
                    <a:pt x="404" y="745"/>
                  </a:lnTo>
                  <a:cubicBezTo>
                    <a:pt x="404" y="559"/>
                    <a:pt x="559" y="435"/>
                    <a:pt x="745" y="435"/>
                  </a:cubicBezTo>
                  <a:lnTo>
                    <a:pt x="3071" y="435"/>
                  </a:lnTo>
                  <a:cubicBezTo>
                    <a:pt x="3319" y="435"/>
                    <a:pt x="3319" y="1"/>
                    <a:pt x="30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2" name="Google Shape;12932;p24"/>
            <p:cNvSpPr/>
            <p:nvPr/>
          </p:nvSpPr>
          <p:spPr>
            <a:xfrm>
              <a:off x="3411800" y="3132825"/>
              <a:ext cx="103175" cy="10125"/>
            </a:xfrm>
            <a:custGeom>
              <a:avLst/>
              <a:gdLst/>
              <a:ahLst/>
              <a:cxnLst/>
              <a:rect l="l" t="t" r="r" b="b"/>
              <a:pathLst>
                <a:path w="4127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3878" y="404"/>
                  </a:lnTo>
                  <a:cubicBezTo>
                    <a:pt x="4126" y="404"/>
                    <a:pt x="4126" y="1"/>
                    <a:pt x="38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3" name="Google Shape;12933;p24"/>
            <p:cNvSpPr/>
            <p:nvPr/>
          </p:nvSpPr>
          <p:spPr>
            <a:xfrm>
              <a:off x="3413350" y="3153000"/>
              <a:ext cx="55100" cy="10100"/>
            </a:xfrm>
            <a:custGeom>
              <a:avLst/>
              <a:gdLst/>
              <a:ahLst/>
              <a:cxnLst/>
              <a:rect l="l" t="t" r="r" b="b"/>
              <a:pathLst>
                <a:path w="2204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0"/>
                    <a:pt x="94" y="404"/>
                    <a:pt x="218" y="404"/>
                  </a:cubicBezTo>
                  <a:lnTo>
                    <a:pt x="2017" y="404"/>
                  </a:lnTo>
                  <a:cubicBezTo>
                    <a:pt x="2110" y="404"/>
                    <a:pt x="2203" y="310"/>
                    <a:pt x="2203" y="186"/>
                  </a:cubicBezTo>
                  <a:cubicBezTo>
                    <a:pt x="2203" y="93"/>
                    <a:pt x="2110" y="0"/>
                    <a:pt x="20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4" name="Google Shape;12934;p24"/>
            <p:cNvSpPr/>
            <p:nvPr/>
          </p:nvSpPr>
          <p:spPr>
            <a:xfrm>
              <a:off x="3413350" y="3178575"/>
              <a:ext cx="100075" cy="10125"/>
            </a:xfrm>
            <a:custGeom>
              <a:avLst/>
              <a:gdLst/>
              <a:ahLst/>
              <a:cxnLst/>
              <a:rect l="l" t="t" r="r" b="b"/>
              <a:pathLst>
                <a:path w="4003" h="405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3816" y="404"/>
                  </a:lnTo>
                  <a:cubicBezTo>
                    <a:pt x="3909" y="404"/>
                    <a:pt x="4002" y="311"/>
                    <a:pt x="4002" y="218"/>
                  </a:cubicBezTo>
                  <a:cubicBezTo>
                    <a:pt x="4002" y="94"/>
                    <a:pt x="3909" y="1"/>
                    <a:pt x="38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5" name="Google Shape;12935;p24"/>
            <p:cNvSpPr/>
            <p:nvPr/>
          </p:nvSpPr>
          <p:spPr>
            <a:xfrm>
              <a:off x="3411800" y="3198750"/>
              <a:ext cx="58200" cy="10875"/>
            </a:xfrm>
            <a:custGeom>
              <a:avLst/>
              <a:gdLst/>
              <a:ahLst/>
              <a:cxnLst/>
              <a:rect l="l" t="t" r="r" b="b"/>
              <a:pathLst>
                <a:path w="2328" h="435" extrusionOk="0">
                  <a:moveTo>
                    <a:pt x="280" y="0"/>
                  </a:moveTo>
                  <a:cubicBezTo>
                    <a:pt x="1" y="0"/>
                    <a:pt x="1" y="435"/>
                    <a:pt x="280" y="435"/>
                  </a:cubicBezTo>
                  <a:lnTo>
                    <a:pt x="2079" y="435"/>
                  </a:lnTo>
                  <a:cubicBezTo>
                    <a:pt x="2327" y="435"/>
                    <a:pt x="2327" y="0"/>
                    <a:pt x="20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6" name="Google Shape;12936;p24"/>
            <p:cNvSpPr/>
            <p:nvPr/>
          </p:nvSpPr>
          <p:spPr>
            <a:xfrm>
              <a:off x="3413350" y="3225125"/>
              <a:ext cx="100075" cy="10100"/>
            </a:xfrm>
            <a:custGeom>
              <a:avLst/>
              <a:gdLst/>
              <a:ahLst/>
              <a:cxnLst/>
              <a:rect l="l" t="t" r="r" b="b"/>
              <a:pathLst>
                <a:path w="4003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0"/>
                    <a:pt x="94" y="403"/>
                    <a:pt x="218" y="403"/>
                  </a:cubicBezTo>
                  <a:lnTo>
                    <a:pt x="3816" y="403"/>
                  </a:lnTo>
                  <a:cubicBezTo>
                    <a:pt x="3909" y="403"/>
                    <a:pt x="4002" y="310"/>
                    <a:pt x="4002" y="186"/>
                  </a:cubicBezTo>
                  <a:cubicBezTo>
                    <a:pt x="4002" y="93"/>
                    <a:pt x="3909" y="0"/>
                    <a:pt x="38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37" name="Google Shape;12937;p24"/>
            <p:cNvSpPr/>
            <p:nvPr/>
          </p:nvSpPr>
          <p:spPr>
            <a:xfrm>
              <a:off x="3413350" y="3245275"/>
              <a:ext cx="55100" cy="10100"/>
            </a:xfrm>
            <a:custGeom>
              <a:avLst/>
              <a:gdLst/>
              <a:ahLst/>
              <a:cxnLst/>
              <a:rect l="l" t="t" r="r" b="b"/>
              <a:pathLst>
                <a:path w="2204" h="404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2017" y="404"/>
                  </a:lnTo>
                  <a:cubicBezTo>
                    <a:pt x="2110" y="404"/>
                    <a:pt x="2203" y="311"/>
                    <a:pt x="2203" y="218"/>
                  </a:cubicBezTo>
                  <a:cubicBezTo>
                    <a:pt x="2203" y="94"/>
                    <a:pt x="2110" y="1"/>
                    <a:pt x="20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38" name="Google Shape;12938;p24"/>
          <p:cNvGrpSpPr/>
          <p:nvPr/>
        </p:nvGrpSpPr>
        <p:grpSpPr>
          <a:xfrm>
            <a:off x="2440773" y="2262529"/>
            <a:ext cx="349775" cy="346675"/>
            <a:chOff x="2443225" y="3063825"/>
            <a:chExt cx="349775" cy="346675"/>
          </a:xfrm>
        </p:grpSpPr>
        <p:sp>
          <p:nvSpPr>
            <p:cNvPr id="12939" name="Google Shape;12939;p24"/>
            <p:cNvSpPr/>
            <p:nvPr/>
          </p:nvSpPr>
          <p:spPr>
            <a:xfrm>
              <a:off x="2477350" y="3319725"/>
              <a:ext cx="281525" cy="90775"/>
            </a:xfrm>
            <a:custGeom>
              <a:avLst/>
              <a:gdLst/>
              <a:ahLst/>
              <a:cxnLst/>
              <a:rect l="l" t="t" r="r" b="b"/>
              <a:pathLst>
                <a:path w="11261" h="3631" extrusionOk="0">
                  <a:moveTo>
                    <a:pt x="993" y="1334"/>
                  </a:moveTo>
                  <a:lnTo>
                    <a:pt x="993" y="3226"/>
                  </a:lnTo>
                  <a:lnTo>
                    <a:pt x="466" y="3226"/>
                  </a:lnTo>
                  <a:cubicBezTo>
                    <a:pt x="435" y="3226"/>
                    <a:pt x="435" y="3195"/>
                    <a:pt x="404" y="3164"/>
                  </a:cubicBezTo>
                  <a:lnTo>
                    <a:pt x="404" y="1613"/>
                  </a:lnTo>
                  <a:cubicBezTo>
                    <a:pt x="404" y="1458"/>
                    <a:pt x="528" y="1334"/>
                    <a:pt x="683" y="1334"/>
                  </a:cubicBezTo>
                  <a:close/>
                  <a:moveTo>
                    <a:pt x="9523" y="404"/>
                  </a:moveTo>
                  <a:cubicBezTo>
                    <a:pt x="9710" y="404"/>
                    <a:pt x="9896" y="590"/>
                    <a:pt x="9896" y="776"/>
                  </a:cubicBezTo>
                  <a:lnTo>
                    <a:pt x="9896" y="3226"/>
                  </a:lnTo>
                  <a:lnTo>
                    <a:pt x="5832" y="3226"/>
                  </a:lnTo>
                  <a:lnTo>
                    <a:pt x="5832" y="776"/>
                  </a:lnTo>
                  <a:cubicBezTo>
                    <a:pt x="5832" y="590"/>
                    <a:pt x="5987" y="404"/>
                    <a:pt x="6204" y="404"/>
                  </a:cubicBezTo>
                  <a:close/>
                  <a:moveTo>
                    <a:pt x="10578" y="1334"/>
                  </a:moveTo>
                  <a:cubicBezTo>
                    <a:pt x="10733" y="1334"/>
                    <a:pt x="10857" y="1427"/>
                    <a:pt x="10857" y="1582"/>
                  </a:cubicBezTo>
                  <a:lnTo>
                    <a:pt x="10857" y="3164"/>
                  </a:lnTo>
                  <a:cubicBezTo>
                    <a:pt x="10857" y="3195"/>
                    <a:pt x="10826" y="3226"/>
                    <a:pt x="10795" y="3226"/>
                  </a:cubicBezTo>
                  <a:lnTo>
                    <a:pt x="10268" y="3226"/>
                  </a:lnTo>
                  <a:lnTo>
                    <a:pt x="10268" y="1334"/>
                  </a:lnTo>
                  <a:close/>
                  <a:moveTo>
                    <a:pt x="1769" y="0"/>
                  </a:moveTo>
                  <a:cubicBezTo>
                    <a:pt x="1334" y="0"/>
                    <a:pt x="993" y="342"/>
                    <a:pt x="993" y="776"/>
                  </a:cubicBezTo>
                  <a:lnTo>
                    <a:pt x="993" y="900"/>
                  </a:lnTo>
                  <a:lnTo>
                    <a:pt x="683" y="900"/>
                  </a:lnTo>
                  <a:cubicBezTo>
                    <a:pt x="311" y="900"/>
                    <a:pt x="1" y="1210"/>
                    <a:pt x="1" y="1582"/>
                  </a:cubicBezTo>
                  <a:lnTo>
                    <a:pt x="1" y="3164"/>
                  </a:lnTo>
                  <a:cubicBezTo>
                    <a:pt x="1" y="3412"/>
                    <a:pt x="218" y="3630"/>
                    <a:pt x="466" y="3630"/>
                  </a:cubicBezTo>
                  <a:lnTo>
                    <a:pt x="2885" y="3630"/>
                  </a:lnTo>
                  <a:cubicBezTo>
                    <a:pt x="2892" y="3631"/>
                    <a:pt x="2898" y="3631"/>
                    <a:pt x="2904" y="3631"/>
                  </a:cubicBezTo>
                  <a:cubicBezTo>
                    <a:pt x="3096" y="3631"/>
                    <a:pt x="3096" y="3194"/>
                    <a:pt x="2904" y="3194"/>
                  </a:cubicBezTo>
                  <a:cubicBezTo>
                    <a:pt x="2898" y="3194"/>
                    <a:pt x="2892" y="3194"/>
                    <a:pt x="2885" y="3195"/>
                  </a:cubicBezTo>
                  <a:lnTo>
                    <a:pt x="1396" y="3195"/>
                  </a:lnTo>
                  <a:lnTo>
                    <a:pt x="1396" y="776"/>
                  </a:lnTo>
                  <a:cubicBezTo>
                    <a:pt x="1396" y="590"/>
                    <a:pt x="1551" y="404"/>
                    <a:pt x="1769" y="404"/>
                  </a:cubicBezTo>
                  <a:lnTo>
                    <a:pt x="5057" y="404"/>
                  </a:lnTo>
                  <a:cubicBezTo>
                    <a:pt x="5274" y="404"/>
                    <a:pt x="5429" y="590"/>
                    <a:pt x="5429" y="776"/>
                  </a:cubicBezTo>
                  <a:lnTo>
                    <a:pt x="5429" y="3226"/>
                  </a:lnTo>
                  <a:lnTo>
                    <a:pt x="3723" y="3226"/>
                  </a:lnTo>
                  <a:cubicBezTo>
                    <a:pt x="3708" y="3223"/>
                    <a:pt x="3694" y="3221"/>
                    <a:pt x="3682" y="3221"/>
                  </a:cubicBezTo>
                  <a:cubicBezTo>
                    <a:pt x="3482" y="3221"/>
                    <a:pt x="3489" y="3631"/>
                    <a:pt x="3701" y="3631"/>
                  </a:cubicBezTo>
                  <a:cubicBezTo>
                    <a:pt x="3708" y="3631"/>
                    <a:pt x="3715" y="3631"/>
                    <a:pt x="3723" y="3630"/>
                  </a:cubicBezTo>
                  <a:lnTo>
                    <a:pt x="10795" y="3630"/>
                  </a:lnTo>
                  <a:cubicBezTo>
                    <a:pt x="11043" y="3630"/>
                    <a:pt x="11261" y="3412"/>
                    <a:pt x="11261" y="3164"/>
                  </a:cubicBezTo>
                  <a:lnTo>
                    <a:pt x="11261" y="1582"/>
                  </a:lnTo>
                  <a:cubicBezTo>
                    <a:pt x="11261" y="1210"/>
                    <a:pt x="10950" y="900"/>
                    <a:pt x="10578" y="900"/>
                  </a:cubicBezTo>
                  <a:lnTo>
                    <a:pt x="10578" y="931"/>
                  </a:lnTo>
                  <a:lnTo>
                    <a:pt x="10268" y="931"/>
                  </a:lnTo>
                  <a:lnTo>
                    <a:pt x="10268" y="776"/>
                  </a:lnTo>
                  <a:cubicBezTo>
                    <a:pt x="10268" y="342"/>
                    <a:pt x="9927" y="0"/>
                    <a:pt x="9492" y="0"/>
                  </a:cubicBezTo>
                  <a:lnTo>
                    <a:pt x="6173" y="0"/>
                  </a:lnTo>
                  <a:cubicBezTo>
                    <a:pt x="5987" y="0"/>
                    <a:pt x="5770" y="93"/>
                    <a:pt x="5615" y="249"/>
                  </a:cubicBezTo>
                  <a:cubicBezTo>
                    <a:pt x="5491" y="93"/>
                    <a:pt x="5274" y="0"/>
                    <a:pt x="50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0" name="Google Shape;12940;p24"/>
            <p:cNvSpPr/>
            <p:nvPr/>
          </p:nvSpPr>
          <p:spPr>
            <a:xfrm>
              <a:off x="2443225" y="3063825"/>
              <a:ext cx="349775" cy="225725"/>
            </a:xfrm>
            <a:custGeom>
              <a:avLst/>
              <a:gdLst/>
              <a:ahLst/>
              <a:cxnLst/>
              <a:rect l="l" t="t" r="r" b="b"/>
              <a:pathLst>
                <a:path w="13991" h="9029" extrusionOk="0">
                  <a:moveTo>
                    <a:pt x="7059" y="2236"/>
                  </a:moveTo>
                  <a:cubicBezTo>
                    <a:pt x="7896" y="2236"/>
                    <a:pt x="8596" y="2923"/>
                    <a:pt x="8624" y="3784"/>
                  </a:cubicBezTo>
                  <a:cubicBezTo>
                    <a:pt x="8624" y="3971"/>
                    <a:pt x="8593" y="4157"/>
                    <a:pt x="8531" y="4312"/>
                  </a:cubicBezTo>
                  <a:cubicBezTo>
                    <a:pt x="8469" y="3939"/>
                    <a:pt x="8376" y="3567"/>
                    <a:pt x="8221" y="3226"/>
                  </a:cubicBezTo>
                  <a:cubicBezTo>
                    <a:pt x="8190" y="3102"/>
                    <a:pt x="8097" y="3040"/>
                    <a:pt x="8004" y="2978"/>
                  </a:cubicBezTo>
                  <a:cubicBezTo>
                    <a:pt x="7978" y="2953"/>
                    <a:pt x="7933" y="2922"/>
                    <a:pt x="7856" y="2922"/>
                  </a:cubicBezTo>
                  <a:cubicBezTo>
                    <a:pt x="7744" y="2922"/>
                    <a:pt x="7566" y="2987"/>
                    <a:pt x="7290" y="3226"/>
                  </a:cubicBezTo>
                  <a:cubicBezTo>
                    <a:pt x="7228" y="3288"/>
                    <a:pt x="7135" y="3319"/>
                    <a:pt x="7042" y="3319"/>
                  </a:cubicBezTo>
                  <a:cubicBezTo>
                    <a:pt x="6949" y="3319"/>
                    <a:pt x="6856" y="3288"/>
                    <a:pt x="6763" y="3226"/>
                  </a:cubicBezTo>
                  <a:cubicBezTo>
                    <a:pt x="6689" y="3128"/>
                    <a:pt x="6460" y="2932"/>
                    <a:pt x="6229" y="2932"/>
                  </a:cubicBezTo>
                  <a:cubicBezTo>
                    <a:pt x="6168" y="2932"/>
                    <a:pt x="6107" y="2946"/>
                    <a:pt x="6049" y="2978"/>
                  </a:cubicBezTo>
                  <a:cubicBezTo>
                    <a:pt x="5956" y="3040"/>
                    <a:pt x="5894" y="3102"/>
                    <a:pt x="5832" y="3226"/>
                  </a:cubicBezTo>
                  <a:lnTo>
                    <a:pt x="5801" y="3226"/>
                  </a:lnTo>
                  <a:cubicBezTo>
                    <a:pt x="5677" y="3567"/>
                    <a:pt x="5584" y="3939"/>
                    <a:pt x="5522" y="4312"/>
                  </a:cubicBezTo>
                  <a:cubicBezTo>
                    <a:pt x="5212" y="3381"/>
                    <a:pt x="5801" y="2420"/>
                    <a:pt x="6763" y="2264"/>
                  </a:cubicBezTo>
                  <a:cubicBezTo>
                    <a:pt x="6863" y="2245"/>
                    <a:pt x="6962" y="2236"/>
                    <a:pt x="7059" y="2236"/>
                  </a:cubicBezTo>
                  <a:close/>
                  <a:moveTo>
                    <a:pt x="7818" y="3350"/>
                  </a:moveTo>
                  <a:cubicBezTo>
                    <a:pt x="7818" y="3350"/>
                    <a:pt x="7818" y="3381"/>
                    <a:pt x="7818" y="3381"/>
                  </a:cubicBezTo>
                  <a:cubicBezTo>
                    <a:pt x="8004" y="3784"/>
                    <a:pt x="8097" y="4219"/>
                    <a:pt x="8128" y="4653"/>
                  </a:cubicBezTo>
                  <a:cubicBezTo>
                    <a:pt x="8221" y="5242"/>
                    <a:pt x="7973" y="5801"/>
                    <a:pt x="7476" y="6111"/>
                  </a:cubicBezTo>
                  <a:cubicBezTo>
                    <a:pt x="7337" y="6204"/>
                    <a:pt x="7174" y="6250"/>
                    <a:pt x="7011" y="6250"/>
                  </a:cubicBezTo>
                  <a:cubicBezTo>
                    <a:pt x="6848" y="6250"/>
                    <a:pt x="6685" y="6204"/>
                    <a:pt x="6546" y="6111"/>
                  </a:cubicBezTo>
                  <a:cubicBezTo>
                    <a:pt x="6049" y="5801"/>
                    <a:pt x="5801" y="5242"/>
                    <a:pt x="5894" y="4653"/>
                  </a:cubicBezTo>
                  <a:cubicBezTo>
                    <a:pt x="5925" y="4219"/>
                    <a:pt x="6018" y="3784"/>
                    <a:pt x="6205" y="3381"/>
                  </a:cubicBezTo>
                  <a:cubicBezTo>
                    <a:pt x="6205" y="3381"/>
                    <a:pt x="6205" y="3350"/>
                    <a:pt x="6236" y="3350"/>
                  </a:cubicBezTo>
                  <a:cubicBezTo>
                    <a:pt x="6329" y="3381"/>
                    <a:pt x="6422" y="3443"/>
                    <a:pt x="6484" y="3536"/>
                  </a:cubicBezTo>
                  <a:cubicBezTo>
                    <a:pt x="6639" y="3660"/>
                    <a:pt x="6825" y="3722"/>
                    <a:pt x="7011" y="3722"/>
                  </a:cubicBezTo>
                  <a:cubicBezTo>
                    <a:pt x="7197" y="3722"/>
                    <a:pt x="7383" y="3660"/>
                    <a:pt x="7538" y="3536"/>
                  </a:cubicBezTo>
                  <a:cubicBezTo>
                    <a:pt x="7600" y="3443"/>
                    <a:pt x="7693" y="3381"/>
                    <a:pt x="7818" y="3350"/>
                  </a:cubicBezTo>
                  <a:close/>
                  <a:moveTo>
                    <a:pt x="6608" y="6607"/>
                  </a:moveTo>
                  <a:cubicBezTo>
                    <a:pt x="6732" y="6669"/>
                    <a:pt x="6887" y="6669"/>
                    <a:pt x="7011" y="6669"/>
                  </a:cubicBezTo>
                  <a:cubicBezTo>
                    <a:pt x="7135" y="6669"/>
                    <a:pt x="7290" y="6669"/>
                    <a:pt x="7414" y="6638"/>
                  </a:cubicBezTo>
                  <a:cubicBezTo>
                    <a:pt x="7414" y="6762"/>
                    <a:pt x="7507" y="6917"/>
                    <a:pt x="7631" y="6979"/>
                  </a:cubicBezTo>
                  <a:lnTo>
                    <a:pt x="8717" y="7383"/>
                  </a:lnTo>
                  <a:cubicBezTo>
                    <a:pt x="8841" y="7445"/>
                    <a:pt x="8903" y="7507"/>
                    <a:pt x="8965" y="7631"/>
                  </a:cubicBezTo>
                  <a:cubicBezTo>
                    <a:pt x="8965" y="7662"/>
                    <a:pt x="8996" y="7662"/>
                    <a:pt x="8996" y="7693"/>
                  </a:cubicBezTo>
                  <a:lnTo>
                    <a:pt x="5026" y="7693"/>
                  </a:lnTo>
                  <a:cubicBezTo>
                    <a:pt x="5026" y="7662"/>
                    <a:pt x="5026" y="7662"/>
                    <a:pt x="5057" y="7631"/>
                  </a:cubicBezTo>
                  <a:cubicBezTo>
                    <a:pt x="5088" y="7507"/>
                    <a:pt x="5181" y="7445"/>
                    <a:pt x="5274" y="7383"/>
                  </a:cubicBezTo>
                  <a:lnTo>
                    <a:pt x="6360" y="6948"/>
                  </a:lnTo>
                  <a:cubicBezTo>
                    <a:pt x="6484" y="6886"/>
                    <a:pt x="6577" y="6762"/>
                    <a:pt x="6608" y="6607"/>
                  </a:cubicBezTo>
                  <a:close/>
                  <a:moveTo>
                    <a:pt x="11850" y="1272"/>
                  </a:moveTo>
                  <a:cubicBezTo>
                    <a:pt x="11850" y="1272"/>
                    <a:pt x="11850" y="1272"/>
                    <a:pt x="11850" y="1303"/>
                  </a:cubicBezTo>
                  <a:lnTo>
                    <a:pt x="11850" y="7693"/>
                  </a:lnTo>
                  <a:lnTo>
                    <a:pt x="9431" y="7693"/>
                  </a:lnTo>
                  <a:cubicBezTo>
                    <a:pt x="9400" y="7600"/>
                    <a:pt x="9368" y="7538"/>
                    <a:pt x="9337" y="7445"/>
                  </a:cubicBezTo>
                  <a:cubicBezTo>
                    <a:pt x="9244" y="7228"/>
                    <a:pt x="9089" y="7072"/>
                    <a:pt x="8872" y="7010"/>
                  </a:cubicBezTo>
                  <a:lnTo>
                    <a:pt x="7787" y="6576"/>
                  </a:lnTo>
                  <a:lnTo>
                    <a:pt x="7787" y="6421"/>
                  </a:lnTo>
                  <a:cubicBezTo>
                    <a:pt x="8221" y="6080"/>
                    <a:pt x="8500" y="5615"/>
                    <a:pt x="8531" y="5087"/>
                  </a:cubicBezTo>
                  <a:lnTo>
                    <a:pt x="8562" y="5025"/>
                  </a:lnTo>
                  <a:cubicBezTo>
                    <a:pt x="9617" y="3722"/>
                    <a:pt x="8686" y="1799"/>
                    <a:pt x="7011" y="1799"/>
                  </a:cubicBezTo>
                  <a:cubicBezTo>
                    <a:pt x="5336" y="1799"/>
                    <a:pt x="4405" y="3722"/>
                    <a:pt x="5460" y="5025"/>
                  </a:cubicBezTo>
                  <a:cubicBezTo>
                    <a:pt x="5460" y="5056"/>
                    <a:pt x="5491" y="5056"/>
                    <a:pt x="5491" y="5087"/>
                  </a:cubicBezTo>
                  <a:cubicBezTo>
                    <a:pt x="5522" y="5583"/>
                    <a:pt x="5770" y="6049"/>
                    <a:pt x="6205" y="6390"/>
                  </a:cubicBezTo>
                  <a:lnTo>
                    <a:pt x="6205" y="6576"/>
                  </a:lnTo>
                  <a:lnTo>
                    <a:pt x="5119" y="7010"/>
                  </a:lnTo>
                  <a:cubicBezTo>
                    <a:pt x="4933" y="7103"/>
                    <a:pt x="4778" y="7259"/>
                    <a:pt x="4685" y="7445"/>
                  </a:cubicBezTo>
                  <a:cubicBezTo>
                    <a:pt x="4654" y="7538"/>
                    <a:pt x="4623" y="7600"/>
                    <a:pt x="4592" y="7693"/>
                  </a:cubicBezTo>
                  <a:lnTo>
                    <a:pt x="2172" y="7693"/>
                  </a:lnTo>
                  <a:lnTo>
                    <a:pt x="2172" y="1303"/>
                  </a:lnTo>
                  <a:cubicBezTo>
                    <a:pt x="2172" y="1272"/>
                    <a:pt x="2203" y="1272"/>
                    <a:pt x="2203" y="1272"/>
                  </a:cubicBezTo>
                  <a:close/>
                  <a:moveTo>
                    <a:pt x="7973" y="8096"/>
                  </a:moveTo>
                  <a:lnTo>
                    <a:pt x="7973" y="8592"/>
                  </a:lnTo>
                  <a:lnTo>
                    <a:pt x="5987" y="8592"/>
                  </a:lnTo>
                  <a:lnTo>
                    <a:pt x="5987" y="8096"/>
                  </a:lnTo>
                  <a:close/>
                  <a:moveTo>
                    <a:pt x="5584" y="8096"/>
                  </a:moveTo>
                  <a:lnTo>
                    <a:pt x="5584" y="8592"/>
                  </a:lnTo>
                  <a:lnTo>
                    <a:pt x="621" y="8592"/>
                  </a:lnTo>
                  <a:cubicBezTo>
                    <a:pt x="609" y="8596"/>
                    <a:pt x="597" y="8598"/>
                    <a:pt x="585" y="8598"/>
                  </a:cubicBezTo>
                  <a:cubicBezTo>
                    <a:pt x="505" y="8598"/>
                    <a:pt x="435" y="8514"/>
                    <a:pt x="435" y="8406"/>
                  </a:cubicBezTo>
                  <a:lnTo>
                    <a:pt x="435" y="8096"/>
                  </a:lnTo>
                  <a:close/>
                  <a:moveTo>
                    <a:pt x="1583" y="0"/>
                  </a:moveTo>
                  <a:cubicBezTo>
                    <a:pt x="1179" y="0"/>
                    <a:pt x="869" y="310"/>
                    <a:pt x="869" y="714"/>
                  </a:cubicBezTo>
                  <a:lnTo>
                    <a:pt x="869" y="4622"/>
                  </a:lnTo>
                  <a:cubicBezTo>
                    <a:pt x="869" y="4761"/>
                    <a:pt x="978" y="4831"/>
                    <a:pt x="1086" y="4831"/>
                  </a:cubicBezTo>
                  <a:cubicBezTo>
                    <a:pt x="1195" y="4831"/>
                    <a:pt x="1303" y="4761"/>
                    <a:pt x="1303" y="4622"/>
                  </a:cubicBezTo>
                  <a:lnTo>
                    <a:pt x="1303" y="682"/>
                  </a:lnTo>
                  <a:cubicBezTo>
                    <a:pt x="1303" y="527"/>
                    <a:pt x="1428" y="403"/>
                    <a:pt x="1583" y="403"/>
                  </a:cubicBezTo>
                  <a:lnTo>
                    <a:pt x="12439" y="403"/>
                  </a:lnTo>
                  <a:cubicBezTo>
                    <a:pt x="12595" y="403"/>
                    <a:pt x="12719" y="527"/>
                    <a:pt x="12719" y="682"/>
                  </a:cubicBezTo>
                  <a:lnTo>
                    <a:pt x="12719" y="7662"/>
                  </a:lnTo>
                  <a:lnTo>
                    <a:pt x="12284" y="7662"/>
                  </a:lnTo>
                  <a:lnTo>
                    <a:pt x="12284" y="1303"/>
                  </a:lnTo>
                  <a:cubicBezTo>
                    <a:pt x="12284" y="1055"/>
                    <a:pt x="12067" y="869"/>
                    <a:pt x="11850" y="869"/>
                  </a:cubicBezTo>
                  <a:lnTo>
                    <a:pt x="2172" y="869"/>
                  </a:lnTo>
                  <a:cubicBezTo>
                    <a:pt x="1955" y="869"/>
                    <a:pt x="1738" y="1055"/>
                    <a:pt x="1738" y="1303"/>
                  </a:cubicBezTo>
                  <a:lnTo>
                    <a:pt x="1738" y="7693"/>
                  </a:lnTo>
                  <a:lnTo>
                    <a:pt x="1303" y="7693"/>
                  </a:lnTo>
                  <a:lnTo>
                    <a:pt x="1303" y="5428"/>
                  </a:lnTo>
                  <a:cubicBezTo>
                    <a:pt x="1303" y="5304"/>
                    <a:pt x="1195" y="5242"/>
                    <a:pt x="1086" y="5242"/>
                  </a:cubicBezTo>
                  <a:cubicBezTo>
                    <a:pt x="978" y="5242"/>
                    <a:pt x="869" y="5304"/>
                    <a:pt x="869" y="5428"/>
                  </a:cubicBezTo>
                  <a:lnTo>
                    <a:pt x="869" y="7693"/>
                  </a:lnTo>
                  <a:lnTo>
                    <a:pt x="404" y="7693"/>
                  </a:lnTo>
                  <a:cubicBezTo>
                    <a:pt x="187" y="7693"/>
                    <a:pt x="1" y="7848"/>
                    <a:pt x="1" y="8065"/>
                  </a:cubicBezTo>
                  <a:lnTo>
                    <a:pt x="1" y="8437"/>
                  </a:lnTo>
                  <a:cubicBezTo>
                    <a:pt x="1" y="8778"/>
                    <a:pt x="280" y="9027"/>
                    <a:pt x="621" y="9027"/>
                  </a:cubicBezTo>
                  <a:lnTo>
                    <a:pt x="9679" y="9027"/>
                  </a:lnTo>
                  <a:cubicBezTo>
                    <a:pt x="9958" y="9027"/>
                    <a:pt x="9958" y="8623"/>
                    <a:pt x="9679" y="8623"/>
                  </a:cubicBezTo>
                  <a:lnTo>
                    <a:pt x="8407" y="8623"/>
                  </a:lnTo>
                  <a:lnTo>
                    <a:pt x="8407" y="8096"/>
                  </a:lnTo>
                  <a:lnTo>
                    <a:pt x="13587" y="8096"/>
                  </a:lnTo>
                  <a:lnTo>
                    <a:pt x="13587" y="8437"/>
                  </a:lnTo>
                  <a:cubicBezTo>
                    <a:pt x="13587" y="8530"/>
                    <a:pt x="13494" y="8623"/>
                    <a:pt x="13370" y="8623"/>
                  </a:cubicBezTo>
                  <a:lnTo>
                    <a:pt x="10516" y="8623"/>
                  </a:lnTo>
                  <a:cubicBezTo>
                    <a:pt x="10237" y="8623"/>
                    <a:pt x="10237" y="9027"/>
                    <a:pt x="10516" y="9027"/>
                  </a:cubicBezTo>
                  <a:lnTo>
                    <a:pt x="13370" y="9027"/>
                  </a:lnTo>
                  <a:cubicBezTo>
                    <a:pt x="13386" y="9028"/>
                    <a:pt x="13402" y="9029"/>
                    <a:pt x="13417" y="9029"/>
                  </a:cubicBezTo>
                  <a:cubicBezTo>
                    <a:pt x="13737" y="9029"/>
                    <a:pt x="13990" y="8732"/>
                    <a:pt x="13990" y="8406"/>
                  </a:cubicBezTo>
                  <a:lnTo>
                    <a:pt x="13990" y="8065"/>
                  </a:lnTo>
                  <a:cubicBezTo>
                    <a:pt x="13990" y="7848"/>
                    <a:pt x="13804" y="7662"/>
                    <a:pt x="13618" y="7662"/>
                  </a:cubicBezTo>
                  <a:lnTo>
                    <a:pt x="13618" y="7693"/>
                  </a:lnTo>
                  <a:lnTo>
                    <a:pt x="13122" y="7693"/>
                  </a:lnTo>
                  <a:lnTo>
                    <a:pt x="13122" y="714"/>
                  </a:lnTo>
                  <a:cubicBezTo>
                    <a:pt x="13122" y="310"/>
                    <a:pt x="12812" y="0"/>
                    <a:pt x="124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1" name="Google Shape;12941;p24"/>
            <p:cNvSpPr/>
            <p:nvPr/>
          </p:nvSpPr>
          <p:spPr>
            <a:xfrm>
              <a:off x="2526200" y="3349975"/>
              <a:ext cx="75250" cy="10875"/>
            </a:xfrm>
            <a:custGeom>
              <a:avLst/>
              <a:gdLst/>
              <a:ahLst/>
              <a:cxnLst/>
              <a:rect l="l" t="t" r="r" b="b"/>
              <a:pathLst>
                <a:path w="3010" h="435" extrusionOk="0">
                  <a:moveTo>
                    <a:pt x="280" y="0"/>
                  </a:moveTo>
                  <a:cubicBezTo>
                    <a:pt x="1" y="0"/>
                    <a:pt x="1" y="434"/>
                    <a:pt x="280" y="434"/>
                  </a:cubicBezTo>
                  <a:lnTo>
                    <a:pt x="2730" y="434"/>
                  </a:lnTo>
                  <a:cubicBezTo>
                    <a:pt x="3010" y="434"/>
                    <a:pt x="3010" y="0"/>
                    <a:pt x="27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2" name="Google Shape;12942;p24"/>
            <p:cNvSpPr/>
            <p:nvPr/>
          </p:nvSpPr>
          <p:spPr>
            <a:xfrm>
              <a:off x="2526200" y="3374000"/>
              <a:ext cx="75250" cy="10875"/>
            </a:xfrm>
            <a:custGeom>
              <a:avLst/>
              <a:gdLst/>
              <a:ahLst/>
              <a:cxnLst/>
              <a:rect l="l" t="t" r="r" b="b"/>
              <a:pathLst>
                <a:path w="3010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2730" y="435"/>
                  </a:lnTo>
                  <a:cubicBezTo>
                    <a:pt x="3010" y="435"/>
                    <a:pt x="3010" y="1"/>
                    <a:pt x="27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3" name="Google Shape;12943;p24"/>
            <p:cNvSpPr/>
            <p:nvPr/>
          </p:nvSpPr>
          <p:spPr>
            <a:xfrm>
              <a:off x="2635550" y="3349975"/>
              <a:ext cx="76025" cy="10875"/>
            </a:xfrm>
            <a:custGeom>
              <a:avLst/>
              <a:gdLst/>
              <a:ahLst/>
              <a:cxnLst/>
              <a:rect l="l" t="t" r="r" b="b"/>
              <a:pathLst>
                <a:path w="3041" h="435" extrusionOk="0">
                  <a:moveTo>
                    <a:pt x="280" y="0"/>
                  </a:moveTo>
                  <a:cubicBezTo>
                    <a:pt x="0" y="0"/>
                    <a:pt x="0" y="434"/>
                    <a:pt x="280" y="434"/>
                  </a:cubicBezTo>
                  <a:lnTo>
                    <a:pt x="2761" y="434"/>
                  </a:lnTo>
                  <a:cubicBezTo>
                    <a:pt x="3040" y="434"/>
                    <a:pt x="3040" y="0"/>
                    <a:pt x="27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4" name="Google Shape;12944;p24"/>
            <p:cNvSpPr/>
            <p:nvPr/>
          </p:nvSpPr>
          <p:spPr>
            <a:xfrm>
              <a:off x="2635550" y="3374000"/>
              <a:ext cx="76025" cy="10875"/>
            </a:xfrm>
            <a:custGeom>
              <a:avLst/>
              <a:gdLst/>
              <a:ahLst/>
              <a:cxnLst/>
              <a:rect l="l" t="t" r="r" b="b"/>
              <a:pathLst>
                <a:path w="3041" h="435" extrusionOk="0">
                  <a:moveTo>
                    <a:pt x="280" y="1"/>
                  </a:moveTo>
                  <a:cubicBezTo>
                    <a:pt x="0" y="1"/>
                    <a:pt x="0" y="435"/>
                    <a:pt x="280" y="435"/>
                  </a:cubicBezTo>
                  <a:lnTo>
                    <a:pt x="2761" y="435"/>
                  </a:lnTo>
                  <a:cubicBezTo>
                    <a:pt x="3040" y="435"/>
                    <a:pt x="3040" y="1"/>
                    <a:pt x="27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45" name="Google Shape;12945;p24"/>
          <p:cNvGrpSpPr/>
          <p:nvPr/>
        </p:nvGrpSpPr>
        <p:grpSpPr>
          <a:xfrm>
            <a:off x="1740308" y="2260766"/>
            <a:ext cx="334275" cy="350200"/>
            <a:chOff x="6224475" y="2492100"/>
            <a:chExt cx="334275" cy="350200"/>
          </a:xfrm>
        </p:grpSpPr>
        <p:sp>
          <p:nvSpPr>
            <p:cNvPr id="12946" name="Google Shape;12946;p24"/>
            <p:cNvSpPr/>
            <p:nvPr/>
          </p:nvSpPr>
          <p:spPr>
            <a:xfrm>
              <a:off x="6309800" y="2665025"/>
              <a:ext cx="168300" cy="117125"/>
            </a:xfrm>
            <a:custGeom>
              <a:avLst/>
              <a:gdLst/>
              <a:ahLst/>
              <a:cxnLst/>
              <a:rect l="l" t="t" r="r" b="b"/>
              <a:pathLst>
                <a:path w="6732" h="4685" extrusionOk="0">
                  <a:moveTo>
                    <a:pt x="3354" y="396"/>
                  </a:moveTo>
                  <a:cubicBezTo>
                    <a:pt x="3412" y="396"/>
                    <a:pt x="3474" y="411"/>
                    <a:pt x="3536" y="443"/>
                  </a:cubicBezTo>
                  <a:lnTo>
                    <a:pt x="6235" y="1652"/>
                  </a:lnTo>
                  <a:lnTo>
                    <a:pt x="3474" y="2924"/>
                  </a:lnTo>
                  <a:cubicBezTo>
                    <a:pt x="3428" y="2940"/>
                    <a:pt x="3381" y="2947"/>
                    <a:pt x="3335" y="2947"/>
                  </a:cubicBezTo>
                  <a:cubicBezTo>
                    <a:pt x="3288" y="2947"/>
                    <a:pt x="3242" y="2940"/>
                    <a:pt x="3195" y="2924"/>
                  </a:cubicBezTo>
                  <a:lnTo>
                    <a:pt x="465" y="1652"/>
                  </a:lnTo>
                  <a:lnTo>
                    <a:pt x="3195" y="443"/>
                  </a:lnTo>
                  <a:cubicBezTo>
                    <a:pt x="3242" y="411"/>
                    <a:pt x="3296" y="396"/>
                    <a:pt x="3354" y="396"/>
                  </a:cubicBezTo>
                  <a:close/>
                  <a:moveTo>
                    <a:pt x="1644" y="2645"/>
                  </a:moveTo>
                  <a:lnTo>
                    <a:pt x="3009" y="3327"/>
                  </a:lnTo>
                  <a:cubicBezTo>
                    <a:pt x="3117" y="3374"/>
                    <a:pt x="3226" y="3397"/>
                    <a:pt x="3335" y="3397"/>
                  </a:cubicBezTo>
                  <a:cubicBezTo>
                    <a:pt x="3443" y="3397"/>
                    <a:pt x="3552" y="3374"/>
                    <a:pt x="3660" y="3327"/>
                  </a:cubicBezTo>
                  <a:lnTo>
                    <a:pt x="5025" y="2676"/>
                  </a:lnTo>
                  <a:lnTo>
                    <a:pt x="5025" y="3886"/>
                  </a:lnTo>
                  <a:lnTo>
                    <a:pt x="4777" y="4010"/>
                  </a:lnTo>
                  <a:cubicBezTo>
                    <a:pt x="4312" y="4196"/>
                    <a:pt x="3823" y="4289"/>
                    <a:pt x="3335" y="4289"/>
                  </a:cubicBezTo>
                  <a:cubicBezTo>
                    <a:pt x="2846" y="4289"/>
                    <a:pt x="2357" y="4196"/>
                    <a:pt x="1892" y="4010"/>
                  </a:cubicBezTo>
                  <a:lnTo>
                    <a:pt x="1644" y="3886"/>
                  </a:lnTo>
                  <a:lnTo>
                    <a:pt x="1644" y="2645"/>
                  </a:lnTo>
                  <a:close/>
                  <a:moveTo>
                    <a:pt x="3335" y="0"/>
                  </a:moveTo>
                  <a:cubicBezTo>
                    <a:pt x="3211" y="0"/>
                    <a:pt x="3086" y="24"/>
                    <a:pt x="2978" y="70"/>
                  </a:cubicBezTo>
                  <a:lnTo>
                    <a:pt x="186" y="1342"/>
                  </a:lnTo>
                  <a:cubicBezTo>
                    <a:pt x="62" y="1404"/>
                    <a:pt x="0" y="1528"/>
                    <a:pt x="0" y="1652"/>
                  </a:cubicBezTo>
                  <a:cubicBezTo>
                    <a:pt x="0" y="1807"/>
                    <a:pt x="93" y="1931"/>
                    <a:pt x="217" y="1993"/>
                  </a:cubicBezTo>
                  <a:lnTo>
                    <a:pt x="1241" y="2459"/>
                  </a:lnTo>
                  <a:lnTo>
                    <a:pt x="1241" y="3948"/>
                  </a:lnTo>
                  <a:cubicBezTo>
                    <a:pt x="1210" y="4072"/>
                    <a:pt x="1303" y="4196"/>
                    <a:pt x="1427" y="4227"/>
                  </a:cubicBezTo>
                  <a:lnTo>
                    <a:pt x="1737" y="4382"/>
                  </a:lnTo>
                  <a:cubicBezTo>
                    <a:pt x="2249" y="4584"/>
                    <a:pt x="2792" y="4684"/>
                    <a:pt x="3335" y="4684"/>
                  </a:cubicBezTo>
                  <a:cubicBezTo>
                    <a:pt x="3877" y="4684"/>
                    <a:pt x="4420" y="4584"/>
                    <a:pt x="4932" y="4382"/>
                  </a:cubicBezTo>
                  <a:lnTo>
                    <a:pt x="5273" y="4227"/>
                  </a:lnTo>
                  <a:cubicBezTo>
                    <a:pt x="5397" y="4196"/>
                    <a:pt x="5459" y="4072"/>
                    <a:pt x="5459" y="3948"/>
                  </a:cubicBezTo>
                  <a:lnTo>
                    <a:pt x="5459" y="2459"/>
                  </a:lnTo>
                  <a:lnTo>
                    <a:pt x="6483" y="1993"/>
                  </a:lnTo>
                  <a:cubicBezTo>
                    <a:pt x="6731" y="1838"/>
                    <a:pt x="6731" y="1497"/>
                    <a:pt x="6483" y="1342"/>
                  </a:cubicBezTo>
                  <a:lnTo>
                    <a:pt x="3691" y="70"/>
                  </a:lnTo>
                  <a:cubicBezTo>
                    <a:pt x="3583" y="24"/>
                    <a:pt x="3459" y="0"/>
                    <a:pt x="3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7" name="Google Shape;12947;p24"/>
            <p:cNvSpPr/>
            <p:nvPr/>
          </p:nvSpPr>
          <p:spPr>
            <a:xfrm>
              <a:off x="6372600" y="2633425"/>
              <a:ext cx="38025" cy="15725"/>
            </a:xfrm>
            <a:custGeom>
              <a:avLst/>
              <a:gdLst/>
              <a:ahLst/>
              <a:cxnLst/>
              <a:rect l="l" t="t" r="r" b="b"/>
              <a:pathLst>
                <a:path w="1521" h="629" extrusionOk="0">
                  <a:moveTo>
                    <a:pt x="776" y="0"/>
                  </a:moveTo>
                  <a:cubicBezTo>
                    <a:pt x="497" y="0"/>
                    <a:pt x="280" y="94"/>
                    <a:pt x="94" y="280"/>
                  </a:cubicBezTo>
                  <a:cubicBezTo>
                    <a:pt x="1" y="342"/>
                    <a:pt x="1" y="497"/>
                    <a:pt x="94" y="559"/>
                  </a:cubicBezTo>
                  <a:cubicBezTo>
                    <a:pt x="125" y="605"/>
                    <a:pt x="179" y="629"/>
                    <a:pt x="233" y="629"/>
                  </a:cubicBezTo>
                  <a:cubicBezTo>
                    <a:pt x="288" y="629"/>
                    <a:pt x="342" y="605"/>
                    <a:pt x="373" y="559"/>
                  </a:cubicBezTo>
                  <a:cubicBezTo>
                    <a:pt x="481" y="450"/>
                    <a:pt x="621" y="396"/>
                    <a:pt x="761" y="396"/>
                  </a:cubicBezTo>
                  <a:cubicBezTo>
                    <a:pt x="900" y="396"/>
                    <a:pt x="1040" y="450"/>
                    <a:pt x="1148" y="559"/>
                  </a:cubicBezTo>
                  <a:cubicBezTo>
                    <a:pt x="1179" y="590"/>
                    <a:pt x="1241" y="621"/>
                    <a:pt x="1303" y="621"/>
                  </a:cubicBezTo>
                  <a:cubicBezTo>
                    <a:pt x="1365" y="621"/>
                    <a:pt x="1396" y="590"/>
                    <a:pt x="1458" y="559"/>
                  </a:cubicBezTo>
                  <a:cubicBezTo>
                    <a:pt x="1521" y="497"/>
                    <a:pt x="1521" y="342"/>
                    <a:pt x="1458" y="280"/>
                  </a:cubicBezTo>
                  <a:cubicBezTo>
                    <a:pt x="1272" y="94"/>
                    <a:pt x="1024" y="0"/>
                    <a:pt x="7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8" name="Google Shape;12948;p24"/>
            <p:cNvSpPr/>
            <p:nvPr/>
          </p:nvSpPr>
          <p:spPr>
            <a:xfrm>
              <a:off x="6356800" y="2612875"/>
              <a:ext cx="68550" cy="22125"/>
            </a:xfrm>
            <a:custGeom>
              <a:avLst/>
              <a:gdLst/>
              <a:ahLst/>
              <a:cxnLst/>
              <a:rect l="l" t="t" r="r" b="b"/>
              <a:pathLst>
                <a:path w="2742" h="885" extrusionOk="0">
                  <a:moveTo>
                    <a:pt x="1408" y="0"/>
                  </a:moveTo>
                  <a:cubicBezTo>
                    <a:pt x="958" y="0"/>
                    <a:pt x="508" y="171"/>
                    <a:pt x="167" y="512"/>
                  </a:cubicBezTo>
                  <a:cubicBezTo>
                    <a:pt x="0" y="679"/>
                    <a:pt x="146" y="883"/>
                    <a:pt x="306" y="883"/>
                  </a:cubicBezTo>
                  <a:cubicBezTo>
                    <a:pt x="354" y="883"/>
                    <a:pt x="404" y="865"/>
                    <a:pt x="446" y="822"/>
                  </a:cubicBezTo>
                  <a:cubicBezTo>
                    <a:pt x="710" y="543"/>
                    <a:pt x="1059" y="404"/>
                    <a:pt x="1408" y="404"/>
                  </a:cubicBezTo>
                  <a:cubicBezTo>
                    <a:pt x="1757" y="404"/>
                    <a:pt x="2106" y="543"/>
                    <a:pt x="2370" y="822"/>
                  </a:cubicBezTo>
                  <a:cubicBezTo>
                    <a:pt x="2401" y="853"/>
                    <a:pt x="2463" y="885"/>
                    <a:pt x="2525" y="885"/>
                  </a:cubicBezTo>
                  <a:cubicBezTo>
                    <a:pt x="2556" y="885"/>
                    <a:pt x="2618" y="853"/>
                    <a:pt x="2649" y="822"/>
                  </a:cubicBezTo>
                  <a:cubicBezTo>
                    <a:pt x="2742" y="729"/>
                    <a:pt x="2742" y="605"/>
                    <a:pt x="2649" y="512"/>
                  </a:cubicBezTo>
                  <a:cubicBezTo>
                    <a:pt x="2308" y="171"/>
                    <a:pt x="1858" y="0"/>
                    <a:pt x="14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49" name="Google Shape;12949;p24"/>
            <p:cNvSpPr/>
            <p:nvPr/>
          </p:nvSpPr>
          <p:spPr>
            <a:xfrm>
              <a:off x="6343900" y="2592525"/>
              <a:ext cx="96200" cy="27750"/>
            </a:xfrm>
            <a:custGeom>
              <a:avLst/>
              <a:gdLst/>
              <a:ahLst/>
              <a:cxnLst/>
              <a:rect l="l" t="t" r="r" b="b"/>
              <a:pathLst>
                <a:path w="3848" h="1110" extrusionOk="0">
                  <a:moveTo>
                    <a:pt x="1924" y="0"/>
                  </a:moveTo>
                  <a:cubicBezTo>
                    <a:pt x="1257" y="0"/>
                    <a:pt x="590" y="256"/>
                    <a:pt x="94" y="768"/>
                  </a:cubicBezTo>
                  <a:cubicBezTo>
                    <a:pt x="1" y="830"/>
                    <a:pt x="1" y="954"/>
                    <a:pt x="94" y="1047"/>
                  </a:cubicBezTo>
                  <a:cubicBezTo>
                    <a:pt x="125" y="1078"/>
                    <a:pt x="171" y="1094"/>
                    <a:pt x="222" y="1094"/>
                  </a:cubicBezTo>
                  <a:cubicBezTo>
                    <a:pt x="272" y="1094"/>
                    <a:pt x="327" y="1078"/>
                    <a:pt x="373" y="1047"/>
                  </a:cubicBezTo>
                  <a:cubicBezTo>
                    <a:pt x="792" y="613"/>
                    <a:pt x="1350" y="396"/>
                    <a:pt x="1912" y="396"/>
                  </a:cubicBezTo>
                  <a:cubicBezTo>
                    <a:pt x="2475" y="396"/>
                    <a:pt x="3041" y="613"/>
                    <a:pt x="3475" y="1047"/>
                  </a:cubicBezTo>
                  <a:cubicBezTo>
                    <a:pt x="3506" y="1078"/>
                    <a:pt x="3568" y="1109"/>
                    <a:pt x="3630" y="1109"/>
                  </a:cubicBezTo>
                  <a:cubicBezTo>
                    <a:pt x="3661" y="1109"/>
                    <a:pt x="3723" y="1078"/>
                    <a:pt x="3754" y="1047"/>
                  </a:cubicBezTo>
                  <a:cubicBezTo>
                    <a:pt x="3847" y="954"/>
                    <a:pt x="3847" y="830"/>
                    <a:pt x="3754" y="768"/>
                  </a:cubicBezTo>
                  <a:cubicBezTo>
                    <a:pt x="3258" y="256"/>
                    <a:pt x="259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0" name="Google Shape;12950;p24"/>
            <p:cNvSpPr/>
            <p:nvPr/>
          </p:nvSpPr>
          <p:spPr>
            <a:xfrm>
              <a:off x="6224475" y="2492100"/>
              <a:ext cx="334275" cy="350200"/>
            </a:xfrm>
            <a:custGeom>
              <a:avLst/>
              <a:gdLst/>
              <a:ahLst/>
              <a:cxnLst/>
              <a:rect l="l" t="t" r="r" b="b"/>
              <a:pathLst>
                <a:path w="13371" h="14008" extrusionOk="0">
                  <a:moveTo>
                    <a:pt x="6670" y="2179"/>
                  </a:moveTo>
                  <a:lnTo>
                    <a:pt x="12222" y="6646"/>
                  </a:lnTo>
                  <a:lnTo>
                    <a:pt x="12254" y="12447"/>
                  </a:lnTo>
                  <a:lnTo>
                    <a:pt x="1242" y="12447"/>
                  </a:lnTo>
                  <a:lnTo>
                    <a:pt x="1242" y="6553"/>
                  </a:lnTo>
                  <a:lnTo>
                    <a:pt x="6670" y="2179"/>
                  </a:lnTo>
                  <a:close/>
                  <a:moveTo>
                    <a:pt x="6701" y="0"/>
                  </a:moveTo>
                  <a:cubicBezTo>
                    <a:pt x="6624" y="0"/>
                    <a:pt x="6546" y="24"/>
                    <a:pt x="6484" y="70"/>
                  </a:cubicBezTo>
                  <a:lnTo>
                    <a:pt x="3103" y="2800"/>
                  </a:lnTo>
                  <a:cubicBezTo>
                    <a:pt x="2908" y="2921"/>
                    <a:pt x="3038" y="3176"/>
                    <a:pt x="3207" y="3176"/>
                  </a:cubicBezTo>
                  <a:cubicBezTo>
                    <a:pt x="3254" y="3176"/>
                    <a:pt x="3304" y="3157"/>
                    <a:pt x="3351" y="3110"/>
                  </a:cubicBezTo>
                  <a:lnTo>
                    <a:pt x="6701" y="442"/>
                  </a:lnTo>
                  <a:lnTo>
                    <a:pt x="12967" y="5467"/>
                  </a:lnTo>
                  <a:lnTo>
                    <a:pt x="12967" y="6708"/>
                  </a:lnTo>
                  <a:lnTo>
                    <a:pt x="6918" y="1838"/>
                  </a:lnTo>
                  <a:cubicBezTo>
                    <a:pt x="6856" y="1792"/>
                    <a:pt x="6779" y="1768"/>
                    <a:pt x="6701" y="1768"/>
                  </a:cubicBezTo>
                  <a:cubicBezTo>
                    <a:pt x="6624" y="1768"/>
                    <a:pt x="6546" y="1792"/>
                    <a:pt x="6484" y="1838"/>
                  </a:cubicBezTo>
                  <a:lnTo>
                    <a:pt x="435" y="6677"/>
                  </a:lnTo>
                  <a:lnTo>
                    <a:pt x="435" y="5436"/>
                  </a:lnTo>
                  <a:lnTo>
                    <a:pt x="2762" y="3575"/>
                  </a:lnTo>
                  <a:cubicBezTo>
                    <a:pt x="2855" y="3482"/>
                    <a:pt x="2855" y="3358"/>
                    <a:pt x="2793" y="3265"/>
                  </a:cubicBezTo>
                  <a:cubicBezTo>
                    <a:pt x="2754" y="3227"/>
                    <a:pt x="2692" y="3200"/>
                    <a:pt x="2628" y="3200"/>
                  </a:cubicBezTo>
                  <a:cubicBezTo>
                    <a:pt x="2589" y="3200"/>
                    <a:pt x="2549" y="3210"/>
                    <a:pt x="2513" y="3234"/>
                  </a:cubicBezTo>
                  <a:lnTo>
                    <a:pt x="156" y="5157"/>
                  </a:lnTo>
                  <a:cubicBezTo>
                    <a:pt x="63" y="5219"/>
                    <a:pt x="32" y="5312"/>
                    <a:pt x="32" y="5436"/>
                  </a:cubicBezTo>
                  <a:lnTo>
                    <a:pt x="32" y="6801"/>
                  </a:lnTo>
                  <a:cubicBezTo>
                    <a:pt x="1" y="6956"/>
                    <a:pt x="94" y="7080"/>
                    <a:pt x="218" y="7111"/>
                  </a:cubicBezTo>
                  <a:cubicBezTo>
                    <a:pt x="274" y="7139"/>
                    <a:pt x="336" y="7155"/>
                    <a:pt x="396" y="7155"/>
                  </a:cubicBezTo>
                  <a:cubicBezTo>
                    <a:pt x="469" y="7155"/>
                    <a:pt x="539" y="7132"/>
                    <a:pt x="590" y="7080"/>
                  </a:cubicBezTo>
                  <a:lnTo>
                    <a:pt x="838" y="6894"/>
                  </a:lnTo>
                  <a:lnTo>
                    <a:pt x="838" y="12447"/>
                  </a:lnTo>
                  <a:cubicBezTo>
                    <a:pt x="404" y="12509"/>
                    <a:pt x="63" y="12881"/>
                    <a:pt x="94" y="13346"/>
                  </a:cubicBezTo>
                  <a:lnTo>
                    <a:pt x="94" y="13594"/>
                  </a:lnTo>
                  <a:cubicBezTo>
                    <a:pt x="63" y="13811"/>
                    <a:pt x="249" y="13967"/>
                    <a:pt x="435" y="13998"/>
                  </a:cubicBezTo>
                  <a:lnTo>
                    <a:pt x="4437" y="13998"/>
                  </a:lnTo>
                  <a:cubicBezTo>
                    <a:pt x="4455" y="14004"/>
                    <a:pt x="4472" y="14008"/>
                    <a:pt x="4487" y="14008"/>
                  </a:cubicBezTo>
                  <a:cubicBezTo>
                    <a:pt x="4668" y="14008"/>
                    <a:pt x="4668" y="13584"/>
                    <a:pt x="4487" y="13584"/>
                  </a:cubicBezTo>
                  <a:cubicBezTo>
                    <a:pt x="4472" y="13584"/>
                    <a:pt x="4455" y="13588"/>
                    <a:pt x="4437" y="13594"/>
                  </a:cubicBezTo>
                  <a:lnTo>
                    <a:pt x="497" y="13594"/>
                  </a:lnTo>
                  <a:lnTo>
                    <a:pt x="497" y="13346"/>
                  </a:lnTo>
                  <a:cubicBezTo>
                    <a:pt x="497" y="13067"/>
                    <a:pt x="683" y="12881"/>
                    <a:pt x="962" y="12881"/>
                  </a:cubicBezTo>
                  <a:lnTo>
                    <a:pt x="12440" y="12881"/>
                  </a:lnTo>
                  <a:cubicBezTo>
                    <a:pt x="12688" y="12881"/>
                    <a:pt x="12905" y="13067"/>
                    <a:pt x="12905" y="13346"/>
                  </a:cubicBezTo>
                  <a:lnTo>
                    <a:pt x="12905" y="13563"/>
                  </a:lnTo>
                  <a:lnTo>
                    <a:pt x="5243" y="13563"/>
                  </a:lnTo>
                  <a:cubicBezTo>
                    <a:pt x="5224" y="13556"/>
                    <a:pt x="5206" y="13553"/>
                    <a:pt x="5190" y="13553"/>
                  </a:cubicBezTo>
                  <a:cubicBezTo>
                    <a:pt x="5008" y="13553"/>
                    <a:pt x="5013" y="13971"/>
                    <a:pt x="5206" y="13971"/>
                  </a:cubicBezTo>
                  <a:cubicBezTo>
                    <a:pt x="5218" y="13971"/>
                    <a:pt x="5230" y="13970"/>
                    <a:pt x="5243" y="13967"/>
                  </a:cubicBezTo>
                  <a:lnTo>
                    <a:pt x="12936" y="13967"/>
                  </a:lnTo>
                  <a:cubicBezTo>
                    <a:pt x="13153" y="13967"/>
                    <a:pt x="13339" y="13780"/>
                    <a:pt x="13339" y="13563"/>
                  </a:cubicBezTo>
                  <a:lnTo>
                    <a:pt x="13339" y="13346"/>
                  </a:lnTo>
                  <a:cubicBezTo>
                    <a:pt x="13339" y="12943"/>
                    <a:pt x="13060" y="12571"/>
                    <a:pt x="12657" y="12478"/>
                  </a:cubicBezTo>
                  <a:lnTo>
                    <a:pt x="12657" y="6987"/>
                  </a:lnTo>
                  <a:lnTo>
                    <a:pt x="12812" y="7080"/>
                  </a:lnTo>
                  <a:cubicBezTo>
                    <a:pt x="12843" y="7142"/>
                    <a:pt x="12936" y="7173"/>
                    <a:pt x="13029" y="7173"/>
                  </a:cubicBezTo>
                  <a:cubicBezTo>
                    <a:pt x="13060" y="7173"/>
                    <a:pt x="13122" y="7142"/>
                    <a:pt x="13184" y="7142"/>
                  </a:cubicBezTo>
                  <a:cubicBezTo>
                    <a:pt x="13308" y="7080"/>
                    <a:pt x="13370" y="6956"/>
                    <a:pt x="13370" y="6801"/>
                  </a:cubicBezTo>
                  <a:lnTo>
                    <a:pt x="13370" y="5436"/>
                  </a:lnTo>
                  <a:cubicBezTo>
                    <a:pt x="13370" y="5312"/>
                    <a:pt x="13339" y="5219"/>
                    <a:pt x="13246" y="5157"/>
                  </a:cubicBezTo>
                  <a:lnTo>
                    <a:pt x="6918" y="70"/>
                  </a:lnTo>
                  <a:cubicBezTo>
                    <a:pt x="6856" y="24"/>
                    <a:pt x="6779" y="0"/>
                    <a:pt x="67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51" name="Google Shape;12951;p24"/>
          <p:cNvGrpSpPr/>
          <p:nvPr/>
        </p:nvGrpSpPr>
        <p:grpSpPr>
          <a:xfrm>
            <a:off x="1058581" y="2894254"/>
            <a:ext cx="348975" cy="297025"/>
            <a:chOff x="931825" y="3088625"/>
            <a:chExt cx="348975" cy="297025"/>
          </a:xfrm>
        </p:grpSpPr>
        <p:sp>
          <p:nvSpPr>
            <p:cNvPr id="12952" name="Google Shape;12952;p24"/>
            <p:cNvSpPr/>
            <p:nvPr/>
          </p:nvSpPr>
          <p:spPr>
            <a:xfrm>
              <a:off x="1196775" y="3139025"/>
              <a:ext cx="11325" cy="7550"/>
            </a:xfrm>
            <a:custGeom>
              <a:avLst/>
              <a:gdLst/>
              <a:ahLst/>
              <a:cxnLst/>
              <a:rect l="l" t="t" r="r" b="b"/>
              <a:pathLst>
                <a:path w="453" h="302" extrusionOk="0">
                  <a:moveTo>
                    <a:pt x="259" y="1"/>
                  </a:moveTo>
                  <a:cubicBezTo>
                    <a:pt x="1" y="1"/>
                    <a:pt x="257" y="302"/>
                    <a:pt x="384" y="302"/>
                  </a:cubicBezTo>
                  <a:cubicBezTo>
                    <a:pt x="425" y="302"/>
                    <a:pt x="452" y="270"/>
                    <a:pt x="445" y="187"/>
                  </a:cubicBezTo>
                  <a:cubicBezTo>
                    <a:pt x="445" y="94"/>
                    <a:pt x="352" y="1"/>
                    <a:pt x="2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3" name="Google Shape;12953;p24"/>
            <p:cNvSpPr/>
            <p:nvPr/>
          </p:nvSpPr>
          <p:spPr>
            <a:xfrm>
              <a:off x="1218400" y="3138775"/>
              <a:ext cx="11225" cy="10625"/>
            </a:xfrm>
            <a:custGeom>
              <a:avLst/>
              <a:gdLst/>
              <a:ahLst/>
              <a:cxnLst/>
              <a:rect l="l" t="t" r="r" b="b"/>
              <a:pathLst>
                <a:path w="449" h="425" extrusionOk="0">
                  <a:moveTo>
                    <a:pt x="181" y="1"/>
                  </a:moveTo>
                  <a:cubicBezTo>
                    <a:pt x="0" y="1"/>
                    <a:pt x="0" y="424"/>
                    <a:pt x="181" y="424"/>
                  </a:cubicBezTo>
                  <a:cubicBezTo>
                    <a:pt x="196" y="424"/>
                    <a:pt x="213" y="421"/>
                    <a:pt x="231" y="414"/>
                  </a:cubicBezTo>
                  <a:cubicBezTo>
                    <a:pt x="350" y="414"/>
                    <a:pt x="441" y="329"/>
                    <a:pt x="448" y="213"/>
                  </a:cubicBezTo>
                  <a:lnTo>
                    <a:pt x="448" y="213"/>
                  </a:lnTo>
                  <a:cubicBezTo>
                    <a:pt x="448" y="218"/>
                    <a:pt x="448" y="223"/>
                    <a:pt x="448" y="228"/>
                  </a:cubicBezTo>
                  <a:lnTo>
                    <a:pt x="448" y="197"/>
                  </a:lnTo>
                  <a:cubicBezTo>
                    <a:pt x="448" y="202"/>
                    <a:pt x="448" y="207"/>
                    <a:pt x="448" y="213"/>
                  </a:cubicBezTo>
                  <a:cubicBezTo>
                    <a:pt x="441" y="96"/>
                    <a:pt x="350" y="11"/>
                    <a:pt x="231" y="11"/>
                  </a:cubicBezTo>
                  <a:cubicBezTo>
                    <a:pt x="213" y="4"/>
                    <a:pt x="196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4" name="Google Shape;12954;p24"/>
            <p:cNvSpPr/>
            <p:nvPr/>
          </p:nvSpPr>
          <p:spPr>
            <a:xfrm>
              <a:off x="1240100" y="3138775"/>
              <a:ext cx="10450" cy="10625"/>
            </a:xfrm>
            <a:custGeom>
              <a:avLst/>
              <a:gdLst/>
              <a:ahLst/>
              <a:cxnLst/>
              <a:rect l="l" t="t" r="r" b="b"/>
              <a:pathLst>
                <a:path w="418" h="425" extrusionOk="0">
                  <a:moveTo>
                    <a:pt x="181" y="1"/>
                  </a:moveTo>
                  <a:cubicBezTo>
                    <a:pt x="1" y="1"/>
                    <a:pt x="1" y="424"/>
                    <a:pt x="181" y="424"/>
                  </a:cubicBezTo>
                  <a:cubicBezTo>
                    <a:pt x="197" y="424"/>
                    <a:pt x="214" y="421"/>
                    <a:pt x="232" y="414"/>
                  </a:cubicBezTo>
                  <a:cubicBezTo>
                    <a:pt x="321" y="414"/>
                    <a:pt x="410" y="329"/>
                    <a:pt x="417" y="213"/>
                  </a:cubicBezTo>
                  <a:lnTo>
                    <a:pt x="417" y="213"/>
                  </a:lnTo>
                  <a:cubicBezTo>
                    <a:pt x="418" y="218"/>
                    <a:pt x="418" y="223"/>
                    <a:pt x="418" y="228"/>
                  </a:cubicBezTo>
                  <a:lnTo>
                    <a:pt x="418" y="197"/>
                  </a:lnTo>
                  <a:cubicBezTo>
                    <a:pt x="418" y="202"/>
                    <a:pt x="418" y="207"/>
                    <a:pt x="417" y="213"/>
                  </a:cubicBezTo>
                  <a:cubicBezTo>
                    <a:pt x="410" y="96"/>
                    <a:pt x="321" y="11"/>
                    <a:pt x="232" y="11"/>
                  </a:cubicBezTo>
                  <a:cubicBezTo>
                    <a:pt x="214" y="4"/>
                    <a:pt x="197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5" name="Google Shape;12955;p24"/>
            <p:cNvSpPr/>
            <p:nvPr/>
          </p:nvSpPr>
          <p:spPr>
            <a:xfrm>
              <a:off x="931825" y="3088625"/>
              <a:ext cx="348975" cy="297025"/>
            </a:xfrm>
            <a:custGeom>
              <a:avLst/>
              <a:gdLst/>
              <a:ahLst/>
              <a:cxnLst/>
              <a:rect l="l" t="t" r="r" b="b"/>
              <a:pathLst>
                <a:path w="13959" h="11881" extrusionOk="0">
                  <a:moveTo>
                    <a:pt x="4591" y="404"/>
                  </a:moveTo>
                  <a:cubicBezTo>
                    <a:pt x="4715" y="404"/>
                    <a:pt x="4839" y="497"/>
                    <a:pt x="4839" y="652"/>
                  </a:cubicBezTo>
                  <a:lnTo>
                    <a:pt x="4839" y="1179"/>
                  </a:lnTo>
                  <a:lnTo>
                    <a:pt x="403" y="1179"/>
                  </a:lnTo>
                  <a:lnTo>
                    <a:pt x="403" y="652"/>
                  </a:lnTo>
                  <a:cubicBezTo>
                    <a:pt x="403" y="497"/>
                    <a:pt x="527" y="404"/>
                    <a:pt x="682" y="404"/>
                  </a:cubicBezTo>
                  <a:close/>
                  <a:moveTo>
                    <a:pt x="9988" y="5491"/>
                  </a:moveTo>
                  <a:lnTo>
                    <a:pt x="10298" y="6670"/>
                  </a:lnTo>
                  <a:cubicBezTo>
                    <a:pt x="10298" y="6670"/>
                    <a:pt x="10298" y="6701"/>
                    <a:pt x="10298" y="6701"/>
                  </a:cubicBezTo>
                  <a:lnTo>
                    <a:pt x="10329" y="6732"/>
                  </a:lnTo>
                  <a:lnTo>
                    <a:pt x="9709" y="6732"/>
                  </a:lnTo>
                  <a:lnTo>
                    <a:pt x="9709" y="6701"/>
                  </a:lnTo>
                  <a:cubicBezTo>
                    <a:pt x="9678" y="6701"/>
                    <a:pt x="9678" y="6670"/>
                    <a:pt x="9709" y="6670"/>
                  </a:cubicBezTo>
                  <a:lnTo>
                    <a:pt x="9988" y="5491"/>
                  </a:lnTo>
                  <a:close/>
                  <a:moveTo>
                    <a:pt x="12004" y="5522"/>
                  </a:moveTo>
                  <a:lnTo>
                    <a:pt x="12346" y="6918"/>
                  </a:lnTo>
                  <a:lnTo>
                    <a:pt x="12346" y="6949"/>
                  </a:lnTo>
                  <a:cubicBezTo>
                    <a:pt x="12346" y="6949"/>
                    <a:pt x="12346" y="6980"/>
                    <a:pt x="12346" y="6980"/>
                  </a:cubicBezTo>
                  <a:lnTo>
                    <a:pt x="12315" y="7383"/>
                  </a:lnTo>
                  <a:lnTo>
                    <a:pt x="11725" y="7383"/>
                  </a:lnTo>
                  <a:lnTo>
                    <a:pt x="11725" y="7011"/>
                  </a:lnTo>
                  <a:cubicBezTo>
                    <a:pt x="11694" y="7011"/>
                    <a:pt x="11694" y="6980"/>
                    <a:pt x="11725" y="6980"/>
                  </a:cubicBezTo>
                  <a:lnTo>
                    <a:pt x="11725" y="6949"/>
                  </a:lnTo>
                  <a:lnTo>
                    <a:pt x="12004" y="5522"/>
                  </a:lnTo>
                  <a:close/>
                  <a:moveTo>
                    <a:pt x="10329" y="7135"/>
                  </a:moveTo>
                  <a:lnTo>
                    <a:pt x="10329" y="11478"/>
                  </a:lnTo>
                  <a:lnTo>
                    <a:pt x="9709" y="11478"/>
                  </a:lnTo>
                  <a:lnTo>
                    <a:pt x="9709" y="7135"/>
                  </a:lnTo>
                  <a:close/>
                  <a:moveTo>
                    <a:pt x="12315" y="7786"/>
                  </a:moveTo>
                  <a:lnTo>
                    <a:pt x="12315" y="11478"/>
                  </a:lnTo>
                  <a:lnTo>
                    <a:pt x="11725" y="11478"/>
                  </a:lnTo>
                  <a:lnTo>
                    <a:pt x="11694" y="7786"/>
                  </a:lnTo>
                  <a:close/>
                  <a:moveTo>
                    <a:pt x="13586" y="1583"/>
                  </a:moveTo>
                  <a:lnTo>
                    <a:pt x="13586" y="2854"/>
                  </a:lnTo>
                  <a:lnTo>
                    <a:pt x="3722" y="2854"/>
                  </a:lnTo>
                  <a:cubicBezTo>
                    <a:pt x="3443" y="2854"/>
                    <a:pt x="3443" y="3258"/>
                    <a:pt x="3722" y="3258"/>
                  </a:cubicBezTo>
                  <a:lnTo>
                    <a:pt x="13586" y="3258"/>
                  </a:lnTo>
                  <a:lnTo>
                    <a:pt x="13586" y="11478"/>
                  </a:lnTo>
                  <a:lnTo>
                    <a:pt x="13524" y="11509"/>
                  </a:lnTo>
                  <a:lnTo>
                    <a:pt x="12749" y="11509"/>
                  </a:lnTo>
                  <a:lnTo>
                    <a:pt x="12749" y="6980"/>
                  </a:lnTo>
                  <a:cubicBezTo>
                    <a:pt x="12749" y="6918"/>
                    <a:pt x="12749" y="6856"/>
                    <a:pt x="12718" y="6825"/>
                  </a:cubicBezTo>
                  <a:lnTo>
                    <a:pt x="12377" y="5150"/>
                  </a:lnTo>
                  <a:cubicBezTo>
                    <a:pt x="12330" y="4948"/>
                    <a:pt x="12175" y="4847"/>
                    <a:pt x="12024" y="4847"/>
                  </a:cubicBezTo>
                  <a:cubicBezTo>
                    <a:pt x="11873" y="4847"/>
                    <a:pt x="11725" y="4948"/>
                    <a:pt x="11694" y="5150"/>
                  </a:cubicBezTo>
                  <a:lnTo>
                    <a:pt x="11322" y="6825"/>
                  </a:lnTo>
                  <a:cubicBezTo>
                    <a:pt x="11322" y="6856"/>
                    <a:pt x="11322" y="6918"/>
                    <a:pt x="11322" y="6980"/>
                  </a:cubicBezTo>
                  <a:lnTo>
                    <a:pt x="11322" y="11478"/>
                  </a:lnTo>
                  <a:lnTo>
                    <a:pt x="10733" y="11478"/>
                  </a:lnTo>
                  <a:lnTo>
                    <a:pt x="10733" y="6701"/>
                  </a:lnTo>
                  <a:cubicBezTo>
                    <a:pt x="10733" y="6670"/>
                    <a:pt x="10733" y="6608"/>
                    <a:pt x="10733" y="6546"/>
                  </a:cubicBezTo>
                  <a:lnTo>
                    <a:pt x="10329" y="5088"/>
                  </a:lnTo>
                  <a:cubicBezTo>
                    <a:pt x="10283" y="4933"/>
                    <a:pt x="10159" y="4855"/>
                    <a:pt x="10035" y="4855"/>
                  </a:cubicBezTo>
                  <a:cubicBezTo>
                    <a:pt x="9911" y="4855"/>
                    <a:pt x="9787" y="4933"/>
                    <a:pt x="9740" y="5088"/>
                  </a:cubicBezTo>
                  <a:lnTo>
                    <a:pt x="9337" y="6546"/>
                  </a:lnTo>
                  <a:cubicBezTo>
                    <a:pt x="9337" y="6608"/>
                    <a:pt x="9306" y="6670"/>
                    <a:pt x="9306" y="6701"/>
                  </a:cubicBezTo>
                  <a:lnTo>
                    <a:pt x="9306" y="11478"/>
                  </a:lnTo>
                  <a:lnTo>
                    <a:pt x="8685" y="11478"/>
                  </a:lnTo>
                  <a:lnTo>
                    <a:pt x="8685" y="10609"/>
                  </a:lnTo>
                  <a:cubicBezTo>
                    <a:pt x="8685" y="10470"/>
                    <a:pt x="8577" y="10400"/>
                    <a:pt x="8468" y="10400"/>
                  </a:cubicBezTo>
                  <a:cubicBezTo>
                    <a:pt x="8360" y="10400"/>
                    <a:pt x="8251" y="10470"/>
                    <a:pt x="8251" y="10609"/>
                  </a:cubicBezTo>
                  <a:lnTo>
                    <a:pt x="8251" y="11478"/>
                  </a:lnTo>
                  <a:lnTo>
                    <a:pt x="1675" y="11478"/>
                  </a:lnTo>
                  <a:lnTo>
                    <a:pt x="1675" y="5367"/>
                  </a:lnTo>
                  <a:cubicBezTo>
                    <a:pt x="1675" y="5305"/>
                    <a:pt x="1737" y="5243"/>
                    <a:pt x="1799" y="5243"/>
                  </a:cubicBezTo>
                  <a:lnTo>
                    <a:pt x="8158" y="5243"/>
                  </a:lnTo>
                  <a:cubicBezTo>
                    <a:pt x="8220" y="5243"/>
                    <a:pt x="8282" y="5305"/>
                    <a:pt x="8282" y="5367"/>
                  </a:cubicBezTo>
                  <a:lnTo>
                    <a:pt x="8282" y="9772"/>
                  </a:lnTo>
                  <a:cubicBezTo>
                    <a:pt x="8282" y="9911"/>
                    <a:pt x="8383" y="9981"/>
                    <a:pt x="8484" y="9981"/>
                  </a:cubicBezTo>
                  <a:cubicBezTo>
                    <a:pt x="8585" y="9981"/>
                    <a:pt x="8685" y="9911"/>
                    <a:pt x="8685" y="9772"/>
                  </a:cubicBezTo>
                  <a:lnTo>
                    <a:pt x="8685" y="5367"/>
                  </a:lnTo>
                  <a:cubicBezTo>
                    <a:pt x="8685" y="5057"/>
                    <a:pt x="8437" y="4840"/>
                    <a:pt x="8158" y="4840"/>
                  </a:cubicBezTo>
                  <a:lnTo>
                    <a:pt x="1799" y="4840"/>
                  </a:lnTo>
                  <a:cubicBezTo>
                    <a:pt x="1520" y="4840"/>
                    <a:pt x="1272" y="5057"/>
                    <a:pt x="1272" y="5367"/>
                  </a:cubicBezTo>
                  <a:lnTo>
                    <a:pt x="1272" y="11478"/>
                  </a:lnTo>
                  <a:lnTo>
                    <a:pt x="403" y="11478"/>
                  </a:lnTo>
                  <a:lnTo>
                    <a:pt x="403" y="3258"/>
                  </a:lnTo>
                  <a:lnTo>
                    <a:pt x="2885" y="3258"/>
                  </a:lnTo>
                  <a:cubicBezTo>
                    <a:pt x="3164" y="3258"/>
                    <a:pt x="3164" y="2854"/>
                    <a:pt x="2885" y="2854"/>
                  </a:cubicBezTo>
                  <a:lnTo>
                    <a:pt x="403" y="2854"/>
                  </a:lnTo>
                  <a:lnTo>
                    <a:pt x="403" y="1583"/>
                  </a:lnTo>
                  <a:close/>
                  <a:moveTo>
                    <a:pt x="682" y="1"/>
                  </a:moveTo>
                  <a:cubicBezTo>
                    <a:pt x="310" y="1"/>
                    <a:pt x="0" y="280"/>
                    <a:pt x="0" y="652"/>
                  </a:cubicBezTo>
                  <a:lnTo>
                    <a:pt x="0" y="11478"/>
                  </a:lnTo>
                  <a:cubicBezTo>
                    <a:pt x="0" y="11695"/>
                    <a:pt x="186" y="11881"/>
                    <a:pt x="403" y="11881"/>
                  </a:cubicBezTo>
                  <a:lnTo>
                    <a:pt x="13555" y="11881"/>
                  </a:lnTo>
                  <a:cubicBezTo>
                    <a:pt x="13773" y="11881"/>
                    <a:pt x="13959" y="11695"/>
                    <a:pt x="13959" y="11478"/>
                  </a:cubicBezTo>
                  <a:lnTo>
                    <a:pt x="13959" y="1583"/>
                  </a:lnTo>
                  <a:cubicBezTo>
                    <a:pt x="13959" y="1366"/>
                    <a:pt x="13773" y="1179"/>
                    <a:pt x="13555" y="1179"/>
                  </a:cubicBezTo>
                  <a:lnTo>
                    <a:pt x="5273" y="1179"/>
                  </a:lnTo>
                  <a:lnTo>
                    <a:pt x="5273" y="652"/>
                  </a:lnTo>
                  <a:cubicBezTo>
                    <a:pt x="5242" y="280"/>
                    <a:pt x="4963" y="1"/>
                    <a:pt x="45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6" name="Google Shape;12956;p24"/>
            <p:cNvSpPr/>
            <p:nvPr/>
          </p:nvSpPr>
          <p:spPr>
            <a:xfrm>
              <a:off x="999275" y="3246825"/>
              <a:ext cx="61300" cy="10100"/>
            </a:xfrm>
            <a:custGeom>
              <a:avLst/>
              <a:gdLst/>
              <a:ahLst/>
              <a:cxnLst/>
              <a:rect l="l" t="t" r="r" b="b"/>
              <a:pathLst>
                <a:path w="2452" h="404" extrusionOk="0">
                  <a:moveTo>
                    <a:pt x="187" y="1"/>
                  </a:moveTo>
                  <a:cubicBezTo>
                    <a:pt x="94" y="1"/>
                    <a:pt x="1" y="94"/>
                    <a:pt x="32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2234" y="404"/>
                  </a:lnTo>
                  <a:cubicBezTo>
                    <a:pt x="2358" y="404"/>
                    <a:pt x="2451" y="311"/>
                    <a:pt x="2451" y="187"/>
                  </a:cubicBezTo>
                  <a:cubicBezTo>
                    <a:pt x="2451" y="94"/>
                    <a:pt x="2358" y="1"/>
                    <a:pt x="22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7" name="Google Shape;12957;p24"/>
            <p:cNvSpPr/>
            <p:nvPr/>
          </p:nvSpPr>
          <p:spPr>
            <a:xfrm>
              <a:off x="999275" y="3270875"/>
              <a:ext cx="117125" cy="10100"/>
            </a:xfrm>
            <a:custGeom>
              <a:avLst/>
              <a:gdLst/>
              <a:ahLst/>
              <a:cxnLst/>
              <a:rect l="l" t="t" r="r" b="b"/>
              <a:pathLst>
                <a:path w="4685" h="404" extrusionOk="0">
                  <a:moveTo>
                    <a:pt x="187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0"/>
                    <a:pt x="94" y="403"/>
                    <a:pt x="187" y="403"/>
                  </a:cubicBezTo>
                  <a:lnTo>
                    <a:pt x="4498" y="403"/>
                  </a:lnTo>
                  <a:cubicBezTo>
                    <a:pt x="4592" y="403"/>
                    <a:pt x="4685" y="310"/>
                    <a:pt x="4685" y="186"/>
                  </a:cubicBezTo>
                  <a:cubicBezTo>
                    <a:pt x="4685" y="93"/>
                    <a:pt x="4592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8" name="Google Shape;12958;p24"/>
            <p:cNvSpPr/>
            <p:nvPr/>
          </p:nvSpPr>
          <p:spPr>
            <a:xfrm>
              <a:off x="997725" y="3294900"/>
              <a:ext cx="120225" cy="10100"/>
            </a:xfrm>
            <a:custGeom>
              <a:avLst/>
              <a:gdLst/>
              <a:ahLst/>
              <a:cxnLst/>
              <a:rect l="l" t="t" r="r" b="b"/>
              <a:pathLst>
                <a:path w="4809" h="404" extrusionOk="0">
                  <a:moveTo>
                    <a:pt x="249" y="1"/>
                  </a:moveTo>
                  <a:cubicBezTo>
                    <a:pt x="1" y="1"/>
                    <a:pt x="1" y="404"/>
                    <a:pt x="249" y="404"/>
                  </a:cubicBezTo>
                  <a:lnTo>
                    <a:pt x="4560" y="404"/>
                  </a:lnTo>
                  <a:cubicBezTo>
                    <a:pt x="4809" y="404"/>
                    <a:pt x="4809" y="1"/>
                    <a:pt x="45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59" name="Google Shape;12959;p24"/>
            <p:cNvSpPr/>
            <p:nvPr/>
          </p:nvSpPr>
          <p:spPr>
            <a:xfrm>
              <a:off x="999275" y="3318950"/>
              <a:ext cx="117125" cy="10100"/>
            </a:xfrm>
            <a:custGeom>
              <a:avLst/>
              <a:gdLst/>
              <a:ahLst/>
              <a:cxnLst/>
              <a:rect l="l" t="t" r="r" b="b"/>
              <a:pathLst>
                <a:path w="4685" h="404" extrusionOk="0">
                  <a:moveTo>
                    <a:pt x="187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1"/>
                    <a:pt x="94" y="404"/>
                    <a:pt x="187" y="404"/>
                  </a:cubicBezTo>
                  <a:lnTo>
                    <a:pt x="4498" y="404"/>
                  </a:lnTo>
                  <a:cubicBezTo>
                    <a:pt x="4592" y="404"/>
                    <a:pt x="4685" y="311"/>
                    <a:pt x="4685" y="186"/>
                  </a:cubicBezTo>
                  <a:cubicBezTo>
                    <a:pt x="4685" y="62"/>
                    <a:pt x="4592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0" name="Google Shape;12960;p24"/>
            <p:cNvSpPr/>
            <p:nvPr/>
          </p:nvSpPr>
          <p:spPr>
            <a:xfrm>
              <a:off x="999275" y="3342825"/>
              <a:ext cx="117125" cy="10275"/>
            </a:xfrm>
            <a:custGeom>
              <a:avLst/>
              <a:gdLst/>
              <a:ahLst/>
              <a:cxnLst/>
              <a:rect l="l" t="t" r="r" b="b"/>
              <a:pathLst>
                <a:path w="4685" h="411" extrusionOk="0">
                  <a:moveTo>
                    <a:pt x="150" y="1"/>
                  </a:moveTo>
                  <a:cubicBezTo>
                    <a:pt x="71" y="1"/>
                    <a:pt x="1" y="85"/>
                    <a:pt x="1" y="193"/>
                  </a:cubicBezTo>
                  <a:cubicBezTo>
                    <a:pt x="1" y="317"/>
                    <a:pt x="94" y="410"/>
                    <a:pt x="187" y="410"/>
                  </a:cubicBezTo>
                  <a:lnTo>
                    <a:pt x="4498" y="410"/>
                  </a:lnTo>
                  <a:cubicBezTo>
                    <a:pt x="4592" y="410"/>
                    <a:pt x="4685" y="317"/>
                    <a:pt x="4685" y="193"/>
                  </a:cubicBezTo>
                  <a:cubicBezTo>
                    <a:pt x="4685" y="69"/>
                    <a:pt x="4592" y="7"/>
                    <a:pt x="4498" y="7"/>
                  </a:cubicBezTo>
                  <a:lnTo>
                    <a:pt x="187" y="7"/>
                  </a:lnTo>
                  <a:cubicBezTo>
                    <a:pt x="175" y="3"/>
                    <a:pt x="162" y="1"/>
                    <a:pt x="1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61" name="Google Shape;12961;p24"/>
          <p:cNvGrpSpPr/>
          <p:nvPr/>
        </p:nvGrpSpPr>
        <p:grpSpPr>
          <a:xfrm>
            <a:off x="1814370" y="2868279"/>
            <a:ext cx="186150" cy="348975"/>
            <a:chOff x="6298925" y="1923875"/>
            <a:chExt cx="186150" cy="348975"/>
          </a:xfrm>
        </p:grpSpPr>
        <p:sp>
          <p:nvSpPr>
            <p:cNvPr id="12962" name="Google Shape;12962;p24"/>
            <p:cNvSpPr/>
            <p:nvPr/>
          </p:nvSpPr>
          <p:spPr>
            <a:xfrm>
              <a:off x="6298925" y="1923875"/>
              <a:ext cx="186150" cy="348975"/>
            </a:xfrm>
            <a:custGeom>
              <a:avLst/>
              <a:gdLst/>
              <a:ahLst/>
              <a:cxnLst/>
              <a:rect l="l" t="t" r="r" b="b"/>
              <a:pathLst>
                <a:path w="7446" h="13959" extrusionOk="0">
                  <a:moveTo>
                    <a:pt x="6794" y="403"/>
                  </a:moveTo>
                  <a:cubicBezTo>
                    <a:pt x="6918" y="403"/>
                    <a:pt x="7042" y="527"/>
                    <a:pt x="7042" y="651"/>
                  </a:cubicBezTo>
                  <a:lnTo>
                    <a:pt x="7042" y="1427"/>
                  </a:lnTo>
                  <a:lnTo>
                    <a:pt x="404" y="1427"/>
                  </a:lnTo>
                  <a:lnTo>
                    <a:pt x="404" y="651"/>
                  </a:lnTo>
                  <a:cubicBezTo>
                    <a:pt x="404" y="527"/>
                    <a:pt x="497" y="403"/>
                    <a:pt x="652" y="403"/>
                  </a:cubicBezTo>
                  <a:close/>
                  <a:moveTo>
                    <a:pt x="652" y="0"/>
                  </a:moveTo>
                  <a:cubicBezTo>
                    <a:pt x="280" y="0"/>
                    <a:pt x="1" y="279"/>
                    <a:pt x="1" y="651"/>
                  </a:cubicBezTo>
                  <a:lnTo>
                    <a:pt x="1" y="6886"/>
                  </a:lnTo>
                  <a:cubicBezTo>
                    <a:pt x="1" y="7026"/>
                    <a:pt x="102" y="7096"/>
                    <a:pt x="202" y="7096"/>
                  </a:cubicBezTo>
                  <a:cubicBezTo>
                    <a:pt x="303" y="7096"/>
                    <a:pt x="404" y="7026"/>
                    <a:pt x="404" y="6886"/>
                  </a:cubicBezTo>
                  <a:lnTo>
                    <a:pt x="404" y="1861"/>
                  </a:lnTo>
                  <a:lnTo>
                    <a:pt x="7042" y="1861"/>
                  </a:lnTo>
                  <a:lnTo>
                    <a:pt x="7042" y="12128"/>
                  </a:lnTo>
                  <a:lnTo>
                    <a:pt x="5646" y="12128"/>
                  </a:lnTo>
                  <a:cubicBezTo>
                    <a:pt x="5553" y="12128"/>
                    <a:pt x="5460" y="12222"/>
                    <a:pt x="5460" y="12315"/>
                  </a:cubicBezTo>
                  <a:cubicBezTo>
                    <a:pt x="5460" y="12439"/>
                    <a:pt x="5522" y="12532"/>
                    <a:pt x="5646" y="12532"/>
                  </a:cubicBezTo>
                  <a:lnTo>
                    <a:pt x="7042" y="12532"/>
                  </a:lnTo>
                  <a:lnTo>
                    <a:pt x="7042" y="13307"/>
                  </a:lnTo>
                  <a:cubicBezTo>
                    <a:pt x="7042" y="13431"/>
                    <a:pt x="6918" y="13555"/>
                    <a:pt x="6794" y="13555"/>
                  </a:cubicBezTo>
                  <a:lnTo>
                    <a:pt x="652" y="13555"/>
                  </a:lnTo>
                  <a:cubicBezTo>
                    <a:pt x="497" y="13555"/>
                    <a:pt x="404" y="13431"/>
                    <a:pt x="404" y="13307"/>
                  </a:cubicBezTo>
                  <a:lnTo>
                    <a:pt x="404" y="12532"/>
                  </a:lnTo>
                  <a:lnTo>
                    <a:pt x="4840" y="12532"/>
                  </a:lnTo>
                  <a:cubicBezTo>
                    <a:pt x="4933" y="12532"/>
                    <a:pt x="5026" y="12439"/>
                    <a:pt x="5026" y="12315"/>
                  </a:cubicBezTo>
                  <a:cubicBezTo>
                    <a:pt x="5026" y="12222"/>
                    <a:pt x="4933" y="12128"/>
                    <a:pt x="4840" y="12128"/>
                  </a:cubicBezTo>
                  <a:lnTo>
                    <a:pt x="404" y="12128"/>
                  </a:lnTo>
                  <a:lnTo>
                    <a:pt x="404" y="7724"/>
                  </a:lnTo>
                  <a:cubicBezTo>
                    <a:pt x="404" y="7584"/>
                    <a:pt x="303" y="7514"/>
                    <a:pt x="202" y="7514"/>
                  </a:cubicBezTo>
                  <a:cubicBezTo>
                    <a:pt x="102" y="7514"/>
                    <a:pt x="1" y="7584"/>
                    <a:pt x="1" y="7724"/>
                  </a:cubicBezTo>
                  <a:lnTo>
                    <a:pt x="1" y="13307"/>
                  </a:lnTo>
                  <a:cubicBezTo>
                    <a:pt x="1" y="13679"/>
                    <a:pt x="280" y="13959"/>
                    <a:pt x="652" y="13959"/>
                  </a:cubicBezTo>
                  <a:lnTo>
                    <a:pt x="6794" y="13959"/>
                  </a:lnTo>
                  <a:cubicBezTo>
                    <a:pt x="7166" y="13959"/>
                    <a:pt x="7445" y="13679"/>
                    <a:pt x="7445" y="13307"/>
                  </a:cubicBezTo>
                  <a:lnTo>
                    <a:pt x="7445" y="651"/>
                  </a:lnTo>
                  <a:cubicBezTo>
                    <a:pt x="7445" y="279"/>
                    <a:pt x="7166" y="0"/>
                    <a:pt x="67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3" name="Google Shape;12963;p24"/>
            <p:cNvSpPr/>
            <p:nvPr/>
          </p:nvSpPr>
          <p:spPr>
            <a:xfrm>
              <a:off x="6324525" y="2049400"/>
              <a:ext cx="134175" cy="102475"/>
            </a:xfrm>
            <a:custGeom>
              <a:avLst/>
              <a:gdLst/>
              <a:ahLst/>
              <a:cxnLst/>
              <a:rect l="l" t="t" r="r" b="b"/>
              <a:pathLst>
                <a:path w="5367" h="4099" extrusionOk="0">
                  <a:moveTo>
                    <a:pt x="1427" y="407"/>
                  </a:moveTo>
                  <a:cubicBezTo>
                    <a:pt x="1986" y="407"/>
                    <a:pt x="2451" y="873"/>
                    <a:pt x="2451" y="1431"/>
                  </a:cubicBezTo>
                  <a:lnTo>
                    <a:pt x="2451" y="2982"/>
                  </a:lnTo>
                  <a:cubicBezTo>
                    <a:pt x="2172" y="2703"/>
                    <a:pt x="1799" y="2563"/>
                    <a:pt x="1427" y="2563"/>
                  </a:cubicBezTo>
                  <a:cubicBezTo>
                    <a:pt x="1055" y="2563"/>
                    <a:pt x="683" y="2703"/>
                    <a:pt x="404" y="2982"/>
                  </a:cubicBezTo>
                  <a:lnTo>
                    <a:pt x="404" y="1431"/>
                  </a:lnTo>
                  <a:cubicBezTo>
                    <a:pt x="404" y="873"/>
                    <a:pt x="869" y="407"/>
                    <a:pt x="1427" y="407"/>
                  </a:cubicBezTo>
                  <a:close/>
                  <a:moveTo>
                    <a:pt x="3909" y="407"/>
                  </a:moveTo>
                  <a:cubicBezTo>
                    <a:pt x="4498" y="407"/>
                    <a:pt x="4963" y="873"/>
                    <a:pt x="4963" y="1431"/>
                  </a:cubicBezTo>
                  <a:lnTo>
                    <a:pt x="4963" y="2982"/>
                  </a:lnTo>
                  <a:cubicBezTo>
                    <a:pt x="4669" y="2703"/>
                    <a:pt x="4289" y="2563"/>
                    <a:pt x="3913" y="2563"/>
                  </a:cubicBezTo>
                  <a:cubicBezTo>
                    <a:pt x="3537" y="2563"/>
                    <a:pt x="3164" y="2703"/>
                    <a:pt x="2885" y="2982"/>
                  </a:cubicBezTo>
                  <a:lnTo>
                    <a:pt x="2885" y="1431"/>
                  </a:lnTo>
                  <a:cubicBezTo>
                    <a:pt x="2885" y="873"/>
                    <a:pt x="3350" y="407"/>
                    <a:pt x="3909" y="407"/>
                  </a:cubicBezTo>
                  <a:close/>
                  <a:moveTo>
                    <a:pt x="1443" y="2974"/>
                  </a:moveTo>
                  <a:cubicBezTo>
                    <a:pt x="1854" y="2974"/>
                    <a:pt x="2265" y="3215"/>
                    <a:pt x="2420" y="3695"/>
                  </a:cubicBezTo>
                  <a:lnTo>
                    <a:pt x="466" y="3695"/>
                  </a:lnTo>
                  <a:cubicBezTo>
                    <a:pt x="621" y="3215"/>
                    <a:pt x="1032" y="2974"/>
                    <a:pt x="1443" y="2974"/>
                  </a:cubicBezTo>
                  <a:close/>
                  <a:moveTo>
                    <a:pt x="3924" y="2974"/>
                  </a:moveTo>
                  <a:cubicBezTo>
                    <a:pt x="4335" y="2974"/>
                    <a:pt x="4746" y="3215"/>
                    <a:pt x="4901" y="3695"/>
                  </a:cubicBezTo>
                  <a:lnTo>
                    <a:pt x="2947" y="3695"/>
                  </a:lnTo>
                  <a:cubicBezTo>
                    <a:pt x="3102" y="3215"/>
                    <a:pt x="3513" y="2974"/>
                    <a:pt x="3924" y="2974"/>
                  </a:cubicBezTo>
                  <a:close/>
                  <a:moveTo>
                    <a:pt x="1448" y="1"/>
                  </a:moveTo>
                  <a:cubicBezTo>
                    <a:pt x="719" y="1"/>
                    <a:pt x="0" y="552"/>
                    <a:pt x="0" y="1462"/>
                  </a:cubicBezTo>
                  <a:lnTo>
                    <a:pt x="0" y="3913"/>
                  </a:lnTo>
                  <a:cubicBezTo>
                    <a:pt x="0" y="4006"/>
                    <a:pt x="93" y="4099"/>
                    <a:pt x="186" y="4099"/>
                  </a:cubicBezTo>
                  <a:lnTo>
                    <a:pt x="5150" y="4099"/>
                  </a:lnTo>
                  <a:cubicBezTo>
                    <a:pt x="5274" y="4099"/>
                    <a:pt x="5367" y="4006"/>
                    <a:pt x="5367" y="3913"/>
                  </a:cubicBezTo>
                  <a:lnTo>
                    <a:pt x="5367" y="1462"/>
                  </a:lnTo>
                  <a:cubicBezTo>
                    <a:pt x="5367" y="552"/>
                    <a:pt x="4648" y="1"/>
                    <a:pt x="3912" y="1"/>
                  </a:cubicBezTo>
                  <a:cubicBezTo>
                    <a:pt x="3444" y="1"/>
                    <a:pt x="2969" y="223"/>
                    <a:pt x="2668" y="718"/>
                  </a:cubicBezTo>
                  <a:cubicBezTo>
                    <a:pt x="2379" y="223"/>
                    <a:pt x="1911" y="1"/>
                    <a:pt x="14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4" name="Google Shape;12964;p24"/>
            <p:cNvSpPr/>
            <p:nvPr/>
          </p:nvSpPr>
          <p:spPr>
            <a:xfrm>
              <a:off x="6412925" y="2171625"/>
              <a:ext cx="21750" cy="32200"/>
            </a:xfrm>
            <a:custGeom>
              <a:avLst/>
              <a:gdLst/>
              <a:ahLst/>
              <a:cxnLst/>
              <a:rect l="l" t="t" r="r" b="b"/>
              <a:pathLst>
                <a:path w="870" h="1288" extrusionOk="0">
                  <a:moveTo>
                    <a:pt x="218" y="1"/>
                  </a:moveTo>
                  <a:cubicBezTo>
                    <a:pt x="163" y="1"/>
                    <a:pt x="109" y="16"/>
                    <a:pt x="63" y="47"/>
                  </a:cubicBezTo>
                  <a:cubicBezTo>
                    <a:pt x="1" y="140"/>
                    <a:pt x="1" y="264"/>
                    <a:pt x="63" y="357"/>
                  </a:cubicBezTo>
                  <a:lnTo>
                    <a:pt x="373" y="636"/>
                  </a:lnTo>
                  <a:lnTo>
                    <a:pt x="63" y="947"/>
                  </a:lnTo>
                  <a:cubicBezTo>
                    <a:pt x="1" y="1009"/>
                    <a:pt x="1" y="1164"/>
                    <a:pt x="63" y="1226"/>
                  </a:cubicBezTo>
                  <a:cubicBezTo>
                    <a:pt x="94" y="1257"/>
                    <a:pt x="156" y="1288"/>
                    <a:pt x="218" y="1288"/>
                  </a:cubicBezTo>
                  <a:cubicBezTo>
                    <a:pt x="280" y="1288"/>
                    <a:pt x="311" y="1257"/>
                    <a:pt x="373" y="1226"/>
                  </a:cubicBezTo>
                  <a:lnTo>
                    <a:pt x="807" y="792"/>
                  </a:lnTo>
                  <a:cubicBezTo>
                    <a:pt x="838" y="761"/>
                    <a:pt x="869" y="699"/>
                    <a:pt x="869" y="636"/>
                  </a:cubicBezTo>
                  <a:cubicBezTo>
                    <a:pt x="869" y="574"/>
                    <a:pt x="838" y="543"/>
                    <a:pt x="807" y="512"/>
                  </a:cubicBezTo>
                  <a:lnTo>
                    <a:pt x="373" y="47"/>
                  </a:lnTo>
                  <a:cubicBezTo>
                    <a:pt x="326" y="16"/>
                    <a:pt x="272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5" name="Google Shape;12965;p24"/>
            <p:cNvSpPr/>
            <p:nvPr/>
          </p:nvSpPr>
          <p:spPr>
            <a:xfrm>
              <a:off x="6349325" y="2171625"/>
              <a:ext cx="21750" cy="32200"/>
            </a:xfrm>
            <a:custGeom>
              <a:avLst/>
              <a:gdLst/>
              <a:ahLst/>
              <a:cxnLst/>
              <a:rect l="l" t="t" r="r" b="b"/>
              <a:pathLst>
                <a:path w="870" h="1288" extrusionOk="0">
                  <a:moveTo>
                    <a:pt x="649" y="1"/>
                  </a:moveTo>
                  <a:cubicBezTo>
                    <a:pt x="598" y="1"/>
                    <a:pt x="544" y="16"/>
                    <a:pt x="497" y="47"/>
                  </a:cubicBezTo>
                  <a:lnTo>
                    <a:pt x="63" y="512"/>
                  </a:lnTo>
                  <a:cubicBezTo>
                    <a:pt x="1" y="543"/>
                    <a:pt x="1" y="574"/>
                    <a:pt x="1" y="636"/>
                  </a:cubicBezTo>
                  <a:cubicBezTo>
                    <a:pt x="1" y="699"/>
                    <a:pt x="1" y="761"/>
                    <a:pt x="63" y="792"/>
                  </a:cubicBezTo>
                  <a:lnTo>
                    <a:pt x="497" y="1226"/>
                  </a:lnTo>
                  <a:cubicBezTo>
                    <a:pt x="528" y="1257"/>
                    <a:pt x="590" y="1288"/>
                    <a:pt x="652" y="1288"/>
                  </a:cubicBezTo>
                  <a:cubicBezTo>
                    <a:pt x="683" y="1288"/>
                    <a:pt x="745" y="1257"/>
                    <a:pt x="776" y="1226"/>
                  </a:cubicBezTo>
                  <a:cubicBezTo>
                    <a:pt x="870" y="1164"/>
                    <a:pt x="870" y="1009"/>
                    <a:pt x="776" y="947"/>
                  </a:cubicBezTo>
                  <a:lnTo>
                    <a:pt x="497" y="636"/>
                  </a:lnTo>
                  <a:lnTo>
                    <a:pt x="776" y="357"/>
                  </a:lnTo>
                  <a:cubicBezTo>
                    <a:pt x="870" y="264"/>
                    <a:pt x="870" y="140"/>
                    <a:pt x="776" y="47"/>
                  </a:cubicBezTo>
                  <a:cubicBezTo>
                    <a:pt x="745" y="16"/>
                    <a:pt x="69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6" name="Google Shape;12966;p24"/>
            <p:cNvSpPr/>
            <p:nvPr/>
          </p:nvSpPr>
          <p:spPr>
            <a:xfrm>
              <a:off x="6328850" y="1999600"/>
              <a:ext cx="37125" cy="9850"/>
            </a:xfrm>
            <a:custGeom>
              <a:avLst/>
              <a:gdLst/>
              <a:ahLst/>
              <a:cxnLst/>
              <a:rect l="l" t="t" r="r" b="b"/>
              <a:pathLst>
                <a:path w="1485" h="394" extrusionOk="0">
                  <a:moveTo>
                    <a:pt x="177" y="0"/>
                  </a:moveTo>
                  <a:cubicBezTo>
                    <a:pt x="0" y="0"/>
                    <a:pt x="0" y="394"/>
                    <a:pt x="177" y="394"/>
                  </a:cubicBezTo>
                  <a:cubicBezTo>
                    <a:pt x="194" y="394"/>
                    <a:pt x="211" y="390"/>
                    <a:pt x="231" y="383"/>
                  </a:cubicBezTo>
                  <a:lnTo>
                    <a:pt x="1254" y="383"/>
                  </a:lnTo>
                  <a:cubicBezTo>
                    <a:pt x="1273" y="390"/>
                    <a:pt x="1291" y="394"/>
                    <a:pt x="1307" y="394"/>
                  </a:cubicBezTo>
                  <a:cubicBezTo>
                    <a:pt x="1485" y="394"/>
                    <a:pt x="1485" y="0"/>
                    <a:pt x="1307" y="0"/>
                  </a:cubicBezTo>
                  <a:cubicBezTo>
                    <a:pt x="1291" y="0"/>
                    <a:pt x="1273" y="4"/>
                    <a:pt x="1254" y="11"/>
                  </a:cubicBezTo>
                  <a:lnTo>
                    <a:pt x="231" y="11"/>
                  </a:lnTo>
                  <a:cubicBezTo>
                    <a:pt x="211" y="4"/>
                    <a:pt x="194" y="0"/>
                    <a:pt x="1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67" name="Google Shape;12967;p24"/>
            <p:cNvSpPr/>
            <p:nvPr/>
          </p:nvSpPr>
          <p:spPr>
            <a:xfrm>
              <a:off x="6327625" y="2020800"/>
              <a:ext cx="122550" cy="10100"/>
            </a:xfrm>
            <a:custGeom>
              <a:avLst/>
              <a:gdLst/>
              <a:ahLst/>
              <a:cxnLst/>
              <a:rect l="l" t="t" r="r" b="b"/>
              <a:pathLst>
                <a:path w="4902" h="404" extrusionOk="0">
                  <a:moveTo>
                    <a:pt x="280" y="0"/>
                  </a:moveTo>
                  <a:cubicBezTo>
                    <a:pt x="0" y="0"/>
                    <a:pt x="0" y="404"/>
                    <a:pt x="280" y="404"/>
                  </a:cubicBezTo>
                  <a:lnTo>
                    <a:pt x="4622" y="404"/>
                  </a:lnTo>
                  <a:cubicBezTo>
                    <a:pt x="4902" y="404"/>
                    <a:pt x="4902" y="0"/>
                    <a:pt x="46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68" name="Google Shape;12968;p24"/>
          <p:cNvGrpSpPr/>
          <p:nvPr/>
        </p:nvGrpSpPr>
        <p:grpSpPr>
          <a:xfrm>
            <a:off x="2427260" y="2879016"/>
            <a:ext cx="376800" cy="327500"/>
            <a:chOff x="7718850" y="3678550"/>
            <a:chExt cx="376800" cy="327500"/>
          </a:xfrm>
        </p:grpSpPr>
        <p:sp>
          <p:nvSpPr>
            <p:cNvPr id="12969" name="Google Shape;12969;p24"/>
            <p:cNvSpPr/>
            <p:nvPr/>
          </p:nvSpPr>
          <p:spPr>
            <a:xfrm>
              <a:off x="7718850" y="3678550"/>
              <a:ext cx="376800" cy="327500"/>
            </a:xfrm>
            <a:custGeom>
              <a:avLst/>
              <a:gdLst/>
              <a:ahLst/>
              <a:cxnLst/>
              <a:rect l="l" t="t" r="r" b="b"/>
              <a:pathLst>
                <a:path w="15072" h="13100" extrusionOk="0">
                  <a:moveTo>
                    <a:pt x="4560" y="5344"/>
                  </a:moveTo>
                  <a:cubicBezTo>
                    <a:pt x="4746" y="6709"/>
                    <a:pt x="5522" y="7950"/>
                    <a:pt x="6700" y="8726"/>
                  </a:cubicBezTo>
                  <a:lnTo>
                    <a:pt x="6762" y="9594"/>
                  </a:lnTo>
                  <a:cubicBezTo>
                    <a:pt x="6793" y="9687"/>
                    <a:pt x="6855" y="9780"/>
                    <a:pt x="6948" y="9811"/>
                  </a:cubicBezTo>
                  <a:cubicBezTo>
                    <a:pt x="6979" y="9842"/>
                    <a:pt x="7010" y="9842"/>
                    <a:pt x="7073" y="9842"/>
                  </a:cubicBezTo>
                  <a:cubicBezTo>
                    <a:pt x="7135" y="9842"/>
                    <a:pt x="7197" y="9842"/>
                    <a:pt x="7228" y="9780"/>
                  </a:cubicBezTo>
                  <a:lnTo>
                    <a:pt x="7941" y="9284"/>
                  </a:lnTo>
                  <a:cubicBezTo>
                    <a:pt x="8382" y="9417"/>
                    <a:pt x="8833" y="9483"/>
                    <a:pt x="9282" y="9483"/>
                  </a:cubicBezTo>
                  <a:cubicBezTo>
                    <a:pt x="10191" y="9483"/>
                    <a:pt x="11091" y="9214"/>
                    <a:pt x="11881" y="8695"/>
                  </a:cubicBezTo>
                  <a:lnTo>
                    <a:pt x="11881" y="11765"/>
                  </a:lnTo>
                  <a:lnTo>
                    <a:pt x="2202" y="11765"/>
                  </a:lnTo>
                  <a:lnTo>
                    <a:pt x="2202" y="5376"/>
                  </a:lnTo>
                  <a:cubicBezTo>
                    <a:pt x="2202" y="5344"/>
                    <a:pt x="2202" y="5344"/>
                    <a:pt x="2202" y="5344"/>
                  </a:cubicBezTo>
                  <a:close/>
                  <a:moveTo>
                    <a:pt x="12749" y="7950"/>
                  </a:moveTo>
                  <a:lnTo>
                    <a:pt x="12749" y="11765"/>
                  </a:lnTo>
                  <a:lnTo>
                    <a:pt x="12284" y="11765"/>
                  </a:lnTo>
                  <a:lnTo>
                    <a:pt x="12284" y="8415"/>
                  </a:lnTo>
                  <a:cubicBezTo>
                    <a:pt x="12284" y="8415"/>
                    <a:pt x="12284" y="8415"/>
                    <a:pt x="12284" y="8384"/>
                  </a:cubicBezTo>
                  <a:cubicBezTo>
                    <a:pt x="12439" y="8260"/>
                    <a:pt x="12594" y="8105"/>
                    <a:pt x="12749" y="7950"/>
                  </a:cubicBezTo>
                  <a:close/>
                  <a:moveTo>
                    <a:pt x="5615" y="12169"/>
                  </a:moveTo>
                  <a:lnTo>
                    <a:pt x="5615" y="12665"/>
                  </a:lnTo>
                  <a:lnTo>
                    <a:pt x="652" y="12665"/>
                  </a:lnTo>
                  <a:cubicBezTo>
                    <a:pt x="527" y="12665"/>
                    <a:pt x="434" y="12603"/>
                    <a:pt x="434" y="12479"/>
                  </a:cubicBezTo>
                  <a:lnTo>
                    <a:pt x="434" y="12169"/>
                  </a:lnTo>
                  <a:close/>
                  <a:moveTo>
                    <a:pt x="8003" y="12169"/>
                  </a:moveTo>
                  <a:lnTo>
                    <a:pt x="8003" y="12665"/>
                  </a:lnTo>
                  <a:lnTo>
                    <a:pt x="6018" y="12665"/>
                  </a:lnTo>
                  <a:lnTo>
                    <a:pt x="6018" y="12169"/>
                  </a:lnTo>
                  <a:close/>
                  <a:moveTo>
                    <a:pt x="9256" y="0"/>
                  </a:moveTo>
                  <a:cubicBezTo>
                    <a:pt x="8531" y="0"/>
                    <a:pt x="7779" y="176"/>
                    <a:pt x="7042" y="568"/>
                  </a:cubicBezTo>
                  <a:cubicBezTo>
                    <a:pt x="6824" y="622"/>
                    <a:pt x="6964" y="962"/>
                    <a:pt x="7148" y="962"/>
                  </a:cubicBezTo>
                  <a:cubicBezTo>
                    <a:pt x="7174" y="962"/>
                    <a:pt x="7201" y="955"/>
                    <a:pt x="7228" y="940"/>
                  </a:cubicBezTo>
                  <a:cubicBezTo>
                    <a:pt x="7887" y="588"/>
                    <a:pt x="8581" y="425"/>
                    <a:pt x="9258" y="425"/>
                  </a:cubicBezTo>
                  <a:cubicBezTo>
                    <a:pt x="11384" y="425"/>
                    <a:pt x="13344" y="2023"/>
                    <a:pt x="13556" y="4352"/>
                  </a:cubicBezTo>
                  <a:cubicBezTo>
                    <a:pt x="13793" y="6965"/>
                    <a:pt x="11694" y="9084"/>
                    <a:pt x="9248" y="9084"/>
                  </a:cubicBezTo>
                  <a:cubicBezTo>
                    <a:pt x="8819" y="9084"/>
                    <a:pt x="8380" y="9019"/>
                    <a:pt x="7941" y="8881"/>
                  </a:cubicBezTo>
                  <a:cubicBezTo>
                    <a:pt x="7915" y="8868"/>
                    <a:pt x="7890" y="8860"/>
                    <a:pt x="7864" y="8860"/>
                  </a:cubicBezTo>
                  <a:cubicBezTo>
                    <a:pt x="7828" y="8860"/>
                    <a:pt x="7791" y="8875"/>
                    <a:pt x="7755" y="8912"/>
                  </a:cubicBezTo>
                  <a:lnTo>
                    <a:pt x="7135" y="9346"/>
                  </a:lnTo>
                  <a:lnTo>
                    <a:pt x="7073" y="8570"/>
                  </a:lnTo>
                  <a:cubicBezTo>
                    <a:pt x="7073" y="8508"/>
                    <a:pt x="7010" y="8446"/>
                    <a:pt x="6979" y="8415"/>
                  </a:cubicBezTo>
                  <a:cubicBezTo>
                    <a:pt x="4405" y="6802"/>
                    <a:pt x="4219" y="3111"/>
                    <a:pt x="6638" y="1281"/>
                  </a:cubicBezTo>
                  <a:cubicBezTo>
                    <a:pt x="6833" y="1159"/>
                    <a:pt x="6703" y="904"/>
                    <a:pt x="6534" y="904"/>
                  </a:cubicBezTo>
                  <a:cubicBezTo>
                    <a:pt x="6487" y="904"/>
                    <a:pt x="6437" y="924"/>
                    <a:pt x="6390" y="971"/>
                  </a:cubicBezTo>
                  <a:cubicBezTo>
                    <a:pt x="5770" y="1436"/>
                    <a:pt x="5273" y="2056"/>
                    <a:pt x="4932" y="2770"/>
                  </a:cubicBezTo>
                  <a:cubicBezTo>
                    <a:pt x="4746" y="3173"/>
                    <a:pt x="4622" y="3607"/>
                    <a:pt x="4560" y="4042"/>
                  </a:cubicBezTo>
                  <a:lnTo>
                    <a:pt x="1582" y="4042"/>
                  </a:lnTo>
                  <a:cubicBezTo>
                    <a:pt x="1179" y="4042"/>
                    <a:pt x="869" y="4352"/>
                    <a:pt x="869" y="4755"/>
                  </a:cubicBezTo>
                  <a:lnTo>
                    <a:pt x="869" y="8664"/>
                  </a:lnTo>
                  <a:cubicBezTo>
                    <a:pt x="869" y="8803"/>
                    <a:pt x="977" y="8873"/>
                    <a:pt x="1086" y="8873"/>
                  </a:cubicBezTo>
                  <a:cubicBezTo>
                    <a:pt x="1194" y="8873"/>
                    <a:pt x="1303" y="8803"/>
                    <a:pt x="1303" y="8664"/>
                  </a:cubicBezTo>
                  <a:lnTo>
                    <a:pt x="1303" y="4755"/>
                  </a:lnTo>
                  <a:cubicBezTo>
                    <a:pt x="1272" y="4600"/>
                    <a:pt x="1427" y="4476"/>
                    <a:pt x="1582" y="4476"/>
                  </a:cubicBezTo>
                  <a:lnTo>
                    <a:pt x="4529" y="4476"/>
                  </a:lnTo>
                  <a:lnTo>
                    <a:pt x="4529" y="4941"/>
                  </a:lnTo>
                  <a:lnTo>
                    <a:pt x="2202" y="4941"/>
                  </a:lnTo>
                  <a:cubicBezTo>
                    <a:pt x="1954" y="4941"/>
                    <a:pt x="1768" y="5127"/>
                    <a:pt x="1768" y="5376"/>
                  </a:cubicBezTo>
                  <a:lnTo>
                    <a:pt x="1768" y="11765"/>
                  </a:lnTo>
                  <a:lnTo>
                    <a:pt x="1303" y="11765"/>
                  </a:lnTo>
                  <a:lnTo>
                    <a:pt x="1303" y="9501"/>
                  </a:lnTo>
                  <a:cubicBezTo>
                    <a:pt x="1303" y="9361"/>
                    <a:pt x="1194" y="9292"/>
                    <a:pt x="1086" y="9292"/>
                  </a:cubicBezTo>
                  <a:cubicBezTo>
                    <a:pt x="977" y="9292"/>
                    <a:pt x="869" y="9361"/>
                    <a:pt x="869" y="9501"/>
                  </a:cubicBezTo>
                  <a:lnTo>
                    <a:pt x="869" y="11765"/>
                  </a:lnTo>
                  <a:lnTo>
                    <a:pt x="403" y="11765"/>
                  </a:lnTo>
                  <a:cubicBezTo>
                    <a:pt x="186" y="11765"/>
                    <a:pt x="0" y="11921"/>
                    <a:pt x="0" y="12138"/>
                  </a:cubicBezTo>
                  <a:lnTo>
                    <a:pt x="0" y="12479"/>
                  </a:lnTo>
                  <a:cubicBezTo>
                    <a:pt x="0" y="12820"/>
                    <a:pt x="279" y="13099"/>
                    <a:pt x="621" y="13099"/>
                  </a:cubicBezTo>
                  <a:lnTo>
                    <a:pt x="9678" y="13099"/>
                  </a:lnTo>
                  <a:cubicBezTo>
                    <a:pt x="9802" y="13099"/>
                    <a:pt x="9895" y="13006"/>
                    <a:pt x="9895" y="12882"/>
                  </a:cubicBezTo>
                  <a:cubicBezTo>
                    <a:pt x="9895" y="12789"/>
                    <a:pt x="9802" y="12696"/>
                    <a:pt x="9678" y="12696"/>
                  </a:cubicBezTo>
                  <a:lnTo>
                    <a:pt x="8375" y="12696"/>
                  </a:lnTo>
                  <a:lnTo>
                    <a:pt x="8375" y="12169"/>
                  </a:lnTo>
                  <a:lnTo>
                    <a:pt x="13587" y="12169"/>
                  </a:lnTo>
                  <a:lnTo>
                    <a:pt x="13587" y="12479"/>
                  </a:lnTo>
                  <a:cubicBezTo>
                    <a:pt x="13587" y="12603"/>
                    <a:pt x="13494" y="12696"/>
                    <a:pt x="13400" y="12696"/>
                  </a:cubicBezTo>
                  <a:lnTo>
                    <a:pt x="10516" y="12696"/>
                  </a:lnTo>
                  <a:cubicBezTo>
                    <a:pt x="10423" y="12696"/>
                    <a:pt x="10330" y="12789"/>
                    <a:pt x="10330" y="12882"/>
                  </a:cubicBezTo>
                  <a:cubicBezTo>
                    <a:pt x="10330" y="13006"/>
                    <a:pt x="10392" y="13099"/>
                    <a:pt x="10516" y="13099"/>
                  </a:cubicBezTo>
                  <a:lnTo>
                    <a:pt x="13400" y="13099"/>
                  </a:lnTo>
                  <a:cubicBezTo>
                    <a:pt x="13711" y="13099"/>
                    <a:pt x="13990" y="12820"/>
                    <a:pt x="13990" y="12479"/>
                  </a:cubicBezTo>
                  <a:lnTo>
                    <a:pt x="13990" y="12138"/>
                  </a:lnTo>
                  <a:cubicBezTo>
                    <a:pt x="13990" y="11921"/>
                    <a:pt x="13835" y="11734"/>
                    <a:pt x="13618" y="11734"/>
                  </a:cubicBezTo>
                  <a:lnTo>
                    <a:pt x="13618" y="11765"/>
                  </a:lnTo>
                  <a:lnTo>
                    <a:pt x="13121" y="11765"/>
                  </a:lnTo>
                  <a:lnTo>
                    <a:pt x="13121" y="7516"/>
                  </a:lnTo>
                  <a:cubicBezTo>
                    <a:pt x="13121" y="7485"/>
                    <a:pt x="13121" y="7485"/>
                    <a:pt x="13121" y="7454"/>
                  </a:cubicBezTo>
                  <a:cubicBezTo>
                    <a:pt x="13276" y="7237"/>
                    <a:pt x="13431" y="6988"/>
                    <a:pt x="13556" y="6709"/>
                  </a:cubicBezTo>
                  <a:cubicBezTo>
                    <a:pt x="15071" y="3375"/>
                    <a:pt x="12432" y="0"/>
                    <a:pt x="92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0" name="Google Shape;12970;p24"/>
            <p:cNvSpPr/>
            <p:nvPr/>
          </p:nvSpPr>
          <p:spPr>
            <a:xfrm>
              <a:off x="7863075" y="3709550"/>
              <a:ext cx="203200" cy="174750"/>
            </a:xfrm>
            <a:custGeom>
              <a:avLst/>
              <a:gdLst/>
              <a:ahLst/>
              <a:cxnLst/>
              <a:rect l="l" t="t" r="r" b="b"/>
              <a:pathLst>
                <a:path w="8128" h="6990" extrusionOk="0">
                  <a:moveTo>
                    <a:pt x="4374" y="506"/>
                  </a:moveTo>
                  <a:cubicBezTo>
                    <a:pt x="5553" y="847"/>
                    <a:pt x="6422" y="1871"/>
                    <a:pt x="6577" y="3081"/>
                  </a:cubicBezTo>
                  <a:lnTo>
                    <a:pt x="3847" y="3081"/>
                  </a:lnTo>
                  <a:cubicBezTo>
                    <a:pt x="3785" y="3081"/>
                    <a:pt x="3754" y="3050"/>
                    <a:pt x="3754" y="2988"/>
                  </a:cubicBezTo>
                  <a:lnTo>
                    <a:pt x="3754" y="2523"/>
                  </a:lnTo>
                  <a:cubicBezTo>
                    <a:pt x="3754" y="2460"/>
                    <a:pt x="3785" y="2398"/>
                    <a:pt x="3847" y="2398"/>
                  </a:cubicBezTo>
                  <a:cubicBezTo>
                    <a:pt x="4126" y="2398"/>
                    <a:pt x="4343" y="2181"/>
                    <a:pt x="4374" y="1902"/>
                  </a:cubicBezTo>
                  <a:lnTo>
                    <a:pt x="4374" y="506"/>
                  </a:lnTo>
                  <a:close/>
                  <a:moveTo>
                    <a:pt x="2234" y="661"/>
                  </a:moveTo>
                  <a:lnTo>
                    <a:pt x="2234" y="1809"/>
                  </a:lnTo>
                  <a:cubicBezTo>
                    <a:pt x="2234" y="2647"/>
                    <a:pt x="1552" y="3298"/>
                    <a:pt x="745" y="3329"/>
                  </a:cubicBezTo>
                  <a:lnTo>
                    <a:pt x="404" y="3329"/>
                  </a:lnTo>
                  <a:cubicBezTo>
                    <a:pt x="466" y="2150"/>
                    <a:pt x="1179" y="1127"/>
                    <a:pt x="2234" y="661"/>
                  </a:cubicBezTo>
                  <a:close/>
                  <a:moveTo>
                    <a:pt x="2141" y="4787"/>
                  </a:moveTo>
                  <a:cubicBezTo>
                    <a:pt x="2451" y="4787"/>
                    <a:pt x="2699" y="5035"/>
                    <a:pt x="2699" y="5345"/>
                  </a:cubicBezTo>
                  <a:lnTo>
                    <a:pt x="2699" y="6121"/>
                  </a:lnTo>
                  <a:cubicBezTo>
                    <a:pt x="2699" y="6245"/>
                    <a:pt x="2699" y="6338"/>
                    <a:pt x="2668" y="6462"/>
                  </a:cubicBezTo>
                  <a:cubicBezTo>
                    <a:pt x="1800" y="6214"/>
                    <a:pt x="1055" y="5593"/>
                    <a:pt x="683" y="4787"/>
                  </a:cubicBezTo>
                  <a:close/>
                  <a:moveTo>
                    <a:pt x="6391" y="4570"/>
                  </a:moveTo>
                  <a:cubicBezTo>
                    <a:pt x="6018" y="5531"/>
                    <a:pt x="5181" y="6276"/>
                    <a:pt x="4157" y="6493"/>
                  </a:cubicBezTo>
                  <a:lnTo>
                    <a:pt x="4157" y="5842"/>
                  </a:lnTo>
                  <a:cubicBezTo>
                    <a:pt x="4157" y="5128"/>
                    <a:pt x="4747" y="4570"/>
                    <a:pt x="5460" y="4570"/>
                  </a:cubicBezTo>
                  <a:close/>
                  <a:moveTo>
                    <a:pt x="3506" y="382"/>
                  </a:moveTo>
                  <a:cubicBezTo>
                    <a:pt x="3661" y="382"/>
                    <a:pt x="3785" y="382"/>
                    <a:pt x="3940" y="413"/>
                  </a:cubicBezTo>
                  <a:lnTo>
                    <a:pt x="3940" y="1902"/>
                  </a:lnTo>
                  <a:cubicBezTo>
                    <a:pt x="3940" y="1933"/>
                    <a:pt x="3878" y="1995"/>
                    <a:pt x="3816" y="1995"/>
                  </a:cubicBezTo>
                  <a:cubicBezTo>
                    <a:pt x="3537" y="1995"/>
                    <a:pt x="3320" y="2212"/>
                    <a:pt x="3320" y="2523"/>
                  </a:cubicBezTo>
                  <a:lnTo>
                    <a:pt x="3320" y="2988"/>
                  </a:lnTo>
                  <a:cubicBezTo>
                    <a:pt x="3320" y="3267"/>
                    <a:pt x="3537" y="3515"/>
                    <a:pt x="3816" y="3515"/>
                  </a:cubicBezTo>
                  <a:lnTo>
                    <a:pt x="6577" y="3515"/>
                  </a:lnTo>
                  <a:cubicBezTo>
                    <a:pt x="6577" y="3732"/>
                    <a:pt x="6546" y="3949"/>
                    <a:pt x="6515" y="4167"/>
                  </a:cubicBezTo>
                  <a:lnTo>
                    <a:pt x="5429" y="4167"/>
                  </a:lnTo>
                  <a:cubicBezTo>
                    <a:pt x="4499" y="4167"/>
                    <a:pt x="3754" y="4911"/>
                    <a:pt x="3754" y="5842"/>
                  </a:cubicBezTo>
                  <a:lnTo>
                    <a:pt x="3754" y="6555"/>
                  </a:lnTo>
                  <a:lnTo>
                    <a:pt x="3475" y="6555"/>
                  </a:lnTo>
                  <a:cubicBezTo>
                    <a:pt x="3351" y="6555"/>
                    <a:pt x="3227" y="6555"/>
                    <a:pt x="3103" y="6524"/>
                  </a:cubicBezTo>
                  <a:cubicBezTo>
                    <a:pt x="3134" y="6400"/>
                    <a:pt x="3134" y="6276"/>
                    <a:pt x="3134" y="6121"/>
                  </a:cubicBezTo>
                  <a:lnTo>
                    <a:pt x="3134" y="5345"/>
                  </a:lnTo>
                  <a:cubicBezTo>
                    <a:pt x="3134" y="4818"/>
                    <a:pt x="2699" y="4384"/>
                    <a:pt x="2172" y="4384"/>
                  </a:cubicBezTo>
                  <a:lnTo>
                    <a:pt x="528" y="4384"/>
                  </a:lnTo>
                  <a:cubicBezTo>
                    <a:pt x="466" y="4167"/>
                    <a:pt x="435" y="3949"/>
                    <a:pt x="404" y="3701"/>
                  </a:cubicBezTo>
                  <a:lnTo>
                    <a:pt x="745" y="3701"/>
                  </a:lnTo>
                  <a:cubicBezTo>
                    <a:pt x="1800" y="3701"/>
                    <a:pt x="2637" y="2864"/>
                    <a:pt x="2637" y="1809"/>
                  </a:cubicBezTo>
                  <a:lnTo>
                    <a:pt x="2637" y="506"/>
                  </a:lnTo>
                  <a:cubicBezTo>
                    <a:pt x="2917" y="413"/>
                    <a:pt x="3227" y="382"/>
                    <a:pt x="3506" y="382"/>
                  </a:cubicBezTo>
                  <a:close/>
                  <a:moveTo>
                    <a:pt x="3506" y="0"/>
                  </a:moveTo>
                  <a:cubicBezTo>
                    <a:pt x="1715" y="0"/>
                    <a:pt x="1" y="1388"/>
                    <a:pt x="1" y="3484"/>
                  </a:cubicBezTo>
                  <a:cubicBezTo>
                    <a:pt x="1" y="5407"/>
                    <a:pt x="1552" y="6989"/>
                    <a:pt x="3475" y="6989"/>
                  </a:cubicBezTo>
                  <a:cubicBezTo>
                    <a:pt x="6577" y="6989"/>
                    <a:pt x="8128" y="3236"/>
                    <a:pt x="5956" y="1034"/>
                  </a:cubicBezTo>
                  <a:cubicBezTo>
                    <a:pt x="5242" y="320"/>
                    <a:pt x="4365" y="0"/>
                    <a:pt x="35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71" name="Google Shape;12971;p24"/>
          <p:cNvGrpSpPr/>
          <p:nvPr/>
        </p:nvGrpSpPr>
        <p:grpSpPr>
          <a:xfrm>
            <a:off x="3253183" y="2868179"/>
            <a:ext cx="297825" cy="349175"/>
            <a:chOff x="957400" y="1923675"/>
            <a:chExt cx="297825" cy="349175"/>
          </a:xfrm>
        </p:grpSpPr>
        <p:sp>
          <p:nvSpPr>
            <p:cNvPr id="12972" name="Google Shape;12972;p24"/>
            <p:cNvSpPr/>
            <p:nvPr/>
          </p:nvSpPr>
          <p:spPr>
            <a:xfrm>
              <a:off x="1085350" y="1977950"/>
              <a:ext cx="48400" cy="17275"/>
            </a:xfrm>
            <a:custGeom>
              <a:avLst/>
              <a:gdLst/>
              <a:ahLst/>
              <a:cxnLst/>
              <a:rect l="l" t="t" r="r" b="b"/>
              <a:pathLst>
                <a:path w="1936" h="691" extrusionOk="0">
                  <a:moveTo>
                    <a:pt x="931" y="1"/>
                  </a:moveTo>
                  <a:cubicBezTo>
                    <a:pt x="629" y="1"/>
                    <a:pt x="327" y="117"/>
                    <a:pt x="94" y="350"/>
                  </a:cubicBezTo>
                  <a:cubicBezTo>
                    <a:pt x="1" y="443"/>
                    <a:pt x="1" y="567"/>
                    <a:pt x="94" y="629"/>
                  </a:cubicBezTo>
                  <a:cubicBezTo>
                    <a:pt x="125" y="660"/>
                    <a:pt x="187" y="691"/>
                    <a:pt x="218" y="691"/>
                  </a:cubicBezTo>
                  <a:cubicBezTo>
                    <a:pt x="280" y="691"/>
                    <a:pt x="342" y="660"/>
                    <a:pt x="373" y="629"/>
                  </a:cubicBezTo>
                  <a:cubicBezTo>
                    <a:pt x="528" y="474"/>
                    <a:pt x="714" y="412"/>
                    <a:pt x="931" y="412"/>
                  </a:cubicBezTo>
                  <a:cubicBezTo>
                    <a:pt x="1149" y="412"/>
                    <a:pt x="1335" y="474"/>
                    <a:pt x="1490" y="629"/>
                  </a:cubicBezTo>
                  <a:cubicBezTo>
                    <a:pt x="1533" y="672"/>
                    <a:pt x="1583" y="690"/>
                    <a:pt x="1631" y="690"/>
                  </a:cubicBezTo>
                  <a:cubicBezTo>
                    <a:pt x="1792" y="690"/>
                    <a:pt x="1936" y="492"/>
                    <a:pt x="1769" y="350"/>
                  </a:cubicBezTo>
                  <a:cubicBezTo>
                    <a:pt x="1536" y="117"/>
                    <a:pt x="1234" y="1"/>
                    <a:pt x="9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3" name="Google Shape;12973;p24"/>
            <p:cNvSpPr/>
            <p:nvPr/>
          </p:nvSpPr>
          <p:spPr>
            <a:xfrm>
              <a:off x="1064725" y="1951200"/>
              <a:ext cx="85800" cy="25425"/>
            </a:xfrm>
            <a:custGeom>
              <a:avLst/>
              <a:gdLst/>
              <a:ahLst/>
              <a:cxnLst/>
              <a:rect l="l" t="t" r="r" b="b"/>
              <a:pathLst>
                <a:path w="3432" h="1017" extrusionOk="0">
                  <a:moveTo>
                    <a:pt x="1756" y="0"/>
                  </a:moveTo>
                  <a:cubicBezTo>
                    <a:pt x="1175" y="0"/>
                    <a:pt x="593" y="225"/>
                    <a:pt x="143" y="675"/>
                  </a:cubicBezTo>
                  <a:cubicBezTo>
                    <a:pt x="1" y="818"/>
                    <a:pt x="132" y="1016"/>
                    <a:pt x="299" y="1016"/>
                  </a:cubicBezTo>
                  <a:cubicBezTo>
                    <a:pt x="349" y="1016"/>
                    <a:pt x="403" y="998"/>
                    <a:pt x="454" y="954"/>
                  </a:cubicBezTo>
                  <a:cubicBezTo>
                    <a:pt x="810" y="598"/>
                    <a:pt x="1283" y="419"/>
                    <a:pt x="1756" y="419"/>
                  </a:cubicBezTo>
                  <a:cubicBezTo>
                    <a:pt x="2229" y="419"/>
                    <a:pt x="2702" y="598"/>
                    <a:pt x="3059" y="954"/>
                  </a:cubicBezTo>
                  <a:cubicBezTo>
                    <a:pt x="3121" y="985"/>
                    <a:pt x="3152" y="1016"/>
                    <a:pt x="3214" y="1016"/>
                  </a:cubicBezTo>
                  <a:cubicBezTo>
                    <a:pt x="3276" y="1016"/>
                    <a:pt x="3307" y="985"/>
                    <a:pt x="3369" y="954"/>
                  </a:cubicBezTo>
                  <a:cubicBezTo>
                    <a:pt x="3431" y="861"/>
                    <a:pt x="3431" y="737"/>
                    <a:pt x="3369" y="675"/>
                  </a:cubicBezTo>
                  <a:cubicBezTo>
                    <a:pt x="2920" y="225"/>
                    <a:pt x="2338" y="0"/>
                    <a:pt x="17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4" name="Google Shape;12974;p24"/>
            <p:cNvSpPr/>
            <p:nvPr/>
          </p:nvSpPr>
          <p:spPr>
            <a:xfrm>
              <a:off x="1047350" y="1923675"/>
              <a:ext cx="122550" cy="33750"/>
            </a:xfrm>
            <a:custGeom>
              <a:avLst/>
              <a:gdLst/>
              <a:ahLst/>
              <a:cxnLst/>
              <a:rect l="l" t="t" r="r" b="b"/>
              <a:pathLst>
                <a:path w="4902" h="1350" extrusionOk="0">
                  <a:moveTo>
                    <a:pt x="2455" y="0"/>
                  </a:moveTo>
                  <a:cubicBezTo>
                    <a:pt x="1598" y="0"/>
                    <a:pt x="745" y="334"/>
                    <a:pt x="94" y="1001"/>
                  </a:cubicBezTo>
                  <a:cubicBezTo>
                    <a:pt x="1" y="1063"/>
                    <a:pt x="1" y="1187"/>
                    <a:pt x="94" y="1280"/>
                  </a:cubicBezTo>
                  <a:cubicBezTo>
                    <a:pt x="125" y="1326"/>
                    <a:pt x="171" y="1350"/>
                    <a:pt x="222" y="1350"/>
                  </a:cubicBezTo>
                  <a:cubicBezTo>
                    <a:pt x="272" y="1350"/>
                    <a:pt x="327" y="1326"/>
                    <a:pt x="373" y="1280"/>
                  </a:cubicBezTo>
                  <a:cubicBezTo>
                    <a:pt x="947" y="706"/>
                    <a:pt x="1699" y="419"/>
                    <a:pt x="2451" y="419"/>
                  </a:cubicBezTo>
                  <a:cubicBezTo>
                    <a:pt x="3204" y="419"/>
                    <a:pt x="3956" y="706"/>
                    <a:pt x="4530" y="1280"/>
                  </a:cubicBezTo>
                  <a:cubicBezTo>
                    <a:pt x="4592" y="1311"/>
                    <a:pt x="4623" y="1342"/>
                    <a:pt x="4685" y="1342"/>
                  </a:cubicBezTo>
                  <a:cubicBezTo>
                    <a:pt x="4747" y="1342"/>
                    <a:pt x="4778" y="1311"/>
                    <a:pt x="4840" y="1280"/>
                  </a:cubicBezTo>
                  <a:cubicBezTo>
                    <a:pt x="4902" y="1187"/>
                    <a:pt x="4902" y="1063"/>
                    <a:pt x="4840" y="1001"/>
                  </a:cubicBezTo>
                  <a:cubicBezTo>
                    <a:pt x="4173" y="334"/>
                    <a:pt x="3312" y="0"/>
                    <a:pt x="24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5" name="Google Shape;12975;p24"/>
            <p:cNvSpPr/>
            <p:nvPr/>
          </p:nvSpPr>
          <p:spPr>
            <a:xfrm>
              <a:off x="957400" y="2025450"/>
              <a:ext cx="297825" cy="247400"/>
            </a:xfrm>
            <a:custGeom>
              <a:avLst/>
              <a:gdLst/>
              <a:ahLst/>
              <a:cxnLst/>
              <a:rect l="l" t="t" r="r" b="b"/>
              <a:pathLst>
                <a:path w="11913" h="9896" extrusionOk="0">
                  <a:moveTo>
                    <a:pt x="7197" y="404"/>
                  </a:moveTo>
                  <a:cubicBezTo>
                    <a:pt x="7321" y="404"/>
                    <a:pt x="7476" y="497"/>
                    <a:pt x="7507" y="652"/>
                  </a:cubicBezTo>
                  <a:lnTo>
                    <a:pt x="7507" y="683"/>
                  </a:lnTo>
                  <a:lnTo>
                    <a:pt x="4405" y="683"/>
                  </a:lnTo>
                  <a:lnTo>
                    <a:pt x="4405" y="652"/>
                  </a:lnTo>
                  <a:cubicBezTo>
                    <a:pt x="4436" y="497"/>
                    <a:pt x="4560" y="404"/>
                    <a:pt x="4716" y="404"/>
                  </a:cubicBezTo>
                  <a:close/>
                  <a:moveTo>
                    <a:pt x="7600" y="1086"/>
                  </a:moveTo>
                  <a:lnTo>
                    <a:pt x="7724" y="1551"/>
                  </a:lnTo>
                  <a:lnTo>
                    <a:pt x="4219" y="1551"/>
                  </a:lnTo>
                  <a:lnTo>
                    <a:pt x="4312" y="1086"/>
                  </a:lnTo>
                  <a:close/>
                  <a:moveTo>
                    <a:pt x="3584" y="5425"/>
                  </a:moveTo>
                  <a:cubicBezTo>
                    <a:pt x="3780" y="5425"/>
                    <a:pt x="3940" y="5600"/>
                    <a:pt x="3940" y="5801"/>
                  </a:cubicBezTo>
                  <a:lnTo>
                    <a:pt x="3940" y="7011"/>
                  </a:lnTo>
                  <a:lnTo>
                    <a:pt x="3134" y="7011"/>
                  </a:lnTo>
                  <a:lnTo>
                    <a:pt x="3134" y="5832"/>
                  </a:lnTo>
                  <a:cubicBezTo>
                    <a:pt x="3134" y="5584"/>
                    <a:pt x="3320" y="5429"/>
                    <a:pt x="3537" y="5429"/>
                  </a:cubicBezTo>
                  <a:cubicBezTo>
                    <a:pt x="3553" y="5427"/>
                    <a:pt x="3569" y="5425"/>
                    <a:pt x="3584" y="5425"/>
                  </a:cubicBezTo>
                  <a:close/>
                  <a:moveTo>
                    <a:pt x="8423" y="5425"/>
                  </a:moveTo>
                  <a:cubicBezTo>
                    <a:pt x="8619" y="5425"/>
                    <a:pt x="8779" y="5600"/>
                    <a:pt x="8779" y="5801"/>
                  </a:cubicBezTo>
                  <a:lnTo>
                    <a:pt x="8779" y="7042"/>
                  </a:lnTo>
                  <a:lnTo>
                    <a:pt x="7973" y="7042"/>
                  </a:lnTo>
                  <a:lnTo>
                    <a:pt x="7973" y="5832"/>
                  </a:lnTo>
                  <a:cubicBezTo>
                    <a:pt x="7942" y="5584"/>
                    <a:pt x="8128" y="5429"/>
                    <a:pt x="8376" y="5429"/>
                  </a:cubicBezTo>
                  <a:cubicBezTo>
                    <a:pt x="8392" y="5427"/>
                    <a:pt x="8408" y="5425"/>
                    <a:pt x="8423" y="5425"/>
                  </a:cubicBezTo>
                  <a:close/>
                  <a:moveTo>
                    <a:pt x="4281" y="7445"/>
                  </a:moveTo>
                  <a:cubicBezTo>
                    <a:pt x="4281" y="7445"/>
                    <a:pt x="4312" y="7476"/>
                    <a:pt x="4312" y="7476"/>
                  </a:cubicBezTo>
                  <a:lnTo>
                    <a:pt x="4312" y="7879"/>
                  </a:lnTo>
                  <a:lnTo>
                    <a:pt x="2761" y="7879"/>
                  </a:lnTo>
                  <a:lnTo>
                    <a:pt x="2761" y="7476"/>
                  </a:lnTo>
                  <a:cubicBezTo>
                    <a:pt x="2761" y="7476"/>
                    <a:pt x="2792" y="7445"/>
                    <a:pt x="2792" y="7445"/>
                  </a:cubicBezTo>
                  <a:close/>
                  <a:moveTo>
                    <a:pt x="9120" y="7445"/>
                  </a:moveTo>
                  <a:cubicBezTo>
                    <a:pt x="9120" y="7445"/>
                    <a:pt x="9151" y="7476"/>
                    <a:pt x="9151" y="7476"/>
                  </a:cubicBezTo>
                  <a:lnTo>
                    <a:pt x="9151" y="7879"/>
                  </a:lnTo>
                  <a:lnTo>
                    <a:pt x="7600" y="7879"/>
                  </a:lnTo>
                  <a:lnTo>
                    <a:pt x="7600" y="7476"/>
                  </a:lnTo>
                  <a:cubicBezTo>
                    <a:pt x="7600" y="7476"/>
                    <a:pt x="7631" y="7445"/>
                    <a:pt x="7631" y="7445"/>
                  </a:cubicBezTo>
                  <a:close/>
                  <a:moveTo>
                    <a:pt x="714" y="6018"/>
                  </a:moveTo>
                  <a:cubicBezTo>
                    <a:pt x="1179" y="6483"/>
                    <a:pt x="1831" y="6763"/>
                    <a:pt x="2513" y="6763"/>
                  </a:cubicBezTo>
                  <a:lnTo>
                    <a:pt x="2699" y="6763"/>
                  </a:lnTo>
                  <a:lnTo>
                    <a:pt x="2699" y="7073"/>
                  </a:lnTo>
                  <a:cubicBezTo>
                    <a:pt x="2513" y="7104"/>
                    <a:pt x="2358" y="7290"/>
                    <a:pt x="2358" y="7476"/>
                  </a:cubicBezTo>
                  <a:lnTo>
                    <a:pt x="2358" y="7879"/>
                  </a:lnTo>
                  <a:cubicBezTo>
                    <a:pt x="2358" y="8096"/>
                    <a:pt x="2513" y="8252"/>
                    <a:pt x="2699" y="8314"/>
                  </a:cubicBezTo>
                  <a:lnTo>
                    <a:pt x="2699" y="9523"/>
                  </a:lnTo>
                  <a:lnTo>
                    <a:pt x="1303" y="9523"/>
                  </a:lnTo>
                  <a:cubicBezTo>
                    <a:pt x="993" y="9523"/>
                    <a:pt x="714" y="9244"/>
                    <a:pt x="714" y="8934"/>
                  </a:cubicBezTo>
                  <a:lnTo>
                    <a:pt x="714" y="8903"/>
                  </a:lnTo>
                  <a:lnTo>
                    <a:pt x="714" y="6018"/>
                  </a:lnTo>
                  <a:close/>
                  <a:moveTo>
                    <a:pt x="3940" y="8283"/>
                  </a:moveTo>
                  <a:lnTo>
                    <a:pt x="3940" y="9523"/>
                  </a:lnTo>
                  <a:lnTo>
                    <a:pt x="3134" y="9523"/>
                  </a:lnTo>
                  <a:lnTo>
                    <a:pt x="3134" y="8283"/>
                  </a:lnTo>
                  <a:close/>
                  <a:moveTo>
                    <a:pt x="7538" y="6732"/>
                  </a:moveTo>
                  <a:lnTo>
                    <a:pt x="7538" y="7042"/>
                  </a:lnTo>
                  <a:cubicBezTo>
                    <a:pt x="7352" y="7104"/>
                    <a:pt x="7197" y="7259"/>
                    <a:pt x="7197" y="7476"/>
                  </a:cubicBezTo>
                  <a:lnTo>
                    <a:pt x="7197" y="7879"/>
                  </a:lnTo>
                  <a:cubicBezTo>
                    <a:pt x="7197" y="8065"/>
                    <a:pt x="7352" y="8252"/>
                    <a:pt x="7538" y="8283"/>
                  </a:cubicBezTo>
                  <a:lnTo>
                    <a:pt x="7538" y="9523"/>
                  </a:lnTo>
                  <a:lnTo>
                    <a:pt x="4343" y="9523"/>
                  </a:lnTo>
                  <a:lnTo>
                    <a:pt x="4343" y="8314"/>
                  </a:lnTo>
                  <a:cubicBezTo>
                    <a:pt x="4560" y="8283"/>
                    <a:pt x="4716" y="8096"/>
                    <a:pt x="4716" y="7879"/>
                  </a:cubicBezTo>
                  <a:lnTo>
                    <a:pt x="4716" y="7507"/>
                  </a:lnTo>
                  <a:cubicBezTo>
                    <a:pt x="4716" y="7290"/>
                    <a:pt x="4560" y="7104"/>
                    <a:pt x="4343" y="7073"/>
                  </a:cubicBezTo>
                  <a:lnTo>
                    <a:pt x="4343" y="6763"/>
                  </a:lnTo>
                  <a:lnTo>
                    <a:pt x="7538" y="6732"/>
                  </a:lnTo>
                  <a:close/>
                  <a:moveTo>
                    <a:pt x="8779" y="8283"/>
                  </a:moveTo>
                  <a:lnTo>
                    <a:pt x="8779" y="9523"/>
                  </a:lnTo>
                  <a:lnTo>
                    <a:pt x="7973" y="9523"/>
                  </a:lnTo>
                  <a:lnTo>
                    <a:pt x="7973" y="8283"/>
                  </a:lnTo>
                  <a:close/>
                  <a:moveTo>
                    <a:pt x="4716" y="1"/>
                  </a:moveTo>
                  <a:cubicBezTo>
                    <a:pt x="4374" y="1"/>
                    <a:pt x="4095" y="218"/>
                    <a:pt x="4033" y="559"/>
                  </a:cubicBezTo>
                  <a:lnTo>
                    <a:pt x="3785" y="1551"/>
                  </a:lnTo>
                  <a:lnTo>
                    <a:pt x="3134" y="1551"/>
                  </a:lnTo>
                  <a:cubicBezTo>
                    <a:pt x="3114" y="1544"/>
                    <a:pt x="3097" y="1541"/>
                    <a:pt x="3081" y="1541"/>
                  </a:cubicBezTo>
                  <a:cubicBezTo>
                    <a:pt x="2898" y="1541"/>
                    <a:pt x="2903" y="1960"/>
                    <a:pt x="3096" y="1960"/>
                  </a:cubicBezTo>
                  <a:cubicBezTo>
                    <a:pt x="3108" y="1960"/>
                    <a:pt x="3120" y="1958"/>
                    <a:pt x="3134" y="1955"/>
                  </a:cubicBezTo>
                  <a:lnTo>
                    <a:pt x="11044" y="1955"/>
                  </a:lnTo>
                  <a:cubicBezTo>
                    <a:pt x="11292" y="1955"/>
                    <a:pt x="11509" y="2141"/>
                    <a:pt x="11509" y="2420"/>
                  </a:cubicBezTo>
                  <a:lnTo>
                    <a:pt x="11509" y="4219"/>
                  </a:lnTo>
                  <a:cubicBezTo>
                    <a:pt x="11509" y="5367"/>
                    <a:pt x="10578" y="6328"/>
                    <a:pt x="9399" y="6328"/>
                  </a:cubicBezTo>
                  <a:lnTo>
                    <a:pt x="9182" y="6328"/>
                  </a:lnTo>
                  <a:lnTo>
                    <a:pt x="9182" y="5832"/>
                  </a:lnTo>
                  <a:cubicBezTo>
                    <a:pt x="9182" y="5367"/>
                    <a:pt x="8810" y="4995"/>
                    <a:pt x="8376" y="4995"/>
                  </a:cubicBezTo>
                  <a:cubicBezTo>
                    <a:pt x="7911" y="4995"/>
                    <a:pt x="7538" y="5367"/>
                    <a:pt x="7538" y="5832"/>
                  </a:cubicBezTo>
                  <a:lnTo>
                    <a:pt x="7538" y="6328"/>
                  </a:lnTo>
                  <a:lnTo>
                    <a:pt x="4343" y="6328"/>
                  </a:lnTo>
                  <a:lnTo>
                    <a:pt x="4343" y="5832"/>
                  </a:lnTo>
                  <a:cubicBezTo>
                    <a:pt x="4343" y="5367"/>
                    <a:pt x="3971" y="4995"/>
                    <a:pt x="3537" y="4995"/>
                  </a:cubicBezTo>
                  <a:cubicBezTo>
                    <a:pt x="3072" y="4995"/>
                    <a:pt x="2730" y="5367"/>
                    <a:pt x="2730" y="5832"/>
                  </a:cubicBezTo>
                  <a:lnTo>
                    <a:pt x="2730" y="6328"/>
                  </a:lnTo>
                  <a:lnTo>
                    <a:pt x="2513" y="6328"/>
                  </a:lnTo>
                  <a:cubicBezTo>
                    <a:pt x="1334" y="6328"/>
                    <a:pt x="404" y="5398"/>
                    <a:pt x="404" y="4250"/>
                  </a:cubicBezTo>
                  <a:lnTo>
                    <a:pt x="404" y="2451"/>
                  </a:lnTo>
                  <a:cubicBezTo>
                    <a:pt x="404" y="2172"/>
                    <a:pt x="621" y="1955"/>
                    <a:pt x="869" y="1955"/>
                  </a:cubicBezTo>
                  <a:lnTo>
                    <a:pt x="2296" y="1955"/>
                  </a:lnTo>
                  <a:cubicBezTo>
                    <a:pt x="2315" y="1962"/>
                    <a:pt x="2333" y="1965"/>
                    <a:pt x="2349" y="1965"/>
                  </a:cubicBezTo>
                  <a:cubicBezTo>
                    <a:pt x="2526" y="1965"/>
                    <a:pt x="2526" y="1572"/>
                    <a:pt x="2349" y="1572"/>
                  </a:cubicBezTo>
                  <a:cubicBezTo>
                    <a:pt x="2333" y="1572"/>
                    <a:pt x="2315" y="1575"/>
                    <a:pt x="2296" y="1582"/>
                  </a:cubicBezTo>
                  <a:lnTo>
                    <a:pt x="869" y="1582"/>
                  </a:lnTo>
                  <a:cubicBezTo>
                    <a:pt x="404" y="1582"/>
                    <a:pt x="1" y="1955"/>
                    <a:pt x="1" y="2451"/>
                  </a:cubicBezTo>
                  <a:lnTo>
                    <a:pt x="1" y="4250"/>
                  </a:lnTo>
                  <a:cubicBezTo>
                    <a:pt x="1" y="4684"/>
                    <a:pt x="125" y="5119"/>
                    <a:pt x="311" y="5491"/>
                  </a:cubicBezTo>
                  <a:lnTo>
                    <a:pt x="311" y="8934"/>
                  </a:lnTo>
                  <a:cubicBezTo>
                    <a:pt x="342" y="9461"/>
                    <a:pt x="776" y="9896"/>
                    <a:pt x="1303" y="9896"/>
                  </a:cubicBezTo>
                  <a:lnTo>
                    <a:pt x="10609" y="9896"/>
                  </a:lnTo>
                  <a:cubicBezTo>
                    <a:pt x="11137" y="9896"/>
                    <a:pt x="11602" y="9461"/>
                    <a:pt x="11602" y="8903"/>
                  </a:cubicBezTo>
                  <a:lnTo>
                    <a:pt x="11602" y="7662"/>
                  </a:lnTo>
                  <a:cubicBezTo>
                    <a:pt x="11602" y="7523"/>
                    <a:pt x="11501" y="7453"/>
                    <a:pt x="11400" y="7453"/>
                  </a:cubicBezTo>
                  <a:cubicBezTo>
                    <a:pt x="11299" y="7453"/>
                    <a:pt x="11199" y="7523"/>
                    <a:pt x="11199" y="7662"/>
                  </a:cubicBezTo>
                  <a:lnTo>
                    <a:pt x="11199" y="8903"/>
                  </a:lnTo>
                  <a:cubicBezTo>
                    <a:pt x="11199" y="9244"/>
                    <a:pt x="10919" y="9523"/>
                    <a:pt x="10609" y="9523"/>
                  </a:cubicBezTo>
                  <a:lnTo>
                    <a:pt x="9182" y="9523"/>
                  </a:lnTo>
                  <a:lnTo>
                    <a:pt x="9182" y="8314"/>
                  </a:lnTo>
                  <a:cubicBezTo>
                    <a:pt x="9399" y="8283"/>
                    <a:pt x="9555" y="8096"/>
                    <a:pt x="9555" y="7879"/>
                  </a:cubicBezTo>
                  <a:lnTo>
                    <a:pt x="9555" y="7507"/>
                  </a:lnTo>
                  <a:cubicBezTo>
                    <a:pt x="9555" y="7290"/>
                    <a:pt x="9399" y="7104"/>
                    <a:pt x="9182" y="7073"/>
                  </a:cubicBezTo>
                  <a:lnTo>
                    <a:pt x="9182" y="6763"/>
                  </a:lnTo>
                  <a:lnTo>
                    <a:pt x="9399" y="6763"/>
                  </a:lnTo>
                  <a:cubicBezTo>
                    <a:pt x="10082" y="6763"/>
                    <a:pt x="10702" y="6483"/>
                    <a:pt x="11168" y="6018"/>
                  </a:cubicBezTo>
                  <a:lnTo>
                    <a:pt x="11168" y="6856"/>
                  </a:lnTo>
                  <a:cubicBezTo>
                    <a:pt x="11168" y="6995"/>
                    <a:pt x="11276" y="7065"/>
                    <a:pt x="11385" y="7065"/>
                  </a:cubicBezTo>
                  <a:cubicBezTo>
                    <a:pt x="11493" y="7065"/>
                    <a:pt x="11602" y="6995"/>
                    <a:pt x="11602" y="6856"/>
                  </a:cubicBezTo>
                  <a:lnTo>
                    <a:pt x="11602" y="5522"/>
                  </a:lnTo>
                  <a:cubicBezTo>
                    <a:pt x="11602" y="5522"/>
                    <a:pt x="11602" y="5491"/>
                    <a:pt x="11602" y="5491"/>
                  </a:cubicBezTo>
                  <a:cubicBezTo>
                    <a:pt x="11819" y="5088"/>
                    <a:pt x="11912" y="4684"/>
                    <a:pt x="11912" y="4250"/>
                  </a:cubicBezTo>
                  <a:lnTo>
                    <a:pt x="11912" y="2451"/>
                  </a:lnTo>
                  <a:cubicBezTo>
                    <a:pt x="11912" y="1955"/>
                    <a:pt x="11509" y="1551"/>
                    <a:pt x="11044" y="1551"/>
                  </a:cubicBezTo>
                  <a:lnTo>
                    <a:pt x="8128" y="1551"/>
                  </a:lnTo>
                  <a:lnTo>
                    <a:pt x="7911" y="559"/>
                  </a:lnTo>
                  <a:cubicBezTo>
                    <a:pt x="7818" y="218"/>
                    <a:pt x="7538" y="1"/>
                    <a:pt x="7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6" name="Google Shape;12976;p24"/>
            <p:cNvSpPr/>
            <p:nvPr/>
          </p:nvSpPr>
          <p:spPr>
            <a:xfrm>
              <a:off x="1062875" y="2104550"/>
              <a:ext cx="86875" cy="38025"/>
            </a:xfrm>
            <a:custGeom>
              <a:avLst/>
              <a:gdLst/>
              <a:ahLst/>
              <a:cxnLst/>
              <a:rect l="l" t="t" r="r" b="b"/>
              <a:pathLst>
                <a:path w="3475" h="1521" extrusionOk="0">
                  <a:moveTo>
                    <a:pt x="3040" y="404"/>
                  </a:moveTo>
                  <a:cubicBezTo>
                    <a:pt x="3071" y="404"/>
                    <a:pt x="3071" y="435"/>
                    <a:pt x="3071" y="466"/>
                  </a:cubicBezTo>
                  <a:lnTo>
                    <a:pt x="3071" y="1055"/>
                  </a:lnTo>
                  <a:cubicBezTo>
                    <a:pt x="3071" y="1086"/>
                    <a:pt x="3071" y="1117"/>
                    <a:pt x="3040" y="1117"/>
                  </a:cubicBezTo>
                  <a:lnTo>
                    <a:pt x="435" y="1117"/>
                  </a:lnTo>
                  <a:cubicBezTo>
                    <a:pt x="404" y="1117"/>
                    <a:pt x="404" y="1086"/>
                    <a:pt x="404" y="1055"/>
                  </a:cubicBezTo>
                  <a:lnTo>
                    <a:pt x="404" y="466"/>
                  </a:lnTo>
                  <a:cubicBezTo>
                    <a:pt x="404" y="435"/>
                    <a:pt x="404" y="404"/>
                    <a:pt x="435" y="404"/>
                  </a:cubicBezTo>
                  <a:close/>
                  <a:moveTo>
                    <a:pt x="435" y="0"/>
                  </a:moveTo>
                  <a:cubicBezTo>
                    <a:pt x="186" y="0"/>
                    <a:pt x="0" y="218"/>
                    <a:pt x="0" y="466"/>
                  </a:cubicBezTo>
                  <a:lnTo>
                    <a:pt x="0" y="1055"/>
                  </a:lnTo>
                  <a:cubicBezTo>
                    <a:pt x="0" y="1303"/>
                    <a:pt x="186" y="1520"/>
                    <a:pt x="435" y="1520"/>
                  </a:cubicBezTo>
                  <a:lnTo>
                    <a:pt x="3040" y="1520"/>
                  </a:lnTo>
                  <a:cubicBezTo>
                    <a:pt x="3288" y="1520"/>
                    <a:pt x="3474" y="1303"/>
                    <a:pt x="3474" y="1055"/>
                  </a:cubicBezTo>
                  <a:lnTo>
                    <a:pt x="3474" y="466"/>
                  </a:lnTo>
                  <a:cubicBezTo>
                    <a:pt x="3474" y="218"/>
                    <a:pt x="3288" y="0"/>
                    <a:pt x="30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77" name="Google Shape;12977;p24"/>
          <p:cNvGrpSpPr/>
          <p:nvPr/>
        </p:nvGrpSpPr>
        <p:grpSpPr>
          <a:xfrm>
            <a:off x="3993514" y="2873704"/>
            <a:ext cx="349775" cy="338125"/>
            <a:chOff x="6970500" y="3673350"/>
            <a:chExt cx="349775" cy="338125"/>
          </a:xfrm>
        </p:grpSpPr>
        <p:sp>
          <p:nvSpPr>
            <p:cNvPr id="12978" name="Google Shape;12978;p24"/>
            <p:cNvSpPr/>
            <p:nvPr/>
          </p:nvSpPr>
          <p:spPr>
            <a:xfrm>
              <a:off x="6970500" y="3673350"/>
              <a:ext cx="349775" cy="338125"/>
            </a:xfrm>
            <a:custGeom>
              <a:avLst/>
              <a:gdLst/>
              <a:ahLst/>
              <a:cxnLst/>
              <a:rect l="l" t="t" r="r" b="b"/>
              <a:pathLst>
                <a:path w="13991" h="13525" extrusionOk="0">
                  <a:moveTo>
                    <a:pt x="6995" y="12617"/>
                  </a:moveTo>
                  <a:cubicBezTo>
                    <a:pt x="7112" y="12617"/>
                    <a:pt x="7228" y="12702"/>
                    <a:pt x="7228" y="12873"/>
                  </a:cubicBezTo>
                  <a:cubicBezTo>
                    <a:pt x="7228" y="12997"/>
                    <a:pt x="7135" y="13090"/>
                    <a:pt x="7011" y="13090"/>
                  </a:cubicBezTo>
                  <a:cubicBezTo>
                    <a:pt x="6856" y="13090"/>
                    <a:pt x="6763" y="12997"/>
                    <a:pt x="6763" y="12873"/>
                  </a:cubicBezTo>
                  <a:cubicBezTo>
                    <a:pt x="6763" y="12702"/>
                    <a:pt x="6879" y="12617"/>
                    <a:pt x="6995" y="12617"/>
                  </a:cubicBezTo>
                  <a:close/>
                  <a:moveTo>
                    <a:pt x="373" y="0"/>
                  </a:moveTo>
                  <a:cubicBezTo>
                    <a:pt x="156" y="0"/>
                    <a:pt x="0" y="155"/>
                    <a:pt x="0" y="372"/>
                  </a:cubicBezTo>
                  <a:lnTo>
                    <a:pt x="0" y="1210"/>
                  </a:lnTo>
                  <a:cubicBezTo>
                    <a:pt x="0" y="1396"/>
                    <a:pt x="156" y="1551"/>
                    <a:pt x="373" y="1582"/>
                  </a:cubicBezTo>
                  <a:lnTo>
                    <a:pt x="621" y="1582"/>
                  </a:lnTo>
                  <a:lnTo>
                    <a:pt x="621" y="9771"/>
                  </a:lnTo>
                  <a:cubicBezTo>
                    <a:pt x="621" y="10174"/>
                    <a:pt x="962" y="10485"/>
                    <a:pt x="1365" y="10485"/>
                  </a:cubicBezTo>
                  <a:lnTo>
                    <a:pt x="6794" y="10485"/>
                  </a:lnTo>
                  <a:lnTo>
                    <a:pt x="6794" y="12253"/>
                  </a:lnTo>
                  <a:cubicBezTo>
                    <a:pt x="6080" y="12470"/>
                    <a:pt x="6266" y="13524"/>
                    <a:pt x="6980" y="13524"/>
                  </a:cubicBezTo>
                  <a:cubicBezTo>
                    <a:pt x="7724" y="13524"/>
                    <a:pt x="7879" y="12470"/>
                    <a:pt x="7197" y="12253"/>
                  </a:cubicBezTo>
                  <a:lnTo>
                    <a:pt x="7197" y="10485"/>
                  </a:lnTo>
                  <a:lnTo>
                    <a:pt x="10609" y="10485"/>
                  </a:lnTo>
                  <a:cubicBezTo>
                    <a:pt x="10616" y="10486"/>
                    <a:pt x="10623" y="10486"/>
                    <a:pt x="10629" y="10486"/>
                  </a:cubicBezTo>
                  <a:cubicBezTo>
                    <a:pt x="10819" y="10486"/>
                    <a:pt x="10819" y="10080"/>
                    <a:pt x="10629" y="10080"/>
                  </a:cubicBezTo>
                  <a:cubicBezTo>
                    <a:pt x="10623" y="10080"/>
                    <a:pt x="10616" y="10080"/>
                    <a:pt x="10609" y="10081"/>
                  </a:cubicBezTo>
                  <a:lnTo>
                    <a:pt x="1365" y="10081"/>
                  </a:lnTo>
                  <a:cubicBezTo>
                    <a:pt x="1179" y="10081"/>
                    <a:pt x="1055" y="9926"/>
                    <a:pt x="1055" y="9771"/>
                  </a:cubicBezTo>
                  <a:lnTo>
                    <a:pt x="1055" y="1582"/>
                  </a:lnTo>
                  <a:lnTo>
                    <a:pt x="12967" y="1582"/>
                  </a:lnTo>
                  <a:lnTo>
                    <a:pt x="12967" y="9771"/>
                  </a:lnTo>
                  <a:cubicBezTo>
                    <a:pt x="12967" y="9926"/>
                    <a:pt x="12811" y="10081"/>
                    <a:pt x="12625" y="10081"/>
                  </a:cubicBezTo>
                  <a:lnTo>
                    <a:pt x="11416" y="10081"/>
                  </a:lnTo>
                  <a:cubicBezTo>
                    <a:pt x="11198" y="10112"/>
                    <a:pt x="11198" y="10454"/>
                    <a:pt x="11416" y="10485"/>
                  </a:cubicBezTo>
                  <a:lnTo>
                    <a:pt x="12625" y="10485"/>
                  </a:lnTo>
                  <a:cubicBezTo>
                    <a:pt x="13029" y="10485"/>
                    <a:pt x="13370" y="10174"/>
                    <a:pt x="13370" y="9771"/>
                  </a:cubicBezTo>
                  <a:lnTo>
                    <a:pt x="13370" y="1582"/>
                  </a:lnTo>
                  <a:lnTo>
                    <a:pt x="13618" y="1582"/>
                  </a:lnTo>
                  <a:cubicBezTo>
                    <a:pt x="13804" y="1582"/>
                    <a:pt x="13990" y="1396"/>
                    <a:pt x="13990" y="1210"/>
                  </a:cubicBezTo>
                  <a:lnTo>
                    <a:pt x="13990" y="372"/>
                  </a:lnTo>
                  <a:cubicBezTo>
                    <a:pt x="13990" y="155"/>
                    <a:pt x="13804" y="0"/>
                    <a:pt x="13618" y="0"/>
                  </a:cubicBezTo>
                  <a:lnTo>
                    <a:pt x="5832" y="0"/>
                  </a:lnTo>
                  <a:cubicBezTo>
                    <a:pt x="5553" y="0"/>
                    <a:pt x="5553" y="403"/>
                    <a:pt x="5832" y="403"/>
                  </a:cubicBezTo>
                  <a:lnTo>
                    <a:pt x="13556" y="403"/>
                  </a:lnTo>
                  <a:lnTo>
                    <a:pt x="13556" y="1148"/>
                  </a:lnTo>
                  <a:lnTo>
                    <a:pt x="435" y="1148"/>
                  </a:lnTo>
                  <a:lnTo>
                    <a:pt x="435" y="403"/>
                  </a:lnTo>
                  <a:lnTo>
                    <a:pt x="5026" y="403"/>
                  </a:lnTo>
                  <a:cubicBezTo>
                    <a:pt x="5274" y="403"/>
                    <a:pt x="5274" y="0"/>
                    <a:pt x="50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79" name="Google Shape;12979;p24"/>
            <p:cNvSpPr/>
            <p:nvPr/>
          </p:nvSpPr>
          <p:spPr>
            <a:xfrm>
              <a:off x="7202725" y="3883500"/>
              <a:ext cx="38450" cy="15825"/>
            </a:xfrm>
            <a:custGeom>
              <a:avLst/>
              <a:gdLst/>
              <a:ahLst/>
              <a:cxnLst/>
              <a:rect l="l" t="t" r="r" b="b"/>
              <a:pathLst>
                <a:path w="1538" h="633" extrusionOk="0">
                  <a:moveTo>
                    <a:pt x="793" y="0"/>
                  </a:moveTo>
                  <a:cubicBezTo>
                    <a:pt x="545" y="0"/>
                    <a:pt x="327" y="93"/>
                    <a:pt x="141" y="279"/>
                  </a:cubicBezTo>
                  <a:cubicBezTo>
                    <a:pt x="0" y="420"/>
                    <a:pt x="127" y="633"/>
                    <a:pt x="290" y="633"/>
                  </a:cubicBezTo>
                  <a:cubicBezTo>
                    <a:pt x="343" y="633"/>
                    <a:pt x="399" y="611"/>
                    <a:pt x="452" y="559"/>
                  </a:cubicBezTo>
                  <a:cubicBezTo>
                    <a:pt x="545" y="466"/>
                    <a:pt x="676" y="419"/>
                    <a:pt x="808" y="419"/>
                  </a:cubicBezTo>
                  <a:cubicBezTo>
                    <a:pt x="940" y="419"/>
                    <a:pt x="1072" y="466"/>
                    <a:pt x="1165" y="559"/>
                  </a:cubicBezTo>
                  <a:cubicBezTo>
                    <a:pt x="1196" y="621"/>
                    <a:pt x="1258" y="621"/>
                    <a:pt x="1320" y="621"/>
                  </a:cubicBezTo>
                  <a:cubicBezTo>
                    <a:pt x="1382" y="621"/>
                    <a:pt x="1413" y="621"/>
                    <a:pt x="1475" y="559"/>
                  </a:cubicBezTo>
                  <a:cubicBezTo>
                    <a:pt x="1537" y="497"/>
                    <a:pt x="1537" y="372"/>
                    <a:pt x="1475" y="279"/>
                  </a:cubicBezTo>
                  <a:cubicBezTo>
                    <a:pt x="1289" y="93"/>
                    <a:pt x="1041" y="0"/>
                    <a:pt x="7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0" name="Google Shape;12980;p24"/>
            <p:cNvSpPr/>
            <p:nvPr/>
          </p:nvSpPr>
          <p:spPr>
            <a:xfrm>
              <a:off x="7190725" y="3864300"/>
              <a:ext cx="64400" cy="21550"/>
            </a:xfrm>
            <a:custGeom>
              <a:avLst/>
              <a:gdLst/>
              <a:ahLst/>
              <a:cxnLst/>
              <a:rect l="l" t="t" r="r" b="b"/>
              <a:pathLst>
                <a:path w="2576" h="862" extrusionOk="0">
                  <a:moveTo>
                    <a:pt x="1288" y="1"/>
                  </a:moveTo>
                  <a:cubicBezTo>
                    <a:pt x="854" y="1"/>
                    <a:pt x="420" y="163"/>
                    <a:pt x="94" y="489"/>
                  </a:cubicBezTo>
                  <a:cubicBezTo>
                    <a:pt x="1" y="582"/>
                    <a:pt x="1" y="706"/>
                    <a:pt x="94" y="799"/>
                  </a:cubicBezTo>
                  <a:cubicBezTo>
                    <a:pt x="125" y="830"/>
                    <a:pt x="172" y="846"/>
                    <a:pt x="222" y="846"/>
                  </a:cubicBezTo>
                  <a:cubicBezTo>
                    <a:pt x="272" y="846"/>
                    <a:pt x="327" y="830"/>
                    <a:pt x="373" y="799"/>
                  </a:cubicBezTo>
                  <a:cubicBezTo>
                    <a:pt x="621" y="536"/>
                    <a:pt x="955" y="404"/>
                    <a:pt x="1288" y="404"/>
                  </a:cubicBezTo>
                  <a:cubicBezTo>
                    <a:pt x="1622" y="404"/>
                    <a:pt x="1955" y="536"/>
                    <a:pt x="2203" y="799"/>
                  </a:cubicBezTo>
                  <a:cubicBezTo>
                    <a:pt x="2234" y="830"/>
                    <a:pt x="2296" y="861"/>
                    <a:pt x="2358" y="861"/>
                  </a:cubicBezTo>
                  <a:cubicBezTo>
                    <a:pt x="2389" y="861"/>
                    <a:pt x="2451" y="830"/>
                    <a:pt x="2483" y="799"/>
                  </a:cubicBezTo>
                  <a:cubicBezTo>
                    <a:pt x="2576" y="706"/>
                    <a:pt x="2576" y="582"/>
                    <a:pt x="2483" y="489"/>
                  </a:cubicBezTo>
                  <a:cubicBezTo>
                    <a:pt x="2157" y="163"/>
                    <a:pt x="1723" y="1"/>
                    <a:pt x="12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1" name="Google Shape;12981;p24"/>
            <p:cNvSpPr/>
            <p:nvPr/>
          </p:nvSpPr>
          <p:spPr>
            <a:xfrm>
              <a:off x="7176775" y="3844525"/>
              <a:ext cx="92300" cy="27350"/>
            </a:xfrm>
            <a:custGeom>
              <a:avLst/>
              <a:gdLst/>
              <a:ahLst/>
              <a:cxnLst/>
              <a:rect l="l" t="t" r="r" b="b"/>
              <a:pathLst>
                <a:path w="3692" h="1094" extrusionOk="0">
                  <a:moveTo>
                    <a:pt x="1842" y="1"/>
                  </a:moveTo>
                  <a:cubicBezTo>
                    <a:pt x="1203" y="1"/>
                    <a:pt x="559" y="241"/>
                    <a:pt x="63" y="722"/>
                  </a:cubicBezTo>
                  <a:cubicBezTo>
                    <a:pt x="1" y="815"/>
                    <a:pt x="1" y="939"/>
                    <a:pt x="63" y="1032"/>
                  </a:cubicBezTo>
                  <a:cubicBezTo>
                    <a:pt x="109" y="1063"/>
                    <a:pt x="163" y="1078"/>
                    <a:pt x="218" y="1078"/>
                  </a:cubicBezTo>
                  <a:cubicBezTo>
                    <a:pt x="272" y="1078"/>
                    <a:pt x="326" y="1063"/>
                    <a:pt x="373" y="1032"/>
                  </a:cubicBezTo>
                  <a:cubicBezTo>
                    <a:pt x="776" y="613"/>
                    <a:pt x="1311" y="404"/>
                    <a:pt x="1846" y="404"/>
                  </a:cubicBezTo>
                  <a:cubicBezTo>
                    <a:pt x="2381" y="404"/>
                    <a:pt x="2916" y="613"/>
                    <a:pt x="3320" y="1032"/>
                  </a:cubicBezTo>
                  <a:cubicBezTo>
                    <a:pt x="3351" y="1063"/>
                    <a:pt x="3413" y="1094"/>
                    <a:pt x="3475" y="1094"/>
                  </a:cubicBezTo>
                  <a:cubicBezTo>
                    <a:pt x="3537" y="1094"/>
                    <a:pt x="3568" y="1063"/>
                    <a:pt x="3599" y="1032"/>
                  </a:cubicBezTo>
                  <a:cubicBezTo>
                    <a:pt x="3692" y="939"/>
                    <a:pt x="3692" y="815"/>
                    <a:pt x="3599" y="722"/>
                  </a:cubicBezTo>
                  <a:cubicBezTo>
                    <a:pt x="3118" y="241"/>
                    <a:pt x="2482" y="1"/>
                    <a:pt x="18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2" name="Google Shape;12982;p24"/>
            <p:cNvSpPr/>
            <p:nvPr/>
          </p:nvSpPr>
          <p:spPr>
            <a:xfrm>
              <a:off x="7020125" y="3734600"/>
              <a:ext cx="111700" cy="33375"/>
            </a:xfrm>
            <a:custGeom>
              <a:avLst/>
              <a:gdLst/>
              <a:ahLst/>
              <a:cxnLst/>
              <a:rect l="l" t="t" r="r" b="b"/>
              <a:pathLst>
                <a:path w="4468" h="1335" extrusionOk="0">
                  <a:moveTo>
                    <a:pt x="4064" y="404"/>
                  </a:moveTo>
                  <a:lnTo>
                    <a:pt x="4064" y="931"/>
                  </a:lnTo>
                  <a:lnTo>
                    <a:pt x="435" y="931"/>
                  </a:lnTo>
                  <a:lnTo>
                    <a:pt x="435" y="404"/>
                  </a:lnTo>
                  <a:close/>
                  <a:moveTo>
                    <a:pt x="373" y="1"/>
                  </a:moveTo>
                  <a:cubicBezTo>
                    <a:pt x="156" y="1"/>
                    <a:pt x="1" y="156"/>
                    <a:pt x="1" y="342"/>
                  </a:cubicBezTo>
                  <a:lnTo>
                    <a:pt x="1" y="993"/>
                  </a:lnTo>
                  <a:cubicBezTo>
                    <a:pt x="1" y="1179"/>
                    <a:pt x="156" y="1334"/>
                    <a:pt x="373" y="1334"/>
                  </a:cubicBezTo>
                  <a:lnTo>
                    <a:pt x="4095" y="1334"/>
                  </a:lnTo>
                  <a:cubicBezTo>
                    <a:pt x="4312" y="1334"/>
                    <a:pt x="4467" y="1179"/>
                    <a:pt x="4467" y="993"/>
                  </a:cubicBezTo>
                  <a:lnTo>
                    <a:pt x="4467" y="342"/>
                  </a:lnTo>
                  <a:cubicBezTo>
                    <a:pt x="4467" y="156"/>
                    <a:pt x="4312" y="1"/>
                    <a:pt x="41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3" name="Google Shape;12983;p24"/>
            <p:cNvSpPr/>
            <p:nvPr/>
          </p:nvSpPr>
          <p:spPr>
            <a:xfrm>
              <a:off x="7172125" y="3735375"/>
              <a:ext cx="93075" cy="86100"/>
            </a:xfrm>
            <a:custGeom>
              <a:avLst/>
              <a:gdLst/>
              <a:ahLst/>
              <a:cxnLst/>
              <a:rect l="l" t="t" r="r" b="b"/>
              <a:pathLst>
                <a:path w="3723" h="3444" extrusionOk="0">
                  <a:moveTo>
                    <a:pt x="3320" y="435"/>
                  </a:moveTo>
                  <a:lnTo>
                    <a:pt x="3320" y="3040"/>
                  </a:lnTo>
                  <a:lnTo>
                    <a:pt x="435" y="3040"/>
                  </a:lnTo>
                  <a:lnTo>
                    <a:pt x="435" y="435"/>
                  </a:lnTo>
                  <a:close/>
                  <a:moveTo>
                    <a:pt x="373" y="1"/>
                  </a:moveTo>
                  <a:cubicBezTo>
                    <a:pt x="156" y="1"/>
                    <a:pt x="0" y="156"/>
                    <a:pt x="0" y="373"/>
                  </a:cubicBezTo>
                  <a:lnTo>
                    <a:pt x="0" y="3071"/>
                  </a:lnTo>
                  <a:cubicBezTo>
                    <a:pt x="0" y="3289"/>
                    <a:pt x="156" y="3444"/>
                    <a:pt x="373" y="3444"/>
                  </a:cubicBezTo>
                  <a:lnTo>
                    <a:pt x="3382" y="3444"/>
                  </a:lnTo>
                  <a:cubicBezTo>
                    <a:pt x="3568" y="3444"/>
                    <a:pt x="3723" y="3289"/>
                    <a:pt x="3723" y="3071"/>
                  </a:cubicBezTo>
                  <a:lnTo>
                    <a:pt x="3723" y="373"/>
                  </a:lnTo>
                  <a:cubicBezTo>
                    <a:pt x="3723" y="156"/>
                    <a:pt x="3568" y="1"/>
                    <a:pt x="3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4" name="Google Shape;12984;p24"/>
            <p:cNvSpPr/>
            <p:nvPr/>
          </p:nvSpPr>
          <p:spPr>
            <a:xfrm>
              <a:off x="7024775" y="3785000"/>
              <a:ext cx="103175" cy="10125"/>
            </a:xfrm>
            <a:custGeom>
              <a:avLst/>
              <a:gdLst/>
              <a:ahLst/>
              <a:cxnLst/>
              <a:rect l="l" t="t" r="r" b="b"/>
              <a:pathLst>
                <a:path w="4127" h="405" extrusionOk="0">
                  <a:moveTo>
                    <a:pt x="187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187" y="404"/>
                  </a:cubicBezTo>
                  <a:lnTo>
                    <a:pt x="3909" y="404"/>
                  </a:lnTo>
                  <a:cubicBezTo>
                    <a:pt x="4033" y="404"/>
                    <a:pt x="4126" y="311"/>
                    <a:pt x="4126" y="218"/>
                  </a:cubicBezTo>
                  <a:cubicBezTo>
                    <a:pt x="4126" y="94"/>
                    <a:pt x="4033" y="1"/>
                    <a:pt x="39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5" name="Google Shape;12985;p24"/>
            <p:cNvSpPr/>
            <p:nvPr/>
          </p:nvSpPr>
          <p:spPr>
            <a:xfrm>
              <a:off x="7024775" y="3812925"/>
              <a:ext cx="103175" cy="10100"/>
            </a:xfrm>
            <a:custGeom>
              <a:avLst/>
              <a:gdLst/>
              <a:ahLst/>
              <a:cxnLst/>
              <a:rect l="l" t="t" r="r" b="b"/>
              <a:pathLst>
                <a:path w="4127" h="404" extrusionOk="0">
                  <a:moveTo>
                    <a:pt x="187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187" y="404"/>
                  </a:cubicBezTo>
                  <a:lnTo>
                    <a:pt x="3909" y="404"/>
                  </a:lnTo>
                  <a:cubicBezTo>
                    <a:pt x="4033" y="404"/>
                    <a:pt x="4126" y="311"/>
                    <a:pt x="4126" y="187"/>
                  </a:cubicBezTo>
                  <a:cubicBezTo>
                    <a:pt x="4126" y="94"/>
                    <a:pt x="4033" y="1"/>
                    <a:pt x="39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6" name="Google Shape;12986;p24"/>
            <p:cNvSpPr/>
            <p:nvPr/>
          </p:nvSpPr>
          <p:spPr>
            <a:xfrm>
              <a:off x="7024775" y="3840075"/>
              <a:ext cx="102400" cy="10100"/>
            </a:xfrm>
            <a:custGeom>
              <a:avLst/>
              <a:gdLst/>
              <a:ahLst/>
              <a:cxnLst/>
              <a:rect l="l" t="t" r="r" b="b"/>
              <a:pathLst>
                <a:path w="4096" h="404" extrusionOk="0">
                  <a:moveTo>
                    <a:pt x="187" y="0"/>
                  </a:moveTo>
                  <a:cubicBezTo>
                    <a:pt x="1" y="62"/>
                    <a:pt x="1" y="341"/>
                    <a:pt x="187" y="403"/>
                  </a:cubicBezTo>
                  <a:lnTo>
                    <a:pt x="3909" y="403"/>
                  </a:lnTo>
                  <a:cubicBezTo>
                    <a:pt x="4095" y="341"/>
                    <a:pt x="4095" y="62"/>
                    <a:pt x="39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7" name="Google Shape;12987;p24"/>
            <p:cNvSpPr/>
            <p:nvPr/>
          </p:nvSpPr>
          <p:spPr>
            <a:xfrm>
              <a:off x="7024000" y="3867975"/>
              <a:ext cx="104725" cy="10125"/>
            </a:xfrm>
            <a:custGeom>
              <a:avLst/>
              <a:gdLst/>
              <a:ahLst/>
              <a:cxnLst/>
              <a:rect l="l" t="t" r="r" b="b"/>
              <a:pathLst>
                <a:path w="4189" h="405" extrusionOk="0">
                  <a:moveTo>
                    <a:pt x="218" y="1"/>
                  </a:moveTo>
                  <a:cubicBezTo>
                    <a:pt x="1" y="32"/>
                    <a:pt x="1" y="373"/>
                    <a:pt x="218" y="404"/>
                  </a:cubicBezTo>
                  <a:lnTo>
                    <a:pt x="3940" y="404"/>
                  </a:lnTo>
                  <a:cubicBezTo>
                    <a:pt x="4188" y="373"/>
                    <a:pt x="4188" y="32"/>
                    <a:pt x="39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88" name="Google Shape;12988;p24"/>
            <p:cNvSpPr/>
            <p:nvPr/>
          </p:nvSpPr>
          <p:spPr>
            <a:xfrm>
              <a:off x="7024000" y="3895900"/>
              <a:ext cx="104725" cy="10100"/>
            </a:xfrm>
            <a:custGeom>
              <a:avLst/>
              <a:gdLst/>
              <a:ahLst/>
              <a:cxnLst/>
              <a:rect l="l" t="t" r="r" b="b"/>
              <a:pathLst>
                <a:path w="4189" h="404" extrusionOk="0">
                  <a:moveTo>
                    <a:pt x="218" y="1"/>
                  </a:moveTo>
                  <a:cubicBezTo>
                    <a:pt x="1" y="32"/>
                    <a:pt x="1" y="373"/>
                    <a:pt x="218" y="404"/>
                  </a:cubicBezTo>
                  <a:lnTo>
                    <a:pt x="3940" y="404"/>
                  </a:lnTo>
                  <a:cubicBezTo>
                    <a:pt x="4188" y="373"/>
                    <a:pt x="4188" y="32"/>
                    <a:pt x="39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89" name="Google Shape;12989;p24"/>
          <p:cNvGrpSpPr/>
          <p:nvPr/>
        </p:nvGrpSpPr>
        <p:grpSpPr>
          <a:xfrm>
            <a:off x="4725464" y="2874054"/>
            <a:ext cx="349000" cy="337425"/>
            <a:chOff x="6217500" y="3673850"/>
            <a:chExt cx="349000" cy="337425"/>
          </a:xfrm>
        </p:grpSpPr>
        <p:sp>
          <p:nvSpPr>
            <p:cNvPr id="12990" name="Google Shape;12990;p24"/>
            <p:cNvSpPr/>
            <p:nvPr/>
          </p:nvSpPr>
          <p:spPr>
            <a:xfrm>
              <a:off x="6217500" y="3673850"/>
              <a:ext cx="349000" cy="337425"/>
            </a:xfrm>
            <a:custGeom>
              <a:avLst/>
              <a:gdLst/>
              <a:ahLst/>
              <a:cxnLst/>
              <a:rect l="l" t="t" r="r" b="b"/>
              <a:pathLst>
                <a:path w="13960" h="13497" extrusionOk="0">
                  <a:moveTo>
                    <a:pt x="12843" y="4416"/>
                  </a:moveTo>
                  <a:lnTo>
                    <a:pt x="12843" y="4974"/>
                  </a:lnTo>
                  <a:cubicBezTo>
                    <a:pt x="12843" y="5098"/>
                    <a:pt x="12750" y="5191"/>
                    <a:pt x="12626" y="5191"/>
                  </a:cubicBezTo>
                  <a:lnTo>
                    <a:pt x="6794" y="5191"/>
                  </a:lnTo>
                  <a:lnTo>
                    <a:pt x="6794" y="5098"/>
                  </a:lnTo>
                  <a:cubicBezTo>
                    <a:pt x="6794" y="4850"/>
                    <a:pt x="6763" y="4633"/>
                    <a:pt x="6701" y="4416"/>
                  </a:cubicBezTo>
                  <a:close/>
                  <a:moveTo>
                    <a:pt x="7756" y="5595"/>
                  </a:moveTo>
                  <a:lnTo>
                    <a:pt x="7662" y="6153"/>
                  </a:lnTo>
                  <a:lnTo>
                    <a:pt x="6794" y="6153"/>
                  </a:lnTo>
                  <a:lnTo>
                    <a:pt x="6794" y="5595"/>
                  </a:lnTo>
                  <a:close/>
                  <a:moveTo>
                    <a:pt x="9524" y="5595"/>
                  </a:moveTo>
                  <a:lnTo>
                    <a:pt x="9617" y="6153"/>
                  </a:lnTo>
                  <a:lnTo>
                    <a:pt x="8097" y="6153"/>
                  </a:lnTo>
                  <a:lnTo>
                    <a:pt x="8190" y="5595"/>
                  </a:lnTo>
                  <a:close/>
                  <a:moveTo>
                    <a:pt x="2513" y="6587"/>
                  </a:moveTo>
                  <a:lnTo>
                    <a:pt x="2513" y="7052"/>
                  </a:lnTo>
                  <a:lnTo>
                    <a:pt x="435" y="7021"/>
                  </a:lnTo>
                  <a:cubicBezTo>
                    <a:pt x="435" y="7021"/>
                    <a:pt x="404" y="7021"/>
                    <a:pt x="404" y="6990"/>
                  </a:cubicBezTo>
                  <a:lnTo>
                    <a:pt x="404" y="6618"/>
                  </a:lnTo>
                  <a:cubicBezTo>
                    <a:pt x="404" y="6587"/>
                    <a:pt x="435" y="6587"/>
                    <a:pt x="435" y="6587"/>
                  </a:cubicBezTo>
                  <a:close/>
                  <a:moveTo>
                    <a:pt x="13494" y="6587"/>
                  </a:moveTo>
                  <a:cubicBezTo>
                    <a:pt x="13525" y="6587"/>
                    <a:pt x="13556" y="6587"/>
                    <a:pt x="13556" y="6618"/>
                  </a:cubicBezTo>
                  <a:lnTo>
                    <a:pt x="13556" y="7052"/>
                  </a:lnTo>
                  <a:lnTo>
                    <a:pt x="6794" y="7052"/>
                  </a:lnTo>
                  <a:lnTo>
                    <a:pt x="6794" y="6587"/>
                  </a:lnTo>
                  <a:close/>
                  <a:moveTo>
                    <a:pt x="13556" y="7456"/>
                  </a:moveTo>
                  <a:lnTo>
                    <a:pt x="13556" y="9100"/>
                  </a:lnTo>
                  <a:lnTo>
                    <a:pt x="9710" y="9100"/>
                  </a:lnTo>
                  <a:lnTo>
                    <a:pt x="9710" y="7456"/>
                  </a:lnTo>
                  <a:close/>
                  <a:moveTo>
                    <a:pt x="4685" y="6494"/>
                  </a:moveTo>
                  <a:cubicBezTo>
                    <a:pt x="4840" y="6494"/>
                    <a:pt x="4964" y="6618"/>
                    <a:pt x="4964" y="6773"/>
                  </a:cubicBezTo>
                  <a:lnTo>
                    <a:pt x="4964" y="9658"/>
                  </a:lnTo>
                  <a:lnTo>
                    <a:pt x="4343" y="9689"/>
                  </a:lnTo>
                  <a:lnTo>
                    <a:pt x="4343" y="6773"/>
                  </a:lnTo>
                  <a:cubicBezTo>
                    <a:pt x="4343" y="6618"/>
                    <a:pt x="4467" y="6494"/>
                    <a:pt x="4623" y="6494"/>
                  </a:cubicBezTo>
                  <a:close/>
                  <a:moveTo>
                    <a:pt x="6360" y="10092"/>
                  </a:moveTo>
                  <a:cubicBezTo>
                    <a:pt x="6453" y="10092"/>
                    <a:pt x="6546" y="10154"/>
                    <a:pt x="6546" y="10278"/>
                  </a:cubicBezTo>
                  <a:lnTo>
                    <a:pt x="6546" y="10651"/>
                  </a:lnTo>
                  <a:cubicBezTo>
                    <a:pt x="6546" y="10744"/>
                    <a:pt x="6453" y="10837"/>
                    <a:pt x="6360" y="10837"/>
                  </a:cubicBezTo>
                  <a:lnTo>
                    <a:pt x="2948" y="10837"/>
                  </a:lnTo>
                  <a:cubicBezTo>
                    <a:pt x="2854" y="10837"/>
                    <a:pt x="2761" y="10744"/>
                    <a:pt x="2761" y="10651"/>
                  </a:cubicBezTo>
                  <a:lnTo>
                    <a:pt x="2761" y="10278"/>
                  </a:lnTo>
                  <a:cubicBezTo>
                    <a:pt x="2761" y="10154"/>
                    <a:pt x="2854" y="10092"/>
                    <a:pt x="2948" y="10092"/>
                  </a:cubicBezTo>
                  <a:close/>
                  <a:moveTo>
                    <a:pt x="13556" y="9503"/>
                  </a:moveTo>
                  <a:lnTo>
                    <a:pt x="13556" y="11147"/>
                  </a:lnTo>
                  <a:lnTo>
                    <a:pt x="9741" y="11147"/>
                  </a:lnTo>
                  <a:lnTo>
                    <a:pt x="9741" y="9503"/>
                  </a:lnTo>
                  <a:close/>
                  <a:moveTo>
                    <a:pt x="13556" y="11581"/>
                  </a:moveTo>
                  <a:lnTo>
                    <a:pt x="13556" y="12946"/>
                  </a:lnTo>
                  <a:cubicBezTo>
                    <a:pt x="13556" y="13039"/>
                    <a:pt x="13494" y="13070"/>
                    <a:pt x="13401" y="13070"/>
                  </a:cubicBezTo>
                  <a:lnTo>
                    <a:pt x="9834" y="13070"/>
                  </a:lnTo>
                  <a:cubicBezTo>
                    <a:pt x="9772" y="13070"/>
                    <a:pt x="9710" y="13008"/>
                    <a:pt x="9710" y="12946"/>
                  </a:cubicBezTo>
                  <a:lnTo>
                    <a:pt x="9710" y="11581"/>
                  </a:lnTo>
                  <a:close/>
                  <a:moveTo>
                    <a:pt x="10228" y="1"/>
                  </a:moveTo>
                  <a:cubicBezTo>
                    <a:pt x="10212" y="1"/>
                    <a:pt x="10194" y="4"/>
                    <a:pt x="10175" y="11"/>
                  </a:cubicBezTo>
                  <a:lnTo>
                    <a:pt x="5088" y="11"/>
                  </a:lnTo>
                  <a:cubicBezTo>
                    <a:pt x="4716" y="11"/>
                    <a:pt x="4436" y="290"/>
                    <a:pt x="4436" y="631"/>
                  </a:cubicBezTo>
                  <a:lnTo>
                    <a:pt x="4436" y="3051"/>
                  </a:lnTo>
                  <a:cubicBezTo>
                    <a:pt x="3847" y="3082"/>
                    <a:pt x="3289" y="3361"/>
                    <a:pt x="2948" y="3826"/>
                  </a:cubicBezTo>
                  <a:cubicBezTo>
                    <a:pt x="2854" y="3919"/>
                    <a:pt x="2886" y="4044"/>
                    <a:pt x="2979" y="4106"/>
                  </a:cubicBezTo>
                  <a:cubicBezTo>
                    <a:pt x="3020" y="4133"/>
                    <a:pt x="3068" y="4149"/>
                    <a:pt x="3114" y="4149"/>
                  </a:cubicBezTo>
                  <a:cubicBezTo>
                    <a:pt x="3171" y="4149"/>
                    <a:pt x="3224" y="4126"/>
                    <a:pt x="3258" y="4075"/>
                  </a:cubicBezTo>
                  <a:cubicBezTo>
                    <a:pt x="3568" y="3671"/>
                    <a:pt x="4033" y="3454"/>
                    <a:pt x="4530" y="3454"/>
                  </a:cubicBezTo>
                  <a:lnTo>
                    <a:pt x="4778" y="3454"/>
                  </a:lnTo>
                  <a:cubicBezTo>
                    <a:pt x="5677" y="3454"/>
                    <a:pt x="6391" y="4168"/>
                    <a:pt x="6391" y="5036"/>
                  </a:cubicBezTo>
                  <a:lnTo>
                    <a:pt x="6391" y="8727"/>
                  </a:lnTo>
                  <a:lnTo>
                    <a:pt x="5367" y="8727"/>
                  </a:lnTo>
                  <a:lnTo>
                    <a:pt x="5367" y="6804"/>
                  </a:lnTo>
                  <a:cubicBezTo>
                    <a:pt x="5367" y="6432"/>
                    <a:pt x="5057" y="6122"/>
                    <a:pt x="4685" y="6122"/>
                  </a:cubicBezTo>
                  <a:lnTo>
                    <a:pt x="4623" y="6122"/>
                  </a:lnTo>
                  <a:cubicBezTo>
                    <a:pt x="4250" y="6122"/>
                    <a:pt x="3940" y="6432"/>
                    <a:pt x="3940" y="6804"/>
                  </a:cubicBezTo>
                  <a:lnTo>
                    <a:pt x="3940" y="8727"/>
                  </a:lnTo>
                  <a:lnTo>
                    <a:pt x="2917" y="8727"/>
                  </a:lnTo>
                  <a:lnTo>
                    <a:pt x="2917" y="5067"/>
                  </a:lnTo>
                  <a:cubicBezTo>
                    <a:pt x="2917" y="4943"/>
                    <a:pt x="2948" y="4819"/>
                    <a:pt x="2979" y="4695"/>
                  </a:cubicBezTo>
                  <a:cubicBezTo>
                    <a:pt x="3010" y="4571"/>
                    <a:pt x="2948" y="4447"/>
                    <a:pt x="2823" y="4447"/>
                  </a:cubicBezTo>
                  <a:cubicBezTo>
                    <a:pt x="2807" y="4441"/>
                    <a:pt x="2790" y="4439"/>
                    <a:pt x="2772" y="4439"/>
                  </a:cubicBezTo>
                  <a:cubicBezTo>
                    <a:pt x="2689" y="4439"/>
                    <a:pt x="2601" y="4494"/>
                    <a:pt x="2575" y="4571"/>
                  </a:cubicBezTo>
                  <a:cubicBezTo>
                    <a:pt x="2544" y="4757"/>
                    <a:pt x="2513" y="4912"/>
                    <a:pt x="2513" y="5067"/>
                  </a:cubicBezTo>
                  <a:lnTo>
                    <a:pt x="2513" y="6153"/>
                  </a:lnTo>
                  <a:lnTo>
                    <a:pt x="435" y="6153"/>
                  </a:lnTo>
                  <a:cubicBezTo>
                    <a:pt x="187" y="6153"/>
                    <a:pt x="1" y="6370"/>
                    <a:pt x="1" y="6618"/>
                  </a:cubicBezTo>
                  <a:lnTo>
                    <a:pt x="1" y="6990"/>
                  </a:lnTo>
                  <a:cubicBezTo>
                    <a:pt x="1" y="7239"/>
                    <a:pt x="187" y="7425"/>
                    <a:pt x="435" y="7425"/>
                  </a:cubicBezTo>
                  <a:lnTo>
                    <a:pt x="962" y="7425"/>
                  </a:lnTo>
                  <a:lnTo>
                    <a:pt x="962" y="13256"/>
                  </a:lnTo>
                  <a:cubicBezTo>
                    <a:pt x="962" y="13349"/>
                    <a:pt x="1055" y="13442"/>
                    <a:pt x="1179" y="13442"/>
                  </a:cubicBezTo>
                  <a:cubicBezTo>
                    <a:pt x="1304" y="13442"/>
                    <a:pt x="1366" y="13349"/>
                    <a:pt x="1366" y="13256"/>
                  </a:cubicBezTo>
                  <a:lnTo>
                    <a:pt x="1366" y="7425"/>
                  </a:lnTo>
                  <a:lnTo>
                    <a:pt x="2513" y="7425"/>
                  </a:lnTo>
                  <a:lnTo>
                    <a:pt x="2513" y="8727"/>
                  </a:lnTo>
                  <a:cubicBezTo>
                    <a:pt x="2513" y="8945"/>
                    <a:pt x="2699" y="9162"/>
                    <a:pt x="2948" y="9162"/>
                  </a:cubicBezTo>
                  <a:lnTo>
                    <a:pt x="3940" y="9162"/>
                  </a:lnTo>
                  <a:lnTo>
                    <a:pt x="3940" y="9689"/>
                  </a:lnTo>
                  <a:lnTo>
                    <a:pt x="2948" y="9689"/>
                  </a:lnTo>
                  <a:cubicBezTo>
                    <a:pt x="2637" y="9689"/>
                    <a:pt x="2358" y="9937"/>
                    <a:pt x="2358" y="10278"/>
                  </a:cubicBezTo>
                  <a:lnTo>
                    <a:pt x="2358" y="10651"/>
                  </a:lnTo>
                  <a:cubicBezTo>
                    <a:pt x="2358" y="10992"/>
                    <a:pt x="2637" y="11240"/>
                    <a:pt x="2948" y="11240"/>
                  </a:cubicBezTo>
                  <a:lnTo>
                    <a:pt x="4467" y="11240"/>
                  </a:lnTo>
                  <a:lnTo>
                    <a:pt x="4467" y="12202"/>
                  </a:lnTo>
                  <a:lnTo>
                    <a:pt x="3382" y="12202"/>
                  </a:lnTo>
                  <a:cubicBezTo>
                    <a:pt x="2886" y="12202"/>
                    <a:pt x="2451" y="12605"/>
                    <a:pt x="2451" y="13101"/>
                  </a:cubicBezTo>
                  <a:lnTo>
                    <a:pt x="2451" y="13287"/>
                  </a:lnTo>
                  <a:cubicBezTo>
                    <a:pt x="2451" y="13427"/>
                    <a:pt x="2560" y="13497"/>
                    <a:pt x="2664" y="13497"/>
                  </a:cubicBezTo>
                  <a:cubicBezTo>
                    <a:pt x="2769" y="13497"/>
                    <a:pt x="2870" y="13427"/>
                    <a:pt x="2854" y="13287"/>
                  </a:cubicBezTo>
                  <a:lnTo>
                    <a:pt x="2854" y="13101"/>
                  </a:lnTo>
                  <a:cubicBezTo>
                    <a:pt x="2854" y="12838"/>
                    <a:pt x="3075" y="12602"/>
                    <a:pt x="3334" y="12602"/>
                  </a:cubicBezTo>
                  <a:cubicBezTo>
                    <a:pt x="3350" y="12602"/>
                    <a:pt x="3366" y="12603"/>
                    <a:pt x="3382" y="12605"/>
                  </a:cubicBezTo>
                  <a:lnTo>
                    <a:pt x="4467" y="12605"/>
                  </a:lnTo>
                  <a:lnTo>
                    <a:pt x="4467" y="13256"/>
                  </a:lnTo>
                  <a:cubicBezTo>
                    <a:pt x="4467" y="13396"/>
                    <a:pt x="4568" y="13466"/>
                    <a:pt x="4669" y="13466"/>
                  </a:cubicBezTo>
                  <a:cubicBezTo>
                    <a:pt x="4770" y="13466"/>
                    <a:pt x="4871" y="13396"/>
                    <a:pt x="4871" y="13256"/>
                  </a:cubicBezTo>
                  <a:lnTo>
                    <a:pt x="4871" y="12605"/>
                  </a:lnTo>
                  <a:lnTo>
                    <a:pt x="5956" y="12605"/>
                  </a:lnTo>
                  <a:cubicBezTo>
                    <a:pt x="5974" y="12603"/>
                    <a:pt x="5992" y="12602"/>
                    <a:pt x="6010" y="12602"/>
                  </a:cubicBezTo>
                  <a:cubicBezTo>
                    <a:pt x="6266" y="12602"/>
                    <a:pt x="6484" y="12809"/>
                    <a:pt x="6484" y="13070"/>
                  </a:cubicBezTo>
                  <a:lnTo>
                    <a:pt x="6484" y="13287"/>
                  </a:lnTo>
                  <a:cubicBezTo>
                    <a:pt x="6484" y="13411"/>
                    <a:pt x="6585" y="13473"/>
                    <a:pt x="6685" y="13473"/>
                  </a:cubicBezTo>
                  <a:cubicBezTo>
                    <a:pt x="6786" y="13473"/>
                    <a:pt x="6887" y="13411"/>
                    <a:pt x="6887" y="13287"/>
                  </a:cubicBezTo>
                  <a:lnTo>
                    <a:pt x="6887" y="13070"/>
                  </a:lnTo>
                  <a:cubicBezTo>
                    <a:pt x="6887" y="12574"/>
                    <a:pt x="6484" y="12171"/>
                    <a:pt x="5956" y="12171"/>
                  </a:cubicBezTo>
                  <a:lnTo>
                    <a:pt x="4871" y="12171"/>
                  </a:lnTo>
                  <a:lnTo>
                    <a:pt x="4871" y="11240"/>
                  </a:lnTo>
                  <a:lnTo>
                    <a:pt x="6391" y="11240"/>
                  </a:lnTo>
                  <a:cubicBezTo>
                    <a:pt x="6701" y="11240"/>
                    <a:pt x="6980" y="10961"/>
                    <a:pt x="6980" y="10651"/>
                  </a:cubicBezTo>
                  <a:lnTo>
                    <a:pt x="6980" y="10278"/>
                  </a:lnTo>
                  <a:cubicBezTo>
                    <a:pt x="6980" y="9937"/>
                    <a:pt x="6701" y="9689"/>
                    <a:pt x="6391" y="9689"/>
                  </a:cubicBezTo>
                  <a:lnTo>
                    <a:pt x="5398" y="9689"/>
                  </a:lnTo>
                  <a:lnTo>
                    <a:pt x="5398" y="9131"/>
                  </a:lnTo>
                  <a:lnTo>
                    <a:pt x="6391" y="9131"/>
                  </a:lnTo>
                  <a:cubicBezTo>
                    <a:pt x="6608" y="9131"/>
                    <a:pt x="6825" y="8945"/>
                    <a:pt x="6825" y="8696"/>
                  </a:cubicBezTo>
                  <a:lnTo>
                    <a:pt x="6825" y="7456"/>
                  </a:lnTo>
                  <a:lnTo>
                    <a:pt x="9338" y="7456"/>
                  </a:lnTo>
                  <a:lnTo>
                    <a:pt x="9338" y="12946"/>
                  </a:lnTo>
                  <a:cubicBezTo>
                    <a:pt x="9338" y="13225"/>
                    <a:pt x="9586" y="13473"/>
                    <a:pt x="9865" y="13473"/>
                  </a:cubicBezTo>
                  <a:lnTo>
                    <a:pt x="13432" y="13473"/>
                  </a:lnTo>
                  <a:cubicBezTo>
                    <a:pt x="13742" y="13473"/>
                    <a:pt x="13959" y="13225"/>
                    <a:pt x="13959" y="12946"/>
                  </a:cubicBezTo>
                  <a:lnTo>
                    <a:pt x="13959" y="6587"/>
                  </a:lnTo>
                  <a:cubicBezTo>
                    <a:pt x="13959" y="6339"/>
                    <a:pt x="13742" y="6153"/>
                    <a:pt x="13525" y="6153"/>
                  </a:cubicBezTo>
                  <a:lnTo>
                    <a:pt x="10020" y="6153"/>
                  </a:lnTo>
                  <a:lnTo>
                    <a:pt x="9958" y="5595"/>
                  </a:lnTo>
                  <a:lnTo>
                    <a:pt x="12657" y="5595"/>
                  </a:lnTo>
                  <a:cubicBezTo>
                    <a:pt x="12998" y="5564"/>
                    <a:pt x="13308" y="5284"/>
                    <a:pt x="13308" y="4943"/>
                  </a:cubicBezTo>
                  <a:lnTo>
                    <a:pt x="13308" y="631"/>
                  </a:lnTo>
                  <a:cubicBezTo>
                    <a:pt x="13277" y="290"/>
                    <a:pt x="12998" y="11"/>
                    <a:pt x="12657" y="11"/>
                  </a:cubicBezTo>
                  <a:lnTo>
                    <a:pt x="11044" y="11"/>
                  </a:lnTo>
                  <a:cubicBezTo>
                    <a:pt x="11024" y="4"/>
                    <a:pt x="11007" y="1"/>
                    <a:pt x="10990" y="1"/>
                  </a:cubicBezTo>
                  <a:cubicBezTo>
                    <a:pt x="10813" y="1"/>
                    <a:pt x="10813" y="394"/>
                    <a:pt x="10990" y="394"/>
                  </a:cubicBezTo>
                  <a:cubicBezTo>
                    <a:pt x="11007" y="394"/>
                    <a:pt x="11024" y="391"/>
                    <a:pt x="11044" y="383"/>
                  </a:cubicBezTo>
                  <a:lnTo>
                    <a:pt x="12657" y="383"/>
                  </a:lnTo>
                  <a:cubicBezTo>
                    <a:pt x="12781" y="383"/>
                    <a:pt x="12874" y="476"/>
                    <a:pt x="12874" y="600"/>
                  </a:cubicBezTo>
                  <a:lnTo>
                    <a:pt x="12874" y="3982"/>
                  </a:lnTo>
                  <a:lnTo>
                    <a:pt x="6484" y="3982"/>
                  </a:lnTo>
                  <a:cubicBezTo>
                    <a:pt x="6143" y="3392"/>
                    <a:pt x="5522" y="3051"/>
                    <a:pt x="4840" y="3020"/>
                  </a:cubicBezTo>
                  <a:lnTo>
                    <a:pt x="4840" y="600"/>
                  </a:lnTo>
                  <a:cubicBezTo>
                    <a:pt x="4840" y="476"/>
                    <a:pt x="4933" y="383"/>
                    <a:pt x="5057" y="383"/>
                  </a:cubicBezTo>
                  <a:lnTo>
                    <a:pt x="10175" y="383"/>
                  </a:lnTo>
                  <a:cubicBezTo>
                    <a:pt x="10194" y="391"/>
                    <a:pt x="10212" y="394"/>
                    <a:pt x="10228" y="394"/>
                  </a:cubicBezTo>
                  <a:cubicBezTo>
                    <a:pt x="10405" y="394"/>
                    <a:pt x="10405" y="1"/>
                    <a:pt x="10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1" name="Google Shape;12991;p24"/>
            <p:cNvSpPr/>
            <p:nvPr/>
          </p:nvSpPr>
          <p:spPr>
            <a:xfrm>
              <a:off x="6498225" y="3875600"/>
              <a:ext cx="19425" cy="10250"/>
            </a:xfrm>
            <a:custGeom>
              <a:avLst/>
              <a:gdLst/>
              <a:ahLst/>
              <a:cxnLst/>
              <a:rect l="l" t="t" r="r" b="b"/>
              <a:pathLst>
                <a:path w="777" h="410" extrusionOk="0">
                  <a:moveTo>
                    <a:pt x="606" y="0"/>
                  </a:moveTo>
                  <a:cubicBezTo>
                    <a:pt x="591" y="0"/>
                    <a:pt x="575" y="2"/>
                    <a:pt x="559" y="6"/>
                  </a:cubicBezTo>
                  <a:lnTo>
                    <a:pt x="218" y="6"/>
                  </a:lnTo>
                  <a:cubicBezTo>
                    <a:pt x="94" y="6"/>
                    <a:pt x="1" y="68"/>
                    <a:pt x="1" y="192"/>
                  </a:cubicBezTo>
                  <a:cubicBezTo>
                    <a:pt x="1" y="316"/>
                    <a:pt x="94" y="409"/>
                    <a:pt x="218" y="409"/>
                  </a:cubicBezTo>
                  <a:lnTo>
                    <a:pt x="559" y="409"/>
                  </a:lnTo>
                  <a:cubicBezTo>
                    <a:pt x="683" y="409"/>
                    <a:pt x="776" y="316"/>
                    <a:pt x="776" y="192"/>
                  </a:cubicBezTo>
                  <a:cubicBezTo>
                    <a:pt x="776" y="84"/>
                    <a:pt x="706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2" name="Google Shape;12992;p24"/>
            <p:cNvSpPr/>
            <p:nvPr/>
          </p:nvSpPr>
          <p:spPr>
            <a:xfrm>
              <a:off x="6496675" y="3928475"/>
              <a:ext cx="22525" cy="10100"/>
            </a:xfrm>
            <a:custGeom>
              <a:avLst/>
              <a:gdLst/>
              <a:ahLst/>
              <a:cxnLst/>
              <a:rect l="l" t="t" r="r" b="b"/>
              <a:pathLst>
                <a:path w="901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621" y="404"/>
                  </a:lnTo>
                  <a:cubicBezTo>
                    <a:pt x="900" y="404"/>
                    <a:pt x="900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3" name="Google Shape;12993;p24"/>
            <p:cNvSpPr/>
            <p:nvPr/>
          </p:nvSpPr>
          <p:spPr>
            <a:xfrm>
              <a:off x="6496675" y="3981200"/>
              <a:ext cx="22525" cy="10100"/>
            </a:xfrm>
            <a:custGeom>
              <a:avLst/>
              <a:gdLst/>
              <a:ahLst/>
              <a:cxnLst/>
              <a:rect l="l" t="t" r="r" b="b"/>
              <a:pathLst>
                <a:path w="901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621" y="404"/>
                  </a:lnTo>
                  <a:cubicBezTo>
                    <a:pt x="900" y="404"/>
                    <a:pt x="900" y="1"/>
                    <a:pt x="6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994" name="Google Shape;12994;p24"/>
          <p:cNvGrpSpPr/>
          <p:nvPr/>
        </p:nvGrpSpPr>
        <p:grpSpPr>
          <a:xfrm>
            <a:off x="5508379" y="2881329"/>
            <a:ext cx="349000" cy="322875"/>
            <a:chOff x="5452875" y="3681100"/>
            <a:chExt cx="349000" cy="322875"/>
          </a:xfrm>
        </p:grpSpPr>
        <p:sp>
          <p:nvSpPr>
            <p:cNvPr id="12995" name="Google Shape;12995;p24"/>
            <p:cNvSpPr/>
            <p:nvPr/>
          </p:nvSpPr>
          <p:spPr>
            <a:xfrm>
              <a:off x="5717700" y="3731500"/>
              <a:ext cx="11275" cy="7900"/>
            </a:xfrm>
            <a:custGeom>
              <a:avLst/>
              <a:gdLst/>
              <a:ahLst/>
              <a:cxnLst/>
              <a:rect l="l" t="t" r="r" b="b"/>
              <a:pathLst>
                <a:path w="451" h="316" extrusionOk="0">
                  <a:moveTo>
                    <a:pt x="264" y="1"/>
                  </a:moveTo>
                  <a:cubicBezTo>
                    <a:pt x="1" y="1"/>
                    <a:pt x="256" y="315"/>
                    <a:pt x="385" y="315"/>
                  </a:cubicBezTo>
                  <a:cubicBezTo>
                    <a:pt x="423" y="315"/>
                    <a:pt x="451" y="288"/>
                    <a:pt x="451" y="218"/>
                  </a:cubicBezTo>
                  <a:cubicBezTo>
                    <a:pt x="451" y="94"/>
                    <a:pt x="357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6" name="Google Shape;12996;p24"/>
            <p:cNvSpPr/>
            <p:nvPr/>
          </p:nvSpPr>
          <p:spPr>
            <a:xfrm>
              <a:off x="5738650" y="3731500"/>
              <a:ext cx="12050" cy="7900"/>
            </a:xfrm>
            <a:custGeom>
              <a:avLst/>
              <a:gdLst/>
              <a:ahLst/>
              <a:cxnLst/>
              <a:rect l="l" t="t" r="r" b="b"/>
              <a:pathLst>
                <a:path w="482" h="316" extrusionOk="0">
                  <a:moveTo>
                    <a:pt x="264" y="1"/>
                  </a:moveTo>
                  <a:cubicBezTo>
                    <a:pt x="0" y="1"/>
                    <a:pt x="274" y="315"/>
                    <a:pt x="412" y="315"/>
                  </a:cubicBezTo>
                  <a:cubicBezTo>
                    <a:pt x="452" y="315"/>
                    <a:pt x="481" y="288"/>
                    <a:pt x="481" y="218"/>
                  </a:cubicBezTo>
                  <a:cubicBezTo>
                    <a:pt x="481" y="94"/>
                    <a:pt x="388" y="1"/>
                    <a:pt x="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7" name="Google Shape;12997;p24"/>
            <p:cNvSpPr/>
            <p:nvPr/>
          </p:nvSpPr>
          <p:spPr>
            <a:xfrm>
              <a:off x="5760425" y="3732025"/>
              <a:ext cx="11200" cy="9850"/>
            </a:xfrm>
            <a:custGeom>
              <a:avLst/>
              <a:gdLst/>
              <a:ahLst/>
              <a:cxnLst/>
              <a:rect l="l" t="t" r="r" b="b"/>
              <a:pathLst>
                <a:path w="448" h="394" extrusionOk="0">
                  <a:moveTo>
                    <a:pt x="177" y="0"/>
                  </a:moveTo>
                  <a:cubicBezTo>
                    <a:pt x="0" y="0"/>
                    <a:pt x="0" y="393"/>
                    <a:pt x="177" y="393"/>
                  </a:cubicBezTo>
                  <a:cubicBezTo>
                    <a:pt x="194" y="393"/>
                    <a:pt x="211" y="390"/>
                    <a:pt x="230" y="383"/>
                  </a:cubicBezTo>
                  <a:cubicBezTo>
                    <a:pt x="355" y="383"/>
                    <a:pt x="448" y="290"/>
                    <a:pt x="448" y="197"/>
                  </a:cubicBezTo>
                  <a:cubicBezTo>
                    <a:pt x="448" y="89"/>
                    <a:pt x="377" y="5"/>
                    <a:pt x="278" y="5"/>
                  </a:cubicBezTo>
                  <a:cubicBezTo>
                    <a:pt x="263" y="5"/>
                    <a:pt x="247" y="6"/>
                    <a:pt x="230" y="11"/>
                  </a:cubicBezTo>
                  <a:cubicBezTo>
                    <a:pt x="211" y="3"/>
                    <a:pt x="194" y="0"/>
                    <a:pt x="1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8" name="Google Shape;12998;p24"/>
            <p:cNvSpPr/>
            <p:nvPr/>
          </p:nvSpPr>
          <p:spPr>
            <a:xfrm>
              <a:off x="5452875" y="3681100"/>
              <a:ext cx="349000" cy="322875"/>
            </a:xfrm>
            <a:custGeom>
              <a:avLst/>
              <a:gdLst/>
              <a:ahLst/>
              <a:cxnLst/>
              <a:rect l="l" t="t" r="r" b="b"/>
              <a:pathLst>
                <a:path w="13960" h="12915" extrusionOk="0">
                  <a:moveTo>
                    <a:pt x="4560" y="404"/>
                  </a:moveTo>
                  <a:cubicBezTo>
                    <a:pt x="4716" y="404"/>
                    <a:pt x="4840" y="528"/>
                    <a:pt x="4840" y="652"/>
                  </a:cubicBezTo>
                  <a:lnTo>
                    <a:pt x="4840" y="1179"/>
                  </a:lnTo>
                  <a:lnTo>
                    <a:pt x="404" y="1179"/>
                  </a:lnTo>
                  <a:lnTo>
                    <a:pt x="404" y="683"/>
                  </a:lnTo>
                  <a:cubicBezTo>
                    <a:pt x="404" y="528"/>
                    <a:pt x="528" y="404"/>
                    <a:pt x="683" y="404"/>
                  </a:cubicBezTo>
                  <a:close/>
                  <a:moveTo>
                    <a:pt x="683" y="0"/>
                  </a:moveTo>
                  <a:cubicBezTo>
                    <a:pt x="311" y="0"/>
                    <a:pt x="1" y="279"/>
                    <a:pt x="1" y="683"/>
                  </a:cubicBezTo>
                  <a:lnTo>
                    <a:pt x="1" y="12470"/>
                  </a:lnTo>
                  <a:cubicBezTo>
                    <a:pt x="1" y="12718"/>
                    <a:pt x="187" y="12904"/>
                    <a:pt x="404" y="12904"/>
                  </a:cubicBezTo>
                  <a:lnTo>
                    <a:pt x="8035" y="12904"/>
                  </a:lnTo>
                  <a:cubicBezTo>
                    <a:pt x="8221" y="12842"/>
                    <a:pt x="8221" y="12563"/>
                    <a:pt x="8035" y="12501"/>
                  </a:cubicBezTo>
                  <a:lnTo>
                    <a:pt x="404" y="12501"/>
                  </a:lnTo>
                  <a:lnTo>
                    <a:pt x="404" y="3288"/>
                  </a:lnTo>
                  <a:lnTo>
                    <a:pt x="13556" y="3288"/>
                  </a:lnTo>
                  <a:lnTo>
                    <a:pt x="13556" y="12501"/>
                  </a:lnTo>
                  <a:lnTo>
                    <a:pt x="8872" y="12501"/>
                  </a:lnTo>
                  <a:cubicBezTo>
                    <a:pt x="8854" y="12494"/>
                    <a:pt x="8837" y="12491"/>
                    <a:pt x="8821" y="12491"/>
                  </a:cubicBezTo>
                  <a:cubicBezTo>
                    <a:pt x="8641" y="12491"/>
                    <a:pt x="8641" y="12914"/>
                    <a:pt x="8821" y="12914"/>
                  </a:cubicBezTo>
                  <a:cubicBezTo>
                    <a:pt x="8837" y="12914"/>
                    <a:pt x="8854" y="12911"/>
                    <a:pt x="8872" y="12904"/>
                  </a:cubicBezTo>
                  <a:lnTo>
                    <a:pt x="13525" y="12904"/>
                  </a:lnTo>
                  <a:cubicBezTo>
                    <a:pt x="13773" y="12904"/>
                    <a:pt x="13959" y="12718"/>
                    <a:pt x="13959" y="12470"/>
                  </a:cubicBezTo>
                  <a:lnTo>
                    <a:pt x="13959" y="1582"/>
                  </a:lnTo>
                  <a:cubicBezTo>
                    <a:pt x="13959" y="1365"/>
                    <a:pt x="13773" y="1179"/>
                    <a:pt x="13525" y="1179"/>
                  </a:cubicBezTo>
                  <a:lnTo>
                    <a:pt x="8345" y="1179"/>
                  </a:lnTo>
                  <a:cubicBezTo>
                    <a:pt x="8066" y="1179"/>
                    <a:pt x="8066" y="1582"/>
                    <a:pt x="8345" y="1582"/>
                  </a:cubicBezTo>
                  <a:lnTo>
                    <a:pt x="13556" y="1582"/>
                  </a:lnTo>
                  <a:lnTo>
                    <a:pt x="13556" y="2854"/>
                  </a:lnTo>
                  <a:lnTo>
                    <a:pt x="404" y="2854"/>
                  </a:lnTo>
                  <a:lnTo>
                    <a:pt x="404" y="1582"/>
                  </a:lnTo>
                  <a:lnTo>
                    <a:pt x="7538" y="1582"/>
                  </a:lnTo>
                  <a:cubicBezTo>
                    <a:pt x="7787" y="1582"/>
                    <a:pt x="7787" y="1179"/>
                    <a:pt x="7538" y="1179"/>
                  </a:cubicBezTo>
                  <a:lnTo>
                    <a:pt x="5243" y="1179"/>
                  </a:lnTo>
                  <a:lnTo>
                    <a:pt x="5243" y="683"/>
                  </a:lnTo>
                  <a:cubicBezTo>
                    <a:pt x="5243" y="279"/>
                    <a:pt x="4933" y="0"/>
                    <a:pt x="45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99" name="Google Shape;12999;p24"/>
            <p:cNvSpPr/>
            <p:nvPr/>
          </p:nvSpPr>
          <p:spPr>
            <a:xfrm>
              <a:off x="5664575" y="3774025"/>
              <a:ext cx="111700" cy="96300"/>
            </a:xfrm>
            <a:custGeom>
              <a:avLst/>
              <a:gdLst/>
              <a:ahLst/>
              <a:cxnLst/>
              <a:rect l="l" t="t" r="r" b="b"/>
              <a:pathLst>
                <a:path w="4468" h="3852" extrusionOk="0">
                  <a:moveTo>
                    <a:pt x="2528" y="420"/>
                  </a:moveTo>
                  <a:cubicBezTo>
                    <a:pt x="2738" y="420"/>
                    <a:pt x="2954" y="465"/>
                    <a:pt x="3165" y="564"/>
                  </a:cubicBezTo>
                  <a:cubicBezTo>
                    <a:pt x="4189" y="998"/>
                    <a:pt x="4375" y="2332"/>
                    <a:pt x="3537" y="3076"/>
                  </a:cubicBezTo>
                  <a:cubicBezTo>
                    <a:pt x="3382" y="2797"/>
                    <a:pt x="3072" y="2642"/>
                    <a:pt x="2762" y="2642"/>
                  </a:cubicBezTo>
                  <a:lnTo>
                    <a:pt x="2296" y="2642"/>
                  </a:lnTo>
                  <a:cubicBezTo>
                    <a:pt x="1986" y="2642"/>
                    <a:pt x="1707" y="2797"/>
                    <a:pt x="1521" y="3076"/>
                  </a:cubicBezTo>
                  <a:cubicBezTo>
                    <a:pt x="1211" y="2766"/>
                    <a:pt x="1025" y="2363"/>
                    <a:pt x="1025" y="1929"/>
                  </a:cubicBezTo>
                  <a:lnTo>
                    <a:pt x="1056" y="1929"/>
                  </a:lnTo>
                  <a:cubicBezTo>
                    <a:pt x="1056" y="1049"/>
                    <a:pt x="1749" y="420"/>
                    <a:pt x="2528" y="420"/>
                  </a:cubicBezTo>
                  <a:close/>
                  <a:moveTo>
                    <a:pt x="2793" y="3045"/>
                  </a:moveTo>
                  <a:cubicBezTo>
                    <a:pt x="2948" y="3045"/>
                    <a:pt x="3103" y="3138"/>
                    <a:pt x="3196" y="3294"/>
                  </a:cubicBezTo>
                  <a:cubicBezTo>
                    <a:pt x="2994" y="3387"/>
                    <a:pt x="2777" y="3433"/>
                    <a:pt x="2560" y="3433"/>
                  </a:cubicBezTo>
                  <a:cubicBezTo>
                    <a:pt x="2343" y="3433"/>
                    <a:pt x="2126" y="3387"/>
                    <a:pt x="1924" y="3294"/>
                  </a:cubicBezTo>
                  <a:cubicBezTo>
                    <a:pt x="1986" y="3138"/>
                    <a:pt x="2172" y="3045"/>
                    <a:pt x="2327" y="3045"/>
                  </a:cubicBezTo>
                  <a:close/>
                  <a:moveTo>
                    <a:pt x="2530" y="0"/>
                  </a:moveTo>
                  <a:cubicBezTo>
                    <a:pt x="2063" y="0"/>
                    <a:pt x="1590" y="174"/>
                    <a:pt x="1211" y="564"/>
                  </a:cubicBezTo>
                  <a:cubicBezTo>
                    <a:pt x="1" y="1774"/>
                    <a:pt x="838" y="3852"/>
                    <a:pt x="2545" y="3852"/>
                  </a:cubicBezTo>
                  <a:cubicBezTo>
                    <a:pt x="3599" y="3821"/>
                    <a:pt x="4468" y="2983"/>
                    <a:pt x="4468" y="1929"/>
                  </a:cubicBezTo>
                  <a:cubicBezTo>
                    <a:pt x="4468" y="772"/>
                    <a:pt x="3512" y="0"/>
                    <a:pt x="25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0" name="Google Shape;13000;p24"/>
            <p:cNvSpPr/>
            <p:nvPr/>
          </p:nvSpPr>
          <p:spPr>
            <a:xfrm>
              <a:off x="5711900" y="3793775"/>
              <a:ext cx="45725" cy="38875"/>
            </a:xfrm>
            <a:custGeom>
              <a:avLst/>
              <a:gdLst/>
              <a:ahLst/>
              <a:cxnLst/>
              <a:rect l="l" t="t" r="r" b="b"/>
              <a:pathLst>
                <a:path w="1829" h="1555" extrusionOk="0">
                  <a:moveTo>
                    <a:pt x="652" y="394"/>
                  </a:moveTo>
                  <a:cubicBezTo>
                    <a:pt x="776" y="394"/>
                    <a:pt x="869" y="549"/>
                    <a:pt x="869" y="767"/>
                  </a:cubicBezTo>
                  <a:cubicBezTo>
                    <a:pt x="869" y="984"/>
                    <a:pt x="776" y="1139"/>
                    <a:pt x="652" y="1139"/>
                  </a:cubicBezTo>
                  <a:cubicBezTo>
                    <a:pt x="558" y="1139"/>
                    <a:pt x="434" y="984"/>
                    <a:pt x="434" y="767"/>
                  </a:cubicBezTo>
                  <a:cubicBezTo>
                    <a:pt x="434" y="549"/>
                    <a:pt x="558" y="394"/>
                    <a:pt x="652" y="394"/>
                  </a:cubicBezTo>
                  <a:close/>
                  <a:moveTo>
                    <a:pt x="811" y="0"/>
                  </a:moveTo>
                  <a:cubicBezTo>
                    <a:pt x="419" y="0"/>
                    <a:pt x="31" y="306"/>
                    <a:pt x="31" y="767"/>
                  </a:cubicBezTo>
                  <a:cubicBezTo>
                    <a:pt x="0" y="1139"/>
                    <a:pt x="279" y="1511"/>
                    <a:pt x="652" y="1542"/>
                  </a:cubicBezTo>
                  <a:cubicBezTo>
                    <a:pt x="701" y="1551"/>
                    <a:pt x="750" y="1555"/>
                    <a:pt x="797" y="1555"/>
                  </a:cubicBezTo>
                  <a:cubicBezTo>
                    <a:pt x="1430" y="1555"/>
                    <a:pt x="1829" y="821"/>
                    <a:pt x="1396" y="301"/>
                  </a:cubicBezTo>
                  <a:cubicBezTo>
                    <a:pt x="1242" y="92"/>
                    <a:pt x="1026" y="0"/>
                    <a:pt x="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1" name="Google Shape;13001;p24"/>
            <p:cNvSpPr/>
            <p:nvPr/>
          </p:nvSpPr>
          <p:spPr>
            <a:xfrm>
              <a:off x="5478475" y="3856350"/>
              <a:ext cx="146575" cy="125575"/>
            </a:xfrm>
            <a:custGeom>
              <a:avLst/>
              <a:gdLst/>
              <a:ahLst/>
              <a:cxnLst/>
              <a:rect l="l" t="t" r="r" b="b"/>
              <a:pathLst>
                <a:path w="5863" h="5023" extrusionOk="0">
                  <a:moveTo>
                    <a:pt x="2502" y="391"/>
                  </a:moveTo>
                  <a:cubicBezTo>
                    <a:pt x="3614" y="391"/>
                    <a:pt x="4622" y="1287"/>
                    <a:pt x="4622" y="2513"/>
                  </a:cubicBezTo>
                  <a:cubicBezTo>
                    <a:pt x="4622" y="3134"/>
                    <a:pt x="4343" y="3754"/>
                    <a:pt x="3847" y="4157"/>
                  </a:cubicBezTo>
                  <a:cubicBezTo>
                    <a:pt x="3630" y="3785"/>
                    <a:pt x="3257" y="3568"/>
                    <a:pt x="2823" y="3568"/>
                  </a:cubicBezTo>
                  <a:lnTo>
                    <a:pt x="2203" y="3568"/>
                  </a:lnTo>
                  <a:cubicBezTo>
                    <a:pt x="1799" y="3568"/>
                    <a:pt x="1396" y="3785"/>
                    <a:pt x="1210" y="4157"/>
                  </a:cubicBezTo>
                  <a:cubicBezTo>
                    <a:pt x="0" y="3196"/>
                    <a:pt x="217" y="1272"/>
                    <a:pt x="1613" y="590"/>
                  </a:cubicBezTo>
                  <a:cubicBezTo>
                    <a:pt x="1906" y="453"/>
                    <a:pt x="2208" y="391"/>
                    <a:pt x="2502" y="391"/>
                  </a:cubicBezTo>
                  <a:close/>
                  <a:moveTo>
                    <a:pt x="2823" y="3971"/>
                  </a:moveTo>
                  <a:cubicBezTo>
                    <a:pt x="3102" y="3971"/>
                    <a:pt x="3350" y="4126"/>
                    <a:pt x="3474" y="4374"/>
                  </a:cubicBezTo>
                  <a:cubicBezTo>
                    <a:pt x="3164" y="4529"/>
                    <a:pt x="2831" y="4607"/>
                    <a:pt x="2497" y="4607"/>
                  </a:cubicBezTo>
                  <a:cubicBezTo>
                    <a:pt x="2164" y="4607"/>
                    <a:pt x="1830" y="4529"/>
                    <a:pt x="1520" y="4374"/>
                  </a:cubicBezTo>
                  <a:lnTo>
                    <a:pt x="1551" y="4374"/>
                  </a:lnTo>
                  <a:cubicBezTo>
                    <a:pt x="1644" y="4126"/>
                    <a:pt x="1923" y="3971"/>
                    <a:pt x="2203" y="3971"/>
                  </a:cubicBezTo>
                  <a:close/>
                  <a:moveTo>
                    <a:pt x="2513" y="1"/>
                  </a:moveTo>
                  <a:cubicBezTo>
                    <a:pt x="1117" y="1"/>
                    <a:pt x="0" y="1117"/>
                    <a:pt x="0" y="2513"/>
                  </a:cubicBezTo>
                  <a:cubicBezTo>
                    <a:pt x="0" y="4023"/>
                    <a:pt x="1234" y="5023"/>
                    <a:pt x="2522" y="5023"/>
                  </a:cubicBezTo>
                  <a:cubicBezTo>
                    <a:pt x="3139" y="5023"/>
                    <a:pt x="3769" y="4794"/>
                    <a:pt x="4281" y="4281"/>
                  </a:cubicBezTo>
                  <a:cubicBezTo>
                    <a:pt x="5863" y="2699"/>
                    <a:pt x="4746" y="1"/>
                    <a:pt x="2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2" name="Google Shape;13002;p24"/>
            <p:cNvSpPr/>
            <p:nvPr/>
          </p:nvSpPr>
          <p:spPr>
            <a:xfrm>
              <a:off x="5520350" y="3882725"/>
              <a:ext cx="45000" cy="38400"/>
            </a:xfrm>
            <a:custGeom>
              <a:avLst/>
              <a:gdLst/>
              <a:ahLst/>
              <a:cxnLst/>
              <a:rect l="l" t="t" r="r" b="b"/>
              <a:pathLst>
                <a:path w="1800" h="1536" extrusionOk="0">
                  <a:moveTo>
                    <a:pt x="807" y="403"/>
                  </a:moveTo>
                  <a:cubicBezTo>
                    <a:pt x="1024" y="403"/>
                    <a:pt x="1210" y="652"/>
                    <a:pt x="1210" y="962"/>
                  </a:cubicBezTo>
                  <a:cubicBezTo>
                    <a:pt x="1210" y="1272"/>
                    <a:pt x="1024" y="1520"/>
                    <a:pt x="807" y="1520"/>
                  </a:cubicBezTo>
                  <a:cubicBezTo>
                    <a:pt x="590" y="1520"/>
                    <a:pt x="466" y="1272"/>
                    <a:pt x="466" y="962"/>
                  </a:cubicBezTo>
                  <a:cubicBezTo>
                    <a:pt x="466" y="652"/>
                    <a:pt x="621" y="403"/>
                    <a:pt x="807" y="403"/>
                  </a:cubicBezTo>
                  <a:close/>
                  <a:moveTo>
                    <a:pt x="807" y="0"/>
                  </a:moveTo>
                  <a:cubicBezTo>
                    <a:pt x="342" y="62"/>
                    <a:pt x="0" y="497"/>
                    <a:pt x="31" y="962"/>
                  </a:cubicBezTo>
                  <a:cubicBezTo>
                    <a:pt x="124" y="1331"/>
                    <a:pt x="447" y="1536"/>
                    <a:pt x="779" y="1536"/>
                  </a:cubicBezTo>
                  <a:cubicBezTo>
                    <a:pt x="1004" y="1536"/>
                    <a:pt x="1233" y="1442"/>
                    <a:pt x="1396" y="1241"/>
                  </a:cubicBezTo>
                  <a:cubicBezTo>
                    <a:pt x="1799" y="745"/>
                    <a:pt x="1458" y="0"/>
                    <a:pt x="8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3" name="Google Shape;13003;p24"/>
            <p:cNvSpPr/>
            <p:nvPr/>
          </p:nvSpPr>
          <p:spPr>
            <a:xfrm>
              <a:off x="5484675" y="3774150"/>
              <a:ext cx="148925" cy="68450"/>
            </a:xfrm>
            <a:custGeom>
              <a:avLst/>
              <a:gdLst/>
              <a:ahLst/>
              <a:cxnLst/>
              <a:rect l="l" t="t" r="r" b="b"/>
              <a:pathLst>
                <a:path w="5957" h="2738" extrusionOk="0">
                  <a:moveTo>
                    <a:pt x="5522" y="404"/>
                  </a:moveTo>
                  <a:lnTo>
                    <a:pt x="5522" y="1924"/>
                  </a:lnTo>
                  <a:lnTo>
                    <a:pt x="2606" y="1924"/>
                  </a:lnTo>
                  <a:cubicBezTo>
                    <a:pt x="2482" y="1924"/>
                    <a:pt x="2358" y="1986"/>
                    <a:pt x="2296" y="2079"/>
                  </a:cubicBezTo>
                  <a:lnTo>
                    <a:pt x="2172" y="2296"/>
                  </a:lnTo>
                  <a:lnTo>
                    <a:pt x="2048" y="2079"/>
                  </a:lnTo>
                  <a:cubicBezTo>
                    <a:pt x="1986" y="1986"/>
                    <a:pt x="1862" y="1924"/>
                    <a:pt x="1738" y="1924"/>
                  </a:cubicBezTo>
                  <a:lnTo>
                    <a:pt x="404" y="1924"/>
                  </a:lnTo>
                  <a:lnTo>
                    <a:pt x="404" y="404"/>
                  </a:lnTo>
                  <a:close/>
                  <a:moveTo>
                    <a:pt x="373" y="1"/>
                  </a:moveTo>
                  <a:cubicBezTo>
                    <a:pt x="156" y="1"/>
                    <a:pt x="0" y="156"/>
                    <a:pt x="0" y="373"/>
                  </a:cubicBezTo>
                  <a:lnTo>
                    <a:pt x="0" y="1955"/>
                  </a:lnTo>
                  <a:cubicBezTo>
                    <a:pt x="0" y="2172"/>
                    <a:pt x="156" y="2327"/>
                    <a:pt x="373" y="2327"/>
                  </a:cubicBezTo>
                  <a:lnTo>
                    <a:pt x="1707" y="2327"/>
                  </a:lnTo>
                  <a:lnTo>
                    <a:pt x="1831" y="2575"/>
                  </a:lnTo>
                  <a:cubicBezTo>
                    <a:pt x="1908" y="2684"/>
                    <a:pt x="2032" y="2738"/>
                    <a:pt x="2156" y="2738"/>
                  </a:cubicBezTo>
                  <a:cubicBezTo>
                    <a:pt x="2280" y="2738"/>
                    <a:pt x="2404" y="2684"/>
                    <a:pt x="2482" y="2575"/>
                  </a:cubicBezTo>
                  <a:lnTo>
                    <a:pt x="2637" y="2327"/>
                  </a:lnTo>
                  <a:lnTo>
                    <a:pt x="5553" y="2327"/>
                  </a:lnTo>
                  <a:cubicBezTo>
                    <a:pt x="5770" y="2327"/>
                    <a:pt x="5956" y="2172"/>
                    <a:pt x="5956" y="1955"/>
                  </a:cubicBezTo>
                  <a:lnTo>
                    <a:pt x="5956" y="373"/>
                  </a:lnTo>
                  <a:cubicBezTo>
                    <a:pt x="5956" y="156"/>
                    <a:pt x="5770" y="1"/>
                    <a:pt x="55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4" name="Google Shape;13004;p24"/>
            <p:cNvSpPr/>
            <p:nvPr/>
          </p:nvSpPr>
          <p:spPr>
            <a:xfrm>
              <a:off x="5621925" y="3889700"/>
              <a:ext cx="149700" cy="84550"/>
            </a:xfrm>
            <a:custGeom>
              <a:avLst/>
              <a:gdLst/>
              <a:ahLst/>
              <a:cxnLst/>
              <a:rect l="l" t="t" r="r" b="b"/>
              <a:pathLst>
                <a:path w="5988" h="3382" extrusionOk="0">
                  <a:moveTo>
                    <a:pt x="4375" y="466"/>
                  </a:moveTo>
                  <a:lnTo>
                    <a:pt x="4499" y="683"/>
                  </a:lnTo>
                  <a:cubicBezTo>
                    <a:pt x="4561" y="776"/>
                    <a:pt x="4685" y="838"/>
                    <a:pt x="4809" y="869"/>
                  </a:cubicBezTo>
                  <a:lnTo>
                    <a:pt x="5584" y="869"/>
                  </a:lnTo>
                  <a:lnTo>
                    <a:pt x="5584" y="2978"/>
                  </a:lnTo>
                  <a:lnTo>
                    <a:pt x="466" y="2978"/>
                  </a:lnTo>
                  <a:lnTo>
                    <a:pt x="466" y="869"/>
                  </a:lnTo>
                  <a:lnTo>
                    <a:pt x="3909" y="869"/>
                  </a:lnTo>
                  <a:cubicBezTo>
                    <a:pt x="4033" y="838"/>
                    <a:pt x="4157" y="776"/>
                    <a:pt x="4219" y="683"/>
                  </a:cubicBezTo>
                  <a:lnTo>
                    <a:pt x="4375" y="466"/>
                  </a:lnTo>
                  <a:close/>
                  <a:moveTo>
                    <a:pt x="4344" y="0"/>
                  </a:moveTo>
                  <a:cubicBezTo>
                    <a:pt x="4219" y="0"/>
                    <a:pt x="4095" y="62"/>
                    <a:pt x="4033" y="187"/>
                  </a:cubicBezTo>
                  <a:lnTo>
                    <a:pt x="3878" y="435"/>
                  </a:lnTo>
                  <a:lnTo>
                    <a:pt x="404" y="435"/>
                  </a:lnTo>
                  <a:cubicBezTo>
                    <a:pt x="187" y="435"/>
                    <a:pt x="1" y="590"/>
                    <a:pt x="1" y="807"/>
                  </a:cubicBezTo>
                  <a:lnTo>
                    <a:pt x="1" y="3009"/>
                  </a:lnTo>
                  <a:cubicBezTo>
                    <a:pt x="1" y="3226"/>
                    <a:pt x="187" y="3381"/>
                    <a:pt x="404" y="3381"/>
                  </a:cubicBezTo>
                  <a:lnTo>
                    <a:pt x="5584" y="3381"/>
                  </a:lnTo>
                  <a:cubicBezTo>
                    <a:pt x="5801" y="3381"/>
                    <a:pt x="5988" y="3226"/>
                    <a:pt x="5988" y="3009"/>
                  </a:cubicBezTo>
                  <a:lnTo>
                    <a:pt x="5988" y="807"/>
                  </a:lnTo>
                  <a:cubicBezTo>
                    <a:pt x="5988" y="590"/>
                    <a:pt x="5801" y="435"/>
                    <a:pt x="5584" y="435"/>
                  </a:cubicBezTo>
                  <a:lnTo>
                    <a:pt x="4809" y="435"/>
                  </a:lnTo>
                  <a:lnTo>
                    <a:pt x="4654" y="187"/>
                  </a:lnTo>
                  <a:cubicBezTo>
                    <a:pt x="4592" y="62"/>
                    <a:pt x="4468" y="0"/>
                    <a:pt x="43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5" name="Google Shape;13005;p24"/>
            <p:cNvSpPr/>
            <p:nvPr/>
          </p:nvSpPr>
          <p:spPr>
            <a:xfrm>
              <a:off x="5643650" y="3923050"/>
              <a:ext cx="47325" cy="10100"/>
            </a:xfrm>
            <a:custGeom>
              <a:avLst/>
              <a:gdLst/>
              <a:ahLst/>
              <a:cxnLst/>
              <a:rect l="l" t="t" r="r" b="b"/>
              <a:pathLst>
                <a:path w="1893" h="404" extrusionOk="0">
                  <a:moveTo>
                    <a:pt x="218" y="0"/>
                  </a:moveTo>
                  <a:cubicBezTo>
                    <a:pt x="93" y="0"/>
                    <a:pt x="0" y="93"/>
                    <a:pt x="0" y="217"/>
                  </a:cubicBezTo>
                  <a:cubicBezTo>
                    <a:pt x="0" y="310"/>
                    <a:pt x="93" y="403"/>
                    <a:pt x="218" y="403"/>
                  </a:cubicBezTo>
                  <a:lnTo>
                    <a:pt x="1675" y="403"/>
                  </a:lnTo>
                  <a:cubicBezTo>
                    <a:pt x="1800" y="403"/>
                    <a:pt x="1893" y="310"/>
                    <a:pt x="1893" y="217"/>
                  </a:cubicBezTo>
                  <a:cubicBezTo>
                    <a:pt x="1893" y="93"/>
                    <a:pt x="1800" y="0"/>
                    <a:pt x="16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6" name="Google Shape;13006;p24"/>
            <p:cNvSpPr/>
            <p:nvPr/>
          </p:nvSpPr>
          <p:spPr>
            <a:xfrm>
              <a:off x="5642100" y="3941650"/>
              <a:ext cx="108600" cy="10875"/>
            </a:xfrm>
            <a:custGeom>
              <a:avLst/>
              <a:gdLst/>
              <a:ahLst/>
              <a:cxnLst/>
              <a:rect l="l" t="t" r="r" b="b"/>
              <a:pathLst>
                <a:path w="4344" h="435" extrusionOk="0">
                  <a:moveTo>
                    <a:pt x="280" y="1"/>
                  </a:moveTo>
                  <a:cubicBezTo>
                    <a:pt x="0" y="1"/>
                    <a:pt x="0" y="435"/>
                    <a:pt x="280" y="435"/>
                  </a:cubicBezTo>
                  <a:lnTo>
                    <a:pt x="4064" y="435"/>
                  </a:lnTo>
                  <a:cubicBezTo>
                    <a:pt x="4343" y="435"/>
                    <a:pt x="4343" y="1"/>
                    <a:pt x="40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07" name="Google Shape;13007;p24"/>
            <p:cNvSpPr/>
            <p:nvPr/>
          </p:nvSpPr>
          <p:spPr>
            <a:xfrm>
              <a:off x="5508725" y="3796650"/>
              <a:ext cx="100825" cy="10100"/>
            </a:xfrm>
            <a:custGeom>
              <a:avLst/>
              <a:gdLst/>
              <a:ahLst/>
              <a:cxnLst/>
              <a:rect l="l" t="t" r="r" b="b"/>
              <a:pathLst>
                <a:path w="4033" h="404" extrusionOk="0">
                  <a:moveTo>
                    <a:pt x="186" y="0"/>
                  </a:moveTo>
                  <a:cubicBezTo>
                    <a:pt x="93" y="0"/>
                    <a:pt x="0" y="93"/>
                    <a:pt x="0" y="186"/>
                  </a:cubicBezTo>
                  <a:cubicBezTo>
                    <a:pt x="0" y="310"/>
                    <a:pt x="62" y="403"/>
                    <a:pt x="186" y="403"/>
                  </a:cubicBezTo>
                  <a:lnTo>
                    <a:pt x="3815" y="403"/>
                  </a:lnTo>
                  <a:cubicBezTo>
                    <a:pt x="3940" y="403"/>
                    <a:pt x="4033" y="310"/>
                    <a:pt x="4033" y="186"/>
                  </a:cubicBezTo>
                  <a:cubicBezTo>
                    <a:pt x="4033" y="93"/>
                    <a:pt x="3940" y="0"/>
                    <a:pt x="38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08" name="Google Shape;13008;p24"/>
          <p:cNvGrpSpPr/>
          <p:nvPr/>
        </p:nvGrpSpPr>
        <p:grpSpPr>
          <a:xfrm>
            <a:off x="6273595" y="2868454"/>
            <a:ext cx="352100" cy="348625"/>
            <a:chOff x="5456750" y="2492275"/>
            <a:chExt cx="352100" cy="348625"/>
          </a:xfrm>
        </p:grpSpPr>
        <p:sp>
          <p:nvSpPr>
            <p:cNvPr id="13009" name="Google Shape;13009;p24"/>
            <p:cNvSpPr/>
            <p:nvPr/>
          </p:nvSpPr>
          <p:spPr>
            <a:xfrm>
              <a:off x="5559125" y="2556650"/>
              <a:ext cx="113250" cy="10100"/>
            </a:xfrm>
            <a:custGeom>
              <a:avLst/>
              <a:gdLst/>
              <a:ahLst/>
              <a:cxnLst/>
              <a:rect l="l" t="t" r="r" b="b"/>
              <a:pathLst>
                <a:path w="4530" h="404" extrusionOk="0">
                  <a:moveTo>
                    <a:pt x="217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4312" y="404"/>
                  </a:lnTo>
                  <a:cubicBezTo>
                    <a:pt x="4436" y="404"/>
                    <a:pt x="4529" y="311"/>
                    <a:pt x="4529" y="218"/>
                  </a:cubicBezTo>
                  <a:cubicBezTo>
                    <a:pt x="4529" y="94"/>
                    <a:pt x="4436" y="1"/>
                    <a:pt x="43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0" name="Google Shape;13010;p24"/>
            <p:cNvSpPr/>
            <p:nvPr/>
          </p:nvSpPr>
          <p:spPr>
            <a:xfrm>
              <a:off x="5541275" y="2586900"/>
              <a:ext cx="150475" cy="10100"/>
            </a:xfrm>
            <a:custGeom>
              <a:avLst/>
              <a:gdLst/>
              <a:ahLst/>
              <a:cxnLst/>
              <a:rect l="l" t="t" r="r" b="b"/>
              <a:pathLst>
                <a:path w="6019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5739" y="404"/>
                  </a:lnTo>
                  <a:cubicBezTo>
                    <a:pt x="6019" y="404"/>
                    <a:pt x="6019" y="0"/>
                    <a:pt x="5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1" name="Google Shape;13011;p24"/>
            <p:cNvSpPr/>
            <p:nvPr/>
          </p:nvSpPr>
          <p:spPr>
            <a:xfrm>
              <a:off x="5541275" y="2614025"/>
              <a:ext cx="148150" cy="10125"/>
            </a:xfrm>
            <a:custGeom>
              <a:avLst/>
              <a:gdLst/>
              <a:ahLst/>
              <a:cxnLst/>
              <a:rect l="l" t="t" r="r" b="b"/>
              <a:pathLst>
                <a:path w="5926" h="405" extrusionOk="0">
                  <a:moveTo>
                    <a:pt x="218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5739" y="404"/>
                  </a:lnTo>
                  <a:cubicBezTo>
                    <a:pt x="5832" y="404"/>
                    <a:pt x="5926" y="311"/>
                    <a:pt x="5926" y="187"/>
                  </a:cubicBezTo>
                  <a:cubicBezTo>
                    <a:pt x="5926" y="94"/>
                    <a:pt x="5832" y="1"/>
                    <a:pt x="5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2" name="Google Shape;13012;p24"/>
            <p:cNvSpPr/>
            <p:nvPr/>
          </p:nvSpPr>
          <p:spPr>
            <a:xfrm>
              <a:off x="5540825" y="2640925"/>
              <a:ext cx="148600" cy="10475"/>
            </a:xfrm>
            <a:custGeom>
              <a:avLst/>
              <a:gdLst/>
              <a:ahLst/>
              <a:cxnLst/>
              <a:rect l="l" t="t" r="r" b="b"/>
              <a:pathLst>
                <a:path w="5944" h="419" extrusionOk="0">
                  <a:moveTo>
                    <a:pt x="183" y="0"/>
                  </a:moveTo>
                  <a:cubicBezTo>
                    <a:pt x="0" y="0"/>
                    <a:pt x="6" y="419"/>
                    <a:pt x="199" y="419"/>
                  </a:cubicBezTo>
                  <a:cubicBezTo>
                    <a:pt x="210" y="419"/>
                    <a:pt x="223" y="417"/>
                    <a:pt x="236" y="414"/>
                  </a:cubicBezTo>
                  <a:lnTo>
                    <a:pt x="5757" y="414"/>
                  </a:lnTo>
                  <a:cubicBezTo>
                    <a:pt x="5944" y="321"/>
                    <a:pt x="5944" y="73"/>
                    <a:pt x="5757" y="11"/>
                  </a:cubicBezTo>
                  <a:lnTo>
                    <a:pt x="236" y="11"/>
                  </a:lnTo>
                  <a:cubicBezTo>
                    <a:pt x="217" y="3"/>
                    <a:pt x="199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3" name="Google Shape;13013;p24"/>
            <p:cNvSpPr/>
            <p:nvPr/>
          </p:nvSpPr>
          <p:spPr>
            <a:xfrm>
              <a:off x="5456750" y="2492275"/>
              <a:ext cx="352100" cy="348625"/>
            </a:xfrm>
            <a:custGeom>
              <a:avLst/>
              <a:gdLst/>
              <a:ahLst/>
              <a:cxnLst/>
              <a:rect l="l" t="t" r="r" b="b"/>
              <a:pathLst>
                <a:path w="14084" h="13945" extrusionOk="0">
                  <a:moveTo>
                    <a:pt x="6158" y="404"/>
                  </a:moveTo>
                  <a:cubicBezTo>
                    <a:pt x="6251" y="404"/>
                    <a:pt x="6344" y="435"/>
                    <a:pt x="6422" y="497"/>
                  </a:cubicBezTo>
                  <a:lnTo>
                    <a:pt x="7166" y="1087"/>
                  </a:lnTo>
                  <a:lnTo>
                    <a:pt x="5150" y="1087"/>
                  </a:lnTo>
                  <a:lnTo>
                    <a:pt x="5894" y="497"/>
                  </a:lnTo>
                  <a:cubicBezTo>
                    <a:pt x="5972" y="435"/>
                    <a:pt x="6065" y="404"/>
                    <a:pt x="6158" y="404"/>
                  </a:cubicBezTo>
                  <a:close/>
                  <a:moveTo>
                    <a:pt x="11106" y="4189"/>
                  </a:moveTo>
                  <a:lnTo>
                    <a:pt x="11819" y="4778"/>
                  </a:lnTo>
                  <a:lnTo>
                    <a:pt x="11106" y="5367"/>
                  </a:lnTo>
                  <a:lnTo>
                    <a:pt x="11106" y="4189"/>
                  </a:lnTo>
                  <a:close/>
                  <a:moveTo>
                    <a:pt x="1366" y="4064"/>
                  </a:moveTo>
                  <a:lnTo>
                    <a:pt x="1366" y="5491"/>
                  </a:lnTo>
                  <a:lnTo>
                    <a:pt x="497" y="4778"/>
                  </a:lnTo>
                  <a:lnTo>
                    <a:pt x="1366" y="4064"/>
                  </a:lnTo>
                  <a:close/>
                  <a:moveTo>
                    <a:pt x="11912" y="5212"/>
                  </a:moveTo>
                  <a:lnTo>
                    <a:pt x="11912" y="9958"/>
                  </a:lnTo>
                  <a:cubicBezTo>
                    <a:pt x="11819" y="9927"/>
                    <a:pt x="11726" y="9927"/>
                    <a:pt x="11602" y="9927"/>
                  </a:cubicBezTo>
                  <a:cubicBezTo>
                    <a:pt x="11168" y="9927"/>
                    <a:pt x="10764" y="10051"/>
                    <a:pt x="10392" y="10330"/>
                  </a:cubicBezTo>
                  <a:lnTo>
                    <a:pt x="7756" y="8779"/>
                  </a:lnTo>
                  <a:lnTo>
                    <a:pt x="11912" y="5212"/>
                  </a:lnTo>
                  <a:close/>
                  <a:moveTo>
                    <a:pt x="373" y="5212"/>
                  </a:moveTo>
                  <a:lnTo>
                    <a:pt x="4561" y="8779"/>
                  </a:lnTo>
                  <a:lnTo>
                    <a:pt x="373" y="11261"/>
                  </a:lnTo>
                  <a:lnTo>
                    <a:pt x="373" y="5212"/>
                  </a:lnTo>
                  <a:close/>
                  <a:moveTo>
                    <a:pt x="11589" y="10334"/>
                  </a:moveTo>
                  <a:cubicBezTo>
                    <a:pt x="12414" y="10334"/>
                    <a:pt x="13215" y="10974"/>
                    <a:pt x="13215" y="11943"/>
                  </a:cubicBezTo>
                  <a:cubicBezTo>
                    <a:pt x="13215" y="12812"/>
                    <a:pt x="12502" y="13525"/>
                    <a:pt x="11602" y="13556"/>
                  </a:cubicBezTo>
                  <a:cubicBezTo>
                    <a:pt x="10175" y="13556"/>
                    <a:pt x="9462" y="11819"/>
                    <a:pt x="10485" y="10796"/>
                  </a:cubicBezTo>
                  <a:cubicBezTo>
                    <a:pt x="10804" y="10477"/>
                    <a:pt x="11199" y="10334"/>
                    <a:pt x="11589" y="10334"/>
                  </a:cubicBezTo>
                  <a:close/>
                  <a:moveTo>
                    <a:pt x="6201" y="1"/>
                  </a:moveTo>
                  <a:cubicBezTo>
                    <a:pt x="6019" y="1"/>
                    <a:pt x="5832" y="63"/>
                    <a:pt x="5677" y="187"/>
                  </a:cubicBezTo>
                  <a:lnTo>
                    <a:pt x="4530" y="1087"/>
                  </a:lnTo>
                  <a:lnTo>
                    <a:pt x="4126" y="1087"/>
                  </a:lnTo>
                  <a:cubicBezTo>
                    <a:pt x="3847" y="1087"/>
                    <a:pt x="3847" y="1490"/>
                    <a:pt x="4126" y="1490"/>
                  </a:cubicBezTo>
                  <a:lnTo>
                    <a:pt x="10516" y="1490"/>
                  </a:lnTo>
                  <a:cubicBezTo>
                    <a:pt x="10640" y="1490"/>
                    <a:pt x="10733" y="1583"/>
                    <a:pt x="10733" y="1707"/>
                  </a:cubicBezTo>
                  <a:lnTo>
                    <a:pt x="10733" y="5677"/>
                  </a:lnTo>
                  <a:lnTo>
                    <a:pt x="10733" y="5709"/>
                  </a:lnTo>
                  <a:lnTo>
                    <a:pt x="7414" y="8562"/>
                  </a:lnTo>
                  <a:lnTo>
                    <a:pt x="6453" y="7973"/>
                  </a:lnTo>
                  <a:cubicBezTo>
                    <a:pt x="6375" y="7926"/>
                    <a:pt x="6282" y="7903"/>
                    <a:pt x="6189" y="7903"/>
                  </a:cubicBezTo>
                  <a:cubicBezTo>
                    <a:pt x="6096" y="7903"/>
                    <a:pt x="6003" y="7926"/>
                    <a:pt x="5925" y="7973"/>
                  </a:cubicBezTo>
                  <a:lnTo>
                    <a:pt x="4964" y="8562"/>
                  </a:lnTo>
                  <a:lnTo>
                    <a:pt x="1800" y="5833"/>
                  </a:lnTo>
                  <a:lnTo>
                    <a:pt x="1800" y="1707"/>
                  </a:lnTo>
                  <a:cubicBezTo>
                    <a:pt x="1800" y="1583"/>
                    <a:pt x="1893" y="1490"/>
                    <a:pt x="2017" y="1490"/>
                  </a:cubicBezTo>
                  <a:lnTo>
                    <a:pt x="3320" y="1490"/>
                  </a:lnTo>
                  <a:cubicBezTo>
                    <a:pt x="3568" y="1490"/>
                    <a:pt x="3568" y="1087"/>
                    <a:pt x="3320" y="1087"/>
                  </a:cubicBezTo>
                  <a:lnTo>
                    <a:pt x="2017" y="1087"/>
                  </a:lnTo>
                  <a:cubicBezTo>
                    <a:pt x="2000" y="1085"/>
                    <a:pt x="1982" y="1084"/>
                    <a:pt x="1965" y="1084"/>
                  </a:cubicBezTo>
                  <a:cubicBezTo>
                    <a:pt x="1648" y="1084"/>
                    <a:pt x="1397" y="1354"/>
                    <a:pt x="1397" y="1707"/>
                  </a:cubicBezTo>
                  <a:lnTo>
                    <a:pt x="1397" y="3568"/>
                  </a:lnTo>
                  <a:lnTo>
                    <a:pt x="94" y="4592"/>
                  </a:lnTo>
                  <a:cubicBezTo>
                    <a:pt x="32" y="4623"/>
                    <a:pt x="1" y="4685"/>
                    <a:pt x="1" y="4747"/>
                  </a:cubicBezTo>
                  <a:lnTo>
                    <a:pt x="1" y="11633"/>
                  </a:lnTo>
                  <a:cubicBezTo>
                    <a:pt x="1" y="12160"/>
                    <a:pt x="435" y="12626"/>
                    <a:pt x="993" y="12626"/>
                  </a:cubicBezTo>
                  <a:lnTo>
                    <a:pt x="4654" y="12626"/>
                  </a:lnTo>
                  <a:cubicBezTo>
                    <a:pt x="4902" y="12626"/>
                    <a:pt x="4902" y="12191"/>
                    <a:pt x="4654" y="12191"/>
                  </a:cubicBezTo>
                  <a:lnTo>
                    <a:pt x="993" y="12191"/>
                  </a:lnTo>
                  <a:cubicBezTo>
                    <a:pt x="714" y="12191"/>
                    <a:pt x="466" y="12005"/>
                    <a:pt x="435" y="11726"/>
                  </a:cubicBezTo>
                  <a:lnTo>
                    <a:pt x="6112" y="8345"/>
                  </a:lnTo>
                  <a:cubicBezTo>
                    <a:pt x="6143" y="8330"/>
                    <a:pt x="6166" y="8322"/>
                    <a:pt x="6185" y="8322"/>
                  </a:cubicBezTo>
                  <a:cubicBezTo>
                    <a:pt x="6205" y="8322"/>
                    <a:pt x="6220" y="8330"/>
                    <a:pt x="6236" y="8345"/>
                  </a:cubicBezTo>
                  <a:lnTo>
                    <a:pt x="10113" y="10641"/>
                  </a:lnTo>
                  <a:cubicBezTo>
                    <a:pt x="9803" y="10982"/>
                    <a:pt x="9648" y="11447"/>
                    <a:pt x="9648" y="11943"/>
                  </a:cubicBezTo>
                  <a:cubicBezTo>
                    <a:pt x="9648" y="12036"/>
                    <a:pt x="9648" y="12098"/>
                    <a:pt x="9648" y="12191"/>
                  </a:cubicBezTo>
                  <a:lnTo>
                    <a:pt x="5460" y="12191"/>
                  </a:lnTo>
                  <a:cubicBezTo>
                    <a:pt x="5181" y="12191"/>
                    <a:pt x="5181" y="12626"/>
                    <a:pt x="5460" y="12626"/>
                  </a:cubicBezTo>
                  <a:lnTo>
                    <a:pt x="9741" y="12626"/>
                  </a:lnTo>
                  <a:cubicBezTo>
                    <a:pt x="10047" y="13468"/>
                    <a:pt x="10827" y="13945"/>
                    <a:pt x="11627" y="13945"/>
                  </a:cubicBezTo>
                  <a:cubicBezTo>
                    <a:pt x="12122" y="13945"/>
                    <a:pt x="12625" y="13762"/>
                    <a:pt x="13029" y="13370"/>
                  </a:cubicBezTo>
                  <a:cubicBezTo>
                    <a:pt x="14084" y="12347"/>
                    <a:pt x="13711" y="10610"/>
                    <a:pt x="12346" y="10082"/>
                  </a:cubicBezTo>
                  <a:lnTo>
                    <a:pt x="12346" y="4747"/>
                  </a:lnTo>
                  <a:cubicBezTo>
                    <a:pt x="12346" y="4685"/>
                    <a:pt x="12315" y="4623"/>
                    <a:pt x="12284" y="4592"/>
                  </a:cubicBezTo>
                  <a:lnTo>
                    <a:pt x="11168" y="3723"/>
                  </a:lnTo>
                  <a:cubicBezTo>
                    <a:pt x="11137" y="3692"/>
                    <a:pt x="11137" y="3692"/>
                    <a:pt x="11106" y="3692"/>
                  </a:cubicBezTo>
                  <a:lnTo>
                    <a:pt x="11106" y="1707"/>
                  </a:lnTo>
                  <a:cubicBezTo>
                    <a:pt x="11106" y="1366"/>
                    <a:pt x="10826" y="1087"/>
                    <a:pt x="10485" y="1087"/>
                  </a:cubicBezTo>
                  <a:lnTo>
                    <a:pt x="7849" y="1087"/>
                  </a:lnTo>
                  <a:cubicBezTo>
                    <a:pt x="7787" y="1087"/>
                    <a:pt x="6701" y="187"/>
                    <a:pt x="6701" y="187"/>
                  </a:cubicBezTo>
                  <a:cubicBezTo>
                    <a:pt x="6561" y="63"/>
                    <a:pt x="6383" y="1"/>
                    <a:pt x="6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4" name="Google Shape;13014;p24"/>
            <p:cNvSpPr/>
            <p:nvPr/>
          </p:nvSpPr>
          <p:spPr>
            <a:xfrm>
              <a:off x="5734375" y="2771450"/>
              <a:ext cx="21750" cy="38625"/>
            </a:xfrm>
            <a:custGeom>
              <a:avLst/>
              <a:gdLst/>
              <a:ahLst/>
              <a:cxnLst/>
              <a:rect l="l" t="t" r="r" b="b"/>
              <a:pathLst>
                <a:path w="870" h="1545" extrusionOk="0">
                  <a:moveTo>
                    <a:pt x="652" y="1"/>
                  </a:moveTo>
                  <a:lnTo>
                    <a:pt x="652" y="32"/>
                  </a:lnTo>
                  <a:lnTo>
                    <a:pt x="280" y="32"/>
                  </a:lnTo>
                  <a:cubicBezTo>
                    <a:pt x="1" y="32"/>
                    <a:pt x="1" y="435"/>
                    <a:pt x="280" y="435"/>
                  </a:cubicBezTo>
                  <a:lnTo>
                    <a:pt x="466" y="435"/>
                  </a:lnTo>
                  <a:lnTo>
                    <a:pt x="466" y="1335"/>
                  </a:lnTo>
                  <a:cubicBezTo>
                    <a:pt x="466" y="1474"/>
                    <a:pt x="567" y="1544"/>
                    <a:pt x="668" y="1544"/>
                  </a:cubicBezTo>
                  <a:cubicBezTo>
                    <a:pt x="768" y="1544"/>
                    <a:pt x="869" y="1474"/>
                    <a:pt x="869" y="1335"/>
                  </a:cubicBezTo>
                  <a:lnTo>
                    <a:pt x="869" y="218"/>
                  </a:lnTo>
                  <a:cubicBezTo>
                    <a:pt x="869" y="94"/>
                    <a:pt x="776" y="1"/>
                    <a:pt x="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15" name="Google Shape;13015;p24"/>
          <p:cNvGrpSpPr/>
          <p:nvPr/>
        </p:nvGrpSpPr>
        <p:grpSpPr>
          <a:xfrm>
            <a:off x="7090933" y="2868279"/>
            <a:ext cx="186150" cy="348975"/>
            <a:chOff x="5534300" y="1923875"/>
            <a:chExt cx="186150" cy="348975"/>
          </a:xfrm>
        </p:grpSpPr>
        <p:sp>
          <p:nvSpPr>
            <p:cNvPr id="13016" name="Google Shape;13016;p24"/>
            <p:cNvSpPr/>
            <p:nvPr/>
          </p:nvSpPr>
          <p:spPr>
            <a:xfrm>
              <a:off x="5534300" y="1923875"/>
              <a:ext cx="186150" cy="348975"/>
            </a:xfrm>
            <a:custGeom>
              <a:avLst/>
              <a:gdLst/>
              <a:ahLst/>
              <a:cxnLst/>
              <a:rect l="l" t="t" r="r" b="b"/>
              <a:pathLst>
                <a:path w="7446" h="13959" extrusionOk="0">
                  <a:moveTo>
                    <a:pt x="6794" y="403"/>
                  </a:moveTo>
                  <a:cubicBezTo>
                    <a:pt x="6918" y="403"/>
                    <a:pt x="7042" y="527"/>
                    <a:pt x="7042" y="651"/>
                  </a:cubicBezTo>
                  <a:lnTo>
                    <a:pt x="7042" y="1427"/>
                  </a:lnTo>
                  <a:lnTo>
                    <a:pt x="404" y="1427"/>
                  </a:lnTo>
                  <a:lnTo>
                    <a:pt x="404" y="651"/>
                  </a:lnTo>
                  <a:cubicBezTo>
                    <a:pt x="404" y="527"/>
                    <a:pt x="497" y="403"/>
                    <a:pt x="652" y="403"/>
                  </a:cubicBezTo>
                  <a:close/>
                  <a:moveTo>
                    <a:pt x="652" y="0"/>
                  </a:moveTo>
                  <a:cubicBezTo>
                    <a:pt x="280" y="0"/>
                    <a:pt x="1" y="279"/>
                    <a:pt x="1" y="651"/>
                  </a:cubicBezTo>
                  <a:lnTo>
                    <a:pt x="1" y="3350"/>
                  </a:lnTo>
                  <a:cubicBezTo>
                    <a:pt x="1" y="3474"/>
                    <a:pt x="94" y="3567"/>
                    <a:pt x="187" y="3567"/>
                  </a:cubicBezTo>
                  <a:cubicBezTo>
                    <a:pt x="311" y="3567"/>
                    <a:pt x="404" y="3474"/>
                    <a:pt x="404" y="3350"/>
                  </a:cubicBezTo>
                  <a:lnTo>
                    <a:pt x="404" y="1830"/>
                  </a:lnTo>
                  <a:lnTo>
                    <a:pt x="7042" y="1830"/>
                  </a:lnTo>
                  <a:lnTo>
                    <a:pt x="7042" y="12128"/>
                  </a:lnTo>
                  <a:lnTo>
                    <a:pt x="4561" y="12128"/>
                  </a:lnTo>
                  <a:cubicBezTo>
                    <a:pt x="4436" y="12128"/>
                    <a:pt x="4343" y="12222"/>
                    <a:pt x="4343" y="12315"/>
                  </a:cubicBezTo>
                  <a:cubicBezTo>
                    <a:pt x="4343" y="12439"/>
                    <a:pt x="4436" y="12532"/>
                    <a:pt x="4561" y="12532"/>
                  </a:cubicBezTo>
                  <a:lnTo>
                    <a:pt x="7042" y="12532"/>
                  </a:lnTo>
                  <a:lnTo>
                    <a:pt x="7042" y="13307"/>
                  </a:lnTo>
                  <a:cubicBezTo>
                    <a:pt x="7042" y="13431"/>
                    <a:pt x="6918" y="13555"/>
                    <a:pt x="6794" y="13555"/>
                  </a:cubicBezTo>
                  <a:lnTo>
                    <a:pt x="652" y="13555"/>
                  </a:lnTo>
                  <a:cubicBezTo>
                    <a:pt x="497" y="13555"/>
                    <a:pt x="404" y="13431"/>
                    <a:pt x="404" y="13307"/>
                  </a:cubicBezTo>
                  <a:lnTo>
                    <a:pt x="404" y="12532"/>
                  </a:lnTo>
                  <a:lnTo>
                    <a:pt x="3754" y="12532"/>
                  </a:lnTo>
                  <a:cubicBezTo>
                    <a:pt x="3847" y="12532"/>
                    <a:pt x="3940" y="12439"/>
                    <a:pt x="3940" y="12315"/>
                  </a:cubicBezTo>
                  <a:cubicBezTo>
                    <a:pt x="3940" y="12222"/>
                    <a:pt x="3847" y="12128"/>
                    <a:pt x="3754" y="12128"/>
                  </a:cubicBezTo>
                  <a:lnTo>
                    <a:pt x="404" y="12128"/>
                  </a:lnTo>
                  <a:lnTo>
                    <a:pt x="404" y="4157"/>
                  </a:lnTo>
                  <a:cubicBezTo>
                    <a:pt x="404" y="4064"/>
                    <a:pt x="311" y="3970"/>
                    <a:pt x="187" y="3970"/>
                  </a:cubicBezTo>
                  <a:cubicBezTo>
                    <a:pt x="94" y="3970"/>
                    <a:pt x="1" y="4064"/>
                    <a:pt x="1" y="4157"/>
                  </a:cubicBezTo>
                  <a:lnTo>
                    <a:pt x="1" y="13307"/>
                  </a:lnTo>
                  <a:cubicBezTo>
                    <a:pt x="1" y="13679"/>
                    <a:pt x="280" y="13959"/>
                    <a:pt x="652" y="13959"/>
                  </a:cubicBezTo>
                  <a:lnTo>
                    <a:pt x="6794" y="13959"/>
                  </a:lnTo>
                  <a:cubicBezTo>
                    <a:pt x="7166" y="13959"/>
                    <a:pt x="7445" y="13679"/>
                    <a:pt x="7445" y="13307"/>
                  </a:cubicBezTo>
                  <a:lnTo>
                    <a:pt x="7445" y="651"/>
                  </a:lnTo>
                  <a:cubicBezTo>
                    <a:pt x="7445" y="279"/>
                    <a:pt x="7166" y="0"/>
                    <a:pt x="67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7" name="Google Shape;13017;p24"/>
            <p:cNvSpPr/>
            <p:nvPr/>
          </p:nvSpPr>
          <p:spPr>
            <a:xfrm>
              <a:off x="5564550" y="1984350"/>
              <a:ext cx="127200" cy="159775"/>
            </a:xfrm>
            <a:custGeom>
              <a:avLst/>
              <a:gdLst/>
              <a:ahLst/>
              <a:cxnLst/>
              <a:rect l="l" t="t" r="r" b="b"/>
              <a:pathLst>
                <a:path w="5088" h="6391" extrusionOk="0">
                  <a:moveTo>
                    <a:pt x="4622" y="404"/>
                  </a:moveTo>
                  <a:cubicBezTo>
                    <a:pt x="4653" y="404"/>
                    <a:pt x="4653" y="435"/>
                    <a:pt x="4653" y="435"/>
                  </a:cubicBezTo>
                  <a:lnTo>
                    <a:pt x="4653" y="5956"/>
                  </a:lnTo>
                  <a:lnTo>
                    <a:pt x="435" y="5956"/>
                  </a:lnTo>
                  <a:lnTo>
                    <a:pt x="435" y="435"/>
                  </a:lnTo>
                  <a:cubicBezTo>
                    <a:pt x="404" y="435"/>
                    <a:pt x="404" y="404"/>
                    <a:pt x="435" y="404"/>
                  </a:cubicBezTo>
                  <a:close/>
                  <a:moveTo>
                    <a:pt x="435" y="0"/>
                  </a:moveTo>
                  <a:cubicBezTo>
                    <a:pt x="187" y="0"/>
                    <a:pt x="0" y="187"/>
                    <a:pt x="0" y="435"/>
                  </a:cubicBezTo>
                  <a:lnTo>
                    <a:pt x="0" y="5956"/>
                  </a:lnTo>
                  <a:cubicBezTo>
                    <a:pt x="0" y="6173"/>
                    <a:pt x="187" y="6390"/>
                    <a:pt x="435" y="6390"/>
                  </a:cubicBezTo>
                  <a:lnTo>
                    <a:pt x="4653" y="6390"/>
                  </a:lnTo>
                  <a:cubicBezTo>
                    <a:pt x="4870" y="6390"/>
                    <a:pt x="5088" y="6173"/>
                    <a:pt x="5088" y="5956"/>
                  </a:cubicBezTo>
                  <a:lnTo>
                    <a:pt x="5088" y="435"/>
                  </a:lnTo>
                  <a:cubicBezTo>
                    <a:pt x="5088" y="187"/>
                    <a:pt x="4870" y="0"/>
                    <a:pt x="46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8" name="Google Shape;13018;p24"/>
            <p:cNvSpPr/>
            <p:nvPr/>
          </p:nvSpPr>
          <p:spPr>
            <a:xfrm>
              <a:off x="5589375" y="2013050"/>
              <a:ext cx="39575" cy="10100"/>
            </a:xfrm>
            <a:custGeom>
              <a:avLst/>
              <a:gdLst/>
              <a:ahLst/>
              <a:cxnLst/>
              <a:rect l="l" t="t" r="r" b="b"/>
              <a:pathLst>
                <a:path w="1583" h="404" extrusionOk="0">
                  <a:moveTo>
                    <a:pt x="279" y="0"/>
                  </a:moveTo>
                  <a:cubicBezTo>
                    <a:pt x="0" y="0"/>
                    <a:pt x="0" y="403"/>
                    <a:pt x="279" y="403"/>
                  </a:cubicBezTo>
                  <a:lnTo>
                    <a:pt x="1303" y="403"/>
                  </a:lnTo>
                  <a:cubicBezTo>
                    <a:pt x="1582" y="403"/>
                    <a:pt x="1582" y="0"/>
                    <a:pt x="13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19" name="Google Shape;13019;p24"/>
            <p:cNvSpPr/>
            <p:nvPr/>
          </p:nvSpPr>
          <p:spPr>
            <a:xfrm>
              <a:off x="5591700" y="2036300"/>
              <a:ext cx="72900" cy="10125"/>
            </a:xfrm>
            <a:custGeom>
              <a:avLst/>
              <a:gdLst/>
              <a:ahLst/>
              <a:cxnLst/>
              <a:rect l="l" t="t" r="r" b="b"/>
              <a:pathLst>
                <a:path w="2916" h="405" extrusionOk="0">
                  <a:moveTo>
                    <a:pt x="186" y="1"/>
                  </a:moveTo>
                  <a:cubicBezTo>
                    <a:pt x="0" y="63"/>
                    <a:pt x="0" y="342"/>
                    <a:pt x="186" y="404"/>
                  </a:cubicBezTo>
                  <a:lnTo>
                    <a:pt x="2730" y="404"/>
                  </a:lnTo>
                  <a:cubicBezTo>
                    <a:pt x="2916" y="342"/>
                    <a:pt x="2916" y="63"/>
                    <a:pt x="27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0" name="Google Shape;13020;p24"/>
            <p:cNvSpPr/>
            <p:nvPr/>
          </p:nvSpPr>
          <p:spPr>
            <a:xfrm>
              <a:off x="5591700" y="2059575"/>
              <a:ext cx="72900" cy="10100"/>
            </a:xfrm>
            <a:custGeom>
              <a:avLst/>
              <a:gdLst/>
              <a:ahLst/>
              <a:cxnLst/>
              <a:rect l="l" t="t" r="r" b="b"/>
              <a:pathLst>
                <a:path w="2916" h="404" extrusionOk="0">
                  <a:moveTo>
                    <a:pt x="186" y="0"/>
                  </a:moveTo>
                  <a:cubicBezTo>
                    <a:pt x="0" y="62"/>
                    <a:pt x="0" y="311"/>
                    <a:pt x="186" y="404"/>
                  </a:cubicBezTo>
                  <a:lnTo>
                    <a:pt x="2730" y="404"/>
                  </a:lnTo>
                  <a:cubicBezTo>
                    <a:pt x="2916" y="311"/>
                    <a:pt x="2916" y="62"/>
                    <a:pt x="27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1" name="Google Shape;13021;p24"/>
            <p:cNvSpPr/>
            <p:nvPr/>
          </p:nvSpPr>
          <p:spPr>
            <a:xfrm>
              <a:off x="5590925" y="2081275"/>
              <a:ext cx="73675" cy="10125"/>
            </a:xfrm>
            <a:custGeom>
              <a:avLst/>
              <a:gdLst/>
              <a:ahLst/>
              <a:cxnLst/>
              <a:rect l="l" t="t" r="r" b="b"/>
              <a:pathLst>
                <a:path w="2947" h="405" extrusionOk="0">
                  <a:moveTo>
                    <a:pt x="217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2761" y="404"/>
                  </a:lnTo>
                  <a:cubicBezTo>
                    <a:pt x="2854" y="404"/>
                    <a:pt x="2947" y="311"/>
                    <a:pt x="2947" y="218"/>
                  </a:cubicBezTo>
                  <a:cubicBezTo>
                    <a:pt x="2947" y="94"/>
                    <a:pt x="2854" y="1"/>
                    <a:pt x="27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2" name="Google Shape;13022;p24"/>
            <p:cNvSpPr/>
            <p:nvPr/>
          </p:nvSpPr>
          <p:spPr>
            <a:xfrm>
              <a:off x="5589375" y="2103775"/>
              <a:ext cx="76775" cy="10875"/>
            </a:xfrm>
            <a:custGeom>
              <a:avLst/>
              <a:gdLst/>
              <a:ahLst/>
              <a:cxnLst/>
              <a:rect l="l" t="t" r="r" b="b"/>
              <a:pathLst>
                <a:path w="3071" h="435" extrusionOk="0">
                  <a:moveTo>
                    <a:pt x="279" y="0"/>
                  </a:moveTo>
                  <a:cubicBezTo>
                    <a:pt x="0" y="0"/>
                    <a:pt x="0" y="435"/>
                    <a:pt x="279" y="435"/>
                  </a:cubicBezTo>
                  <a:lnTo>
                    <a:pt x="2823" y="435"/>
                  </a:lnTo>
                  <a:cubicBezTo>
                    <a:pt x="3071" y="435"/>
                    <a:pt x="3071" y="0"/>
                    <a:pt x="28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3" name="Google Shape;13023;p24"/>
            <p:cNvSpPr/>
            <p:nvPr/>
          </p:nvSpPr>
          <p:spPr>
            <a:xfrm>
              <a:off x="5556800" y="2155925"/>
              <a:ext cx="141750" cy="57600"/>
            </a:xfrm>
            <a:custGeom>
              <a:avLst/>
              <a:gdLst/>
              <a:ahLst/>
              <a:cxnLst/>
              <a:rect l="l" t="t" r="r" b="b"/>
              <a:pathLst>
                <a:path w="5670" h="2304" extrusionOk="0">
                  <a:moveTo>
                    <a:pt x="1496" y="426"/>
                  </a:moveTo>
                  <a:cubicBezTo>
                    <a:pt x="2153" y="426"/>
                    <a:pt x="2473" y="1212"/>
                    <a:pt x="2017" y="1699"/>
                  </a:cubicBezTo>
                  <a:cubicBezTo>
                    <a:pt x="1869" y="1847"/>
                    <a:pt x="1683" y="1913"/>
                    <a:pt x="1500" y="1913"/>
                  </a:cubicBezTo>
                  <a:cubicBezTo>
                    <a:pt x="1107" y="1913"/>
                    <a:pt x="724" y="1606"/>
                    <a:pt x="745" y="1140"/>
                  </a:cubicBezTo>
                  <a:cubicBezTo>
                    <a:pt x="745" y="737"/>
                    <a:pt x="1055" y="427"/>
                    <a:pt x="1458" y="427"/>
                  </a:cubicBezTo>
                  <a:cubicBezTo>
                    <a:pt x="1471" y="426"/>
                    <a:pt x="1484" y="426"/>
                    <a:pt x="1496" y="426"/>
                  </a:cubicBezTo>
                  <a:close/>
                  <a:moveTo>
                    <a:pt x="4194" y="426"/>
                  </a:moveTo>
                  <a:cubicBezTo>
                    <a:pt x="4851" y="426"/>
                    <a:pt x="5172" y="1242"/>
                    <a:pt x="4715" y="1699"/>
                  </a:cubicBezTo>
                  <a:cubicBezTo>
                    <a:pt x="4556" y="1848"/>
                    <a:pt x="4366" y="1914"/>
                    <a:pt x="4180" y="1914"/>
                  </a:cubicBezTo>
                  <a:cubicBezTo>
                    <a:pt x="3785" y="1914"/>
                    <a:pt x="3412" y="1614"/>
                    <a:pt x="3412" y="1171"/>
                  </a:cubicBezTo>
                  <a:cubicBezTo>
                    <a:pt x="3412" y="737"/>
                    <a:pt x="3754" y="427"/>
                    <a:pt x="4157" y="427"/>
                  </a:cubicBezTo>
                  <a:cubicBezTo>
                    <a:pt x="4169" y="426"/>
                    <a:pt x="4181" y="426"/>
                    <a:pt x="4194" y="426"/>
                  </a:cubicBezTo>
                  <a:close/>
                  <a:moveTo>
                    <a:pt x="1486" y="0"/>
                  </a:moveTo>
                  <a:cubicBezTo>
                    <a:pt x="1127" y="0"/>
                    <a:pt x="766" y="165"/>
                    <a:pt x="528" y="489"/>
                  </a:cubicBezTo>
                  <a:lnTo>
                    <a:pt x="217" y="489"/>
                  </a:lnTo>
                  <a:cubicBezTo>
                    <a:pt x="93" y="489"/>
                    <a:pt x="31" y="551"/>
                    <a:pt x="31" y="675"/>
                  </a:cubicBezTo>
                  <a:lnTo>
                    <a:pt x="0" y="675"/>
                  </a:lnTo>
                  <a:cubicBezTo>
                    <a:pt x="0" y="799"/>
                    <a:pt x="93" y="892"/>
                    <a:pt x="217" y="892"/>
                  </a:cubicBezTo>
                  <a:lnTo>
                    <a:pt x="341" y="892"/>
                  </a:lnTo>
                  <a:cubicBezTo>
                    <a:pt x="310" y="954"/>
                    <a:pt x="310" y="1047"/>
                    <a:pt x="310" y="1140"/>
                  </a:cubicBezTo>
                  <a:cubicBezTo>
                    <a:pt x="310" y="1916"/>
                    <a:pt x="892" y="2304"/>
                    <a:pt x="1474" y="2304"/>
                  </a:cubicBezTo>
                  <a:cubicBezTo>
                    <a:pt x="2055" y="2304"/>
                    <a:pt x="2637" y="1916"/>
                    <a:pt x="2637" y="1140"/>
                  </a:cubicBezTo>
                  <a:cubicBezTo>
                    <a:pt x="2637" y="985"/>
                    <a:pt x="2606" y="799"/>
                    <a:pt x="2544" y="675"/>
                  </a:cubicBezTo>
                  <a:cubicBezTo>
                    <a:pt x="2637" y="629"/>
                    <a:pt x="2738" y="605"/>
                    <a:pt x="2839" y="605"/>
                  </a:cubicBezTo>
                  <a:cubicBezTo>
                    <a:pt x="2939" y="605"/>
                    <a:pt x="3040" y="629"/>
                    <a:pt x="3133" y="675"/>
                  </a:cubicBezTo>
                  <a:cubicBezTo>
                    <a:pt x="3040" y="799"/>
                    <a:pt x="3009" y="985"/>
                    <a:pt x="3009" y="1140"/>
                  </a:cubicBezTo>
                  <a:cubicBezTo>
                    <a:pt x="3009" y="1916"/>
                    <a:pt x="3591" y="2304"/>
                    <a:pt x="4172" y="2304"/>
                  </a:cubicBezTo>
                  <a:cubicBezTo>
                    <a:pt x="4754" y="2304"/>
                    <a:pt x="5336" y="1916"/>
                    <a:pt x="5336" y="1140"/>
                  </a:cubicBezTo>
                  <a:cubicBezTo>
                    <a:pt x="5336" y="1047"/>
                    <a:pt x="5336" y="954"/>
                    <a:pt x="5305" y="892"/>
                  </a:cubicBezTo>
                  <a:lnTo>
                    <a:pt x="5429" y="892"/>
                  </a:lnTo>
                  <a:cubicBezTo>
                    <a:pt x="5436" y="893"/>
                    <a:pt x="5443" y="894"/>
                    <a:pt x="5451" y="894"/>
                  </a:cubicBezTo>
                  <a:cubicBezTo>
                    <a:pt x="5663" y="894"/>
                    <a:pt x="5669" y="484"/>
                    <a:pt x="5470" y="484"/>
                  </a:cubicBezTo>
                  <a:cubicBezTo>
                    <a:pt x="5457" y="484"/>
                    <a:pt x="5443" y="485"/>
                    <a:pt x="5429" y="489"/>
                  </a:cubicBezTo>
                  <a:lnTo>
                    <a:pt x="5118" y="489"/>
                  </a:lnTo>
                  <a:cubicBezTo>
                    <a:pt x="4897" y="165"/>
                    <a:pt x="4544" y="0"/>
                    <a:pt x="4188" y="0"/>
                  </a:cubicBezTo>
                  <a:cubicBezTo>
                    <a:pt x="3897" y="0"/>
                    <a:pt x="3605" y="111"/>
                    <a:pt x="3381" y="334"/>
                  </a:cubicBezTo>
                  <a:cubicBezTo>
                    <a:pt x="3211" y="241"/>
                    <a:pt x="3025" y="194"/>
                    <a:pt x="2839" y="194"/>
                  </a:cubicBezTo>
                  <a:cubicBezTo>
                    <a:pt x="2652" y="194"/>
                    <a:pt x="2466" y="241"/>
                    <a:pt x="2296" y="334"/>
                  </a:cubicBezTo>
                  <a:cubicBezTo>
                    <a:pt x="2072" y="111"/>
                    <a:pt x="1780" y="0"/>
                    <a:pt x="14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24" name="Google Shape;13024;p24"/>
          <p:cNvGrpSpPr/>
          <p:nvPr/>
        </p:nvGrpSpPr>
        <p:grpSpPr>
          <a:xfrm>
            <a:off x="7745340" y="2927979"/>
            <a:ext cx="349000" cy="229575"/>
            <a:chOff x="4720050" y="3726850"/>
            <a:chExt cx="349000" cy="229575"/>
          </a:xfrm>
        </p:grpSpPr>
        <p:sp>
          <p:nvSpPr>
            <p:cNvPr id="13025" name="Google Shape;13025;p24"/>
            <p:cNvSpPr/>
            <p:nvPr/>
          </p:nvSpPr>
          <p:spPr>
            <a:xfrm>
              <a:off x="4759600" y="3826100"/>
              <a:ext cx="12675" cy="8900"/>
            </a:xfrm>
            <a:custGeom>
              <a:avLst/>
              <a:gdLst/>
              <a:ahLst/>
              <a:cxnLst/>
              <a:rect l="l" t="t" r="r" b="b"/>
              <a:pathLst>
                <a:path w="507" h="356" extrusionOk="0">
                  <a:moveTo>
                    <a:pt x="218" y="1"/>
                  </a:moveTo>
                  <a:cubicBezTo>
                    <a:pt x="93" y="1"/>
                    <a:pt x="0" y="94"/>
                    <a:pt x="0" y="249"/>
                  </a:cubicBezTo>
                  <a:cubicBezTo>
                    <a:pt x="0" y="326"/>
                    <a:pt x="30" y="355"/>
                    <a:pt x="72" y="355"/>
                  </a:cubicBezTo>
                  <a:cubicBezTo>
                    <a:pt x="217" y="355"/>
                    <a:pt x="506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6" name="Google Shape;13026;p24"/>
            <p:cNvSpPr/>
            <p:nvPr/>
          </p:nvSpPr>
          <p:spPr>
            <a:xfrm>
              <a:off x="4794500" y="3826100"/>
              <a:ext cx="13975" cy="11675"/>
            </a:xfrm>
            <a:custGeom>
              <a:avLst/>
              <a:gdLst/>
              <a:ahLst/>
              <a:cxnLst/>
              <a:rect l="l" t="t" r="r" b="b"/>
              <a:pathLst>
                <a:path w="559" h="467" extrusionOk="0">
                  <a:moveTo>
                    <a:pt x="217" y="1"/>
                  </a:moveTo>
                  <a:cubicBezTo>
                    <a:pt x="93" y="1"/>
                    <a:pt x="0" y="94"/>
                    <a:pt x="0" y="249"/>
                  </a:cubicBezTo>
                  <a:cubicBezTo>
                    <a:pt x="0" y="373"/>
                    <a:pt x="93" y="466"/>
                    <a:pt x="217" y="466"/>
                  </a:cubicBezTo>
                  <a:cubicBezTo>
                    <a:pt x="559" y="466"/>
                    <a:pt x="559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7" name="Google Shape;13027;p24"/>
            <p:cNvSpPr/>
            <p:nvPr/>
          </p:nvSpPr>
          <p:spPr>
            <a:xfrm>
              <a:off x="4829400" y="3826100"/>
              <a:ext cx="13200" cy="11675"/>
            </a:xfrm>
            <a:custGeom>
              <a:avLst/>
              <a:gdLst/>
              <a:ahLst/>
              <a:cxnLst/>
              <a:rect l="l" t="t" r="r" b="b"/>
              <a:pathLst>
                <a:path w="528" h="467" extrusionOk="0">
                  <a:moveTo>
                    <a:pt x="217" y="1"/>
                  </a:moveTo>
                  <a:cubicBezTo>
                    <a:pt x="93" y="1"/>
                    <a:pt x="0" y="94"/>
                    <a:pt x="0" y="249"/>
                  </a:cubicBezTo>
                  <a:cubicBezTo>
                    <a:pt x="0" y="373"/>
                    <a:pt x="93" y="466"/>
                    <a:pt x="217" y="466"/>
                  </a:cubicBezTo>
                  <a:cubicBezTo>
                    <a:pt x="527" y="466"/>
                    <a:pt x="527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28" name="Google Shape;13028;p24"/>
            <p:cNvSpPr/>
            <p:nvPr/>
          </p:nvSpPr>
          <p:spPr>
            <a:xfrm>
              <a:off x="4720050" y="3726850"/>
              <a:ext cx="349000" cy="229575"/>
            </a:xfrm>
            <a:custGeom>
              <a:avLst/>
              <a:gdLst/>
              <a:ahLst/>
              <a:cxnLst/>
              <a:rect l="l" t="t" r="r" b="b"/>
              <a:pathLst>
                <a:path w="13960" h="9183" extrusionOk="0">
                  <a:moveTo>
                    <a:pt x="1862" y="466"/>
                  </a:moveTo>
                  <a:cubicBezTo>
                    <a:pt x="2001" y="466"/>
                    <a:pt x="2141" y="559"/>
                    <a:pt x="2141" y="745"/>
                  </a:cubicBezTo>
                  <a:lnTo>
                    <a:pt x="2141" y="2513"/>
                  </a:lnTo>
                  <a:lnTo>
                    <a:pt x="1582" y="2513"/>
                  </a:lnTo>
                  <a:lnTo>
                    <a:pt x="1582" y="745"/>
                  </a:lnTo>
                  <a:cubicBezTo>
                    <a:pt x="1582" y="559"/>
                    <a:pt x="1722" y="466"/>
                    <a:pt x="1862" y="466"/>
                  </a:cubicBezTo>
                  <a:close/>
                  <a:moveTo>
                    <a:pt x="3940" y="466"/>
                  </a:moveTo>
                  <a:cubicBezTo>
                    <a:pt x="4079" y="466"/>
                    <a:pt x="4219" y="559"/>
                    <a:pt x="4219" y="745"/>
                  </a:cubicBezTo>
                  <a:lnTo>
                    <a:pt x="4219" y="2513"/>
                  </a:lnTo>
                  <a:lnTo>
                    <a:pt x="3661" y="2513"/>
                  </a:lnTo>
                  <a:lnTo>
                    <a:pt x="3661" y="745"/>
                  </a:lnTo>
                  <a:cubicBezTo>
                    <a:pt x="3661" y="559"/>
                    <a:pt x="3800" y="466"/>
                    <a:pt x="3940" y="466"/>
                  </a:cubicBezTo>
                  <a:close/>
                  <a:moveTo>
                    <a:pt x="12935" y="5739"/>
                  </a:moveTo>
                  <a:lnTo>
                    <a:pt x="12935" y="6390"/>
                  </a:lnTo>
                  <a:lnTo>
                    <a:pt x="1148" y="6390"/>
                  </a:lnTo>
                  <a:lnTo>
                    <a:pt x="1148" y="5739"/>
                  </a:lnTo>
                  <a:close/>
                  <a:moveTo>
                    <a:pt x="13463" y="6794"/>
                  </a:moveTo>
                  <a:cubicBezTo>
                    <a:pt x="13494" y="6794"/>
                    <a:pt x="13556" y="6856"/>
                    <a:pt x="13556" y="6887"/>
                  </a:cubicBezTo>
                  <a:lnTo>
                    <a:pt x="13556" y="7600"/>
                  </a:lnTo>
                  <a:lnTo>
                    <a:pt x="404" y="7600"/>
                  </a:lnTo>
                  <a:lnTo>
                    <a:pt x="404" y="6887"/>
                  </a:lnTo>
                  <a:cubicBezTo>
                    <a:pt x="404" y="6856"/>
                    <a:pt x="466" y="6794"/>
                    <a:pt x="497" y="6794"/>
                  </a:cubicBezTo>
                  <a:close/>
                  <a:moveTo>
                    <a:pt x="1862" y="0"/>
                  </a:moveTo>
                  <a:cubicBezTo>
                    <a:pt x="1497" y="0"/>
                    <a:pt x="1133" y="249"/>
                    <a:pt x="1179" y="745"/>
                  </a:cubicBezTo>
                  <a:lnTo>
                    <a:pt x="1179" y="2513"/>
                  </a:lnTo>
                  <a:lnTo>
                    <a:pt x="528" y="2513"/>
                  </a:lnTo>
                  <a:cubicBezTo>
                    <a:pt x="249" y="2513"/>
                    <a:pt x="31" y="2730"/>
                    <a:pt x="31" y="3009"/>
                  </a:cubicBezTo>
                  <a:lnTo>
                    <a:pt x="31" y="5212"/>
                  </a:lnTo>
                  <a:cubicBezTo>
                    <a:pt x="0" y="5491"/>
                    <a:pt x="249" y="5708"/>
                    <a:pt x="528" y="5739"/>
                  </a:cubicBezTo>
                  <a:lnTo>
                    <a:pt x="776" y="5739"/>
                  </a:lnTo>
                  <a:lnTo>
                    <a:pt x="776" y="6390"/>
                  </a:lnTo>
                  <a:lnTo>
                    <a:pt x="528" y="6390"/>
                  </a:lnTo>
                  <a:cubicBezTo>
                    <a:pt x="249" y="6390"/>
                    <a:pt x="31" y="6607"/>
                    <a:pt x="31" y="6887"/>
                  </a:cubicBezTo>
                  <a:lnTo>
                    <a:pt x="31" y="8655"/>
                  </a:lnTo>
                  <a:cubicBezTo>
                    <a:pt x="31" y="8934"/>
                    <a:pt x="249" y="9182"/>
                    <a:pt x="528" y="9182"/>
                  </a:cubicBezTo>
                  <a:lnTo>
                    <a:pt x="4250" y="9182"/>
                  </a:lnTo>
                  <a:cubicBezTo>
                    <a:pt x="4529" y="9182"/>
                    <a:pt x="4529" y="8748"/>
                    <a:pt x="4250" y="8748"/>
                  </a:cubicBezTo>
                  <a:lnTo>
                    <a:pt x="528" y="8748"/>
                  </a:lnTo>
                  <a:cubicBezTo>
                    <a:pt x="466" y="8748"/>
                    <a:pt x="435" y="8717"/>
                    <a:pt x="435" y="8655"/>
                  </a:cubicBezTo>
                  <a:lnTo>
                    <a:pt x="435" y="8003"/>
                  </a:lnTo>
                  <a:lnTo>
                    <a:pt x="13556" y="8003"/>
                  </a:lnTo>
                  <a:lnTo>
                    <a:pt x="13556" y="8655"/>
                  </a:lnTo>
                  <a:cubicBezTo>
                    <a:pt x="13556" y="8717"/>
                    <a:pt x="13525" y="8748"/>
                    <a:pt x="13463" y="8748"/>
                  </a:cubicBezTo>
                  <a:lnTo>
                    <a:pt x="5057" y="8748"/>
                  </a:lnTo>
                  <a:cubicBezTo>
                    <a:pt x="4777" y="8748"/>
                    <a:pt x="4777" y="9182"/>
                    <a:pt x="5057" y="9182"/>
                  </a:cubicBezTo>
                  <a:lnTo>
                    <a:pt x="13463" y="9182"/>
                  </a:lnTo>
                  <a:cubicBezTo>
                    <a:pt x="13742" y="9182"/>
                    <a:pt x="13959" y="8934"/>
                    <a:pt x="13959" y="8655"/>
                  </a:cubicBezTo>
                  <a:lnTo>
                    <a:pt x="13959" y="6887"/>
                  </a:lnTo>
                  <a:cubicBezTo>
                    <a:pt x="13959" y="6607"/>
                    <a:pt x="13742" y="6390"/>
                    <a:pt x="13463" y="6390"/>
                  </a:cubicBezTo>
                  <a:lnTo>
                    <a:pt x="13370" y="6390"/>
                  </a:lnTo>
                  <a:lnTo>
                    <a:pt x="13370" y="5739"/>
                  </a:lnTo>
                  <a:lnTo>
                    <a:pt x="13463" y="5739"/>
                  </a:lnTo>
                  <a:cubicBezTo>
                    <a:pt x="13742" y="5739"/>
                    <a:pt x="13959" y="5491"/>
                    <a:pt x="13959" y="5212"/>
                  </a:cubicBezTo>
                  <a:lnTo>
                    <a:pt x="13959" y="3040"/>
                  </a:lnTo>
                  <a:cubicBezTo>
                    <a:pt x="13959" y="2730"/>
                    <a:pt x="13742" y="2513"/>
                    <a:pt x="13463" y="2513"/>
                  </a:cubicBezTo>
                  <a:lnTo>
                    <a:pt x="9213" y="2513"/>
                  </a:lnTo>
                  <a:cubicBezTo>
                    <a:pt x="9089" y="2513"/>
                    <a:pt x="8996" y="2606"/>
                    <a:pt x="8996" y="2730"/>
                  </a:cubicBezTo>
                  <a:cubicBezTo>
                    <a:pt x="8996" y="2823"/>
                    <a:pt x="9089" y="2916"/>
                    <a:pt x="9213" y="2916"/>
                  </a:cubicBezTo>
                  <a:lnTo>
                    <a:pt x="13463" y="2916"/>
                  </a:lnTo>
                  <a:cubicBezTo>
                    <a:pt x="13494" y="2916"/>
                    <a:pt x="13556" y="2978"/>
                    <a:pt x="13556" y="3040"/>
                  </a:cubicBezTo>
                  <a:lnTo>
                    <a:pt x="13556" y="3971"/>
                  </a:lnTo>
                  <a:lnTo>
                    <a:pt x="7569" y="3971"/>
                  </a:lnTo>
                  <a:cubicBezTo>
                    <a:pt x="7290" y="3971"/>
                    <a:pt x="7290" y="4405"/>
                    <a:pt x="7569" y="4405"/>
                  </a:cubicBezTo>
                  <a:lnTo>
                    <a:pt x="13556" y="4405"/>
                  </a:lnTo>
                  <a:lnTo>
                    <a:pt x="13556" y="5212"/>
                  </a:lnTo>
                  <a:cubicBezTo>
                    <a:pt x="13556" y="5274"/>
                    <a:pt x="13494" y="5305"/>
                    <a:pt x="13463" y="5305"/>
                  </a:cubicBezTo>
                  <a:lnTo>
                    <a:pt x="497" y="5305"/>
                  </a:lnTo>
                  <a:cubicBezTo>
                    <a:pt x="466" y="5305"/>
                    <a:pt x="404" y="5274"/>
                    <a:pt x="404" y="5212"/>
                  </a:cubicBezTo>
                  <a:lnTo>
                    <a:pt x="404" y="3040"/>
                  </a:lnTo>
                  <a:cubicBezTo>
                    <a:pt x="404" y="2978"/>
                    <a:pt x="466" y="2916"/>
                    <a:pt x="497" y="2916"/>
                  </a:cubicBezTo>
                  <a:lnTo>
                    <a:pt x="8376" y="2916"/>
                  </a:lnTo>
                  <a:cubicBezTo>
                    <a:pt x="8389" y="2919"/>
                    <a:pt x="8402" y="2921"/>
                    <a:pt x="8415" y="2921"/>
                  </a:cubicBezTo>
                  <a:cubicBezTo>
                    <a:pt x="8525" y="2921"/>
                    <a:pt x="8624" y="2813"/>
                    <a:pt x="8624" y="2730"/>
                  </a:cubicBezTo>
                  <a:cubicBezTo>
                    <a:pt x="8624" y="2606"/>
                    <a:pt x="8531" y="2513"/>
                    <a:pt x="8407" y="2513"/>
                  </a:cubicBezTo>
                  <a:lnTo>
                    <a:pt x="4653" y="2513"/>
                  </a:lnTo>
                  <a:lnTo>
                    <a:pt x="4653" y="745"/>
                  </a:lnTo>
                  <a:cubicBezTo>
                    <a:pt x="4684" y="249"/>
                    <a:pt x="4312" y="0"/>
                    <a:pt x="3944" y="0"/>
                  </a:cubicBezTo>
                  <a:cubicBezTo>
                    <a:pt x="3575" y="0"/>
                    <a:pt x="3211" y="249"/>
                    <a:pt x="3257" y="745"/>
                  </a:cubicBezTo>
                  <a:lnTo>
                    <a:pt x="3257" y="2513"/>
                  </a:lnTo>
                  <a:lnTo>
                    <a:pt x="2544" y="2513"/>
                  </a:lnTo>
                  <a:lnTo>
                    <a:pt x="2544" y="745"/>
                  </a:lnTo>
                  <a:cubicBezTo>
                    <a:pt x="2591" y="249"/>
                    <a:pt x="2226" y="0"/>
                    <a:pt x="18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29" name="Google Shape;13029;p24"/>
          <p:cNvGrpSpPr/>
          <p:nvPr/>
        </p:nvGrpSpPr>
        <p:grpSpPr>
          <a:xfrm>
            <a:off x="7777528" y="3436529"/>
            <a:ext cx="284625" cy="349375"/>
            <a:chOff x="2475800" y="1923875"/>
            <a:chExt cx="284625" cy="349375"/>
          </a:xfrm>
        </p:grpSpPr>
        <p:sp>
          <p:nvSpPr>
            <p:cNvPr id="13030" name="Google Shape;13030;p24"/>
            <p:cNvSpPr/>
            <p:nvPr/>
          </p:nvSpPr>
          <p:spPr>
            <a:xfrm>
              <a:off x="2527750" y="2095250"/>
              <a:ext cx="69825" cy="38800"/>
            </a:xfrm>
            <a:custGeom>
              <a:avLst/>
              <a:gdLst/>
              <a:ahLst/>
              <a:cxnLst/>
              <a:rect l="l" t="t" r="r" b="b"/>
              <a:pathLst>
                <a:path w="2793" h="1552" extrusionOk="0">
                  <a:moveTo>
                    <a:pt x="2358" y="403"/>
                  </a:moveTo>
                  <a:lnTo>
                    <a:pt x="2358" y="1148"/>
                  </a:lnTo>
                  <a:lnTo>
                    <a:pt x="404" y="1148"/>
                  </a:lnTo>
                  <a:lnTo>
                    <a:pt x="404" y="403"/>
                  </a:lnTo>
                  <a:close/>
                  <a:moveTo>
                    <a:pt x="342" y="0"/>
                  </a:moveTo>
                  <a:cubicBezTo>
                    <a:pt x="156" y="0"/>
                    <a:pt x="1" y="155"/>
                    <a:pt x="1" y="341"/>
                  </a:cubicBezTo>
                  <a:lnTo>
                    <a:pt x="1" y="1241"/>
                  </a:lnTo>
                  <a:cubicBezTo>
                    <a:pt x="1" y="1396"/>
                    <a:pt x="156" y="1551"/>
                    <a:pt x="342" y="1551"/>
                  </a:cubicBezTo>
                  <a:lnTo>
                    <a:pt x="2482" y="1551"/>
                  </a:lnTo>
                  <a:cubicBezTo>
                    <a:pt x="2637" y="1551"/>
                    <a:pt x="2793" y="1396"/>
                    <a:pt x="2793" y="1241"/>
                  </a:cubicBezTo>
                  <a:lnTo>
                    <a:pt x="2793" y="341"/>
                  </a:lnTo>
                  <a:cubicBezTo>
                    <a:pt x="2793" y="155"/>
                    <a:pt x="2637" y="0"/>
                    <a:pt x="2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1" name="Google Shape;13031;p24"/>
            <p:cNvSpPr/>
            <p:nvPr/>
          </p:nvSpPr>
          <p:spPr>
            <a:xfrm>
              <a:off x="2536275" y="1954100"/>
              <a:ext cx="52775" cy="10100"/>
            </a:xfrm>
            <a:custGeom>
              <a:avLst/>
              <a:gdLst/>
              <a:ahLst/>
              <a:cxnLst/>
              <a:rect l="l" t="t" r="r" b="b"/>
              <a:pathLst>
                <a:path w="2111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1831" y="404"/>
                  </a:lnTo>
                  <a:cubicBezTo>
                    <a:pt x="2110" y="404"/>
                    <a:pt x="2110" y="1"/>
                    <a:pt x="18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2" name="Google Shape;13032;p24"/>
            <p:cNvSpPr/>
            <p:nvPr/>
          </p:nvSpPr>
          <p:spPr>
            <a:xfrm>
              <a:off x="2613050" y="2027775"/>
              <a:ext cx="52000" cy="10100"/>
            </a:xfrm>
            <a:custGeom>
              <a:avLst/>
              <a:gdLst/>
              <a:ahLst/>
              <a:cxnLst/>
              <a:rect l="l" t="t" r="r" b="b"/>
              <a:pathLst>
                <a:path w="2080" h="404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1831" y="404"/>
                  </a:lnTo>
                  <a:cubicBezTo>
                    <a:pt x="2079" y="404"/>
                    <a:pt x="2079" y="1"/>
                    <a:pt x="18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3" name="Google Shape;13033;p24"/>
            <p:cNvSpPr/>
            <p:nvPr/>
          </p:nvSpPr>
          <p:spPr>
            <a:xfrm>
              <a:off x="2536275" y="1978150"/>
              <a:ext cx="128000" cy="10100"/>
            </a:xfrm>
            <a:custGeom>
              <a:avLst/>
              <a:gdLst/>
              <a:ahLst/>
              <a:cxnLst/>
              <a:rect l="l" t="t" r="r" b="b"/>
              <a:pathLst>
                <a:path w="5120" h="404" extrusionOk="0">
                  <a:moveTo>
                    <a:pt x="280" y="0"/>
                  </a:moveTo>
                  <a:cubicBezTo>
                    <a:pt x="1" y="0"/>
                    <a:pt x="1" y="404"/>
                    <a:pt x="280" y="404"/>
                  </a:cubicBezTo>
                  <a:lnTo>
                    <a:pt x="4840" y="404"/>
                  </a:lnTo>
                  <a:cubicBezTo>
                    <a:pt x="5119" y="404"/>
                    <a:pt x="5119" y="0"/>
                    <a:pt x="4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4" name="Google Shape;13034;p24"/>
            <p:cNvSpPr/>
            <p:nvPr/>
          </p:nvSpPr>
          <p:spPr>
            <a:xfrm>
              <a:off x="2538625" y="2002175"/>
              <a:ext cx="124100" cy="10125"/>
            </a:xfrm>
            <a:custGeom>
              <a:avLst/>
              <a:gdLst/>
              <a:ahLst/>
              <a:cxnLst/>
              <a:rect l="l" t="t" r="r" b="b"/>
              <a:pathLst>
                <a:path w="4964" h="405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186" y="404"/>
                  </a:cubicBezTo>
                  <a:lnTo>
                    <a:pt x="4746" y="404"/>
                  </a:lnTo>
                  <a:cubicBezTo>
                    <a:pt x="4870" y="404"/>
                    <a:pt x="4963" y="311"/>
                    <a:pt x="4963" y="218"/>
                  </a:cubicBezTo>
                  <a:cubicBezTo>
                    <a:pt x="4963" y="94"/>
                    <a:pt x="4870" y="1"/>
                    <a:pt x="474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5" name="Google Shape;13035;p24"/>
            <p:cNvSpPr/>
            <p:nvPr/>
          </p:nvSpPr>
          <p:spPr>
            <a:xfrm>
              <a:off x="2527175" y="2148725"/>
              <a:ext cx="131500" cy="10175"/>
            </a:xfrm>
            <a:custGeom>
              <a:avLst/>
              <a:gdLst/>
              <a:ahLst/>
              <a:cxnLst/>
              <a:rect l="l" t="t" r="r" b="b"/>
              <a:pathLst>
                <a:path w="5260" h="407" extrusionOk="0">
                  <a:moveTo>
                    <a:pt x="218" y="0"/>
                  </a:moveTo>
                  <a:cubicBezTo>
                    <a:pt x="1" y="0"/>
                    <a:pt x="1" y="406"/>
                    <a:pt x="218" y="406"/>
                  </a:cubicBezTo>
                  <a:cubicBezTo>
                    <a:pt x="225" y="406"/>
                    <a:pt x="233" y="406"/>
                    <a:pt x="241" y="405"/>
                  </a:cubicBezTo>
                  <a:lnTo>
                    <a:pt x="5049" y="405"/>
                  </a:lnTo>
                  <a:cubicBezTo>
                    <a:pt x="5056" y="406"/>
                    <a:pt x="5063" y="406"/>
                    <a:pt x="5069" y="406"/>
                  </a:cubicBezTo>
                  <a:cubicBezTo>
                    <a:pt x="5259" y="406"/>
                    <a:pt x="5259" y="0"/>
                    <a:pt x="5069" y="0"/>
                  </a:cubicBezTo>
                  <a:cubicBezTo>
                    <a:pt x="5063" y="0"/>
                    <a:pt x="5056" y="1"/>
                    <a:pt x="5049" y="2"/>
                  </a:cubicBezTo>
                  <a:lnTo>
                    <a:pt x="241" y="2"/>
                  </a:lnTo>
                  <a:cubicBezTo>
                    <a:pt x="233" y="1"/>
                    <a:pt x="225" y="0"/>
                    <a:pt x="2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6" name="Google Shape;13036;p24"/>
            <p:cNvSpPr/>
            <p:nvPr/>
          </p:nvSpPr>
          <p:spPr>
            <a:xfrm>
              <a:off x="2526200" y="2172025"/>
              <a:ext cx="134200" cy="10875"/>
            </a:xfrm>
            <a:custGeom>
              <a:avLst/>
              <a:gdLst/>
              <a:ahLst/>
              <a:cxnLst/>
              <a:rect l="l" t="t" r="r" b="b"/>
              <a:pathLst>
                <a:path w="5368" h="435" extrusionOk="0">
                  <a:moveTo>
                    <a:pt x="280" y="0"/>
                  </a:moveTo>
                  <a:cubicBezTo>
                    <a:pt x="1" y="0"/>
                    <a:pt x="1" y="434"/>
                    <a:pt x="280" y="434"/>
                  </a:cubicBezTo>
                  <a:lnTo>
                    <a:pt x="5088" y="434"/>
                  </a:lnTo>
                  <a:cubicBezTo>
                    <a:pt x="5367" y="434"/>
                    <a:pt x="5367" y="0"/>
                    <a:pt x="50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37" name="Google Shape;13037;p24"/>
            <p:cNvSpPr/>
            <p:nvPr/>
          </p:nvSpPr>
          <p:spPr>
            <a:xfrm>
              <a:off x="2475800" y="1923875"/>
              <a:ext cx="284625" cy="349375"/>
            </a:xfrm>
            <a:custGeom>
              <a:avLst/>
              <a:gdLst/>
              <a:ahLst/>
              <a:cxnLst/>
              <a:rect l="l" t="t" r="r" b="b"/>
              <a:pathLst>
                <a:path w="11385" h="13975" extrusionOk="0">
                  <a:moveTo>
                    <a:pt x="4095" y="4560"/>
                  </a:moveTo>
                  <a:cubicBezTo>
                    <a:pt x="4281" y="4560"/>
                    <a:pt x="4436" y="4715"/>
                    <a:pt x="4436" y="4901"/>
                  </a:cubicBezTo>
                  <a:lnTo>
                    <a:pt x="4436" y="5180"/>
                  </a:lnTo>
                  <a:lnTo>
                    <a:pt x="435" y="5180"/>
                  </a:lnTo>
                  <a:lnTo>
                    <a:pt x="435" y="4901"/>
                  </a:lnTo>
                  <a:cubicBezTo>
                    <a:pt x="435" y="4715"/>
                    <a:pt x="590" y="4560"/>
                    <a:pt x="776" y="4560"/>
                  </a:cubicBezTo>
                  <a:close/>
                  <a:moveTo>
                    <a:pt x="1862" y="0"/>
                  </a:moveTo>
                  <a:cubicBezTo>
                    <a:pt x="1520" y="0"/>
                    <a:pt x="1272" y="279"/>
                    <a:pt x="1272" y="589"/>
                  </a:cubicBezTo>
                  <a:lnTo>
                    <a:pt x="1272" y="4157"/>
                  </a:lnTo>
                  <a:lnTo>
                    <a:pt x="776" y="4157"/>
                  </a:lnTo>
                  <a:cubicBezTo>
                    <a:pt x="342" y="4157"/>
                    <a:pt x="31" y="4498"/>
                    <a:pt x="31" y="4932"/>
                  </a:cubicBezTo>
                  <a:lnTo>
                    <a:pt x="31" y="11291"/>
                  </a:lnTo>
                  <a:cubicBezTo>
                    <a:pt x="0" y="11694"/>
                    <a:pt x="342" y="12035"/>
                    <a:pt x="714" y="12035"/>
                  </a:cubicBezTo>
                  <a:lnTo>
                    <a:pt x="2854" y="12035"/>
                  </a:lnTo>
                  <a:cubicBezTo>
                    <a:pt x="3133" y="12035"/>
                    <a:pt x="3133" y="11601"/>
                    <a:pt x="2854" y="11601"/>
                  </a:cubicBezTo>
                  <a:lnTo>
                    <a:pt x="714" y="11601"/>
                  </a:lnTo>
                  <a:cubicBezTo>
                    <a:pt x="559" y="11601"/>
                    <a:pt x="435" y="11477"/>
                    <a:pt x="435" y="11322"/>
                  </a:cubicBezTo>
                  <a:lnTo>
                    <a:pt x="435" y="5614"/>
                  </a:lnTo>
                  <a:lnTo>
                    <a:pt x="9306" y="5614"/>
                  </a:lnTo>
                  <a:cubicBezTo>
                    <a:pt x="9492" y="5614"/>
                    <a:pt x="9616" y="5739"/>
                    <a:pt x="9616" y="5894"/>
                  </a:cubicBezTo>
                  <a:lnTo>
                    <a:pt x="9616" y="9585"/>
                  </a:lnTo>
                  <a:lnTo>
                    <a:pt x="9151" y="9585"/>
                  </a:lnTo>
                  <a:cubicBezTo>
                    <a:pt x="8965" y="9585"/>
                    <a:pt x="8841" y="9709"/>
                    <a:pt x="8841" y="9864"/>
                  </a:cubicBezTo>
                  <a:lnTo>
                    <a:pt x="8841" y="11601"/>
                  </a:lnTo>
                  <a:lnTo>
                    <a:pt x="3692" y="11601"/>
                  </a:lnTo>
                  <a:cubicBezTo>
                    <a:pt x="3413" y="11601"/>
                    <a:pt x="3413" y="12004"/>
                    <a:pt x="3692" y="12004"/>
                  </a:cubicBezTo>
                  <a:lnTo>
                    <a:pt x="8283" y="12004"/>
                  </a:lnTo>
                  <a:cubicBezTo>
                    <a:pt x="8283" y="12066"/>
                    <a:pt x="9554" y="13835"/>
                    <a:pt x="9554" y="13835"/>
                  </a:cubicBezTo>
                  <a:cubicBezTo>
                    <a:pt x="9616" y="13928"/>
                    <a:pt x="9717" y="13974"/>
                    <a:pt x="9818" y="13974"/>
                  </a:cubicBezTo>
                  <a:cubicBezTo>
                    <a:pt x="9919" y="13974"/>
                    <a:pt x="10020" y="13928"/>
                    <a:pt x="10082" y="13835"/>
                  </a:cubicBezTo>
                  <a:lnTo>
                    <a:pt x="10516" y="13214"/>
                  </a:lnTo>
                  <a:cubicBezTo>
                    <a:pt x="10578" y="13121"/>
                    <a:pt x="10578" y="12997"/>
                    <a:pt x="10485" y="12935"/>
                  </a:cubicBezTo>
                  <a:cubicBezTo>
                    <a:pt x="10452" y="12913"/>
                    <a:pt x="10415" y="12903"/>
                    <a:pt x="10377" y="12903"/>
                  </a:cubicBezTo>
                  <a:cubicBezTo>
                    <a:pt x="10308" y="12903"/>
                    <a:pt x="10235" y="12937"/>
                    <a:pt x="10175" y="12997"/>
                  </a:cubicBezTo>
                  <a:lnTo>
                    <a:pt x="9834" y="13493"/>
                  </a:lnTo>
                  <a:lnTo>
                    <a:pt x="8748" y="12035"/>
                  </a:lnTo>
                  <a:lnTo>
                    <a:pt x="8934" y="12035"/>
                  </a:lnTo>
                  <a:cubicBezTo>
                    <a:pt x="9089" y="12004"/>
                    <a:pt x="9244" y="11880"/>
                    <a:pt x="9244" y="11694"/>
                  </a:cubicBezTo>
                  <a:lnTo>
                    <a:pt x="9244" y="9988"/>
                  </a:lnTo>
                  <a:lnTo>
                    <a:pt x="10392" y="9988"/>
                  </a:lnTo>
                  <a:lnTo>
                    <a:pt x="10392" y="11663"/>
                  </a:lnTo>
                  <a:cubicBezTo>
                    <a:pt x="10392" y="11849"/>
                    <a:pt x="10547" y="12004"/>
                    <a:pt x="10733" y="12004"/>
                  </a:cubicBezTo>
                  <a:lnTo>
                    <a:pt x="10888" y="12004"/>
                  </a:lnTo>
                  <a:lnTo>
                    <a:pt x="10578" y="12439"/>
                  </a:lnTo>
                  <a:cubicBezTo>
                    <a:pt x="10516" y="12532"/>
                    <a:pt x="10547" y="12656"/>
                    <a:pt x="10640" y="12718"/>
                  </a:cubicBezTo>
                  <a:cubicBezTo>
                    <a:pt x="10676" y="12742"/>
                    <a:pt x="10716" y="12752"/>
                    <a:pt x="10755" y="12752"/>
                  </a:cubicBezTo>
                  <a:cubicBezTo>
                    <a:pt x="10819" y="12752"/>
                    <a:pt x="10881" y="12725"/>
                    <a:pt x="10919" y="12687"/>
                  </a:cubicBezTo>
                  <a:lnTo>
                    <a:pt x="11323" y="12128"/>
                  </a:lnTo>
                  <a:cubicBezTo>
                    <a:pt x="11385" y="12035"/>
                    <a:pt x="11385" y="11880"/>
                    <a:pt x="11323" y="11787"/>
                  </a:cubicBezTo>
                  <a:lnTo>
                    <a:pt x="11354" y="11787"/>
                  </a:lnTo>
                  <a:cubicBezTo>
                    <a:pt x="11292" y="11663"/>
                    <a:pt x="11167" y="11601"/>
                    <a:pt x="11043" y="11601"/>
                  </a:cubicBezTo>
                  <a:lnTo>
                    <a:pt x="10795" y="11601"/>
                  </a:lnTo>
                  <a:lnTo>
                    <a:pt x="10795" y="9864"/>
                  </a:lnTo>
                  <a:cubicBezTo>
                    <a:pt x="10795" y="9709"/>
                    <a:pt x="10671" y="9585"/>
                    <a:pt x="10516" y="9585"/>
                  </a:cubicBezTo>
                  <a:lnTo>
                    <a:pt x="10020" y="9585"/>
                  </a:lnTo>
                  <a:lnTo>
                    <a:pt x="10020" y="5894"/>
                  </a:lnTo>
                  <a:cubicBezTo>
                    <a:pt x="10020" y="5521"/>
                    <a:pt x="9710" y="5180"/>
                    <a:pt x="9337" y="5180"/>
                  </a:cubicBezTo>
                  <a:lnTo>
                    <a:pt x="8717" y="5180"/>
                  </a:lnTo>
                  <a:lnTo>
                    <a:pt x="8717" y="3877"/>
                  </a:lnTo>
                  <a:cubicBezTo>
                    <a:pt x="8717" y="3753"/>
                    <a:pt x="8624" y="3660"/>
                    <a:pt x="8500" y="3660"/>
                  </a:cubicBezTo>
                  <a:cubicBezTo>
                    <a:pt x="8376" y="3660"/>
                    <a:pt x="8283" y="3753"/>
                    <a:pt x="8283" y="3877"/>
                  </a:cubicBezTo>
                  <a:lnTo>
                    <a:pt x="8283" y="5180"/>
                  </a:lnTo>
                  <a:lnTo>
                    <a:pt x="4839" y="5180"/>
                  </a:lnTo>
                  <a:lnTo>
                    <a:pt x="4839" y="4932"/>
                  </a:lnTo>
                  <a:cubicBezTo>
                    <a:pt x="4839" y="4498"/>
                    <a:pt x="4529" y="4157"/>
                    <a:pt x="4095" y="4157"/>
                  </a:cubicBezTo>
                  <a:lnTo>
                    <a:pt x="1676" y="4157"/>
                  </a:lnTo>
                  <a:lnTo>
                    <a:pt x="1676" y="589"/>
                  </a:lnTo>
                  <a:cubicBezTo>
                    <a:pt x="1676" y="496"/>
                    <a:pt x="1769" y="403"/>
                    <a:pt x="1862" y="403"/>
                  </a:cubicBezTo>
                  <a:lnTo>
                    <a:pt x="8097" y="403"/>
                  </a:lnTo>
                  <a:cubicBezTo>
                    <a:pt x="8221" y="403"/>
                    <a:pt x="8283" y="496"/>
                    <a:pt x="8283" y="589"/>
                  </a:cubicBezTo>
                  <a:lnTo>
                    <a:pt x="8283" y="3071"/>
                  </a:lnTo>
                  <a:cubicBezTo>
                    <a:pt x="8283" y="3164"/>
                    <a:pt x="8376" y="3257"/>
                    <a:pt x="8500" y="3257"/>
                  </a:cubicBezTo>
                  <a:cubicBezTo>
                    <a:pt x="8624" y="3257"/>
                    <a:pt x="8717" y="3164"/>
                    <a:pt x="8717" y="3071"/>
                  </a:cubicBezTo>
                  <a:lnTo>
                    <a:pt x="8717" y="589"/>
                  </a:lnTo>
                  <a:cubicBezTo>
                    <a:pt x="8717" y="279"/>
                    <a:pt x="8438" y="0"/>
                    <a:pt x="80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38" name="Google Shape;13038;p24"/>
          <p:cNvGrpSpPr/>
          <p:nvPr/>
        </p:nvGrpSpPr>
        <p:grpSpPr>
          <a:xfrm>
            <a:off x="7009120" y="3442541"/>
            <a:ext cx="349775" cy="337350"/>
            <a:chOff x="3960075" y="3673350"/>
            <a:chExt cx="349775" cy="337350"/>
          </a:xfrm>
        </p:grpSpPr>
        <p:sp>
          <p:nvSpPr>
            <p:cNvPr id="13039" name="Google Shape;13039;p24"/>
            <p:cNvSpPr/>
            <p:nvPr/>
          </p:nvSpPr>
          <p:spPr>
            <a:xfrm>
              <a:off x="3960075" y="3673350"/>
              <a:ext cx="349775" cy="337350"/>
            </a:xfrm>
            <a:custGeom>
              <a:avLst/>
              <a:gdLst/>
              <a:ahLst/>
              <a:cxnLst/>
              <a:rect l="l" t="t" r="r" b="b"/>
              <a:pathLst>
                <a:path w="13991" h="13494" extrusionOk="0">
                  <a:moveTo>
                    <a:pt x="11959" y="431"/>
                  </a:moveTo>
                  <a:cubicBezTo>
                    <a:pt x="12151" y="431"/>
                    <a:pt x="12284" y="603"/>
                    <a:pt x="12284" y="776"/>
                  </a:cubicBezTo>
                  <a:lnTo>
                    <a:pt x="12284" y="7072"/>
                  </a:lnTo>
                  <a:cubicBezTo>
                    <a:pt x="12284" y="7259"/>
                    <a:pt x="12129" y="7445"/>
                    <a:pt x="11912" y="7445"/>
                  </a:cubicBezTo>
                  <a:lnTo>
                    <a:pt x="7662" y="7445"/>
                  </a:lnTo>
                  <a:cubicBezTo>
                    <a:pt x="7476" y="7445"/>
                    <a:pt x="7321" y="7476"/>
                    <a:pt x="7166" y="7569"/>
                  </a:cubicBezTo>
                  <a:lnTo>
                    <a:pt x="7166" y="900"/>
                  </a:lnTo>
                  <a:cubicBezTo>
                    <a:pt x="7166" y="638"/>
                    <a:pt x="7356" y="431"/>
                    <a:pt x="7609" y="431"/>
                  </a:cubicBezTo>
                  <a:cubicBezTo>
                    <a:pt x="7627" y="431"/>
                    <a:pt x="7644" y="432"/>
                    <a:pt x="7662" y="434"/>
                  </a:cubicBezTo>
                  <a:lnTo>
                    <a:pt x="11912" y="434"/>
                  </a:lnTo>
                  <a:cubicBezTo>
                    <a:pt x="11928" y="432"/>
                    <a:pt x="11944" y="431"/>
                    <a:pt x="11959" y="431"/>
                  </a:cubicBezTo>
                  <a:close/>
                  <a:moveTo>
                    <a:pt x="8934" y="8530"/>
                  </a:moveTo>
                  <a:cubicBezTo>
                    <a:pt x="9182" y="8530"/>
                    <a:pt x="9430" y="8623"/>
                    <a:pt x="9616" y="8809"/>
                  </a:cubicBezTo>
                  <a:cubicBezTo>
                    <a:pt x="9803" y="8996"/>
                    <a:pt x="9896" y="9244"/>
                    <a:pt x="9896" y="9523"/>
                  </a:cubicBezTo>
                  <a:lnTo>
                    <a:pt x="9896" y="13059"/>
                  </a:lnTo>
                  <a:lnTo>
                    <a:pt x="9927" y="13059"/>
                  </a:lnTo>
                  <a:cubicBezTo>
                    <a:pt x="9927" y="13090"/>
                    <a:pt x="9927" y="13090"/>
                    <a:pt x="9896" y="13090"/>
                  </a:cubicBezTo>
                  <a:lnTo>
                    <a:pt x="9523" y="13090"/>
                  </a:lnTo>
                  <a:cubicBezTo>
                    <a:pt x="9492" y="13090"/>
                    <a:pt x="9492" y="13090"/>
                    <a:pt x="9492" y="13059"/>
                  </a:cubicBezTo>
                  <a:lnTo>
                    <a:pt x="9492" y="10236"/>
                  </a:lnTo>
                  <a:cubicBezTo>
                    <a:pt x="9492" y="10097"/>
                    <a:pt x="9392" y="10027"/>
                    <a:pt x="9291" y="10027"/>
                  </a:cubicBezTo>
                  <a:cubicBezTo>
                    <a:pt x="9190" y="10027"/>
                    <a:pt x="9089" y="10097"/>
                    <a:pt x="9089" y="10236"/>
                  </a:cubicBezTo>
                  <a:lnTo>
                    <a:pt x="9089" y="10485"/>
                  </a:lnTo>
                  <a:lnTo>
                    <a:pt x="8934" y="10485"/>
                  </a:lnTo>
                  <a:cubicBezTo>
                    <a:pt x="8593" y="10485"/>
                    <a:pt x="8252" y="10267"/>
                    <a:pt x="8097" y="9957"/>
                  </a:cubicBezTo>
                  <a:cubicBezTo>
                    <a:pt x="8097" y="9957"/>
                    <a:pt x="8097" y="9926"/>
                    <a:pt x="8097" y="9926"/>
                  </a:cubicBezTo>
                  <a:lnTo>
                    <a:pt x="8097" y="9089"/>
                  </a:lnTo>
                  <a:cubicBezTo>
                    <a:pt x="8097" y="9058"/>
                    <a:pt x="8097" y="9058"/>
                    <a:pt x="8097" y="9027"/>
                  </a:cubicBezTo>
                  <a:cubicBezTo>
                    <a:pt x="8252" y="8716"/>
                    <a:pt x="8593" y="8530"/>
                    <a:pt x="8934" y="8530"/>
                  </a:cubicBezTo>
                  <a:close/>
                  <a:moveTo>
                    <a:pt x="12284" y="8561"/>
                  </a:moveTo>
                  <a:cubicBezTo>
                    <a:pt x="12656" y="8561"/>
                    <a:pt x="12967" y="8747"/>
                    <a:pt x="13153" y="9058"/>
                  </a:cubicBezTo>
                  <a:cubicBezTo>
                    <a:pt x="13153" y="9058"/>
                    <a:pt x="13153" y="9089"/>
                    <a:pt x="13153" y="9089"/>
                  </a:cubicBezTo>
                  <a:lnTo>
                    <a:pt x="13153" y="9926"/>
                  </a:lnTo>
                  <a:cubicBezTo>
                    <a:pt x="13153" y="9957"/>
                    <a:pt x="13153" y="9957"/>
                    <a:pt x="13153" y="9988"/>
                  </a:cubicBezTo>
                  <a:cubicBezTo>
                    <a:pt x="12998" y="10298"/>
                    <a:pt x="12656" y="10485"/>
                    <a:pt x="12315" y="10485"/>
                  </a:cubicBezTo>
                  <a:lnTo>
                    <a:pt x="12160" y="10485"/>
                  </a:lnTo>
                  <a:lnTo>
                    <a:pt x="12160" y="10236"/>
                  </a:lnTo>
                  <a:cubicBezTo>
                    <a:pt x="12160" y="10143"/>
                    <a:pt x="12067" y="10050"/>
                    <a:pt x="11974" y="10050"/>
                  </a:cubicBezTo>
                  <a:cubicBezTo>
                    <a:pt x="11850" y="10050"/>
                    <a:pt x="11757" y="10143"/>
                    <a:pt x="11757" y="10236"/>
                  </a:cubicBezTo>
                  <a:lnTo>
                    <a:pt x="11757" y="13090"/>
                  </a:lnTo>
                  <a:lnTo>
                    <a:pt x="11323" y="13090"/>
                  </a:lnTo>
                  <a:lnTo>
                    <a:pt x="11323" y="9554"/>
                  </a:lnTo>
                  <a:cubicBezTo>
                    <a:pt x="11323" y="9275"/>
                    <a:pt x="11416" y="9027"/>
                    <a:pt x="11633" y="8841"/>
                  </a:cubicBezTo>
                  <a:cubicBezTo>
                    <a:pt x="11788" y="8654"/>
                    <a:pt x="12036" y="8561"/>
                    <a:pt x="12284" y="8561"/>
                  </a:cubicBezTo>
                  <a:close/>
                  <a:moveTo>
                    <a:pt x="2017" y="0"/>
                  </a:moveTo>
                  <a:cubicBezTo>
                    <a:pt x="1613" y="0"/>
                    <a:pt x="1272" y="310"/>
                    <a:pt x="1241" y="745"/>
                  </a:cubicBezTo>
                  <a:lnTo>
                    <a:pt x="683" y="745"/>
                  </a:lnTo>
                  <a:cubicBezTo>
                    <a:pt x="311" y="745"/>
                    <a:pt x="0" y="1024"/>
                    <a:pt x="0" y="1427"/>
                  </a:cubicBezTo>
                  <a:lnTo>
                    <a:pt x="0" y="8561"/>
                  </a:lnTo>
                  <a:cubicBezTo>
                    <a:pt x="0" y="8965"/>
                    <a:pt x="311" y="9244"/>
                    <a:pt x="683" y="9275"/>
                  </a:cubicBezTo>
                  <a:lnTo>
                    <a:pt x="2544" y="9275"/>
                  </a:lnTo>
                  <a:cubicBezTo>
                    <a:pt x="2792" y="9275"/>
                    <a:pt x="2792" y="8841"/>
                    <a:pt x="2544" y="8841"/>
                  </a:cubicBezTo>
                  <a:lnTo>
                    <a:pt x="683" y="8841"/>
                  </a:lnTo>
                  <a:cubicBezTo>
                    <a:pt x="528" y="8841"/>
                    <a:pt x="404" y="8716"/>
                    <a:pt x="404" y="8561"/>
                  </a:cubicBezTo>
                  <a:lnTo>
                    <a:pt x="404" y="1427"/>
                  </a:lnTo>
                  <a:cubicBezTo>
                    <a:pt x="404" y="1272"/>
                    <a:pt x="528" y="1148"/>
                    <a:pt x="683" y="1148"/>
                  </a:cubicBezTo>
                  <a:lnTo>
                    <a:pt x="1241" y="1148"/>
                  </a:lnTo>
                  <a:lnTo>
                    <a:pt x="1241" y="7072"/>
                  </a:lnTo>
                  <a:cubicBezTo>
                    <a:pt x="1241" y="7507"/>
                    <a:pt x="1582" y="7848"/>
                    <a:pt x="2017" y="7848"/>
                  </a:cubicBezTo>
                  <a:lnTo>
                    <a:pt x="6297" y="7848"/>
                  </a:lnTo>
                  <a:cubicBezTo>
                    <a:pt x="6546" y="7848"/>
                    <a:pt x="6732" y="8034"/>
                    <a:pt x="6763" y="8282"/>
                  </a:cubicBezTo>
                  <a:cubicBezTo>
                    <a:pt x="6763" y="8375"/>
                    <a:pt x="6856" y="8468"/>
                    <a:pt x="6980" y="8468"/>
                  </a:cubicBezTo>
                  <a:cubicBezTo>
                    <a:pt x="7073" y="8468"/>
                    <a:pt x="7166" y="8375"/>
                    <a:pt x="7166" y="8282"/>
                  </a:cubicBezTo>
                  <a:cubicBezTo>
                    <a:pt x="7197" y="8034"/>
                    <a:pt x="7414" y="7848"/>
                    <a:pt x="7662" y="7848"/>
                  </a:cubicBezTo>
                  <a:lnTo>
                    <a:pt x="11912" y="7848"/>
                  </a:lnTo>
                  <a:cubicBezTo>
                    <a:pt x="12346" y="7848"/>
                    <a:pt x="12687" y="7507"/>
                    <a:pt x="12687" y="7072"/>
                  </a:cubicBezTo>
                  <a:lnTo>
                    <a:pt x="12687" y="1148"/>
                  </a:lnTo>
                  <a:lnTo>
                    <a:pt x="13277" y="1148"/>
                  </a:lnTo>
                  <a:cubicBezTo>
                    <a:pt x="13401" y="1148"/>
                    <a:pt x="13525" y="1272"/>
                    <a:pt x="13525" y="1427"/>
                  </a:cubicBezTo>
                  <a:lnTo>
                    <a:pt x="13525" y="8561"/>
                  </a:lnTo>
                  <a:cubicBezTo>
                    <a:pt x="13525" y="8654"/>
                    <a:pt x="13494" y="8716"/>
                    <a:pt x="13432" y="8778"/>
                  </a:cubicBezTo>
                  <a:cubicBezTo>
                    <a:pt x="13184" y="8375"/>
                    <a:pt x="12749" y="8127"/>
                    <a:pt x="12284" y="8127"/>
                  </a:cubicBezTo>
                  <a:cubicBezTo>
                    <a:pt x="11912" y="8127"/>
                    <a:pt x="11571" y="8251"/>
                    <a:pt x="11323" y="8530"/>
                  </a:cubicBezTo>
                  <a:cubicBezTo>
                    <a:pt x="11229" y="8623"/>
                    <a:pt x="11136" y="8716"/>
                    <a:pt x="11074" y="8841"/>
                  </a:cubicBezTo>
                  <a:lnTo>
                    <a:pt x="10144" y="8841"/>
                  </a:lnTo>
                  <a:cubicBezTo>
                    <a:pt x="10082" y="8716"/>
                    <a:pt x="9989" y="8623"/>
                    <a:pt x="9896" y="8530"/>
                  </a:cubicBezTo>
                  <a:cubicBezTo>
                    <a:pt x="9647" y="8251"/>
                    <a:pt x="9306" y="8127"/>
                    <a:pt x="8934" y="8127"/>
                  </a:cubicBezTo>
                  <a:cubicBezTo>
                    <a:pt x="8438" y="8127"/>
                    <a:pt x="7972" y="8406"/>
                    <a:pt x="7724" y="8841"/>
                  </a:cubicBezTo>
                  <a:lnTo>
                    <a:pt x="3351" y="8841"/>
                  </a:lnTo>
                  <a:cubicBezTo>
                    <a:pt x="3071" y="8841"/>
                    <a:pt x="3071" y="9244"/>
                    <a:pt x="3351" y="9244"/>
                  </a:cubicBezTo>
                  <a:lnTo>
                    <a:pt x="7662" y="9244"/>
                  </a:lnTo>
                  <a:lnTo>
                    <a:pt x="7662" y="9926"/>
                  </a:lnTo>
                  <a:cubicBezTo>
                    <a:pt x="7662" y="10019"/>
                    <a:pt x="7693" y="10081"/>
                    <a:pt x="7724" y="10174"/>
                  </a:cubicBezTo>
                  <a:cubicBezTo>
                    <a:pt x="7972" y="10609"/>
                    <a:pt x="8438" y="10888"/>
                    <a:pt x="8934" y="10888"/>
                  </a:cubicBezTo>
                  <a:lnTo>
                    <a:pt x="9089" y="10888"/>
                  </a:lnTo>
                  <a:lnTo>
                    <a:pt x="9089" y="13059"/>
                  </a:lnTo>
                  <a:cubicBezTo>
                    <a:pt x="9089" y="13307"/>
                    <a:pt x="9275" y="13493"/>
                    <a:pt x="9523" y="13493"/>
                  </a:cubicBezTo>
                  <a:lnTo>
                    <a:pt x="9896" y="13493"/>
                  </a:lnTo>
                  <a:cubicBezTo>
                    <a:pt x="10144" y="13493"/>
                    <a:pt x="10330" y="13307"/>
                    <a:pt x="10330" y="13059"/>
                  </a:cubicBezTo>
                  <a:lnTo>
                    <a:pt x="10330" y="9523"/>
                  </a:lnTo>
                  <a:cubicBezTo>
                    <a:pt x="10330" y="9430"/>
                    <a:pt x="10330" y="9368"/>
                    <a:pt x="10299" y="9275"/>
                  </a:cubicBezTo>
                  <a:lnTo>
                    <a:pt x="10919" y="9275"/>
                  </a:lnTo>
                  <a:cubicBezTo>
                    <a:pt x="10919" y="9368"/>
                    <a:pt x="10888" y="9430"/>
                    <a:pt x="10919" y="9523"/>
                  </a:cubicBezTo>
                  <a:lnTo>
                    <a:pt x="10919" y="13059"/>
                  </a:lnTo>
                  <a:cubicBezTo>
                    <a:pt x="10919" y="13307"/>
                    <a:pt x="11105" y="13493"/>
                    <a:pt x="11354" y="13493"/>
                  </a:cubicBezTo>
                  <a:lnTo>
                    <a:pt x="11726" y="13493"/>
                  </a:lnTo>
                  <a:cubicBezTo>
                    <a:pt x="11974" y="13493"/>
                    <a:pt x="12160" y="13307"/>
                    <a:pt x="12160" y="13059"/>
                  </a:cubicBezTo>
                  <a:lnTo>
                    <a:pt x="12160" y="10888"/>
                  </a:lnTo>
                  <a:lnTo>
                    <a:pt x="12284" y="10888"/>
                  </a:lnTo>
                  <a:cubicBezTo>
                    <a:pt x="12811" y="10888"/>
                    <a:pt x="13277" y="10609"/>
                    <a:pt x="13494" y="10174"/>
                  </a:cubicBezTo>
                  <a:cubicBezTo>
                    <a:pt x="13556" y="10081"/>
                    <a:pt x="13556" y="10019"/>
                    <a:pt x="13556" y="9926"/>
                  </a:cubicBezTo>
                  <a:lnTo>
                    <a:pt x="13556" y="9213"/>
                  </a:lnTo>
                  <a:cubicBezTo>
                    <a:pt x="13804" y="9089"/>
                    <a:pt x="13959" y="8841"/>
                    <a:pt x="13990" y="8561"/>
                  </a:cubicBezTo>
                  <a:lnTo>
                    <a:pt x="13990" y="1427"/>
                  </a:lnTo>
                  <a:cubicBezTo>
                    <a:pt x="13990" y="1024"/>
                    <a:pt x="13680" y="745"/>
                    <a:pt x="13277" y="745"/>
                  </a:cubicBezTo>
                  <a:lnTo>
                    <a:pt x="12687" y="745"/>
                  </a:lnTo>
                  <a:cubicBezTo>
                    <a:pt x="12656" y="310"/>
                    <a:pt x="12315" y="0"/>
                    <a:pt x="11912" y="0"/>
                  </a:cubicBezTo>
                  <a:lnTo>
                    <a:pt x="7662" y="0"/>
                  </a:lnTo>
                  <a:cubicBezTo>
                    <a:pt x="7383" y="0"/>
                    <a:pt x="7135" y="124"/>
                    <a:pt x="6980" y="341"/>
                  </a:cubicBezTo>
                  <a:cubicBezTo>
                    <a:pt x="6794" y="124"/>
                    <a:pt x="6546" y="0"/>
                    <a:pt x="6297" y="0"/>
                  </a:cubicBezTo>
                  <a:lnTo>
                    <a:pt x="4498" y="0"/>
                  </a:lnTo>
                  <a:cubicBezTo>
                    <a:pt x="4374" y="0"/>
                    <a:pt x="4281" y="93"/>
                    <a:pt x="4281" y="217"/>
                  </a:cubicBezTo>
                  <a:cubicBezTo>
                    <a:pt x="4281" y="341"/>
                    <a:pt x="4374" y="434"/>
                    <a:pt x="4498" y="434"/>
                  </a:cubicBezTo>
                  <a:lnTo>
                    <a:pt x="6297" y="434"/>
                  </a:lnTo>
                  <a:cubicBezTo>
                    <a:pt x="6546" y="434"/>
                    <a:pt x="6763" y="620"/>
                    <a:pt x="6763" y="900"/>
                  </a:cubicBezTo>
                  <a:lnTo>
                    <a:pt x="6763" y="7569"/>
                  </a:lnTo>
                  <a:cubicBezTo>
                    <a:pt x="6639" y="7476"/>
                    <a:pt x="6452" y="7445"/>
                    <a:pt x="6297" y="7445"/>
                  </a:cubicBezTo>
                  <a:lnTo>
                    <a:pt x="2017" y="7445"/>
                  </a:lnTo>
                  <a:cubicBezTo>
                    <a:pt x="1831" y="7414"/>
                    <a:pt x="1676" y="7259"/>
                    <a:pt x="1676" y="7072"/>
                  </a:cubicBezTo>
                  <a:lnTo>
                    <a:pt x="1676" y="776"/>
                  </a:lnTo>
                  <a:cubicBezTo>
                    <a:pt x="1676" y="589"/>
                    <a:pt x="1831" y="434"/>
                    <a:pt x="2017" y="434"/>
                  </a:cubicBezTo>
                  <a:lnTo>
                    <a:pt x="3692" y="434"/>
                  </a:lnTo>
                  <a:cubicBezTo>
                    <a:pt x="3785" y="434"/>
                    <a:pt x="3878" y="341"/>
                    <a:pt x="3878" y="217"/>
                  </a:cubicBezTo>
                  <a:cubicBezTo>
                    <a:pt x="3878" y="93"/>
                    <a:pt x="3785" y="0"/>
                    <a:pt x="369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0" name="Google Shape;13040;p24"/>
            <p:cNvSpPr/>
            <p:nvPr/>
          </p:nvSpPr>
          <p:spPr>
            <a:xfrm>
              <a:off x="4019000" y="3709775"/>
              <a:ext cx="96975" cy="10125"/>
            </a:xfrm>
            <a:custGeom>
              <a:avLst/>
              <a:gdLst/>
              <a:ahLst/>
              <a:cxnLst/>
              <a:rect l="l" t="t" r="r" b="b"/>
              <a:pathLst>
                <a:path w="3879" h="405" extrusionOk="0">
                  <a:moveTo>
                    <a:pt x="249" y="1"/>
                  </a:moveTo>
                  <a:cubicBezTo>
                    <a:pt x="1" y="1"/>
                    <a:pt x="1" y="404"/>
                    <a:pt x="249" y="404"/>
                  </a:cubicBezTo>
                  <a:lnTo>
                    <a:pt x="3599" y="404"/>
                  </a:lnTo>
                  <a:cubicBezTo>
                    <a:pt x="3878" y="404"/>
                    <a:pt x="3878" y="1"/>
                    <a:pt x="3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1" name="Google Shape;13041;p24"/>
            <p:cNvSpPr/>
            <p:nvPr/>
          </p:nvSpPr>
          <p:spPr>
            <a:xfrm>
              <a:off x="4020550" y="3733050"/>
              <a:ext cx="93875" cy="10100"/>
            </a:xfrm>
            <a:custGeom>
              <a:avLst/>
              <a:gdLst/>
              <a:ahLst/>
              <a:cxnLst/>
              <a:rect l="l" t="t" r="r" b="b"/>
              <a:pathLst>
                <a:path w="3755" h="404" extrusionOk="0">
                  <a:moveTo>
                    <a:pt x="187" y="1"/>
                  </a:moveTo>
                  <a:cubicBezTo>
                    <a:pt x="94" y="1"/>
                    <a:pt x="1" y="94"/>
                    <a:pt x="1" y="187"/>
                  </a:cubicBezTo>
                  <a:cubicBezTo>
                    <a:pt x="1" y="311"/>
                    <a:pt x="94" y="404"/>
                    <a:pt x="187" y="404"/>
                  </a:cubicBezTo>
                  <a:lnTo>
                    <a:pt x="3537" y="404"/>
                  </a:lnTo>
                  <a:cubicBezTo>
                    <a:pt x="3661" y="404"/>
                    <a:pt x="3754" y="311"/>
                    <a:pt x="3754" y="187"/>
                  </a:cubicBezTo>
                  <a:cubicBezTo>
                    <a:pt x="3754" y="94"/>
                    <a:pt x="3661" y="1"/>
                    <a:pt x="3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2" name="Google Shape;13042;p24"/>
            <p:cNvSpPr/>
            <p:nvPr/>
          </p:nvSpPr>
          <p:spPr>
            <a:xfrm>
              <a:off x="4019000" y="3756325"/>
              <a:ext cx="96975" cy="10100"/>
            </a:xfrm>
            <a:custGeom>
              <a:avLst/>
              <a:gdLst/>
              <a:ahLst/>
              <a:cxnLst/>
              <a:rect l="l" t="t" r="r" b="b"/>
              <a:pathLst>
                <a:path w="3879" h="404" extrusionOk="0">
                  <a:moveTo>
                    <a:pt x="249" y="0"/>
                  </a:moveTo>
                  <a:cubicBezTo>
                    <a:pt x="1" y="0"/>
                    <a:pt x="1" y="403"/>
                    <a:pt x="249" y="403"/>
                  </a:cubicBezTo>
                  <a:lnTo>
                    <a:pt x="3599" y="403"/>
                  </a:lnTo>
                  <a:cubicBezTo>
                    <a:pt x="3878" y="403"/>
                    <a:pt x="3878" y="0"/>
                    <a:pt x="3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3" name="Google Shape;13043;p24"/>
            <p:cNvSpPr/>
            <p:nvPr/>
          </p:nvSpPr>
          <p:spPr>
            <a:xfrm>
              <a:off x="4019000" y="3779575"/>
              <a:ext cx="96975" cy="10100"/>
            </a:xfrm>
            <a:custGeom>
              <a:avLst/>
              <a:gdLst/>
              <a:ahLst/>
              <a:cxnLst/>
              <a:rect l="l" t="t" r="r" b="b"/>
              <a:pathLst>
                <a:path w="3879" h="404" extrusionOk="0">
                  <a:moveTo>
                    <a:pt x="249" y="1"/>
                  </a:moveTo>
                  <a:cubicBezTo>
                    <a:pt x="1" y="1"/>
                    <a:pt x="1" y="404"/>
                    <a:pt x="249" y="404"/>
                  </a:cubicBezTo>
                  <a:lnTo>
                    <a:pt x="3599" y="404"/>
                  </a:lnTo>
                  <a:cubicBezTo>
                    <a:pt x="3878" y="404"/>
                    <a:pt x="3878" y="1"/>
                    <a:pt x="3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4" name="Google Shape;13044;p24"/>
            <p:cNvSpPr/>
            <p:nvPr/>
          </p:nvSpPr>
          <p:spPr>
            <a:xfrm>
              <a:off x="4019000" y="3804400"/>
              <a:ext cx="96975" cy="10100"/>
            </a:xfrm>
            <a:custGeom>
              <a:avLst/>
              <a:gdLst/>
              <a:ahLst/>
              <a:cxnLst/>
              <a:rect l="l" t="t" r="r" b="b"/>
              <a:pathLst>
                <a:path w="3879" h="404" extrusionOk="0">
                  <a:moveTo>
                    <a:pt x="249" y="0"/>
                  </a:moveTo>
                  <a:cubicBezTo>
                    <a:pt x="1" y="0"/>
                    <a:pt x="1" y="404"/>
                    <a:pt x="249" y="404"/>
                  </a:cubicBezTo>
                  <a:lnTo>
                    <a:pt x="3599" y="404"/>
                  </a:lnTo>
                  <a:cubicBezTo>
                    <a:pt x="3878" y="404"/>
                    <a:pt x="3878" y="0"/>
                    <a:pt x="3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5" name="Google Shape;13045;p24"/>
            <p:cNvSpPr/>
            <p:nvPr/>
          </p:nvSpPr>
          <p:spPr>
            <a:xfrm>
              <a:off x="4019000" y="3829200"/>
              <a:ext cx="96975" cy="10125"/>
            </a:xfrm>
            <a:custGeom>
              <a:avLst/>
              <a:gdLst/>
              <a:ahLst/>
              <a:cxnLst/>
              <a:rect l="l" t="t" r="r" b="b"/>
              <a:pathLst>
                <a:path w="3879" h="405" extrusionOk="0">
                  <a:moveTo>
                    <a:pt x="249" y="1"/>
                  </a:moveTo>
                  <a:cubicBezTo>
                    <a:pt x="1" y="1"/>
                    <a:pt x="1" y="404"/>
                    <a:pt x="249" y="404"/>
                  </a:cubicBezTo>
                  <a:lnTo>
                    <a:pt x="3599" y="404"/>
                  </a:lnTo>
                  <a:cubicBezTo>
                    <a:pt x="3878" y="404"/>
                    <a:pt x="3878" y="1"/>
                    <a:pt x="3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6" name="Google Shape;13046;p24"/>
            <p:cNvSpPr/>
            <p:nvPr/>
          </p:nvSpPr>
          <p:spPr>
            <a:xfrm>
              <a:off x="4157825" y="3779575"/>
              <a:ext cx="96950" cy="10100"/>
            </a:xfrm>
            <a:custGeom>
              <a:avLst/>
              <a:gdLst/>
              <a:ahLst/>
              <a:cxnLst/>
              <a:rect l="l" t="t" r="r" b="b"/>
              <a:pathLst>
                <a:path w="3878" h="404" extrusionOk="0">
                  <a:moveTo>
                    <a:pt x="280" y="1"/>
                  </a:moveTo>
                  <a:cubicBezTo>
                    <a:pt x="0" y="1"/>
                    <a:pt x="0" y="404"/>
                    <a:pt x="280" y="404"/>
                  </a:cubicBezTo>
                  <a:lnTo>
                    <a:pt x="3630" y="404"/>
                  </a:lnTo>
                  <a:cubicBezTo>
                    <a:pt x="3878" y="404"/>
                    <a:pt x="3878" y="1"/>
                    <a:pt x="36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7" name="Google Shape;13047;p24"/>
            <p:cNvSpPr/>
            <p:nvPr/>
          </p:nvSpPr>
          <p:spPr>
            <a:xfrm>
              <a:off x="4157825" y="3804400"/>
              <a:ext cx="96950" cy="10100"/>
            </a:xfrm>
            <a:custGeom>
              <a:avLst/>
              <a:gdLst/>
              <a:ahLst/>
              <a:cxnLst/>
              <a:rect l="l" t="t" r="r" b="b"/>
              <a:pathLst>
                <a:path w="3878" h="404" extrusionOk="0">
                  <a:moveTo>
                    <a:pt x="280" y="0"/>
                  </a:moveTo>
                  <a:cubicBezTo>
                    <a:pt x="0" y="0"/>
                    <a:pt x="0" y="404"/>
                    <a:pt x="280" y="404"/>
                  </a:cubicBezTo>
                  <a:lnTo>
                    <a:pt x="3630" y="404"/>
                  </a:lnTo>
                  <a:cubicBezTo>
                    <a:pt x="3878" y="404"/>
                    <a:pt x="3878" y="0"/>
                    <a:pt x="36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8" name="Google Shape;13048;p24"/>
            <p:cNvSpPr/>
            <p:nvPr/>
          </p:nvSpPr>
          <p:spPr>
            <a:xfrm>
              <a:off x="4157825" y="3829200"/>
              <a:ext cx="96950" cy="10125"/>
            </a:xfrm>
            <a:custGeom>
              <a:avLst/>
              <a:gdLst/>
              <a:ahLst/>
              <a:cxnLst/>
              <a:rect l="l" t="t" r="r" b="b"/>
              <a:pathLst>
                <a:path w="3878" h="405" extrusionOk="0">
                  <a:moveTo>
                    <a:pt x="280" y="1"/>
                  </a:moveTo>
                  <a:cubicBezTo>
                    <a:pt x="0" y="1"/>
                    <a:pt x="0" y="404"/>
                    <a:pt x="280" y="404"/>
                  </a:cubicBezTo>
                  <a:lnTo>
                    <a:pt x="3630" y="404"/>
                  </a:lnTo>
                  <a:cubicBezTo>
                    <a:pt x="3878" y="404"/>
                    <a:pt x="3878" y="1"/>
                    <a:pt x="36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49" name="Google Shape;13049;p24"/>
            <p:cNvSpPr/>
            <p:nvPr/>
          </p:nvSpPr>
          <p:spPr>
            <a:xfrm>
              <a:off x="4161700" y="3701250"/>
              <a:ext cx="89200" cy="63625"/>
            </a:xfrm>
            <a:custGeom>
              <a:avLst/>
              <a:gdLst/>
              <a:ahLst/>
              <a:cxnLst/>
              <a:rect l="l" t="t" r="r" b="b"/>
              <a:pathLst>
                <a:path w="3568" h="2545" extrusionOk="0">
                  <a:moveTo>
                    <a:pt x="3133" y="404"/>
                  </a:moveTo>
                  <a:cubicBezTo>
                    <a:pt x="3133" y="404"/>
                    <a:pt x="3164" y="435"/>
                    <a:pt x="3164" y="466"/>
                  </a:cubicBezTo>
                  <a:lnTo>
                    <a:pt x="3164" y="2079"/>
                  </a:lnTo>
                  <a:cubicBezTo>
                    <a:pt x="3164" y="2110"/>
                    <a:pt x="3133" y="2141"/>
                    <a:pt x="3133" y="2141"/>
                  </a:cubicBezTo>
                  <a:lnTo>
                    <a:pt x="466" y="2141"/>
                  </a:lnTo>
                  <a:cubicBezTo>
                    <a:pt x="435" y="2141"/>
                    <a:pt x="404" y="2110"/>
                    <a:pt x="404" y="2079"/>
                  </a:cubicBezTo>
                  <a:lnTo>
                    <a:pt x="404" y="466"/>
                  </a:lnTo>
                  <a:cubicBezTo>
                    <a:pt x="404" y="435"/>
                    <a:pt x="435" y="404"/>
                    <a:pt x="466" y="404"/>
                  </a:cubicBezTo>
                  <a:close/>
                  <a:moveTo>
                    <a:pt x="466" y="1"/>
                  </a:moveTo>
                  <a:cubicBezTo>
                    <a:pt x="187" y="1"/>
                    <a:pt x="0" y="218"/>
                    <a:pt x="0" y="466"/>
                  </a:cubicBezTo>
                  <a:lnTo>
                    <a:pt x="0" y="2079"/>
                  </a:lnTo>
                  <a:cubicBezTo>
                    <a:pt x="0" y="2327"/>
                    <a:pt x="187" y="2544"/>
                    <a:pt x="466" y="2544"/>
                  </a:cubicBezTo>
                  <a:lnTo>
                    <a:pt x="3133" y="2544"/>
                  </a:lnTo>
                  <a:cubicBezTo>
                    <a:pt x="3382" y="2544"/>
                    <a:pt x="3568" y="2327"/>
                    <a:pt x="3568" y="2079"/>
                  </a:cubicBezTo>
                  <a:lnTo>
                    <a:pt x="3568" y="466"/>
                  </a:lnTo>
                  <a:cubicBezTo>
                    <a:pt x="3568" y="218"/>
                    <a:pt x="3382" y="1"/>
                    <a:pt x="31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0" name="Google Shape;13050;p24"/>
            <p:cNvSpPr/>
            <p:nvPr/>
          </p:nvSpPr>
          <p:spPr>
            <a:xfrm>
              <a:off x="3999025" y="3928675"/>
              <a:ext cx="154175" cy="45575"/>
            </a:xfrm>
            <a:custGeom>
              <a:avLst/>
              <a:gdLst/>
              <a:ahLst/>
              <a:cxnLst/>
              <a:rect l="l" t="t" r="r" b="b"/>
              <a:pathLst>
                <a:path w="6167" h="1823" extrusionOk="0">
                  <a:moveTo>
                    <a:pt x="3619" y="0"/>
                  </a:moveTo>
                  <a:cubicBezTo>
                    <a:pt x="3499" y="0"/>
                    <a:pt x="3375" y="70"/>
                    <a:pt x="3312" y="209"/>
                  </a:cubicBezTo>
                  <a:lnTo>
                    <a:pt x="3095" y="768"/>
                  </a:lnTo>
                  <a:lnTo>
                    <a:pt x="2940" y="427"/>
                  </a:lnTo>
                  <a:cubicBezTo>
                    <a:pt x="2878" y="303"/>
                    <a:pt x="2785" y="241"/>
                    <a:pt x="2661" y="241"/>
                  </a:cubicBezTo>
                  <a:cubicBezTo>
                    <a:pt x="2506" y="241"/>
                    <a:pt x="2413" y="334"/>
                    <a:pt x="2351" y="458"/>
                  </a:cubicBezTo>
                  <a:lnTo>
                    <a:pt x="2072" y="1233"/>
                  </a:lnTo>
                  <a:lnTo>
                    <a:pt x="1762" y="334"/>
                  </a:lnTo>
                  <a:cubicBezTo>
                    <a:pt x="1731" y="209"/>
                    <a:pt x="1637" y="147"/>
                    <a:pt x="1513" y="116"/>
                  </a:cubicBezTo>
                  <a:cubicBezTo>
                    <a:pt x="1389" y="116"/>
                    <a:pt x="1265" y="178"/>
                    <a:pt x="1203" y="272"/>
                  </a:cubicBezTo>
                  <a:lnTo>
                    <a:pt x="924" y="768"/>
                  </a:lnTo>
                  <a:lnTo>
                    <a:pt x="242" y="768"/>
                  </a:lnTo>
                  <a:cubicBezTo>
                    <a:pt x="227" y="764"/>
                    <a:pt x="213" y="762"/>
                    <a:pt x="200" y="762"/>
                  </a:cubicBezTo>
                  <a:cubicBezTo>
                    <a:pt x="1" y="762"/>
                    <a:pt x="7" y="1172"/>
                    <a:pt x="220" y="1172"/>
                  </a:cubicBezTo>
                  <a:cubicBezTo>
                    <a:pt x="227" y="1172"/>
                    <a:pt x="234" y="1172"/>
                    <a:pt x="242" y="1171"/>
                  </a:cubicBezTo>
                  <a:lnTo>
                    <a:pt x="955" y="1171"/>
                  </a:lnTo>
                  <a:cubicBezTo>
                    <a:pt x="1079" y="1171"/>
                    <a:pt x="1172" y="1109"/>
                    <a:pt x="1234" y="1016"/>
                  </a:cubicBezTo>
                  <a:lnTo>
                    <a:pt x="1451" y="675"/>
                  </a:lnTo>
                  <a:lnTo>
                    <a:pt x="1793" y="1636"/>
                  </a:lnTo>
                  <a:cubicBezTo>
                    <a:pt x="1824" y="1760"/>
                    <a:pt x="1948" y="1822"/>
                    <a:pt x="2072" y="1822"/>
                  </a:cubicBezTo>
                  <a:cubicBezTo>
                    <a:pt x="2196" y="1822"/>
                    <a:pt x="2320" y="1760"/>
                    <a:pt x="2351" y="1636"/>
                  </a:cubicBezTo>
                  <a:lnTo>
                    <a:pt x="2661" y="799"/>
                  </a:lnTo>
                  <a:lnTo>
                    <a:pt x="2785" y="1109"/>
                  </a:lnTo>
                  <a:cubicBezTo>
                    <a:pt x="2847" y="1233"/>
                    <a:pt x="2940" y="1295"/>
                    <a:pt x="3064" y="1295"/>
                  </a:cubicBezTo>
                  <a:cubicBezTo>
                    <a:pt x="3188" y="1295"/>
                    <a:pt x="3312" y="1233"/>
                    <a:pt x="3344" y="1109"/>
                  </a:cubicBezTo>
                  <a:lnTo>
                    <a:pt x="3592" y="582"/>
                  </a:lnTo>
                  <a:lnTo>
                    <a:pt x="3933" y="1636"/>
                  </a:lnTo>
                  <a:cubicBezTo>
                    <a:pt x="3964" y="1760"/>
                    <a:pt x="4088" y="1822"/>
                    <a:pt x="4212" y="1822"/>
                  </a:cubicBezTo>
                  <a:cubicBezTo>
                    <a:pt x="4336" y="1822"/>
                    <a:pt x="4460" y="1760"/>
                    <a:pt x="4491" y="1636"/>
                  </a:cubicBezTo>
                  <a:lnTo>
                    <a:pt x="4708" y="1109"/>
                  </a:lnTo>
                  <a:lnTo>
                    <a:pt x="5949" y="1109"/>
                  </a:lnTo>
                  <a:cubicBezTo>
                    <a:pt x="6073" y="1109"/>
                    <a:pt x="6166" y="1016"/>
                    <a:pt x="6166" y="923"/>
                  </a:cubicBezTo>
                  <a:cubicBezTo>
                    <a:pt x="6166" y="799"/>
                    <a:pt x="6073" y="706"/>
                    <a:pt x="5949" y="706"/>
                  </a:cubicBezTo>
                  <a:lnTo>
                    <a:pt x="4646" y="706"/>
                  </a:lnTo>
                  <a:cubicBezTo>
                    <a:pt x="4522" y="706"/>
                    <a:pt x="4429" y="799"/>
                    <a:pt x="4367" y="892"/>
                  </a:cubicBezTo>
                  <a:lnTo>
                    <a:pt x="4243" y="1233"/>
                  </a:lnTo>
                  <a:lnTo>
                    <a:pt x="3902" y="209"/>
                  </a:lnTo>
                  <a:cubicBezTo>
                    <a:pt x="3855" y="70"/>
                    <a:pt x="3739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1" name="Google Shape;13051;p24"/>
            <p:cNvSpPr/>
            <p:nvPr/>
          </p:nvSpPr>
          <p:spPr>
            <a:xfrm>
              <a:off x="4174875" y="3903650"/>
              <a:ext cx="17100" cy="10100"/>
            </a:xfrm>
            <a:custGeom>
              <a:avLst/>
              <a:gdLst/>
              <a:ahLst/>
              <a:cxnLst/>
              <a:rect l="l" t="t" r="r" b="b"/>
              <a:pathLst>
                <a:path w="684" h="404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497" y="404"/>
                  </a:lnTo>
                  <a:cubicBezTo>
                    <a:pt x="590" y="404"/>
                    <a:pt x="683" y="311"/>
                    <a:pt x="683" y="218"/>
                  </a:cubicBezTo>
                  <a:cubicBezTo>
                    <a:pt x="683" y="94"/>
                    <a:pt x="590" y="1"/>
                    <a:pt x="4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2" name="Google Shape;13052;p24"/>
            <p:cNvSpPr/>
            <p:nvPr/>
          </p:nvSpPr>
          <p:spPr>
            <a:xfrm>
              <a:off x="4258625" y="3903650"/>
              <a:ext cx="17100" cy="10100"/>
            </a:xfrm>
            <a:custGeom>
              <a:avLst/>
              <a:gdLst/>
              <a:ahLst/>
              <a:cxnLst/>
              <a:rect l="l" t="t" r="r" b="b"/>
              <a:pathLst>
                <a:path w="684" h="404" extrusionOk="0">
                  <a:moveTo>
                    <a:pt x="187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187" y="404"/>
                  </a:cubicBezTo>
                  <a:lnTo>
                    <a:pt x="466" y="404"/>
                  </a:lnTo>
                  <a:cubicBezTo>
                    <a:pt x="590" y="404"/>
                    <a:pt x="683" y="311"/>
                    <a:pt x="683" y="218"/>
                  </a:cubicBezTo>
                  <a:cubicBezTo>
                    <a:pt x="683" y="94"/>
                    <a:pt x="590" y="1"/>
                    <a:pt x="4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53" name="Google Shape;13053;p24"/>
          <p:cNvGrpSpPr/>
          <p:nvPr/>
        </p:nvGrpSpPr>
        <p:grpSpPr>
          <a:xfrm>
            <a:off x="6275145" y="3452216"/>
            <a:ext cx="349000" cy="318000"/>
            <a:chOff x="3196225" y="3683413"/>
            <a:chExt cx="349000" cy="318000"/>
          </a:xfrm>
        </p:grpSpPr>
        <p:sp>
          <p:nvSpPr>
            <p:cNvPr id="13054" name="Google Shape;13054;p24"/>
            <p:cNvSpPr/>
            <p:nvPr/>
          </p:nvSpPr>
          <p:spPr>
            <a:xfrm>
              <a:off x="3196225" y="3683413"/>
              <a:ext cx="349000" cy="318000"/>
            </a:xfrm>
            <a:custGeom>
              <a:avLst/>
              <a:gdLst/>
              <a:ahLst/>
              <a:cxnLst/>
              <a:rect l="l" t="t" r="r" b="b"/>
              <a:pathLst>
                <a:path w="13960" h="12720" extrusionOk="0">
                  <a:moveTo>
                    <a:pt x="5708" y="404"/>
                  </a:moveTo>
                  <a:cubicBezTo>
                    <a:pt x="5739" y="404"/>
                    <a:pt x="5739" y="404"/>
                    <a:pt x="5739" y="435"/>
                  </a:cubicBezTo>
                  <a:lnTo>
                    <a:pt x="5739" y="3443"/>
                  </a:lnTo>
                  <a:lnTo>
                    <a:pt x="5615" y="3381"/>
                  </a:lnTo>
                  <a:cubicBezTo>
                    <a:pt x="5568" y="3350"/>
                    <a:pt x="5514" y="3335"/>
                    <a:pt x="5464" y="3335"/>
                  </a:cubicBezTo>
                  <a:cubicBezTo>
                    <a:pt x="5413" y="3335"/>
                    <a:pt x="5367" y="3350"/>
                    <a:pt x="5336" y="3381"/>
                  </a:cubicBezTo>
                  <a:lnTo>
                    <a:pt x="5150" y="3474"/>
                  </a:lnTo>
                  <a:lnTo>
                    <a:pt x="5150" y="435"/>
                  </a:lnTo>
                  <a:cubicBezTo>
                    <a:pt x="5119" y="404"/>
                    <a:pt x="5150" y="404"/>
                    <a:pt x="5150" y="404"/>
                  </a:cubicBezTo>
                  <a:close/>
                  <a:moveTo>
                    <a:pt x="6359" y="1055"/>
                  </a:moveTo>
                  <a:cubicBezTo>
                    <a:pt x="6577" y="1055"/>
                    <a:pt x="6763" y="1210"/>
                    <a:pt x="6763" y="1458"/>
                  </a:cubicBezTo>
                  <a:lnTo>
                    <a:pt x="6763" y="7445"/>
                  </a:lnTo>
                  <a:cubicBezTo>
                    <a:pt x="6639" y="7383"/>
                    <a:pt x="6514" y="7352"/>
                    <a:pt x="6359" y="7352"/>
                  </a:cubicBezTo>
                  <a:lnTo>
                    <a:pt x="2513" y="7352"/>
                  </a:lnTo>
                  <a:cubicBezTo>
                    <a:pt x="2327" y="7352"/>
                    <a:pt x="2203" y="7197"/>
                    <a:pt x="2203" y="7042"/>
                  </a:cubicBezTo>
                  <a:lnTo>
                    <a:pt x="2203" y="1365"/>
                  </a:lnTo>
                  <a:cubicBezTo>
                    <a:pt x="2203" y="1179"/>
                    <a:pt x="2327" y="1055"/>
                    <a:pt x="2513" y="1055"/>
                  </a:cubicBezTo>
                  <a:lnTo>
                    <a:pt x="4715" y="1055"/>
                  </a:lnTo>
                  <a:lnTo>
                    <a:pt x="4715" y="3692"/>
                  </a:lnTo>
                  <a:cubicBezTo>
                    <a:pt x="4715" y="3847"/>
                    <a:pt x="4839" y="3971"/>
                    <a:pt x="5026" y="3971"/>
                  </a:cubicBezTo>
                  <a:cubicBezTo>
                    <a:pt x="5057" y="3971"/>
                    <a:pt x="5119" y="3940"/>
                    <a:pt x="5150" y="3940"/>
                  </a:cubicBezTo>
                  <a:lnTo>
                    <a:pt x="5460" y="3754"/>
                  </a:lnTo>
                  <a:lnTo>
                    <a:pt x="5708" y="3909"/>
                  </a:lnTo>
                  <a:cubicBezTo>
                    <a:pt x="5758" y="3942"/>
                    <a:pt x="5812" y="3957"/>
                    <a:pt x="5865" y="3957"/>
                  </a:cubicBezTo>
                  <a:cubicBezTo>
                    <a:pt x="6009" y="3957"/>
                    <a:pt x="6142" y="3842"/>
                    <a:pt x="6142" y="3661"/>
                  </a:cubicBezTo>
                  <a:lnTo>
                    <a:pt x="6142" y="1055"/>
                  </a:lnTo>
                  <a:close/>
                  <a:moveTo>
                    <a:pt x="13231" y="2261"/>
                  </a:moveTo>
                  <a:cubicBezTo>
                    <a:pt x="13395" y="2261"/>
                    <a:pt x="13525" y="2407"/>
                    <a:pt x="13525" y="2606"/>
                  </a:cubicBezTo>
                  <a:lnTo>
                    <a:pt x="13525" y="8872"/>
                  </a:lnTo>
                  <a:lnTo>
                    <a:pt x="3692" y="8872"/>
                  </a:lnTo>
                  <a:cubicBezTo>
                    <a:pt x="3413" y="8872"/>
                    <a:pt x="3413" y="9275"/>
                    <a:pt x="3692" y="9275"/>
                  </a:cubicBezTo>
                  <a:lnTo>
                    <a:pt x="13556" y="9275"/>
                  </a:lnTo>
                  <a:lnTo>
                    <a:pt x="13556" y="9988"/>
                  </a:lnTo>
                  <a:cubicBezTo>
                    <a:pt x="13556" y="10175"/>
                    <a:pt x="13401" y="10330"/>
                    <a:pt x="13215" y="10330"/>
                  </a:cubicBezTo>
                  <a:lnTo>
                    <a:pt x="745" y="10330"/>
                  </a:lnTo>
                  <a:cubicBezTo>
                    <a:pt x="559" y="10330"/>
                    <a:pt x="404" y="10175"/>
                    <a:pt x="404" y="9988"/>
                  </a:cubicBezTo>
                  <a:lnTo>
                    <a:pt x="404" y="9275"/>
                  </a:lnTo>
                  <a:lnTo>
                    <a:pt x="2885" y="9275"/>
                  </a:lnTo>
                  <a:cubicBezTo>
                    <a:pt x="3133" y="9275"/>
                    <a:pt x="3133" y="8872"/>
                    <a:pt x="2885" y="8872"/>
                  </a:cubicBezTo>
                  <a:lnTo>
                    <a:pt x="404" y="8872"/>
                  </a:lnTo>
                  <a:lnTo>
                    <a:pt x="404" y="2606"/>
                  </a:lnTo>
                  <a:cubicBezTo>
                    <a:pt x="404" y="2407"/>
                    <a:pt x="533" y="2261"/>
                    <a:pt x="698" y="2261"/>
                  </a:cubicBezTo>
                  <a:cubicBezTo>
                    <a:pt x="713" y="2261"/>
                    <a:pt x="729" y="2262"/>
                    <a:pt x="745" y="2265"/>
                  </a:cubicBezTo>
                  <a:lnTo>
                    <a:pt x="1800" y="2265"/>
                  </a:lnTo>
                  <a:lnTo>
                    <a:pt x="1800" y="7042"/>
                  </a:lnTo>
                  <a:cubicBezTo>
                    <a:pt x="1800" y="7414"/>
                    <a:pt x="2110" y="7755"/>
                    <a:pt x="2513" y="7755"/>
                  </a:cubicBezTo>
                  <a:lnTo>
                    <a:pt x="6359" y="7755"/>
                  </a:lnTo>
                  <a:cubicBezTo>
                    <a:pt x="6577" y="7755"/>
                    <a:pt x="6763" y="7910"/>
                    <a:pt x="6763" y="8127"/>
                  </a:cubicBezTo>
                  <a:cubicBezTo>
                    <a:pt x="6794" y="8251"/>
                    <a:pt x="6856" y="8313"/>
                    <a:pt x="6980" y="8313"/>
                  </a:cubicBezTo>
                  <a:cubicBezTo>
                    <a:pt x="7073" y="8313"/>
                    <a:pt x="7166" y="8251"/>
                    <a:pt x="7197" y="8127"/>
                  </a:cubicBezTo>
                  <a:cubicBezTo>
                    <a:pt x="7197" y="7941"/>
                    <a:pt x="7352" y="7755"/>
                    <a:pt x="7569" y="7755"/>
                  </a:cubicBezTo>
                  <a:lnTo>
                    <a:pt x="11416" y="7755"/>
                  </a:lnTo>
                  <a:cubicBezTo>
                    <a:pt x="11819" y="7755"/>
                    <a:pt x="12129" y="7414"/>
                    <a:pt x="12129" y="7042"/>
                  </a:cubicBezTo>
                  <a:lnTo>
                    <a:pt x="12129" y="2265"/>
                  </a:lnTo>
                  <a:lnTo>
                    <a:pt x="13184" y="2265"/>
                  </a:lnTo>
                  <a:cubicBezTo>
                    <a:pt x="13200" y="2262"/>
                    <a:pt x="13215" y="2261"/>
                    <a:pt x="13231" y="2261"/>
                  </a:cubicBezTo>
                  <a:close/>
                  <a:moveTo>
                    <a:pt x="8283" y="10764"/>
                  </a:moveTo>
                  <a:lnTo>
                    <a:pt x="8469" y="12315"/>
                  </a:lnTo>
                  <a:lnTo>
                    <a:pt x="5460" y="12315"/>
                  </a:lnTo>
                  <a:lnTo>
                    <a:pt x="5677" y="10764"/>
                  </a:lnTo>
                  <a:close/>
                  <a:moveTo>
                    <a:pt x="5181" y="0"/>
                  </a:moveTo>
                  <a:cubicBezTo>
                    <a:pt x="4932" y="0"/>
                    <a:pt x="4746" y="217"/>
                    <a:pt x="4746" y="435"/>
                  </a:cubicBezTo>
                  <a:lnTo>
                    <a:pt x="4746" y="652"/>
                  </a:lnTo>
                  <a:lnTo>
                    <a:pt x="2544" y="652"/>
                  </a:lnTo>
                  <a:cubicBezTo>
                    <a:pt x="2141" y="652"/>
                    <a:pt x="1800" y="962"/>
                    <a:pt x="1800" y="1365"/>
                  </a:cubicBezTo>
                  <a:lnTo>
                    <a:pt x="1800" y="1861"/>
                  </a:lnTo>
                  <a:lnTo>
                    <a:pt x="745" y="1861"/>
                  </a:lnTo>
                  <a:cubicBezTo>
                    <a:pt x="342" y="1861"/>
                    <a:pt x="0" y="2203"/>
                    <a:pt x="0" y="2606"/>
                  </a:cubicBezTo>
                  <a:lnTo>
                    <a:pt x="0" y="10019"/>
                  </a:lnTo>
                  <a:cubicBezTo>
                    <a:pt x="0" y="10423"/>
                    <a:pt x="342" y="10764"/>
                    <a:pt x="745" y="10764"/>
                  </a:cubicBezTo>
                  <a:lnTo>
                    <a:pt x="5274" y="10764"/>
                  </a:lnTo>
                  <a:lnTo>
                    <a:pt x="5088" y="12315"/>
                  </a:lnTo>
                  <a:lnTo>
                    <a:pt x="4405" y="12315"/>
                  </a:lnTo>
                  <a:cubicBezTo>
                    <a:pt x="4188" y="12346"/>
                    <a:pt x="4188" y="12687"/>
                    <a:pt x="4405" y="12718"/>
                  </a:cubicBezTo>
                  <a:lnTo>
                    <a:pt x="9585" y="12718"/>
                  </a:lnTo>
                  <a:cubicBezTo>
                    <a:pt x="9592" y="12719"/>
                    <a:pt x="9599" y="12720"/>
                    <a:pt x="9606" y="12720"/>
                  </a:cubicBezTo>
                  <a:cubicBezTo>
                    <a:pt x="9796" y="12720"/>
                    <a:pt x="9796" y="12313"/>
                    <a:pt x="9606" y="12313"/>
                  </a:cubicBezTo>
                  <a:cubicBezTo>
                    <a:pt x="9599" y="12313"/>
                    <a:pt x="9592" y="12314"/>
                    <a:pt x="9585" y="12315"/>
                  </a:cubicBezTo>
                  <a:lnTo>
                    <a:pt x="8903" y="12315"/>
                  </a:lnTo>
                  <a:lnTo>
                    <a:pt x="8686" y="10764"/>
                  </a:lnTo>
                  <a:lnTo>
                    <a:pt x="13215" y="10764"/>
                  </a:lnTo>
                  <a:cubicBezTo>
                    <a:pt x="13649" y="10764"/>
                    <a:pt x="13959" y="10423"/>
                    <a:pt x="13959" y="10019"/>
                  </a:cubicBezTo>
                  <a:lnTo>
                    <a:pt x="13959" y="2606"/>
                  </a:lnTo>
                  <a:cubicBezTo>
                    <a:pt x="13959" y="2172"/>
                    <a:pt x="13649" y="1830"/>
                    <a:pt x="13215" y="1830"/>
                  </a:cubicBezTo>
                  <a:lnTo>
                    <a:pt x="12191" y="1830"/>
                  </a:lnTo>
                  <a:lnTo>
                    <a:pt x="12191" y="1365"/>
                  </a:lnTo>
                  <a:cubicBezTo>
                    <a:pt x="12191" y="962"/>
                    <a:pt x="11850" y="621"/>
                    <a:pt x="11447" y="621"/>
                  </a:cubicBezTo>
                  <a:lnTo>
                    <a:pt x="8903" y="621"/>
                  </a:lnTo>
                  <a:cubicBezTo>
                    <a:pt x="8748" y="683"/>
                    <a:pt x="8748" y="962"/>
                    <a:pt x="8903" y="1024"/>
                  </a:cubicBezTo>
                  <a:lnTo>
                    <a:pt x="11447" y="1024"/>
                  </a:lnTo>
                  <a:cubicBezTo>
                    <a:pt x="11633" y="1024"/>
                    <a:pt x="11757" y="1148"/>
                    <a:pt x="11757" y="1334"/>
                  </a:cubicBezTo>
                  <a:lnTo>
                    <a:pt x="11757" y="7011"/>
                  </a:lnTo>
                  <a:cubicBezTo>
                    <a:pt x="11757" y="7197"/>
                    <a:pt x="11633" y="7321"/>
                    <a:pt x="11447" y="7321"/>
                  </a:cubicBezTo>
                  <a:lnTo>
                    <a:pt x="7600" y="7321"/>
                  </a:lnTo>
                  <a:cubicBezTo>
                    <a:pt x="7476" y="7321"/>
                    <a:pt x="7321" y="7352"/>
                    <a:pt x="7197" y="7445"/>
                  </a:cubicBezTo>
                  <a:lnTo>
                    <a:pt x="7197" y="1458"/>
                  </a:lnTo>
                  <a:cubicBezTo>
                    <a:pt x="7197" y="1210"/>
                    <a:pt x="7383" y="1055"/>
                    <a:pt x="7600" y="1055"/>
                  </a:cubicBezTo>
                  <a:lnTo>
                    <a:pt x="8096" y="1055"/>
                  </a:lnTo>
                  <a:cubicBezTo>
                    <a:pt x="8110" y="1058"/>
                    <a:pt x="8122" y="1060"/>
                    <a:pt x="8134" y="1060"/>
                  </a:cubicBezTo>
                  <a:cubicBezTo>
                    <a:pt x="8327" y="1060"/>
                    <a:pt x="8332" y="641"/>
                    <a:pt x="8150" y="641"/>
                  </a:cubicBezTo>
                  <a:cubicBezTo>
                    <a:pt x="8133" y="641"/>
                    <a:pt x="8116" y="645"/>
                    <a:pt x="8096" y="652"/>
                  </a:cubicBezTo>
                  <a:lnTo>
                    <a:pt x="7600" y="652"/>
                  </a:lnTo>
                  <a:cubicBezTo>
                    <a:pt x="7383" y="652"/>
                    <a:pt x="7135" y="745"/>
                    <a:pt x="6980" y="931"/>
                  </a:cubicBezTo>
                  <a:cubicBezTo>
                    <a:pt x="6825" y="745"/>
                    <a:pt x="6608" y="652"/>
                    <a:pt x="6390" y="652"/>
                  </a:cubicBezTo>
                  <a:lnTo>
                    <a:pt x="6173" y="652"/>
                  </a:lnTo>
                  <a:lnTo>
                    <a:pt x="6173" y="435"/>
                  </a:lnTo>
                  <a:cubicBezTo>
                    <a:pt x="6173" y="217"/>
                    <a:pt x="5987" y="0"/>
                    <a:pt x="5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5" name="Google Shape;13055;p24"/>
            <p:cNvSpPr/>
            <p:nvPr/>
          </p:nvSpPr>
          <p:spPr>
            <a:xfrm>
              <a:off x="3267575" y="3731500"/>
              <a:ext cx="34925" cy="10100"/>
            </a:xfrm>
            <a:custGeom>
              <a:avLst/>
              <a:gdLst/>
              <a:ahLst/>
              <a:cxnLst/>
              <a:rect l="l" t="t" r="r" b="b"/>
              <a:pathLst>
                <a:path w="1397" h="404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186" y="404"/>
                  </a:cubicBezTo>
                  <a:lnTo>
                    <a:pt x="1179" y="404"/>
                  </a:lnTo>
                  <a:cubicBezTo>
                    <a:pt x="1303" y="404"/>
                    <a:pt x="1396" y="311"/>
                    <a:pt x="1396" y="218"/>
                  </a:cubicBezTo>
                  <a:cubicBezTo>
                    <a:pt x="1396" y="94"/>
                    <a:pt x="1303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6" name="Google Shape;13056;p24"/>
            <p:cNvSpPr/>
            <p:nvPr/>
          </p:nvSpPr>
          <p:spPr>
            <a:xfrm>
              <a:off x="3266025" y="3752450"/>
              <a:ext cx="38025" cy="10875"/>
            </a:xfrm>
            <a:custGeom>
              <a:avLst/>
              <a:gdLst/>
              <a:ahLst/>
              <a:cxnLst/>
              <a:rect l="l" t="t" r="r" b="b"/>
              <a:pathLst>
                <a:path w="1521" h="435" extrusionOk="0">
                  <a:moveTo>
                    <a:pt x="248" y="0"/>
                  </a:moveTo>
                  <a:cubicBezTo>
                    <a:pt x="0" y="0"/>
                    <a:pt x="0" y="434"/>
                    <a:pt x="248" y="434"/>
                  </a:cubicBezTo>
                  <a:lnTo>
                    <a:pt x="1241" y="434"/>
                  </a:lnTo>
                  <a:cubicBezTo>
                    <a:pt x="1520" y="434"/>
                    <a:pt x="1520" y="0"/>
                    <a:pt x="1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7" name="Google Shape;13057;p24"/>
            <p:cNvSpPr/>
            <p:nvPr/>
          </p:nvSpPr>
          <p:spPr>
            <a:xfrm>
              <a:off x="3267575" y="3773375"/>
              <a:ext cx="34925" cy="10875"/>
            </a:xfrm>
            <a:custGeom>
              <a:avLst/>
              <a:gdLst/>
              <a:ahLst/>
              <a:cxnLst/>
              <a:rect l="l" t="t" r="r" b="b"/>
              <a:pathLst>
                <a:path w="1397" h="435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42"/>
                    <a:pt x="93" y="435"/>
                    <a:pt x="186" y="435"/>
                  </a:cubicBezTo>
                  <a:lnTo>
                    <a:pt x="1179" y="435"/>
                  </a:lnTo>
                  <a:cubicBezTo>
                    <a:pt x="1303" y="435"/>
                    <a:pt x="1396" y="342"/>
                    <a:pt x="1396" y="218"/>
                  </a:cubicBezTo>
                  <a:cubicBezTo>
                    <a:pt x="1396" y="94"/>
                    <a:pt x="1303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8" name="Google Shape;13058;p24"/>
            <p:cNvSpPr/>
            <p:nvPr/>
          </p:nvSpPr>
          <p:spPr>
            <a:xfrm>
              <a:off x="3266025" y="3837325"/>
              <a:ext cx="87450" cy="10175"/>
            </a:xfrm>
            <a:custGeom>
              <a:avLst/>
              <a:gdLst/>
              <a:ahLst/>
              <a:cxnLst/>
              <a:rect l="l" t="t" r="r" b="b"/>
              <a:pathLst>
                <a:path w="3498" h="407" extrusionOk="0">
                  <a:moveTo>
                    <a:pt x="3280" y="1"/>
                  </a:moveTo>
                  <a:cubicBezTo>
                    <a:pt x="3273" y="1"/>
                    <a:pt x="3265" y="1"/>
                    <a:pt x="3257" y="2"/>
                  </a:cubicBezTo>
                  <a:lnTo>
                    <a:pt x="248" y="2"/>
                  </a:lnTo>
                  <a:cubicBezTo>
                    <a:pt x="0" y="33"/>
                    <a:pt x="0" y="374"/>
                    <a:pt x="248" y="405"/>
                  </a:cubicBezTo>
                  <a:lnTo>
                    <a:pt x="3257" y="405"/>
                  </a:lnTo>
                  <a:cubicBezTo>
                    <a:pt x="3265" y="406"/>
                    <a:pt x="3273" y="407"/>
                    <a:pt x="3280" y="407"/>
                  </a:cubicBezTo>
                  <a:cubicBezTo>
                    <a:pt x="3498" y="407"/>
                    <a:pt x="3498" y="1"/>
                    <a:pt x="32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59" name="Google Shape;13059;p24"/>
            <p:cNvSpPr/>
            <p:nvPr/>
          </p:nvSpPr>
          <p:spPr>
            <a:xfrm>
              <a:off x="3267575" y="3837113"/>
              <a:ext cx="85675" cy="10600"/>
            </a:xfrm>
            <a:custGeom>
              <a:avLst/>
              <a:gdLst/>
              <a:ahLst/>
              <a:cxnLst/>
              <a:rect l="l" t="t" r="r" b="b"/>
              <a:pathLst>
                <a:path w="3427" h="424" extrusionOk="0">
                  <a:moveTo>
                    <a:pt x="3246" y="1"/>
                  </a:moveTo>
                  <a:cubicBezTo>
                    <a:pt x="3230" y="1"/>
                    <a:pt x="3213" y="4"/>
                    <a:pt x="3195" y="11"/>
                  </a:cubicBezTo>
                  <a:lnTo>
                    <a:pt x="186" y="11"/>
                  </a:lnTo>
                  <a:cubicBezTo>
                    <a:pt x="0" y="73"/>
                    <a:pt x="0" y="352"/>
                    <a:pt x="186" y="414"/>
                  </a:cubicBezTo>
                  <a:lnTo>
                    <a:pt x="3195" y="414"/>
                  </a:lnTo>
                  <a:cubicBezTo>
                    <a:pt x="3213" y="421"/>
                    <a:pt x="3230" y="424"/>
                    <a:pt x="3246" y="424"/>
                  </a:cubicBezTo>
                  <a:cubicBezTo>
                    <a:pt x="3426" y="424"/>
                    <a:pt x="3426" y="1"/>
                    <a:pt x="324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0" name="Google Shape;13060;p24"/>
            <p:cNvSpPr/>
            <p:nvPr/>
          </p:nvSpPr>
          <p:spPr>
            <a:xfrm>
              <a:off x="3266800" y="3837363"/>
              <a:ext cx="86100" cy="10100"/>
            </a:xfrm>
            <a:custGeom>
              <a:avLst/>
              <a:gdLst/>
              <a:ahLst/>
              <a:cxnLst/>
              <a:rect l="l" t="t" r="r" b="b"/>
              <a:pathLst>
                <a:path w="3444" h="404" extrusionOk="0">
                  <a:moveTo>
                    <a:pt x="217" y="0"/>
                  </a:moveTo>
                  <a:cubicBezTo>
                    <a:pt x="93" y="0"/>
                    <a:pt x="0" y="93"/>
                    <a:pt x="31" y="186"/>
                  </a:cubicBezTo>
                  <a:cubicBezTo>
                    <a:pt x="31" y="310"/>
                    <a:pt x="93" y="403"/>
                    <a:pt x="217" y="403"/>
                  </a:cubicBezTo>
                  <a:lnTo>
                    <a:pt x="3226" y="403"/>
                  </a:lnTo>
                  <a:cubicBezTo>
                    <a:pt x="3350" y="403"/>
                    <a:pt x="3443" y="310"/>
                    <a:pt x="3443" y="186"/>
                  </a:cubicBezTo>
                  <a:cubicBezTo>
                    <a:pt x="3443" y="93"/>
                    <a:pt x="3350" y="0"/>
                    <a:pt x="32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1" name="Google Shape;13061;p24"/>
            <p:cNvSpPr/>
            <p:nvPr/>
          </p:nvSpPr>
          <p:spPr>
            <a:xfrm>
              <a:off x="3391825" y="3837275"/>
              <a:ext cx="87275" cy="10275"/>
            </a:xfrm>
            <a:custGeom>
              <a:avLst/>
              <a:gdLst/>
              <a:ahLst/>
              <a:cxnLst/>
              <a:rect l="l" t="t" r="r" b="b"/>
              <a:pathLst>
                <a:path w="3491" h="411" extrusionOk="0">
                  <a:moveTo>
                    <a:pt x="200" y="1"/>
                  </a:moveTo>
                  <a:cubicBezTo>
                    <a:pt x="1" y="1"/>
                    <a:pt x="7" y="411"/>
                    <a:pt x="220" y="411"/>
                  </a:cubicBezTo>
                  <a:cubicBezTo>
                    <a:pt x="227" y="411"/>
                    <a:pt x="234" y="410"/>
                    <a:pt x="241" y="409"/>
                  </a:cubicBezTo>
                  <a:lnTo>
                    <a:pt x="3250" y="409"/>
                  </a:lnTo>
                  <a:cubicBezTo>
                    <a:pt x="3258" y="410"/>
                    <a:pt x="3265" y="411"/>
                    <a:pt x="3272" y="411"/>
                  </a:cubicBezTo>
                  <a:cubicBezTo>
                    <a:pt x="3485" y="411"/>
                    <a:pt x="3491" y="1"/>
                    <a:pt x="3292" y="1"/>
                  </a:cubicBezTo>
                  <a:cubicBezTo>
                    <a:pt x="3279" y="1"/>
                    <a:pt x="3265" y="2"/>
                    <a:pt x="3250" y="6"/>
                  </a:cubicBezTo>
                  <a:lnTo>
                    <a:pt x="241" y="6"/>
                  </a:lnTo>
                  <a:cubicBezTo>
                    <a:pt x="227" y="2"/>
                    <a:pt x="213" y="1"/>
                    <a:pt x="2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2" name="Google Shape;13062;p24"/>
            <p:cNvSpPr/>
            <p:nvPr/>
          </p:nvSpPr>
          <p:spPr>
            <a:xfrm>
              <a:off x="3392100" y="3837488"/>
              <a:ext cx="86750" cy="9850"/>
            </a:xfrm>
            <a:custGeom>
              <a:avLst/>
              <a:gdLst/>
              <a:ahLst/>
              <a:cxnLst/>
              <a:rect l="l" t="t" r="r" b="b"/>
              <a:pathLst>
                <a:path w="3470" h="394" extrusionOk="0">
                  <a:moveTo>
                    <a:pt x="177" y="0"/>
                  </a:moveTo>
                  <a:cubicBezTo>
                    <a:pt x="0" y="0"/>
                    <a:pt x="0" y="393"/>
                    <a:pt x="177" y="393"/>
                  </a:cubicBezTo>
                  <a:cubicBezTo>
                    <a:pt x="194" y="393"/>
                    <a:pt x="211" y="390"/>
                    <a:pt x="230" y="383"/>
                  </a:cubicBezTo>
                  <a:lnTo>
                    <a:pt x="3239" y="383"/>
                  </a:lnTo>
                  <a:cubicBezTo>
                    <a:pt x="3259" y="390"/>
                    <a:pt x="3276" y="393"/>
                    <a:pt x="3293" y="393"/>
                  </a:cubicBezTo>
                  <a:cubicBezTo>
                    <a:pt x="3470" y="393"/>
                    <a:pt x="3470" y="0"/>
                    <a:pt x="3293" y="0"/>
                  </a:cubicBezTo>
                  <a:cubicBezTo>
                    <a:pt x="3276" y="0"/>
                    <a:pt x="3259" y="3"/>
                    <a:pt x="3239" y="11"/>
                  </a:cubicBezTo>
                  <a:lnTo>
                    <a:pt x="230" y="11"/>
                  </a:lnTo>
                  <a:cubicBezTo>
                    <a:pt x="211" y="3"/>
                    <a:pt x="194" y="0"/>
                    <a:pt x="1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3" name="Google Shape;13063;p24"/>
            <p:cNvSpPr/>
            <p:nvPr/>
          </p:nvSpPr>
          <p:spPr>
            <a:xfrm>
              <a:off x="3392425" y="3837363"/>
              <a:ext cx="86100" cy="10100"/>
            </a:xfrm>
            <a:custGeom>
              <a:avLst/>
              <a:gdLst/>
              <a:ahLst/>
              <a:cxnLst/>
              <a:rect l="l" t="t" r="r" b="b"/>
              <a:pathLst>
                <a:path w="3444" h="404" extrusionOk="0">
                  <a:moveTo>
                    <a:pt x="217" y="0"/>
                  </a:moveTo>
                  <a:cubicBezTo>
                    <a:pt x="93" y="0"/>
                    <a:pt x="0" y="93"/>
                    <a:pt x="0" y="186"/>
                  </a:cubicBezTo>
                  <a:cubicBezTo>
                    <a:pt x="0" y="310"/>
                    <a:pt x="93" y="403"/>
                    <a:pt x="217" y="403"/>
                  </a:cubicBezTo>
                  <a:lnTo>
                    <a:pt x="3226" y="403"/>
                  </a:lnTo>
                  <a:cubicBezTo>
                    <a:pt x="3350" y="403"/>
                    <a:pt x="3443" y="310"/>
                    <a:pt x="3443" y="186"/>
                  </a:cubicBezTo>
                  <a:cubicBezTo>
                    <a:pt x="3443" y="93"/>
                    <a:pt x="3350" y="0"/>
                    <a:pt x="32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4" name="Google Shape;13064;p24"/>
            <p:cNvSpPr/>
            <p:nvPr/>
          </p:nvSpPr>
          <p:spPr>
            <a:xfrm>
              <a:off x="3394750" y="3724525"/>
              <a:ext cx="82225" cy="58175"/>
            </a:xfrm>
            <a:custGeom>
              <a:avLst/>
              <a:gdLst/>
              <a:ahLst/>
              <a:cxnLst/>
              <a:rect l="l" t="t" r="r" b="b"/>
              <a:pathLst>
                <a:path w="3289" h="2327" extrusionOk="0">
                  <a:moveTo>
                    <a:pt x="2823" y="404"/>
                  </a:moveTo>
                  <a:cubicBezTo>
                    <a:pt x="2823" y="404"/>
                    <a:pt x="2854" y="435"/>
                    <a:pt x="2854" y="466"/>
                  </a:cubicBezTo>
                  <a:lnTo>
                    <a:pt x="2854" y="1861"/>
                  </a:lnTo>
                  <a:cubicBezTo>
                    <a:pt x="2854" y="1892"/>
                    <a:pt x="2823" y="1924"/>
                    <a:pt x="2823" y="1924"/>
                  </a:cubicBezTo>
                  <a:lnTo>
                    <a:pt x="466" y="1924"/>
                  </a:lnTo>
                  <a:cubicBezTo>
                    <a:pt x="435" y="1924"/>
                    <a:pt x="404" y="1892"/>
                    <a:pt x="404" y="1861"/>
                  </a:cubicBezTo>
                  <a:lnTo>
                    <a:pt x="404" y="466"/>
                  </a:lnTo>
                  <a:cubicBezTo>
                    <a:pt x="404" y="435"/>
                    <a:pt x="435" y="404"/>
                    <a:pt x="466" y="404"/>
                  </a:cubicBezTo>
                  <a:close/>
                  <a:moveTo>
                    <a:pt x="466" y="0"/>
                  </a:moveTo>
                  <a:cubicBezTo>
                    <a:pt x="186" y="0"/>
                    <a:pt x="0" y="186"/>
                    <a:pt x="0" y="466"/>
                  </a:cubicBezTo>
                  <a:lnTo>
                    <a:pt x="0" y="1861"/>
                  </a:lnTo>
                  <a:cubicBezTo>
                    <a:pt x="0" y="2110"/>
                    <a:pt x="186" y="2327"/>
                    <a:pt x="466" y="2327"/>
                  </a:cubicBezTo>
                  <a:lnTo>
                    <a:pt x="2823" y="2327"/>
                  </a:lnTo>
                  <a:cubicBezTo>
                    <a:pt x="3071" y="2327"/>
                    <a:pt x="3288" y="2110"/>
                    <a:pt x="3288" y="1861"/>
                  </a:cubicBezTo>
                  <a:lnTo>
                    <a:pt x="3288" y="466"/>
                  </a:lnTo>
                  <a:cubicBezTo>
                    <a:pt x="3288" y="186"/>
                    <a:pt x="3071" y="0"/>
                    <a:pt x="28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065" name="Google Shape;13065;p24"/>
          <p:cNvSpPr/>
          <p:nvPr/>
        </p:nvSpPr>
        <p:spPr>
          <a:xfrm>
            <a:off x="5552191" y="3436729"/>
            <a:ext cx="261375" cy="348975"/>
          </a:xfrm>
          <a:custGeom>
            <a:avLst/>
            <a:gdLst/>
            <a:ahLst/>
            <a:cxnLst/>
            <a:rect l="l" t="t" r="r" b="b"/>
            <a:pathLst>
              <a:path w="10455" h="13959" extrusionOk="0">
                <a:moveTo>
                  <a:pt x="9834" y="403"/>
                </a:moveTo>
                <a:cubicBezTo>
                  <a:pt x="9958" y="403"/>
                  <a:pt x="10082" y="527"/>
                  <a:pt x="10082" y="651"/>
                </a:cubicBezTo>
                <a:lnTo>
                  <a:pt x="10082" y="1427"/>
                </a:lnTo>
                <a:lnTo>
                  <a:pt x="435" y="1427"/>
                </a:lnTo>
                <a:lnTo>
                  <a:pt x="435" y="651"/>
                </a:lnTo>
                <a:cubicBezTo>
                  <a:pt x="435" y="527"/>
                  <a:pt x="528" y="403"/>
                  <a:pt x="683" y="403"/>
                </a:cubicBezTo>
                <a:close/>
                <a:moveTo>
                  <a:pt x="5677" y="4219"/>
                </a:moveTo>
                <a:lnTo>
                  <a:pt x="5677" y="4560"/>
                </a:lnTo>
                <a:lnTo>
                  <a:pt x="4995" y="4560"/>
                </a:lnTo>
                <a:lnTo>
                  <a:pt x="4995" y="4219"/>
                </a:lnTo>
                <a:close/>
                <a:moveTo>
                  <a:pt x="6794" y="4219"/>
                </a:moveTo>
                <a:lnTo>
                  <a:pt x="6794" y="4560"/>
                </a:lnTo>
                <a:lnTo>
                  <a:pt x="6111" y="4560"/>
                </a:lnTo>
                <a:lnTo>
                  <a:pt x="6111" y="4219"/>
                </a:lnTo>
                <a:close/>
                <a:moveTo>
                  <a:pt x="4560" y="4560"/>
                </a:moveTo>
                <a:lnTo>
                  <a:pt x="4560" y="5087"/>
                </a:lnTo>
                <a:lnTo>
                  <a:pt x="3878" y="5087"/>
                </a:lnTo>
                <a:lnTo>
                  <a:pt x="3878" y="4560"/>
                </a:lnTo>
                <a:close/>
                <a:moveTo>
                  <a:pt x="7910" y="4777"/>
                </a:moveTo>
                <a:lnTo>
                  <a:pt x="7941" y="5366"/>
                </a:lnTo>
                <a:lnTo>
                  <a:pt x="7228" y="5366"/>
                </a:lnTo>
                <a:lnTo>
                  <a:pt x="7228" y="4777"/>
                </a:lnTo>
                <a:close/>
                <a:moveTo>
                  <a:pt x="3444" y="5056"/>
                </a:moveTo>
                <a:lnTo>
                  <a:pt x="3444" y="5583"/>
                </a:lnTo>
                <a:lnTo>
                  <a:pt x="2761" y="5583"/>
                </a:lnTo>
                <a:lnTo>
                  <a:pt x="2761" y="5056"/>
                </a:lnTo>
                <a:close/>
                <a:moveTo>
                  <a:pt x="5708" y="4994"/>
                </a:moveTo>
                <a:lnTo>
                  <a:pt x="5708" y="6917"/>
                </a:lnTo>
                <a:lnTo>
                  <a:pt x="4995" y="6917"/>
                </a:lnTo>
                <a:lnTo>
                  <a:pt x="4995" y="4994"/>
                </a:lnTo>
                <a:close/>
                <a:moveTo>
                  <a:pt x="6825" y="4994"/>
                </a:moveTo>
                <a:lnTo>
                  <a:pt x="6825" y="6917"/>
                </a:lnTo>
                <a:lnTo>
                  <a:pt x="6111" y="6917"/>
                </a:lnTo>
                <a:lnTo>
                  <a:pt x="6111" y="4994"/>
                </a:lnTo>
                <a:close/>
                <a:moveTo>
                  <a:pt x="7941" y="5770"/>
                </a:moveTo>
                <a:lnTo>
                  <a:pt x="7941" y="6917"/>
                </a:lnTo>
                <a:lnTo>
                  <a:pt x="7228" y="6917"/>
                </a:lnTo>
                <a:lnTo>
                  <a:pt x="7228" y="5770"/>
                </a:lnTo>
                <a:close/>
                <a:moveTo>
                  <a:pt x="9120" y="3102"/>
                </a:moveTo>
                <a:cubicBezTo>
                  <a:pt x="9151" y="3102"/>
                  <a:pt x="9182" y="3133"/>
                  <a:pt x="9182" y="3164"/>
                </a:cubicBezTo>
                <a:lnTo>
                  <a:pt x="9182" y="6917"/>
                </a:lnTo>
                <a:lnTo>
                  <a:pt x="8345" y="6917"/>
                </a:lnTo>
                <a:lnTo>
                  <a:pt x="8345" y="4777"/>
                </a:lnTo>
                <a:cubicBezTo>
                  <a:pt x="8345" y="4560"/>
                  <a:pt x="8159" y="4374"/>
                  <a:pt x="7941" y="4374"/>
                </a:cubicBezTo>
                <a:lnTo>
                  <a:pt x="7228" y="4374"/>
                </a:lnTo>
                <a:lnTo>
                  <a:pt x="7228" y="4250"/>
                </a:lnTo>
                <a:cubicBezTo>
                  <a:pt x="7228" y="4001"/>
                  <a:pt x="7042" y="3815"/>
                  <a:pt x="6825" y="3815"/>
                </a:cubicBezTo>
                <a:lnTo>
                  <a:pt x="6142" y="3815"/>
                </a:lnTo>
                <a:cubicBezTo>
                  <a:pt x="6049" y="3815"/>
                  <a:pt x="5987" y="3846"/>
                  <a:pt x="5925" y="3877"/>
                </a:cubicBezTo>
                <a:cubicBezTo>
                  <a:pt x="5832" y="3846"/>
                  <a:pt x="5770" y="3815"/>
                  <a:pt x="5708" y="3815"/>
                </a:cubicBezTo>
                <a:lnTo>
                  <a:pt x="5026" y="3815"/>
                </a:lnTo>
                <a:cubicBezTo>
                  <a:pt x="4809" y="3815"/>
                  <a:pt x="4653" y="3939"/>
                  <a:pt x="4591" y="4157"/>
                </a:cubicBezTo>
                <a:lnTo>
                  <a:pt x="3909" y="4157"/>
                </a:lnTo>
                <a:cubicBezTo>
                  <a:pt x="3661" y="4157"/>
                  <a:pt x="3475" y="4343"/>
                  <a:pt x="3475" y="4560"/>
                </a:cubicBezTo>
                <a:lnTo>
                  <a:pt x="3475" y="4653"/>
                </a:lnTo>
                <a:lnTo>
                  <a:pt x="2761" y="4653"/>
                </a:lnTo>
                <a:cubicBezTo>
                  <a:pt x="2544" y="4684"/>
                  <a:pt x="2389" y="4839"/>
                  <a:pt x="2389" y="5056"/>
                </a:cubicBezTo>
                <a:lnTo>
                  <a:pt x="2389" y="6917"/>
                </a:lnTo>
                <a:lnTo>
                  <a:pt x="1520" y="6917"/>
                </a:lnTo>
                <a:lnTo>
                  <a:pt x="1520" y="3164"/>
                </a:lnTo>
                <a:cubicBezTo>
                  <a:pt x="1520" y="3133"/>
                  <a:pt x="1520" y="3102"/>
                  <a:pt x="1552" y="3102"/>
                </a:cubicBezTo>
                <a:close/>
                <a:moveTo>
                  <a:pt x="3475" y="6018"/>
                </a:moveTo>
                <a:lnTo>
                  <a:pt x="3475" y="6948"/>
                </a:lnTo>
                <a:lnTo>
                  <a:pt x="2761" y="6948"/>
                </a:lnTo>
                <a:lnTo>
                  <a:pt x="2761" y="6018"/>
                </a:lnTo>
                <a:close/>
                <a:moveTo>
                  <a:pt x="4591" y="5521"/>
                </a:moveTo>
                <a:lnTo>
                  <a:pt x="4591" y="6948"/>
                </a:lnTo>
                <a:lnTo>
                  <a:pt x="3878" y="6917"/>
                </a:lnTo>
                <a:lnTo>
                  <a:pt x="3878" y="5521"/>
                </a:lnTo>
                <a:close/>
                <a:moveTo>
                  <a:pt x="3444" y="9399"/>
                </a:moveTo>
                <a:lnTo>
                  <a:pt x="3444" y="9833"/>
                </a:lnTo>
                <a:lnTo>
                  <a:pt x="2761" y="9833"/>
                </a:lnTo>
                <a:lnTo>
                  <a:pt x="2761" y="9399"/>
                </a:lnTo>
                <a:close/>
                <a:moveTo>
                  <a:pt x="5677" y="9399"/>
                </a:moveTo>
                <a:lnTo>
                  <a:pt x="5677" y="9864"/>
                </a:lnTo>
                <a:lnTo>
                  <a:pt x="4995" y="9864"/>
                </a:lnTo>
                <a:lnTo>
                  <a:pt x="4995" y="9399"/>
                </a:lnTo>
                <a:close/>
                <a:moveTo>
                  <a:pt x="6825" y="9864"/>
                </a:moveTo>
                <a:lnTo>
                  <a:pt x="6825" y="10298"/>
                </a:lnTo>
                <a:lnTo>
                  <a:pt x="6142" y="10298"/>
                </a:lnTo>
                <a:lnTo>
                  <a:pt x="6142" y="9864"/>
                </a:lnTo>
                <a:close/>
                <a:moveTo>
                  <a:pt x="4560" y="9926"/>
                </a:moveTo>
                <a:lnTo>
                  <a:pt x="4560" y="10484"/>
                </a:lnTo>
                <a:lnTo>
                  <a:pt x="3878" y="10484"/>
                </a:lnTo>
                <a:lnTo>
                  <a:pt x="3878" y="9926"/>
                </a:lnTo>
                <a:close/>
                <a:moveTo>
                  <a:pt x="7941" y="10484"/>
                </a:moveTo>
                <a:lnTo>
                  <a:pt x="7941" y="10950"/>
                </a:lnTo>
                <a:lnTo>
                  <a:pt x="7259" y="10950"/>
                </a:lnTo>
                <a:lnTo>
                  <a:pt x="7259" y="10484"/>
                </a:lnTo>
                <a:close/>
                <a:moveTo>
                  <a:pt x="3475" y="10236"/>
                </a:moveTo>
                <a:lnTo>
                  <a:pt x="3475" y="12097"/>
                </a:lnTo>
                <a:lnTo>
                  <a:pt x="2761" y="12097"/>
                </a:lnTo>
                <a:lnTo>
                  <a:pt x="2761" y="10236"/>
                </a:lnTo>
                <a:close/>
                <a:moveTo>
                  <a:pt x="4591" y="10857"/>
                </a:moveTo>
                <a:lnTo>
                  <a:pt x="4591" y="12097"/>
                </a:lnTo>
                <a:lnTo>
                  <a:pt x="3878" y="12097"/>
                </a:lnTo>
                <a:lnTo>
                  <a:pt x="3878" y="10857"/>
                </a:lnTo>
                <a:close/>
                <a:moveTo>
                  <a:pt x="5708" y="10267"/>
                </a:moveTo>
                <a:lnTo>
                  <a:pt x="5708" y="12097"/>
                </a:lnTo>
                <a:lnTo>
                  <a:pt x="4995" y="12097"/>
                </a:lnTo>
                <a:lnTo>
                  <a:pt x="4995" y="10267"/>
                </a:lnTo>
                <a:close/>
                <a:moveTo>
                  <a:pt x="6825" y="10702"/>
                </a:moveTo>
                <a:lnTo>
                  <a:pt x="6825" y="12097"/>
                </a:lnTo>
                <a:lnTo>
                  <a:pt x="6111" y="12097"/>
                </a:lnTo>
                <a:lnTo>
                  <a:pt x="6111" y="10702"/>
                </a:lnTo>
                <a:close/>
                <a:moveTo>
                  <a:pt x="7941" y="11353"/>
                </a:moveTo>
                <a:lnTo>
                  <a:pt x="7941" y="12097"/>
                </a:lnTo>
                <a:lnTo>
                  <a:pt x="7259" y="12097"/>
                </a:lnTo>
                <a:lnTo>
                  <a:pt x="7259" y="11353"/>
                </a:lnTo>
                <a:close/>
                <a:moveTo>
                  <a:pt x="9182" y="7352"/>
                </a:moveTo>
                <a:lnTo>
                  <a:pt x="9182" y="7910"/>
                </a:lnTo>
                <a:lnTo>
                  <a:pt x="6484" y="7910"/>
                </a:lnTo>
                <a:cubicBezTo>
                  <a:pt x="6204" y="7910"/>
                  <a:pt x="6204" y="8313"/>
                  <a:pt x="6484" y="8313"/>
                </a:cubicBezTo>
                <a:lnTo>
                  <a:pt x="9182" y="8313"/>
                </a:lnTo>
                <a:lnTo>
                  <a:pt x="9182" y="12128"/>
                </a:lnTo>
                <a:lnTo>
                  <a:pt x="8345" y="12128"/>
                </a:lnTo>
                <a:lnTo>
                  <a:pt x="8345" y="10484"/>
                </a:lnTo>
                <a:cubicBezTo>
                  <a:pt x="8345" y="10236"/>
                  <a:pt x="8159" y="10050"/>
                  <a:pt x="7941" y="10050"/>
                </a:cubicBezTo>
                <a:lnTo>
                  <a:pt x="7228" y="10050"/>
                </a:lnTo>
                <a:lnTo>
                  <a:pt x="7228" y="9864"/>
                </a:lnTo>
                <a:cubicBezTo>
                  <a:pt x="7228" y="9616"/>
                  <a:pt x="7042" y="9430"/>
                  <a:pt x="6825" y="9430"/>
                </a:cubicBezTo>
                <a:lnTo>
                  <a:pt x="6111" y="9430"/>
                </a:lnTo>
                <a:lnTo>
                  <a:pt x="6111" y="9399"/>
                </a:lnTo>
                <a:cubicBezTo>
                  <a:pt x="6111" y="9151"/>
                  <a:pt x="5925" y="8965"/>
                  <a:pt x="5708" y="8965"/>
                </a:cubicBezTo>
                <a:lnTo>
                  <a:pt x="5026" y="8965"/>
                </a:lnTo>
                <a:cubicBezTo>
                  <a:pt x="4778" y="8965"/>
                  <a:pt x="4591" y="9151"/>
                  <a:pt x="4591" y="9399"/>
                </a:cubicBezTo>
                <a:lnTo>
                  <a:pt x="4591" y="9523"/>
                </a:lnTo>
                <a:lnTo>
                  <a:pt x="3878" y="9523"/>
                </a:lnTo>
                <a:lnTo>
                  <a:pt x="3878" y="9399"/>
                </a:lnTo>
                <a:cubicBezTo>
                  <a:pt x="3878" y="9151"/>
                  <a:pt x="3692" y="8965"/>
                  <a:pt x="3475" y="8965"/>
                </a:cubicBezTo>
                <a:lnTo>
                  <a:pt x="2761" y="8965"/>
                </a:lnTo>
                <a:cubicBezTo>
                  <a:pt x="2544" y="8965"/>
                  <a:pt x="2358" y="9151"/>
                  <a:pt x="2389" y="9399"/>
                </a:cubicBezTo>
                <a:lnTo>
                  <a:pt x="2389" y="12128"/>
                </a:lnTo>
                <a:lnTo>
                  <a:pt x="1520" y="12128"/>
                </a:lnTo>
                <a:lnTo>
                  <a:pt x="1520" y="8313"/>
                </a:lnTo>
                <a:lnTo>
                  <a:pt x="5677" y="8313"/>
                </a:lnTo>
                <a:cubicBezTo>
                  <a:pt x="5925" y="8313"/>
                  <a:pt x="5925" y="7910"/>
                  <a:pt x="5677" y="7910"/>
                </a:cubicBezTo>
                <a:lnTo>
                  <a:pt x="1489" y="7910"/>
                </a:lnTo>
                <a:lnTo>
                  <a:pt x="1489" y="7352"/>
                </a:lnTo>
                <a:close/>
                <a:moveTo>
                  <a:pt x="10051" y="12563"/>
                </a:moveTo>
                <a:lnTo>
                  <a:pt x="10051" y="13338"/>
                </a:lnTo>
                <a:cubicBezTo>
                  <a:pt x="10051" y="13462"/>
                  <a:pt x="9958" y="13586"/>
                  <a:pt x="9803" y="13586"/>
                </a:cubicBezTo>
                <a:lnTo>
                  <a:pt x="652" y="13586"/>
                </a:lnTo>
                <a:cubicBezTo>
                  <a:pt x="528" y="13586"/>
                  <a:pt x="404" y="13462"/>
                  <a:pt x="404" y="13338"/>
                </a:cubicBezTo>
                <a:lnTo>
                  <a:pt x="404" y="12563"/>
                </a:lnTo>
                <a:close/>
                <a:moveTo>
                  <a:pt x="652" y="0"/>
                </a:moveTo>
                <a:cubicBezTo>
                  <a:pt x="311" y="0"/>
                  <a:pt x="1" y="279"/>
                  <a:pt x="1" y="651"/>
                </a:cubicBezTo>
                <a:lnTo>
                  <a:pt x="1" y="3350"/>
                </a:lnTo>
                <a:cubicBezTo>
                  <a:pt x="1" y="3490"/>
                  <a:pt x="109" y="3559"/>
                  <a:pt x="214" y="3559"/>
                </a:cubicBezTo>
                <a:cubicBezTo>
                  <a:pt x="318" y="3559"/>
                  <a:pt x="419" y="3490"/>
                  <a:pt x="404" y="3350"/>
                </a:cubicBezTo>
                <a:lnTo>
                  <a:pt x="404" y="1830"/>
                </a:lnTo>
                <a:lnTo>
                  <a:pt x="10051" y="1830"/>
                </a:lnTo>
                <a:lnTo>
                  <a:pt x="10051" y="12128"/>
                </a:lnTo>
                <a:lnTo>
                  <a:pt x="9586" y="12128"/>
                </a:lnTo>
                <a:lnTo>
                  <a:pt x="9586" y="3164"/>
                </a:lnTo>
                <a:cubicBezTo>
                  <a:pt x="9586" y="2932"/>
                  <a:pt x="9395" y="2727"/>
                  <a:pt x="9168" y="2727"/>
                </a:cubicBezTo>
                <a:cubicBezTo>
                  <a:pt x="9152" y="2727"/>
                  <a:pt x="9136" y="2728"/>
                  <a:pt x="9120" y="2730"/>
                </a:cubicBezTo>
                <a:lnTo>
                  <a:pt x="1552" y="2730"/>
                </a:lnTo>
                <a:cubicBezTo>
                  <a:pt x="1272" y="2730"/>
                  <a:pt x="1086" y="2916"/>
                  <a:pt x="1086" y="3164"/>
                </a:cubicBezTo>
                <a:lnTo>
                  <a:pt x="1086" y="12128"/>
                </a:lnTo>
                <a:lnTo>
                  <a:pt x="435" y="12128"/>
                </a:lnTo>
                <a:lnTo>
                  <a:pt x="435" y="4157"/>
                </a:lnTo>
                <a:cubicBezTo>
                  <a:pt x="435" y="4017"/>
                  <a:pt x="334" y="3947"/>
                  <a:pt x="233" y="3947"/>
                </a:cubicBezTo>
                <a:cubicBezTo>
                  <a:pt x="132" y="3947"/>
                  <a:pt x="32" y="4017"/>
                  <a:pt x="32" y="4157"/>
                </a:cubicBezTo>
                <a:lnTo>
                  <a:pt x="32" y="13307"/>
                </a:lnTo>
                <a:cubicBezTo>
                  <a:pt x="32" y="13648"/>
                  <a:pt x="311" y="13959"/>
                  <a:pt x="652" y="13959"/>
                </a:cubicBezTo>
                <a:lnTo>
                  <a:pt x="9803" y="13959"/>
                </a:lnTo>
                <a:cubicBezTo>
                  <a:pt x="10175" y="13959"/>
                  <a:pt x="10454" y="13679"/>
                  <a:pt x="10454" y="13307"/>
                </a:cubicBezTo>
                <a:lnTo>
                  <a:pt x="10454" y="651"/>
                </a:lnTo>
                <a:cubicBezTo>
                  <a:pt x="10454" y="279"/>
                  <a:pt x="10175" y="0"/>
                  <a:pt x="9803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066" name="Google Shape;13066;p24"/>
          <p:cNvGrpSpPr/>
          <p:nvPr/>
        </p:nvGrpSpPr>
        <p:grpSpPr>
          <a:xfrm>
            <a:off x="4725851" y="3468104"/>
            <a:ext cx="348225" cy="286225"/>
            <a:chOff x="2444000" y="3698925"/>
            <a:chExt cx="348225" cy="286225"/>
          </a:xfrm>
        </p:grpSpPr>
        <p:sp>
          <p:nvSpPr>
            <p:cNvPr id="13067" name="Google Shape;13067;p24"/>
            <p:cNvSpPr/>
            <p:nvPr/>
          </p:nvSpPr>
          <p:spPr>
            <a:xfrm>
              <a:off x="2444000" y="3698925"/>
              <a:ext cx="348225" cy="286225"/>
            </a:xfrm>
            <a:custGeom>
              <a:avLst/>
              <a:gdLst/>
              <a:ahLst/>
              <a:cxnLst/>
              <a:rect l="l" t="t" r="r" b="b"/>
              <a:pathLst>
                <a:path w="13929" h="11449" extrusionOk="0">
                  <a:moveTo>
                    <a:pt x="9989" y="1428"/>
                  </a:moveTo>
                  <a:lnTo>
                    <a:pt x="9989" y="7476"/>
                  </a:lnTo>
                  <a:lnTo>
                    <a:pt x="4933" y="7476"/>
                  </a:lnTo>
                  <a:lnTo>
                    <a:pt x="4933" y="1428"/>
                  </a:lnTo>
                  <a:close/>
                  <a:moveTo>
                    <a:pt x="13231" y="431"/>
                  </a:moveTo>
                  <a:cubicBezTo>
                    <a:pt x="13396" y="431"/>
                    <a:pt x="13525" y="575"/>
                    <a:pt x="13525" y="745"/>
                  </a:cubicBezTo>
                  <a:lnTo>
                    <a:pt x="13525" y="7476"/>
                  </a:lnTo>
                  <a:lnTo>
                    <a:pt x="10423" y="7476"/>
                  </a:lnTo>
                  <a:lnTo>
                    <a:pt x="10423" y="1459"/>
                  </a:lnTo>
                  <a:cubicBezTo>
                    <a:pt x="10423" y="1210"/>
                    <a:pt x="10206" y="1024"/>
                    <a:pt x="9989" y="1024"/>
                  </a:cubicBezTo>
                  <a:lnTo>
                    <a:pt x="3971" y="1024"/>
                  </a:lnTo>
                  <a:cubicBezTo>
                    <a:pt x="3723" y="1024"/>
                    <a:pt x="3537" y="1210"/>
                    <a:pt x="3537" y="1459"/>
                  </a:cubicBezTo>
                  <a:lnTo>
                    <a:pt x="3537" y="4374"/>
                  </a:lnTo>
                  <a:cubicBezTo>
                    <a:pt x="3537" y="4498"/>
                    <a:pt x="3638" y="4561"/>
                    <a:pt x="3739" y="4561"/>
                  </a:cubicBezTo>
                  <a:cubicBezTo>
                    <a:pt x="3839" y="4561"/>
                    <a:pt x="3940" y="4498"/>
                    <a:pt x="3940" y="4374"/>
                  </a:cubicBezTo>
                  <a:lnTo>
                    <a:pt x="3940" y="1459"/>
                  </a:lnTo>
                  <a:lnTo>
                    <a:pt x="4561" y="1459"/>
                  </a:lnTo>
                  <a:lnTo>
                    <a:pt x="4561" y="7507"/>
                  </a:lnTo>
                  <a:lnTo>
                    <a:pt x="3940" y="7507"/>
                  </a:lnTo>
                  <a:lnTo>
                    <a:pt x="3940" y="5181"/>
                  </a:lnTo>
                  <a:cubicBezTo>
                    <a:pt x="3940" y="5041"/>
                    <a:pt x="3839" y="4972"/>
                    <a:pt x="3739" y="4972"/>
                  </a:cubicBezTo>
                  <a:cubicBezTo>
                    <a:pt x="3638" y="4972"/>
                    <a:pt x="3537" y="5041"/>
                    <a:pt x="3537" y="5181"/>
                  </a:cubicBezTo>
                  <a:lnTo>
                    <a:pt x="3537" y="7507"/>
                  </a:lnTo>
                  <a:lnTo>
                    <a:pt x="404" y="7507"/>
                  </a:lnTo>
                  <a:lnTo>
                    <a:pt x="404" y="745"/>
                  </a:lnTo>
                  <a:cubicBezTo>
                    <a:pt x="404" y="575"/>
                    <a:pt x="507" y="431"/>
                    <a:pt x="691" y="431"/>
                  </a:cubicBezTo>
                  <a:cubicBezTo>
                    <a:pt x="708" y="431"/>
                    <a:pt x="726" y="432"/>
                    <a:pt x="745" y="435"/>
                  </a:cubicBezTo>
                  <a:lnTo>
                    <a:pt x="13184" y="435"/>
                  </a:lnTo>
                  <a:cubicBezTo>
                    <a:pt x="13200" y="432"/>
                    <a:pt x="13216" y="431"/>
                    <a:pt x="13231" y="431"/>
                  </a:cubicBezTo>
                  <a:close/>
                  <a:moveTo>
                    <a:pt x="8252" y="9462"/>
                  </a:moveTo>
                  <a:lnTo>
                    <a:pt x="8469" y="11043"/>
                  </a:lnTo>
                  <a:lnTo>
                    <a:pt x="5460" y="11043"/>
                  </a:lnTo>
                  <a:lnTo>
                    <a:pt x="5677" y="9462"/>
                  </a:lnTo>
                  <a:close/>
                  <a:moveTo>
                    <a:pt x="745" y="1"/>
                  </a:moveTo>
                  <a:cubicBezTo>
                    <a:pt x="311" y="1"/>
                    <a:pt x="1" y="342"/>
                    <a:pt x="1" y="745"/>
                  </a:cubicBezTo>
                  <a:lnTo>
                    <a:pt x="1" y="8717"/>
                  </a:lnTo>
                  <a:cubicBezTo>
                    <a:pt x="1" y="9120"/>
                    <a:pt x="311" y="9462"/>
                    <a:pt x="745" y="9462"/>
                  </a:cubicBezTo>
                  <a:lnTo>
                    <a:pt x="5274" y="9462"/>
                  </a:lnTo>
                  <a:lnTo>
                    <a:pt x="5057" y="11043"/>
                  </a:lnTo>
                  <a:lnTo>
                    <a:pt x="4374" y="11043"/>
                  </a:lnTo>
                  <a:cubicBezTo>
                    <a:pt x="4367" y="11042"/>
                    <a:pt x="4361" y="11042"/>
                    <a:pt x="4354" y="11042"/>
                  </a:cubicBezTo>
                  <a:cubicBezTo>
                    <a:pt x="4164" y="11042"/>
                    <a:pt x="4164" y="11448"/>
                    <a:pt x="4354" y="11448"/>
                  </a:cubicBezTo>
                  <a:cubicBezTo>
                    <a:pt x="4361" y="11448"/>
                    <a:pt x="4367" y="11448"/>
                    <a:pt x="4374" y="11447"/>
                  </a:cubicBezTo>
                  <a:lnTo>
                    <a:pt x="9555" y="11447"/>
                  </a:lnTo>
                  <a:cubicBezTo>
                    <a:pt x="9562" y="11448"/>
                    <a:pt x="9568" y="11448"/>
                    <a:pt x="9575" y="11448"/>
                  </a:cubicBezTo>
                  <a:cubicBezTo>
                    <a:pt x="9765" y="11448"/>
                    <a:pt x="9765" y="11042"/>
                    <a:pt x="9575" y="11042"/>
                  </a:cubicBezTo>
                  <a:cubicBezTo>
                    <a:pt x="9568" y="11042"/>
                    <a:pt x="9562" y="11042"/>
                    <a:pt x="9555" y="11043"/>
                  </a:cubicBezTo>
                  <a:lnTo>
                    <a:pt x="8872" y="11043"/>
                  </a:lnTo>
                  <a:lnTo>
                    <a:pt x="8655" y="9462"/>
                  </a:lnTo>
                  <a:lnTo>
                    <a:pt x="10733" y="9462"/>
                  </a:lnTo>
                  <a:cubicBezTo>
                    <a:pt x="10740" y="9462"/>
                    <a:pt x="10746" y="9463"/>
                    <a:pt x="10753" y="9463"/>
                  </a:cubicBezTo>
                  <a:cubicBezTo>
                    <a:pt x="10944" y="9463"/>
                    <a:pt x="10944" y="9026"/>
                    <a:pt x="10753" y="9026"/>
                  </a:cubicBezTo>
                  <a:cubicBezTo>
                    <a:pt x="10746" y="9026"/>
                    <a:pt x="10740" y="9026"/>
                    <a:pt x="10733" y="9027"/>
                  </a:cubicBezTo>
                  <a:lnTo>
                    <a:pt x="745" y="9027"/>
                  </a:lnTo>
                  <a:cubicBezTo>
                    <a:pt x="729" y="9030"/>
                    <a:pt x="713" y="9031"/>
                    <a:pt x="698" y="9031"/>
                  </a:cubicBezTo>
                  <a:cubicBezTo>
                    <a:pt x="533" y="9031"/>
                    <a:pt x="404" y="8887"/>
                    <a:pt x="404" y="8717"/>
                  </a:cubicBezTo>
                  <a:lnTo>
                    <a:pt x="404" y="7911"/>
                  </a:lnTo>
                  <a:lnTo>
                    <a:pt x="13556" y="7911"/>
                  </a:lnTo>
                  <a:lnTo>
                    <a:pt x="13556" y="8717"/>
                  </a:lnTo>
                  <a:cubicBezTo>
                    <a:pt x="13528" y="8887"/>
                    <a:pt x="13422" y="9031"/>
                    <a:pt x="13262" y="9031"/>
                  </a:cubicBezTo>
                  <a:cubicBezTo>
                    <a:pt x="13247" y="9031"/>
                    <a:pt x="13231" y="9030"/>
                    <a:pt x="13215" y="9027"/>
                  </a:cubicBezTo>
                  <a:lnTo>
                    <a:pt x="11540" y="9027"/>
                  </a:lnTo>
                  <a:cubicBezTo>
                    <a:pt x="11533" y="9026"/>
                    <a:pt x="11527" y="9026"/>
                    <a:pt x="11521" y="9026"/>
                  </a:cubicBezTo>
                  <a:cubicBezTo>
                    <a:pt x="11329" y="9026"/>
                    <a:pt x="11329" y="9463"/>
                    <a:pt x="11521" y="9463"/>
                  </a:cubicBezTo>
                  <a:cubicBezTo>
                    <a:pt x="11527" y="9463"/>
                    <a:pt x="11533" y="9462"/>
                    <a:pt x="11540" y="9462"/>
                  </a:cubicBezTo>
                  <a:lnTo>
                    <a:pt x="13184" y="9462"/>
                  </a:lnTo>
                  <a:cubicBezTo>
                    <a:pt x="13587" y="9462"/>
                    <a:pt x="13928" y="9120"/>
                    <a:pt x="13928" y="8717"/>
                  </a:cubicBezTo>
                  <a:lnTo>
                    <a:pt x="13928" y="745"/>
                  </a:lnTo>
                  <a:cubicBezTo>
                    <a:pt x="13928" y="342"/>
                    <a:pt x="13587" y="1"/>
                    <a:pt x="131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8" name="Google Shape;13068;p24"/>
            <p:cNvSpPr/>
            <p:nvPr/>
          </p:nvSpPr>
          <p:spPr>
            <a:xfrm>
              <a:off x="2596000" y="3786550"/>
              <a:ext cx="51200" cy="59175"/>
            </a:xfrm>
            <a:custGeom>
              <a:avLst/>
              <a:gdLst/>
              <a:ahLst/>
              <a:cxnLst/>
              <a:rect l="l" t="t" r="r" b="b"/>
              <a:pathLst>
                <a:path w="2048" h="2367" extrusionOk="0">
                  <a:moveTo>
                    <a:pt x="1024" y="683"/>
                  </a:moveTo>
                  <a:lnTo>
                    <a:pt x="1334" y="1459"/>
                  </a:lnTo>
                  <a:lnTo>
                    <a:pt x="714" y="1459"/>
                  </a:lnTo>
                  <a:lnTo>
                    <a:pt x="1024" y="683"/>
                  </a:lnTo>
                  <a:close/>
                  <a:moveTo>
                    <a:pt x="1024" y="1"/>
                  </a:moveTo>
                  <a:cubicBezTo>
                    <a:pt x="931" y="1"/>
                    <a:pt x="838" y="63"/>
                    <a:pt x="807" y="156"/>
                  </a:cubicBezTo>
                  <a:lnTo>
                    <a:pt x="63" y="2110"/>
                  </a:lnTo>
                  <a:cubicBezTo>
                    <a:pt x="0" y="2203"/>
                    <a:pt x="63" y="2327"/>
                    <a:pt x="187" y="2358"/>
                  </a:cubicBezTo>
                  <a:lnTo>
                    <a:pt x="156" y="2358"/>
                  </a:lnTo>
                  <a:cubicBezTo>
                    <a:pt x="178" y="2364"/>
                    <a:pt x="200" y="2366"/>
                    <a:pt x="221" y="2366"/>
                  </a:cubicBezTo>
                  <a:cubicBezTo>
                    <a:pt x="321" y="2366"/>
                    <a:pt x="409" y="2311"/>
                    <a:pt x="435" y="2234"/>
                  </a:cubicBezTo>
                  <a:lnTo>
                    <a:pt x="559" y="1893"/>
                  </a:lnTo>
                  <a:lnTo>
                    <a:pt x="1489" y="1893"/>
                  </a:lnTo>
                  <a:lnTo>
                    <a:pt x="1613" y="2234"/>
                  </a:lnTo>
                  <a:cubicBezTo>
                    <a:pt x="1644" y="2296"/>
                    <a:pt x="1707" y="2358"/>
                    <a:pt x="1800" y="2358"/>
                  </a:cubicBezTo>
                  <a:lnTo>
                    <a:pt x="1862" y="2358"/>
                  </a:lnTo>
                  <a:cubicBezTo>
                    <a:pt x="1986" y="2327"/>
                    <a:pt x="2048" y="2203"/>
                    <a:pt x="1986" y="2110"/>
                  </a:cubicBezTo>
                  <a:lnTo>
                    <a:pt x="1272" y="156"/>
                  </a:lnTo>
                  <a:cubicBezTo>
                    <a:pt x="1210" y="63"/>
                    <a:pt x="1117" y="1"/>
                    <a:pt x="1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69" name="Google Shape;13069;p24"/>
            <p:cNvSpPr/>
            <p:nvPr/>
          </p:nvSpPr>
          <p:spPr>
            <a:xfrm>
              <a:off x="2641750" y="3774925"/>
              <a:ext cx="34925" cy="31825"/>
            </a:xfrm>
            <a:custGeom>
              <a:avLst/>
              <a:gdLst/>
              <a:ahLst/>
              <a:cxnLst/>
              <a:rect l="l" t="t" r="r" b="b"/>
              <a:pathLst>
                <a:path w="1397" h="1273" extrusionOk="0">
                  <a:moveTo>
                    <a:pt x="714" y="1"/>
                  </a:moveTo>
                  <a:cubicBezTo>
                    <a:pt x="590" y="1"/>
                    <a:pt x="497" y="94"/>
                    <a:pt x="497" y="218"/>
                  </a:cubicBezTo>
                  <a:lnTo>
                    <a:pt x="497" y="435"/>
                  </a:lnTo>
                  <a:lnTo>
                    <a:pt x="280" y="435"/>
                  </a:lnTo>
                  <a:cubicBezTo>
                    <a:pt x="1" y="435"/>
                    <a:pt x="1" y="838"/>
                    <a:pt x="280" y="838"/>
                  </a:cubicBezTo>
                  <a:lnTo>
                    <a:pt x="497" y="838"/>
                  </a:lnTo>
                  <a:lnTo>
                    <a:pt x="497" y="1086"/>
                  </a:lnTo>
                  <a:cubicBezTo>
                    <a:pt x="497" y="1179"/>
                    <a:pt x="590" y="1272"/>
                    <a:pt x="714" y="1272"/>
                  </a:cubicBezTo>
                  <a:cubicBezTo>
                    <a:pt x="807" y="1272"/>
                    <a:pt x="900" y="1179"/>
                    <a:pt x="900" y="1086"/>
                  </a:cubicBezTo>
                  <a:lnTo>
                    <a:pt x="900" y="838"/>
                  </a:lnTo>
                  <a:lnTo>
                    <a:pt x="1148" y="838"/>
                  </a:lnTo>
                  <a:cubicBezTo>
                    <a:pt x="1396" y="838"/>
                    <a:pt x="1396" y="435"/>
                    <a:pt x="1148" y="435"/>
                  </a:cubicBezTo>
                  <a:lnTo>
                    <a:pt x="900" y="435"/>
                  </a:lnTo>
                  <a:lnTo>
                    <a:pt x="900" y="218"/>
                  </a:lnTo>
                  <a:cubicBezTo>
                    <a:pt x="900" y="94"/>
                    <a:pt x="807" y="1"/>
                    <a:pt x="7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70" name="Google Shape;13070;p24"/>
          <p:cNvGrpSpPr/>
          <p:nvPr/>
        </p:nvGrpSpPr>
        <p:grpSpPr>
          <a:xfrm>
            <a:off x="4009026" y="3436716"/>
            <a:ext cx="318750" cy="349000"/>
            <a:chOff x="7735125" y="2492275"/>
            <a:chExt cx="318750" cy="349000"/>
          </a:xfrm>
        </p:grpSpPr>
        <p:sp>
          <p:nvSpPr>
            <p:cNvPr id="13071" name="Google Shape;13071;p24"/>
            <p:cNvSpPr/>
            <p:nvPr/>
          </p:nvSpPr>
          <p:spPr>
            <a:xfrm>
              <a:off x="7880625" y="2613025"/>
              <a:ext cx="83300" cy="77550"/>
            </a:xfrm>
            <a:custGeom>
              <a:avLst/>
              <a:gdLst/>
              <a:ahLst/>
              <a:cxnLst/>
              <a:rect l="l" t="t" r="r" b="b"/>
              <a:pathLst>
                <a:path w="3332" h="3102" extrusionOk="0">
                  <a:moveTo>
                    <a:pt x="1613" y="422"/>
                  </a:moveTo>
                  <a:cubicBezTo>
                    <a:pt x="1875" y="422"/>
                    <a:pt x="2142" y="515"/>
                    <a:pt x="2370" y="723"/>
                  </a:cubicBezTo>
                  <a:cubicBezTo>
                    <a:pt x="2835" y="1127"/>
                    <a:pt x="2866" y="1871"/>
                    <a:pt x="2463" y="2336"/>
                  </a:cubicBezTo>
                  <a:cubicBezTo>
                    <a:pt x="2221" y="2578"/>
                    <a:pt x="1922" y="2688"/>
                    <a:pt x="1631" y="2688"/>
                  </a:cubicBezTo>
                  <a:cubicBezTo>
                    <a:pt x="1061" y="2688"/>
                    <a:pt x="518" y="2269"/>
                    <a:pt x="477" y="1592"/>
                  </a:cubicBezTo>
                  <a:cubicBezTo>
                    <a:pt x="456" y="902"/>
                    <a:pt x="1018" y="422"/>
                    <a:pt x="1613" y="422"/>
                  </a:cubicBezTo>
                  <a:close/>
                  <a:moveTo>
                    <a:pt x="1600" y="0"/>
                  </a:moveTo>
                  <a:cubicBezTo>
                    <a:pt x="778" y="0"/>
                    <a:pt x="0" y="655"/>
                    <a:pt x="43" y="1623"/>
                  </a:cubicBezTo>
                  <a:cubicBezTo>
                    <a:pt x="84" y="2534"/>
                    <a:pt x="824" y="3101"/>
                    <a:pt x="1592" y="3101"/>
                  </a:cubicBezTo>
                  <a:cubicBezTo>
                    <a:pt x="2001" y="3101"/>
                    <a:pt x="2418" y="2940"/>
                    <a:pt x="2742" y="2585"/>
                  </a:cubicBezTo>
                  <a:cubicBezTo>
                    <a:pt x="3331" y="1964"/>
                    <a:pt x="3269" y="1003"/>
                    <a:pt x="2649" y="413"/>
                  </a:cubicBezTo>
                  <a:cubicBezTo>
                    <a:pt x="2335" y="128"/>
                    <a:pt x="1963" y="0"/>
                    <a:pt x="16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2" name="Google Shape;13072;p24"/>
            <p:cNvSpPr/>
            <p:nvPr/>
          </p:nvSpPr>
          <p:spPr>
            <a:xfrm>
              <a:off x="7735125" y="2492275"/>
              <a:ext cx="318750" cy="349000"/>
            </a:xfrm>
            <a:custGeom>
              <a:avLst/>
              <a:gdLst/>
              <a:ahLst/>
              <a:cxnLst/>
              <a:rect l="l" t="t" r="r" b="b"/>
              <a:pathLst>
                <a:path w="12750" h="13960" extrusionOk="0">
                  <a:moveTo>
                    <a:pt x="9803" y="404"/>
                  </a:moveTo>
                  <a:cubicBezTo>
                    <a:pt x="9927" y="404"/>
                    <a:pt x="10051" y="497"/>
                    <a:pt x="10051" y="652"/>
                  </a:cubicBezTo>
                  <a:lnTo>
                    <a:pt x="10051" y="1428"/>
                  </a:lnTo>
                  <a:lnTo>
                    <a:pt x="404" y="1428"/>
                  </a:lnTo>
                  <a:lnTo>
                    <a:pt x="404" y="652"/>
                  </a:lnTo>
                  <a:cubicBezTo>
                    <a:pt x="404" y="528"/>
                    <a:pt x="528" y="404"/>
                    <a:pt x="652" y="404"/>
                  </a:cubicBezTo>
                  <a:close/>
                  <a:moveTo>
                    <a:pt x="7445" y="4437"/>
                  </a:moveTo>
                  <a:cubicBezTo>
                    <a:pt x="7910" y="4437"/>
                    <a:pt x="8376" y="4623"/>
                    <a:pt x="8748" y="4964"/>
                  </a:cubicBezTo>
                  <a:cubicBezTo>
                    <a:pt x="9523" y="5677"/>
                    <a:pt x="9554" y="6887"/>
                    <a:pt x="8872" y="7663"/>
                  </a:cubicBezTo>
                  <a:lnTo>
                    <a:pt x="8872" y="7694"/>
                  </a:lnTo>
                  <a:cubicBezTo>
                    <a:pt x="8477" y="8106"/>
                    <a:pt x="7950" y="8316"/>
                    <a:pt x="7427" y="8316"/>
                  </a:cubicBezTo>
                  <a:cubicBezTo>
                    <a:pt x="6965" y="8316"/>
                    <a:pt x="6506" y="8152"/>
                    <a:pt x="6142" y="7818"/>
                  </a:cubicBezTo>
                  <a:cubicBezTo>
                    <a:pt x="4840" y="6639"/>
                    <a:pt x="5677" y="4468"/>
                    <a:pt x="7445" y="4437"/>
                  </a:cubicBezTo>
                  <a:close/>
                  <a:moveTo>
                    <a:pt x="9275" y="7849"/>
                  </a:moveTo>
                  <a:lnTo>
                    <a:pt x="9896" y="8407"/>
                  </a:lnTo>
                  <a:lnTo>
                    <a:pt x="9648" y="8655"/>
                  </a:lnTo>
                  <a:lnTo>
                    <a:pt x="9027" y="8097"/>
                  </a:lnTo>
                  <a:lnTo>
                    <a:pt x="9151" y="7973"/>
                  </a:lnTo>
                  <a:lnTo>
                    <a:pt x="9275" y="7849"/>
                  </a:lnTo>
                  <a:close/>
                  <a:moveTo>
                    <a:pt x="10268" y="8593"/>
                  </a:moveTo>
                  <a:lnTo>
                    <a:pt x="12222" y="10361"/>
                  </a:lnTo>
                  <a:cubicBezTo>
                    <a:pt x="12284" y="10423"/>
                    <a:pt x="12315" y="10516"/>
                    <a:pt x="12315" y="10579"/>
                  </a:cubicBezTo>
                  <a:cubicBezTo>
                    <a:pt x="12315" y="10672"/>
                    <a:pt x="12284" y="10734"/>
                    <a:pt x="12253" y="10796"/>
                  </a:cubicBezTo>
                  <a:cubicBezTo>
                    <a:pt x="12191" y="10858"/>
                    <a:pt x="12098" y="10889"/>
                    <a:pt x="12036" y="10920"/>
                  </a:cubicBezTo>
                  <a:cubicBezTo>
                    <a:pt x="11943" y="10920"/>
                    <a:pt x="11881" y="10889"/>
                    <a:pt x="11819" y="10827"/>
                  </a:cubicBezTo>
                  <a:lnTo>
                    <a:pt x="9865" y="9059"/>
                  </a:lnTo>
                  <a:lnTo>
                    <a:pt x="10268" y="8593"/>
                  </a:lnTo>
                  <a:close/>
                  <a:moveTo>
                    <a:pt x="8686" y="3041"/>
                  </a:moveTo>
                  <a:lnTo>
                    <a:pt x="8686" y="4406"/>
                  </a:lnTo>
                  <a:cubicBezTo>
                    <a:pt x="8280" y="4151"/>
                    <a:pt x="7843" y="4035"/>
                    <a:pt x="7419" y="4035"/>
                  </a:cubicBezTo>
                  <a:cubicBezTo>
                    <a:pt x="6188" y="4035"/>
                    <a:pt x="5057" y="5007"/>
                    <a:pt x="5057" y="6391"/>
                  </a:cubicBezTo>
                  <a:cubicBezTo>
                    <a:pt x="5057" y="7748"/>
                    <a:pt x="6182" y="8729"/>
                    <a:pt x="7408" y="8729"/>
                  </a:cubicBezTo>
                  <a:cubicBezTo>
                    <a:pt x="7836" y="8729"/>
                    <a:pt x="8277" y="8610"/>
                    <a:pt x="8686" y="8345"/>
                  </a:cubicBezTo>
                  <a:lnTo>
                    <a:pt x="8686" y="11013"/>
                  </a:lnTo>
                  <a:lnTo>
                    <a:pt x="1955" y="11013"/>
                  </a:lnTo>
                  <a:lnTo>
                    <a:pt x="1955" y="3041"/>
                  </a:lnTo>
                  <a:close/>
                  <a:moveTo>
                    <a:pt x="9120" y="8717"/>
                  </a:moveTo>
                  <a:lnTo>
                    <a:pt x="9399" y="8966"/>
                  </a:lnTo>
                  <a:cubicBezTo>
                    <a:pt x="9337" y="9059"/>
                    <a:pt x="9368" y="9121"/>
                    <a:pt x="9430" y="9183"/>
                  </a:cubicBezTo>
                  <a:lnTo>
                    <a:pt x="10051" y="9741"/>
                  </a:lnTo>
                  <a:lnTo>
                    <a:pt x="10051" y="11013"/>
                  </a:lnTo>
                  <a:lnTo>
                    <a:pt x="9120" y="11013"/>
                  </a:lnTo>
                  <a:lnTo>
                    <a:pt x="9120" y="8717"/>
                  </a:lnTo>
                  <a:close/>
                  <a:moveTo>
                    <a:pt x="652" y="1"/>
                  </a:moveTo>
                  <a:cubicBezTo>
                    <a:pt x="280" y="1"/>
                    <a:pt x="1" y="280"/>
                    <a:pt x="1" y="652"/>
                  </a:cubicBezTo>
                  <a:lnTo>
                    <a:pt x="1" y="3351"/>
                  </a:lnTo>
                  <a:cubicBezTo>
                    <a:pt x="1" y="3475"/>
                    <a:pt x="94" y="3568"/>
                    <a:pt x="218" y="3568"/>
                  </a:cubicBezTo>
                  <a:cubicBezTo>
                    <a:pt x="311" y="3568"/>
                    <a:pt x="404" y="3475"/>
                    <a:pt x="404" y="3351"/>
                  </a:cubicBezTo>
                  <a:lnTo>
                    <a:pt x="404" y="1831"/>
                  </a:lnTo>
                  <a:lnTo>
                    <a:pt x="10051" y="1831"/>
                  </a:lnTo>
                  <a:lnTo>
                    <a:pt x="10051" y="7973"/>
                  </a:lnTo>
                  <a:lnTo>
                    <a:pt x="9492" y="7477"/>
                  </a:lnTo>
                  <a:cubicBezTo>
                    <a:pt x="9989" y="6577"/>
                    <a:pt x="9834" y="5491"/>
                    <a:pt x="9120" y="4747"/>
                  </a:cubicBezTo>
                  <a:lnTo>
                    <a:pt x="9120" y="3041"/>
                  </a:lnTo>
                  <a:cubicBezTo>
                    <a:pt x="9120" y="2793"/>
                    <a:pt x="8934" y="2607"/>
                    <a:pt x="8686" y="2607"/>
                  </a:cubicBezTo>
                  <a:lnTo>
                    <a:pt x="1955" y="2607"/>
                  </a:lnTo>
                  <a:cubicBezTo>
                    <a:pt x="1738" y="2607"/>
                    <a:pt x="1520" y="2793"/>
                    <a:pt x="1520" y="3041"/>
                  </a:cubicBezTo>
                  <a:lnTo>
                    <a:pt x="1520" y="11013"/>
                  </a:lnTo>
                  <a:lnTo>
                    <a:pt x="404" y="11013"/>
                  </a:lnTo>
                  <a:lnTo>
                    <a:pt x="404" y="4158"/>
                  </a:lnTo>
                  <a:cubicBezTo>
                    <a:pt x="404" y="4033"/>
                    <a:pt x="311" y="3940"/>
                    <a:pt x="218" y="3940"/>
                  </a:cubicBezTo>
                  <a:cubicBezTo>
                    <a:pt x="94" y="3940"/>
                    <a:pt x="1" y="4033"/>
                    <a:pt x="1" y="4158"/>
                  </a:cubicBezTo>
                  <a:lnTo>
                    <a:pt x="1" y="13308"/>
                  </a:lnTo>
                  <a:cubicBezTo>
                    <a:pt x="1" y="13649"/>
                    <a:pt x="280" y="13960"/>
                    <a:pt x="652" y="13960"/>
                  </a:cubicBezTo>
                  <a:lnTo>
                    <a:pt x="7507" y="13960"/>
                  </a:lnTo>
                  <a:cubicBezTo>
                    <a:pt x="7693" y="13898"/>
                    <a:pt x="7693" y="13618"/>
                    <a:pt x="7507" y="13556"/>
                  </a:cubicBezTo>
                  <a:lnTo>
                    <a:pt x="652" y="13556"/>
                  </a:lnTo>
                  <a:cubicBezTo>
                    <a:pt x="528" y="13556"/>
                    <a:pt x="404" y="13463"/>
                    <a:pt x="404" y="13308"/>
                  </a:cubicBezTo>
                  <a:lnTo>
                    <a:pt x="404" y="11385"/>
                  </a:lnTo>
                  <a:lnTo>
                    <a:pt x="10051" y="11385"/>
                  </a:lnTo>
                  <a:lnTo>
                    <a:pt x="10051" y="13308"/>
                  </a:lnTo>
                  <a:cubicBezTo>
                    <a:pt x="10051" y="13432"/>
                    <a:pt x="9927" y="13525"/>
                    <a:pt x="9803" y="13525"/>
                  </a:cubicBezTo>
                  <a:lnTo>
                    <a:pt x="8314" y="13525"/>
                  </a:lnTo>
                  <a:cubicBezTo>
                    <a:pt x="8301" y="13522"/>
                    <a:pt x="8288" y="13520"/>
                    <a:pt x="8276" y="13520"/>
                  </a:cubicBezTo>
                  <a:cubicBezTo>
                    <a:pt x="8083" y="13520"/>
                    <a:pt x="8078" y="13939"/>
                    <a:pt x="8261" y="13939"/>
                  </a:cubicBezTo>
                  <a:cubicBezTo>
                    <a:pt x="8277" y="13939"/>
                    <a:pt x="8295" y="13936"/>
                    <a:pt x="8314" y="13929"/>
                  </a:cubicBezTo>
                  <a:lnTo>
                    <a:pt x="9803" y="13929"/>
                  </a:lnTo>
                  <a:cubicBezTo>
                    <a:pt x="10175" y="13929"/>
                    <a:pt x="10454" y="13649"/>
                    <a:pt x="10454" y="13277"/>
                  </a:cubicBezTo>
                  <a:lnTo>
                    <a:pt x="10454" y="10113"/>
                  </a:lnTo>
                  <a:lnTo>
                    <a:pt x="11540" y="11106"/>
                  </a:lnTo>
                  <a:cubicBezTo>
                    <a:pt x="11664" y="11230"/>
                    <a:pt x="11819" y="11292"/>
                    <a:pt x="12005" y="11292"/>
                  </a:cubicBezTo>
                  <a:lnTo>
                    <a:pt x="12036" y="11292"/>
                  </a:lnTo>
                  <a:cubicBezTo>
                    <a:pt x="12222" y="11292"/>
                    <a:pt x="12408" y="11199"/>
                    <a:pt x="12532" y="11075"/>
                  </a:cubicBezTo>
                  <a:cubicBezTo>
                    <a:pt x="12656" y="10920"/>
                    <a:pt x="12749" y="10734"/>
                    <a:pt x="12718" y="10547"/>
                  </a:cubicBezTo>
                  <a:cubicBezTo>
                    <a:pt x="12718" y="10361"/>
                    <a:pt x="12625" y="10175"/>
                    <a:pt x="12501" y="10051"/>
                  </a:cubicBezTo>
                  <a:lnTo>
                    <a:pt x="10454" y="8190"/>
                  </a:lnTo>
                  <a:lnTo>
                    <a:pt x="10454" y="652"/>
                  </a:lnTo>
                  <a:cubicBezTo>
                    <a:pt x="10454" y="280"/>
                    <a:pt x="10175" y="1"/>
                    <a:pt x="9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3" name="Google Shape;13073;p24"/>
            <p:cNvSpPr/>
            <p:nvPr/>
          </p:nvSpPr>
          <p:spPr>
            <a:xfrm>
              <a:off x="7804150" y="2589225"/>
              <a:ext cx="58175" cy="10100"/>
            </a:xfrm>
            <a:custGeom>
              <a:avLst/>
              <a:gdLst/>
              <a:ahLst/>
              <a:cxnLst/>
              <a:rect l="l" t="t" r="r" b="b"/>
              <a:pathLst>
                <a:path w="2327" h="404" extrusionOk="0">
                  <a:moveTo>
                    <a:pt x="279" y="0"/>
                  </a:moveTo>
                  <a:cubicBezTo>
                    <a:pt x="0" y="0"/>
                    <a:pt x="0" y="404"/>
                    <a:pt x="279" y="404"/>
                  </a:cubicBezTo>
                  <a:lnTo>
                    <a:pt x="2048" y="404"/>
                  </a:lnTo>
                  <a:cubicBezTo>
                    <a:pt x="2327" y="404"/>
                    <a:pt x="2327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4" name="Google Shape;13074;p24"/>
            <p:cNvSpPr/>
            <p:nvPr/>
          </p:nvSpPr>
          <p:spPr>
            <a:xfrm>
              <a:off x="7804150" y="2613250"/>
              <a:ext cx="52750" cy="10125"/>
            </a:xfrm>
            <a:custGeom>
              <a:avLst/>
              <a:gdLst/>
              <a:ahLst/>
              <a:cxnLst/>
              <a:rect l="l" t="t" r="r" b="b"/>
              <a:pathLst>
                <a:path w="2110" h="405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1830" y="404"/>
                  </a:lnTo>
                  <a:cubicBezTo>
                    <a:pt x="2110" y="404"/>
                    <a:pt x="2110" y="1"/>
                    <a:pt x="18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5" name="Google Shape;13075;p24"/>
            <p:cNvSpPr/>
            <p:nvPr/>
          </p:nvSpPr>
          <p:spPr>
            <a:xfrm>
              <a:off x="7805350" y="2637825"/>
              <a:ext cx="44900" cy="9850"/>
            </a:xfrm>
            <a:custGeom>
              <a:avLst/>
              <a:gdLst/>
              <a:ahLst/>
              <a:cxnLst/>
              <a:rect l="l" t="t" r="r" b="b"/>
              <a:pathLst>
                <a:path w="1796" h="394" extrusionOk="0">
                  <a:moveTo>
                    <a:pt x="178" y="0"/>
                  </a:moveTo>
                  <a:cubicBezTo>
                    <a:pt x="1" y="0"/>
                    <a:pt x="1" y="393"/>
                    <a:pt x="178" y="393"/>
                  </a:cubicBezTo>
                  <a:cubicBezTo>
                    <a:pt x="194" y="393"/>
                    <a:pt x="212" y="390"/>
                    <a:pt x="231" y="383"/>
                  </a:cubicBezTo>
                  <a:lnTo>
                    <a:pt x="1565" y="383"/>
                  </a:lnTo>
                  <a:cubicBezTo>
                    <a:pt x="1584" y="390"/>
                    <a:pt x="1602" y="393"/>
                    <a:pt x="1618" y="393"/>
                  </a:cubicBezTo>
                  <a:cubicBezTo>
                    <a:pt x="1796" y="393"/>
                    <a:pt x="1796" y="0"/>
                    <a:pt x="1618" y="0"/>
                  </a:cubicBezTo>
                  <a:cubicBezTo>
                    <a:pt x="1602" y="0"/>
                    <a:pt x="1584" y="3"/>
                    <a:pt x="1565" y="11"/>
                  </a:cubicBezTo>
                  <a:lnTo>
                    <a:pt x="231" y="11"/>
                  </a:lnTo>
                  <a:cubicBezTo>
                    <a:pt x="212" y="3"/>
                    <a:pt x="194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6" name="Google Shape;13076;p24"/>
            <p:cNvSpPr/>
            <p:nvPr/>
          </p:nvSpPr>
          <p:spPr>
            <a:xfrm>
              <a:off x="7804150" y="2662125"/>
              <a:ext cx="47325" cy="10100"/>
            </a:xfrm>
            <a:custGeom>
              <a:avLst/>
              <a:gdLst/>
              <a:ahLst/>
              <a:cxnLst/>
              <a:rect l="l" t="t" r="r" b="b"/>
              <a:pathLst>
                <a:path w="1893" h="404" extrusionOk="0">
                  <a:moveTo>
                    <a:pt x="279" y="0"/>
                  </a:moveTo>
                  <a:cubicBezTo>
                    <a:pt x="0" y="0"/>
                    <a:pt x="0" y="403"/>
                    <a:pt x="279" y="403"/>
                  </a:cubicBezTo>
                  <a:lnTo>
                    <a:pt x="1613" y="403"/>
                  </a:lnTo>
                  <a:cubicBezTo>
                    <a:pt x="1892" y="403"/>
                    <a:pt x="1892" y="0"/>
                    <a:pt x="16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7" name="Google Shape;13077;p24"/>
            <p:cNvSpPr/>
            <p:nvPr/>
          </p:nvSpPr>
          <p:spPr>
            <a:xfrm>
              <a:off x="7805350" y="2686675"/>
              <a:ext cx="52325" cy="10625"/>
            </a:xfrm>
            <a:custGeom>
              <a:avLst/>
              <a:gdLst/>
              <a:ahLst/>
              <a:cxnLst/>
              <a:rect l="l" t="t" r="r" b="b"/>
              <a:pathLst>
                <a:path w="2093" h="425" extrusionOk="0">
                  <a:moveTo>
                    <a:pt x="181" y="1"/>
                  </a:moveTo>
                  <a:cubicBezTo>
                    <a:pt x="0" y="1"/>
                    <a:pt x="0" y="424"/>
                    <a:pt x="181" y="424"/>
                  </a:cubicBezTo>
                  <a:cubicBezTo>
                    <a:pt x="196" y="424"/>
                    <a:pt x="213" y="421"/>
                    <a:pt x="231" y="414"/>
                  </a:cubicBezTo>
                  <a:lnTo>
                    <a:pt x="1906" y="414"/>
                  </a:lnTo>
                  <a:cubicBezTo>
                    <a:pt x="2093" y="352"/>
                    <a:pt x="2093" y="73"/>
                    <a:pt x="1906" y="11"/>
                  </a:cubicBezTo>
                  <a:lnTo>
                    <a:pt x="231" y="11"/>
                  </a:lnTo>
                  <a:cubicBezTo>
                    <a:pt x="213" y="4"/>
                    <a:pt x="196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8" name="Google Shape;13078;p24"/>
            <p:cNvSpPr/>
            <p:nvPr/>
          </p:nvSpPr>
          <p:spPr>
            <a:xfrm>
              <a:off x="7804150" y="2710975"/>
              <a:ext cx="68250" cy="10875"/>
            </a:xfrm>
            <a:custGeom>
              <a:avLst/>
              <a:gdLst/>
              <a:ahLst/>
              <a:cxnLst/>
              <a:rect l="l" t="t" r="r" b="b"/>
              <a:pathLst>
                <a:path w="2730" h="435" extrusionOk="0">
                  <a:moveTo>
                    <a:pt x="279" y="0"/>
                  </a:moveTo>
                  <a:cubicBezTo>
                    <a:pt x="0" y="0"/>
                    <a:pt x="0" y="435"/>
                    <a:pt x="279" y="435"/>
                  </a:cubicBezTo>
                  <a:lnTo>
                    <a:pt x="2451" y="435"/>
                  </a:lnTo>
                  <a:cubicBezTo>
                    <a:pt x="2730" y="435"/>
                    <a:pt x="2730" y="0"/>
                    <a:pt x="2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79" name="Google Shape;13079;p24"/>
            <p:cNvSpPr/>
            <p:nvPr/>
          </p:nvSpPr>
          <p:spPr>
            <a:xfrm>
              <a:off x="7805225" y="2735525"/>
              <a:ext cx="111075" cy="10500"/>
            </a:xfrm>
            <a:custGeom>
              <a:avLst/>
              <a:gdLst/>
              <a:ahLst/>
              <a:cxnLst/>
              <a:rect l="l" t="t" r="r" b="b"/>
              <a:pathLst>
                <a:path w="4443" h="420" extrusionOk="0">
                  <a:moveTo>
                    <a:pt x="183" y="0"/>
                  </a:moveTo>
                  <a:cubicBezTo>
                    <a:pt x="1" y="0"/>
                    <a:pt x="6" y="419"/>
                    <a:pt x="199" y="419"/>
                  </a:cubicBezTo>
                  <a:cubicBezTo>
                    <a:pt x="211" y="419"/>
                    <a:pt x="223" y="418"/>
                    <a:pt x="236" y="414"/>
                  </a:cubicBezTo>
                  <a:lnTo>
                    <a:pt x="4207" y="414"/>
                  </a:lnTo>
                  <a:cubicBezTo>
                    <a:pt x="4220" y="418"/>
                    <a:pt x="4232" y="419"/>
                    <a:pt x="4244" y="419"/>
                  </a:cubicBezTo>
                  <a:cubicBezTo>
                    <a:pt x="4437" y="419"/>
                    <a:pt x="4442" y="0"/>
                    <a:pt x="4260" y="0"/>
                  </a:cubicBezTo>
                  <a:cubicBezTo>
                    <a:pt x="4244" y="0"/>
                    <a:pt x="4226" y="4"/>
                    <a:pt x="4207" y="11"/>
                  </a:cubicBezTo>
                  <a:lnTo>
                    <a:pt x="236" y="11"/>
                  </a:lnTo>
                  <a:cubicBezTo>
                    <a:pt x="217" y="4"/>
                    <a:pt x="200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0" name="Google Shape;13080;p24"/>
            <p:cNvSpPr/>
            <p:nvPr/>
          </p:nvSpPr>
          <p:spPr>
            <a:xfrm>
              <a:off x="7849900" y="2786925"/>
              <a:ext cx="37025" cy="31975"/>
            </a:xfrm>
            <a:custGeom>
              <a:avLst/>
              <a:gdLst/>
              <a:ahLst/>
              <a:cxnLst/>
              <a:rect l="l" t="t" r="r" b="b"/>
              <a:pathLst>
                <a:path w="1481" h="1279" extrusionOk="0">
                  <a:moveTo>
                    <a:pt x="621" y="405"/>
                  </a:moveTo>
                  <a:cubicBezTo>
                    <a:pt x="745" y="405"/>
                    <a:pt x="869" y="499"/>
                    <a:pt x="869" y="654"/>
                  </a:cubicBezTo>
                  <a:cubicBezTo>
                    <a:pt x="869" y="778"/>
                    <a:pt x="776" y="871"/>
                    <a:pt x="621" y="871"/>
                  </a:cubicBezTo>
                  <a:cubicBezTo>
                    <a:pt x="373" y="840"/>
                    <a:pt x="373" y="437"/>
                    <a:pt x="621" y="405"/>
                  </a:cubicBezTo>
                  <a:close/>
                  <a:moveTo>
                    <a:pt x="574" y="0"/>
                  </a:moveTo>
                  <a:cubicBezTo>
                    <a:pt x="254" y="0"/>
                    <a:pt x="0" y="297"/>
                    <a:pt x="0" y="623"/>
                  </a:cubicBezTo>
                  <a:lnTo>
                    <a:pt x="0" y="654"/>
                  </a:lnTo>
                  <a:cubicBezTo>
                    <a:pt x="0" y="1029"/>
                    <a:pt x="309" y="1279"/>
                    <a:pt x="634" y="1279"/>
                  </a:cubicBezTo>
                  <a:cubicBezTo>
                    <a:pt x="792" y="1279"/>
                    <a:pt x="954" y="1220"/>
                    <a:pt x="1086" y="1088"/>
                  </a:cubicBezTo>
                  <a:cubicBezTo>
                    <a:pt x="1481" y="693"/>
                    <a:pt x="1222" y="1"/>
                    <a:pt x="658" y="1"/>
                  </a:cubicBezTo>
                  <a:cubicBezTo>
                    <a:pt x="646" y="1"/>
                    <a:pt x="633" y="2"/>
                    <a:pt x="621" y="2"/>
                  </a:cubicBezTo>
                  <a:cubicBezTo>
                    <a:pt x="605" y="1"/>
                    <a:pt x="589" y="0"/>
                    <a:pt x="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81" name="Google Shape;13081;p24"/>
          <p:cNvGrpSpPr/>
          <p:nvPr/>
        </p:nvGrpSpPr>
        <p:grpSpPr>
          <a:xfrm>
            <a:off x="3227208" y="3464641"/>
            <a:ext cx="349775" cy="293150"/>
            <a:chOff x="1680925" y="3695825"/>
            <a:chExt cx="349775" cy="293150"/>
          </a:xfrm>
        </p:grpSpPr>
        <p:sp>
          <p:nvSpPr>
            <p:cNvPr id="13082" name="Google Shape;13082;p24"/>
            <p:cNvSpPr/>
            <p:nvPr/>
          </p:nvSpPr>
          <p:spPr>
            <a:xfrm>
              <a:off x="1947700" y="3716175"/>
              <a:ext cx="10100" cy="10500"/>
            </a:xfrm>
            <a:custGeom>
              <a:avLst/>
              <a:gdLst/>
              <a:ahLst/>
              <a:cxnLst/>
              <a:rect l="l" t="t" r="r" b="b"/>
              <a:pathLst>
                <a:path w="404" h="420" extrusionOk="0">
                  <a:moveTo>
                    <a:pt x="202" y="1"/>
                  </a:moveTo>
                  <a:cubicBezTo>
                    <a:pt x="101" y="1"/>
                    <a:pt x="0" y="71"/>
                    <a:pt x="0" y="210"/>
                  </a:cubicBezTo>
                  <a:cubicBezTo>
                    <a:pt x="0" y="350"/>
                    <a:pt x="101" y="420"/>
                    <a:pt x="202" y="420"/>
                  </a:cubicBezTo>
                  <a:cubicBezTo>
                    <a:pt x="303" y="420"/>
                    <a:pt x="404" y="350"/>
                    <a:pt x="404" y="210"/>
                  </a:cubicBezTo>
                  <a:cubicBezTo>
                    <a:pt x="404" y="71"/>
                    <a:pt x="303" y="1"/>
                    <a:pt x="2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3" name="Google Shape;13083;p24"/>
            <p:cNvSpPr/>
            <p:nvPr/>
          </p:nvSpPr>
          <p:spPr>
            <a:xfrm>
              <a:off x="1968625" y="3716775"/>
              <a:ext cx="10125" cy="10100"/>
            </a:xfrm>
            <a:custGeom>
              <a:avLst/>
              <a:gdLst/>
              <a:ahLst/>
              <a:cxnLst/>
              <a:rect l="l" t="t" r="r" b="b"/>
              <a:pathLst>
                <a:path w="405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0"/>
                    <a:pt x="94" y="403"/>
                    <a:pt x="218" y="403"/>
                  </a:cubicBezTo>
                  <a:cubicBezTo>
                    <a:pt x="311" y="403"/>
                    <a:pt x="404" y="310"/>
                    <a:pt x="404" y="186"/>
                  </a:cubicBezTo>
                  <a:cubicBezTo>
                    <a:pt x="404" y="93"/>
                    <a:pt x="311" y="0"/>
                    <a:pt x="2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4" name="Google Shape;13084;p24"/>
            <p:cNvSpPr/>
            <p:nvPr/>
          </p:nvSpPr>
          <p:spPr>
            <a:xfrm>
              <a:off x="1989175" y="3717925"/>
              <a:ext cx="12450" cy="8175"/>
            </a:xfrm>
            <a:custGeom>
              <a:avLst/>
              <a:gdLst/>
              <a:ahLst/>
              <a:cxnLst/>
              <a:rect l="l" t="t" r="r" b="b"/>
              <a:pathLst>
                <a:path w="498" h="327" extrusionOk="0">
                  <a:moveTo>
                    <a:pt x="249" y="1"/>
                  </a:moveTo>
                  <a:cubicBezTo>
                    <a:pt x="164" y="1"/>
                    <a:pt x="78" y="47"/>
                    <a:pt x="47" y="140"/>
                  </a:cubicBezTo>
                  <a:cubicBezTo>
                    <a:pt x="1" y="264"/>
                    <a:pt x="125" y="326"/>
                    <a:pt x="249" y="326"/>
                  </a:cubicBezTo>
                  <a:cubicBezTo>
                    <a:pt x="373" y="326"/>
                    <a:pt x="497" y="264"/>
                    <a:pt x="451" y="140"/>
                  </a:cubicBezTo>
                  <a:cubicBezTo>
                    <a:pt x="420" y="47"/>
                    <a:pt x="334" y="1"/>
                    <a:pt x="2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5" name="Google Shape;13085;p24"/>
            <p:cNvSpPr/>
            <p:nvPr/>
          </p:nvSpPr>
          <p:spPr>
            <a:xfrm>
              <a:off x="1832150" y="3909850"/>
              <a:ext cx="175275" cy="36475"/>
            </a:xfrm>
            <a:custGeom>
              <a:avLst/>
              <a:gdLst/>
              <a:ahLst/>
              <a:cxnLst/>
              <a:rect l="l" t="t" r="r" b="b"/>
              <a:pathLst>
                <a:path w="7011" h="1459" extrusionOk="0">
                  <a:moveTo>
                    <a:pt x="6514" y="435"/>
                  </a:moveTo>
                  <a:cubicBezTo>
                    <a:pt x="6546" y="435"/>
                    <a:pt x="6577" y="466"/>
                    <a:pt x="6577" y="497"/>
                  </a:cubicBezTo>
                  <a:lnTo>
                    <a:pt x="6577" y="962"/>
                  </a:lnTo>
                  <a:cubicBezTo>
                    <a:pt x="6577" y="994"/>
                    <a:pt x="6546" y="1056"/>
                    <a:pt x="6514" y="1056"/>
                  </a:cubicBezTo>
                  <a:lnTo>
                    <a:pt x="497" y="1056"/>
                  </a:lnTo>
                  <a:cubicBezTo>
                    <a:pt x="466" y="1056"/>
                    <a:pt x="435" y="994"/>
                    <a:pt x="435" y="962"/>
                  </a:cubicBezTo>
                  <a:lnTo>
                    <a:pt x="435" y="497"/>
                  </a:lnTo>
                  <a:cubicBezTo>
                    <a:pt x="435" y="466"/>
                    <a:pt x="466" y="435"/>
                    <a:pt x="497" y="435"/>
                  </a:cubicBezTo>
                  <a:close/>
                  <a:moveTo>
                    <a:pt x="497" y="1"/>
                  </a:moveTo>
                  <a:cubicBezTo>
                    <a:pt x="218" y="1"/>
                    <a:pt x="0" y="218"/>
                    <a:pt x="0" y="497"/>
                  </a:cubicBezTo>
                  <a:lnTo>
                    <a:pt x="0" y="962"/>
                  </a:lnTo>
                  <a:cubicBezTo>
                    <a:pt x="0" y="1242"/>
                    <a:pt x="218" y="1459"/>
                    <a:pt x="497" y="1459"/>
                  </a:cubicBezTo>
                  <a:lnTo>
                    <a:pt x="6514" y="1459"/>
                  </a:lnTo>
                  <a:cubicBezTo>
                    <a:pt x="6794" y="1459"/>
                    <a:pt x="7011" y="1242"/>
                    <a:pt x="7011" y="962"/>
                  </a:cubicBezTo>
                  <a:lnTo>
                    <a:pt x="7011" y="497"/>
                  </a:lnTo>
                  <a:cubicBezTo>
                    <a:pt x="7011" y="218"/>
                    <a:pt x="6794" y="1"/>
                    <a:pt x="65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6" name="Google Shape;13086;p24"/>
            <p:cNvSpPr/>
            <p:nvPr/>
          </p:nvSpPr>
          <p:spPr>
            <a:xfrm>
              <a:off x="1680925" y="3695825"/>
              <a:ext cx="349775" cy="293150"/>
            </a:xfrm>
            <a:custGeom>
              <a:avLst/>
              <a:gdLst/>
              <a:ahLst/>
              <a:cxnLst/>
              <a:rect l="l" t="t" r="r" b="b"/>
              <a:pathLst>
                <a:path w="13991" h="11726" extrusionOk="0">
                  <a:moveTo>
                    <a:pt x="683" y="1"/>
                  </a:moveTo>
                  <a:cubicBezTo>
                    <a:pt x="311" y="1"/>
                    <a:pt x="1" y="280"/>
                    <a:pt x="1" y="652"/>
                  </a:cubicBezTo>
                  <a:lnTo>
                    <a:pt x="1" y="11012"/>
                  </a:lnTo>
                  <a:cubicBezTo>
                    <a:pt x="1" y="11385"/>
                    <a:pt x="342" y="11726"/>
                    <a:pt x="745" y="11726"/>
                  </a:cubicBezTo>
                  <a:lnTo>
                    <a:pt x="8376" y="11726"/>
                  </a:lnTo>
                  <a:cubicBezTo>
                    <a:pt x="8655" y="11726"/>
                    <a:pt x="8655" y="11292"/>
                    <a:pt x="8376" y="11292"/>
                  </a:cubicBezTo>
                  <a:lnTo>
                    <a:pt x="745" y="11292"/>
                  </a:lnTo>
                  <a:cubicBezTo>
                    <a:pt x="559" y="11292"/>
                    <a:pt x="435" y="11167"/>
                    <a:pt x="435" y="10981"/>
                  </a:cubicBezTo>
                  <a:lnTo>
                    <a:pt x="435" y="2079"/>
                  </a:lnTo>
                  <a:lnTo>
                    <a:pt x="13587" y="2079"/>
                  </a:lnTo>
                  <a:lnTo>
                    <a:pt x="13587" y="10981"/>
                  </a:lnTo>
                  <a:cubicBezTo>
                    <a:pt x="13587" y="11167"/>
                    <a:pt x="13432" y="11292"/>
                    <a:pt x="13277" y="11292"/>
                  </a:cubicBezTo>
                  <a:lnTo>
                    <a:pt x="9213" y="11292"/>
                  </a:lnTo>
                  <a:cubicBezTo>
                    <a:pt x="8934" y="11292"/>
                    <a:pt x="8934" y="11726"/>
                    <a:pt x="9213" y="11726"/>
                  </a:cubicBezTo>
                  <a:lnTo>
                    <a:pt x="13277" y="11726"/>
                  </a:lnTo>
                  <a:cubicBezTo>
                    <a:pt x="13649" y="11726"/>
                    <a:pt x="13990" y="11385"/>
                    <a:pt x="13990" y="10981"/>
                  </a:cubicBezTo>
                  <a:lnTo>
                    <a:pt x="13990" y="652"/>
                  </a:lnTo>
                  <a:cubicBezTo>
                    <a:pt x="13990" y="280"/>
                    <a:pt x="13680" y="1"/>
                    <a:pt x="13308" y="1"/>
                  </a:cubicBezTo>
                  <a:lnTo>
                    <a:pt x="4343" y="1"/>
                  </a:lnTo>
                  <a:cubicBezTo>
                    <a:pt x="4064" y="1"/>
                    <a:pt x="4064" y="404"/>
                    <a:pt x="4343" y="404"/>
                  </a:cubicBezTo>
                  <a:lnTo>
                    <a:pt x="13339" y="404"/>
                  </a:lnTo>
                  <a:cubicBezTo>
                    <a:pt x="13463" y="404"/>
                    <a:pt x="13587" y="528"/>
                    <a:pt x="13587" y="652"/>
                  </a:cubicBezTo>
                  <a:lnTo>
                    <a:pt x="13587" y="1676"/>
                  </a:lnTo>
                  <a:lnTo>
                    <a:pt x="435" y="1676"/>
                  </a:lnTo>
                  <a:lnTo>
                    <a:pt x="435" y="652"/>
                  </a:lnTo>
                  <a:cubicBezTo>
                    <a:pt x="435" y="528"/>
                    <a:pt x="559" y="404"/>
                    <a:pt x="683" y="404"/>
                  </a:cubicBezTo>
                  <a:lnTo>
                    <a:pt x="3537" y="404"/>
                  </a:lnTo>
                  <a:cubicBezTo>
                    <a:pt x="3816" y="404"/>
                    <a:pt x="3816" y="1"/>
                    <a:pt x="3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7" name="Google Shape;13087;p24"/>
            <p:cNvSpPr/>
            <p:nvPr/>
          </p:nvSpPr>
          <p:spPr>
            <a:xfrm>
              <a:off x="1700325" y="3766375"/>
              <a:ext cx="111675" cy="93900"/>
            </a:xfrm>
            <a:custGeom>
              <a:avLst/>
              <a:gdLst/>
              <a:ahLst/>
              <a:cxnLst/>
              <a:rect l="l" t="t" r="r" b="b"/>
              <a:pathLst>
                <a:path w="4467" h="3756" extrusionOk="0">
                  <a:moveTo>
                    <a:pt x="2457" y="1285"/>
                  </a:moveTo>
                  <a:cubicBezTo>
                    <a:pt x="2555" y="1285"/>
                    <a:pt x="2653" y="1320"/>
                    <a:pt x="2730" y="1397"/>
                  </a:cubicBezTo>
                  <a:cubicBezTo>
                    <a:pt x="3009" y="1676"/>
                    <a:pt x="2823" y="2142"/>
                    <a:pt x="2451" y="2142"/>
                  </a:cubicBezTo>
                  <a:cubicBezTo>
                    <a:pt x="2203" y="2142"/>
                    <a:pt x="2016" y="1956"/>
                    <a:pt x="2016" y="1738"/>
                  </a:cubicBezTo>
                  <a:cubicBezTo>
                    <a:pt x="2016" y="1460"/>
                    <a:pt x="2238" y="1285"/>
                    <a:pt x="2457" y="1285"/>
                  </a:cubicBezTo>
                  <a:close/>
                  <a:moveTo>
                    <a:pt x="2513" y="405"/>
                  </a:moveTo>
                  <a:cubicBezTo>
                    <a:pt x="3319" y="405"/>
                    <a:pt x="3971" y="1056"/>
                    <a:pt x="3971" y="1894"/>
                  </a:cubicBezTo>
                  <a:cubicBezTo>
                    <a:pt x="3971" y="2142"/>
                    <a:pt x="3909" y="2421"/>
                    <a:pt x="3753" y="2669"/>
                  </a:cubicBezTo>
                  <a:cubicBezTo>
                    <a:pt x="3567" y="2483"/>
                    <a:pt x="3350" y="2359"/>
                    <a:pt x="3102" y="2266"/>
                  </a:cubicBezTo>
                  <a:cubicBezTo>
                    <a:pt x="3226" y="2111"/>
                    <a:pt x="3288" y="1925"/>
                    <a:pt x="3288" y="1738"/>
                  </a:cubicBezTo>
                  <a:cubicBezTo>
                    <a:pt x="3288" y="1180"/>
                    <a:pt x="2869" y="901"/>
                    <a:pt x="2451" y="901"/>
                  </a:cubicBezTo>
                  <a:cubicBezTo>
                    <a:pt x="2032" y="901"/>
                    <a:pt x="1613" y="1180"/>
                    <a:pt x="1613" y="1738"/>
                  </a:cubicBezTo>
                  <a:cubicBezTo>
                    <a:pt x="1613" y="1925"/>
                    <a:pt x="1675" y="2111"/>
                    <a:pt x="1799" y="2266"/>
                  </a:cubicBezTo>
                  <a:cubicBezTo>
                    <a:pt x="1551" y="2359"/>
                    <a:pt x="1334" y="2483"/>
                    <a:pt x="1148" y="2669"/>
                  </a:cubicBezTo>
                  <a:cubicBezTo>
                    <a:pt x="993" y="2421"/>
                    <a:pt x="931" y="2142"/>
                    <a:pt x="931" y="1894"/>
                  </a:cubicBezTo>
                  <a:cubicBezTo>
                    <a:pt x="931" y="1056"/>
                    <a:pt x="1582" y="405"/>
                    <a:pt x="2389" y="405"/>
                  </a:cubicBezTo>
                  <a:close/>
                  <a:moveTo>
                    <a:pt x="2513" y="2576"/>
                  </a:moveTo>
                  <a:cubicBezTo>
                    <a:pt x="2885" y="2576"/>
                    <a:pt x="3226" y="2700"/>
                    <a:pt x="3505" y="2948"/>
                  </a:cubicBezTo>
                  <a:cubicBezTo>
                    <a:pt x="3226" y="3196"/>
                    <a:pt x="2885" y="3351"/>
                    <a:pt x="2513" y="3351"/>
                  </a:cubicBezTo>
                  <a:lnTo>
                    <a:pt x="2389" y="3351"/>
                  </a:lnTo>
                  <a:cubicBezTo>
                    <a:pt x="2016" y="3351"/>
                    <a:pt x="1675" y="3196"/>
                    <a:pt x="1396" y="2948"/>
                  </a:cubicBezTo>
                  <a:cubicBezTo>
                    <a:pt x="1675" y="2700"/>
                    <a:pt x="2016" y="2576"/>
                    <a:pt x="2389" y="2576"/>
                  </a:cubicBezTo>
                  <a:close/>
                  <a:moveTo>
                    <a:pt x="2569" y="1"/>
                  </a:moveTo>
                  <a:cubicBezTo>
                    <a:pt x="2551" y="1"/>
                    <a:pt x="2532" y="1"/>
                    <a:pt x="2513" y="1"/>
                  </a:cubicBezTo>
                  <a:lnTo>
                    <a:pt x="2389" y="1"/>
                  </a:lnTo>
                  <a:cubicBezTo>
                    <a:pt x="0" y="125"/>
                    <a:pt x="0" y="3631"/>
                    <a:pt x="2389" y="3755"/>
                  </a:cubicBezTo>
                  <a:lnTo>
                    <a:pt x="2513" y="3755"/>
                  </a:lnTo>
                  <a:cubicBezTo>
                    <a:pt x="2532" y="3755"/>
                    <a:pt x="2551" y="3756"/>
                    <a:pt x="2569" y="3756"/>
                  </a:cubicBezTo>
                  <a:cubicBezTo>
                    <a:pt x="3599" y="3756"/>
                    <a:pt x="4467" y="2929"/>
                    <a:pt x="4467" y="1894"/>
                  </a:cubicBezTo>
                  <a:cubicBezTo>
                    <a:pt x="4467" y="827"/>
                    <a:pt x="3599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8" name="Google Shape;13088;p24"/>
            <p:cNvSpPr/>
            <p:nvPr/>
          </p:nvSpPr>
          <p:spPr>
            <a:xfrm>
              <a:off x="1713500" y="3878850"/>
              <a:ext cx="96175" cy="10100"/>
            </a:xfrm>
            <a:custGeom>
              <a:avLst/>
              <a:gdLst/>
              <a:ahLst/>
              <a:cxnLst/>
              <a:rect l="l" t="t" r="r" b="b"/>
              <a:pathLst>
                <a:path w="3847" h="404" extrusionOk="0">
                  <a:moveTo>
                    <a:pt x="218" y="0"/>
                  </a:moveTo>
                  <a:cubicBezTo>
                    <a:pt x="94" y="0"/>
                    <a:pt x="0" y="93"/>
                    <a:pt x="0" y="217"/>
                  </a:cubicBezTo>
                  <a:cubicBezTo>
                    <a:pt x="0" y="341"/>
                    <a:pt x="94" y="403"/>
                    <a:pt x="218" y="403"/>
                  </a:cubicBezTo>
                  <a:lnTo>
                    <a:pt x="3630" y="403"/>
                  </a:lnTo>
                  <a:cubicBezTo>
                    <a:pt x="3754" y="403"/>
                    <a:pt x="3847" y="341"/>
                    <a:pt x="3847" y="217"/>
                  </a:cubicBezTo>
                  <a:cubicBezTo>
                    <a:pt x="3847" y="93"/>
                    <a:pt x="3754" y="0"/>
                    <a:pt x="36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89" name="Google Shape;13089;p24"/>
            <p:cNvSpPr/>
            <p:nvPr/>
          </p:nvSpPr>
          <p:spPr>
            <a:xfrm>
              <a:off x="1711950" y="3904425"/>
              <a:ext cx="99275" cy="10900"/>
            </a:xfrm>
            <a:custGeom>
              <a:avLst/>
              <a:gdLst/>
              <a:ahLst/>
              <a:cxnLst/>
              <a:rect l="l" t="t" r="r" b="b"/>
              <a:pathLst>
                <a:path w="3971" h="436" extrusionOk="0">
                  <a:moveTo>
                    <a:pt x="280" y="1"/>
                  </a:moveTo>
                  <a:cubicBezTo>
                    <a:pt x="0" y="1"/>
                    <a:pt x="0" y="435"/>
                    <a:pt x="280" y="435"/>
                  </a:cubicBezTo>
                  <a:lnTo>
                    <a:pt x="3692" y="435"/>
                  </a:lnTo>
                  <a:cubicBezTo>
                    <a:pt x="3971" y="435"/>
                    <a:pt x="3971" y="1"/>
                    <a:pt x="36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0" name="Google Shape;13090;p24"/>
            <p:cNvSpPr/>
            <p:nvPr/>
          </p:nvSpPr>
          <p:spPr>
            <a:xfrm>
              <a:off x="1712900" y="3930675"/>
              <a:ext cx="96625" cy="10275"/>
            </a:xfrm>
            <a:custGeom>
              <a:avLst/>
              <a:gdLst/>
              <a:ahLst/>
              <a:cxnLst/>
              <a:rect l="l" t="t" r="r" b="b"/>
              <a:pathLst>
                <a:path w="3865" h="411" extrusionOk="0">
                  <a:moveTo>
                    <a:pt x="200" y="0"/>
                  </a:moveTo>
                  <a:cubicBezTo>
                    <a:pt x="1" y="0"/>
                    <a:pt x="7" y="410"/>
                    <a:pt x="220" y="410"/>
                  </a:cubicBezTo>
                  <a:cubicBezTo>
                    <a:pt x="227" y="410"/>
                    <a:pt x="234" y="410"/>
                    <a:pt x="242" y="409"/>
                  </a:cubicBezTo>
                  <a:lnTo>
                    <a:pt x="3654" y="409"/>
                  </a:lnTo>
                  <a:cubicBezTo>
                    <a:pt x="3660" y="410"/>
                    <a:pt x="3667" y="410"/>
                    <a:pt x="3673" y="410"/>
                  </a:cubicBezTo>
                  <a:cubicBezTo>
                    <a:pt x="3859" y="410"/>
                    <a:pt x="3864" y="0"/>
                    <a:pt x="3690" y="0"/>
                  </a:cubicBezTo>
                  <a:cubicBezTo>
                    <a:pt x="3679" y="0"/>
                    <a:pt x="3667" y="2"/>
                    <a:pt x="3654" y="5"/>
                  </a:cubicBezTo>
                  <a:lnTo>
                    <a:pt x="242" y="5"/>
                  </a:lnTo>
                  <a:cubicBezTo>
                    <a:pt x="227" y="2"/>
                    <a:pt x="213" y="0"/>
                    <a:pt x="2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1" name="Google Shape;13091;p24"/>
            <p:cNvSpPr/>
            <p:nvPr/>
          </p:nvSpPr>
          <p:spPr>
            <a:xfrm>
              <a:off x="1832150" y="3778025"/>
              <a:ext cx="175275" cy="36475"/>
            </a:xfrm>
            <a:custGeom>
              <a:avLst/>
              <a:gdLst/>
              <a:ahLst/>
              <a:cxnLst/>
              <a:rect l="l" t="t" r="r" b="b"/>
              <a:pathLst>
                <a:path w="7011" h="1459" extrusionOk="0">
                  <a:moveTo>
                    <a:pt x="6514" y="404"/>
                  </a:moveTo>
                  <a:cubicBezTo>
                    <a:pt x="6546" y="404"/>
                    <a:pt x="6577" y="435"/>
                    <a:pt x="6577" y="497"/>
                  </a:cubicBezTo>
                  <a:lnTo>
                    <a:pt x="6577" y="962"/>
                  </a:lnTo>
                  <a:cubicBezTo>
                    <a:pt x="6577" y="993"/>
                    <a:pt x="6546" y="1024"/>
                    <a:pt x="6514" y="1024"/>
                  </a:cubicBezTo>
                  <a:lnTo>
                    <a:pt x="497" y="1024"/>
                  </a:lnTo>
                  <a:cubicBezTo>
                    <a:pt x="466" y="1024"/>
                    <a:pt x="435" y="993"/>
                    <a:pt x="435" y="962"/>
                  </a:cubicBezTo>
                  <a:lnTo>
                    <a:pt x="435" y="497"/>
                  </a:lnTo>
                  <a:cubicBezTo>
                    <a:pt x="404" y="435"/>
                    <a:pt x="466" y="404"/>
                    <a:pt x="497" y="404"/>
                  </a:cubicBezTo>
                  <a:close/>
                  <a:moveTo>
                    <a:pt x="497" y="1"/>
                  </a:moveTo>
                  <a:cubicBezTo>
                    <a:pt x="218" y="1"/>
                    <a:pt x="0" y="218"/>
                    <a:pt x="0" y="497"/>
                  </a:cubicBezTo>
                  <a:lnTo>
                    <a:pt x="0" y="962"/>
                  </a:lnTo>
                  <a:cubicBezTo>
                    <a:pt x="0" y="1241"/>
                    <a:pt x="218" y="1459"/>
                    <a:pt x="497" y="1459"/>
                  </a:cubicBezTo>
                  <a:lnTo>
                    <a:pt x="6514" y="1459"/>
                  </a:lnTo>
                  <a:cubicBezTo>
                    <a:pt x="6794" y="1459"/>
                    <a:pt x="7011" y="1241"/>
                    <a:pt x="7011" y="962"/>
                  </a:cubicBezTo>
                  <a:lnTo>
                    <a:pt x="7011" y="497"/>
                  </a:lnTo>
                  <a:cubicBezTo>
                    <a:pt x="7011" y="218"/>
                    <a:pt x="6794" y="1"/>
                    <a:pt x="65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2" name="Google Shape;13092;p24"/>
            <p:cNvSpPr/>
            <p:nvPr/>
          </p:nvSpPr>
          <p:spPr>
            <a:xfrm>
              <a:off x="1831550" y="3833725"/>
              <a:ext cx="176475" cy="10275"/>
            </a:xfrm>
            <a:custGeom>
              <a:avLst/>
              <a:gdLst/>
              <a:ahLst/>
              <a:cxnLst/>
              <a:rect l="l" t="t" r="r" b="b"/>
              <a:pathLst>
                <a:path w="7059" h="411" extrusionOk="0">
                  <a:moveTo>
                    <a:pt x="200" y="1"/>
                  </a:moveTo>
                  <a:cubicBezTo>
                    <a:pt x="1" y="1"/>
                    <a:pt x="7" y="411"/>
                    <a:pt x="220" y="411"/>
                  </a:cubicBezTo>
                  <a:cubicBezTo>
                    <a:pt x="227" y="411"/>
                    <a:pt x="234" y="410"/>
                    <a:pt x="242" y="409"/>
                  </a:cubicBezTo>
                  <a:lnTo>
                    <a:pt x="6818" y="409"/>
                  </a:lnTo>
                  <a:cubicBezTo>
                    <a:pt x="6825" y="410"/>
                    <a:pt x="6833" y="411"/>
                    <a:pt x="6840" y="411"/>
                  </a:cubicBezTo>
                  <a:cubicBezTo>
                    <a:pt x="7052" y="411"/>
                    <a:pt x="7058" y="1"/>
                    <a:pt x="6859" y="1"/>
                  </a:cubicBezTo>
                  <a:cubicBezTo>
                    <a:pt x="6846" y="1"/>
                    <a:pt x="6832" y="2"/>
                    <a:pt x="6818" y="6"/>
                  </a:cubicBezTo>
                  <a:lnTo>
                    <a:pt x="242" y="6"/>
                  </a:lnTo>
                  <a:cubicBezTo>
                    <a:pt x="227" y="2"/>
                    <a:pt x="213" y="1"/>
                    <a:pt x="2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3" name="Google Shape;13093;p24"/>
            <p:cNvSpPr/>
            <p:nvPr/>
          </p:nvSpPr>
          <p:spPr>
            <a:xfrm>
              <a:off x="1831575" y="3857100"/>
              <a:ext cx="176450" cy="10175"/>
            </a:xfrm>
            <a:custGeom>
              <a:avLst/>
              <a:gdLst/>
              <a:ahLst/>
              <a:cxnLst/>
              <a:rect l="l" t="t" r="r" b="b"/>
              <a:pathLst>
                <a:path w="7058" h="407" extrusionOk="0">
                  <a:moveTo>
                    <a:pt x="217" y="0"/>
                  </a:moveTo>
                  <a:cubicBezTo>
                    <a:pt x="0" y="0"/>
                    <a:pt x="0" y="406"/>
                    <a:pt x="217" y="406"/>
                  </a:cubicBezTo>
                  <a:cubicBezTo>
                    <a:pt x="225" y="406"/>
                    <a:pt x="233" y="406"/>
                    <a:pt x="241" y="405"/>
                  </a:cubicBezTo>
                  <a:lnTo>
                    <a:pt x="6817" y="405"/>
                  </a:lnTo>
                  <a:cubicBezTo>
                    <a:pt x="6825" y="406"/>
                    <a:pt x="6832" y="406"/>
                    <a:pt x="6840" y="406"/>
                  </a:cubicBezTo>
                  <a:cubicBezTo>
                    <a:pt x="7057" y="406"/>
                    <a:pt x="7057" y="0"/>
                    <a:pt x="6840" y="0"/>
                  </a:cubicBezTo>
                  <a:cubicBezTo>
                    <a:pt x="6832" y="0"/>
                    <a:pt x="6825" y="1"/>
                    <a:pt x="6817" y="2"/>
                  </a:cubicBezTo>
                  <a:lnTo>
                    <a:pt x="241" y="2"/>
                  </a:lnTo>
                  <a:cubicBezTo>
                    <a:pt x="233" y="1"/>
                    <a:pt x="2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4" name="Google Shape;13094;p24"/>
            <p:cNvSpPr/>
            <p:nvPr/>
          </p:nvSpPr>
          <p:spPr>
            <a:xfrm>
              <a:off x="1830600" y="3881175"/>
              <a:ext cx="178375" cy="10875"/>
            </a:xfrm>
            <a:custGeom>
              <a:avLst/>
              <a:gdLst/>
              <a:ahLst/>
              <a:cxnLst/>
              <a:rect l="l" t="t" r="r" b="b"/>
              <a:pathLst>
                <a:path w="7135" h="435" extrusionOk="0">
                  <a:moveTo>
                    <a:pt x="280" y="0"/>
                  </a:moveTo>
                  <a:cubicBezTo>
                    <a:pt x="0" y="0"/>
                    <a:pt x="0" y="434"/>
                    <a:pt x="280" y="434"/>
                  </a:cubicBezTo>
                  <a:lnTo>
                    <a:pt x="6856" y="434"/>
                  </a:lnTo>
                  <a:cubicBezTo>
                    <a:pt x="7135" y="434"/>
                    <a:pt x="7135" y="0"/>
                    <a:pt x="68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95" name="Google Shape;13095;p24"/>
          <p:cNvGrpSpPr/>
          <p:nvPr/>
        </p:nvGrpSpPr>
        <p:grpSpPr>
          <a:xfrm>
            <a:off x="2441173" y="3468104"/>
            <a:ext cx="348975" cy="286225"/>
            <a:chOff x="931825" y="3698925"/>
            <a:chExt cx="348975" cy="286225"/>
          </a:xfrm>
        </p:grpSpPr>
        <p:sp>
          <p:nvSpPr>
            <p:cNvPr id="13096" name="Google Shape;13096;p24"/>
            <p:cNvSpPr/>
            <p:nvPr/>
          </p:nvSpPr>
          <p:spPr>
            <a:xfrm>
              <a:off x="931825" y="3698925"/>
              <a:ext cx="348975" cy="286225"/>
            </a:xfrm>
            <a:custGeom>
              <a:avLst/>
              <a:gdLst/>
              <a:ahLst/>
              <a:cxnLst/>
              <a:rect l="l" t="t" r="r" b="b"/>
              <a:pathLst>
                <a:path w="13959" h="11449" extrusionOk="0">
                  <a:moveTo>
                    <a:pt x="13262" y="431"/>
                  </a:moveTo>
                  <a:cubicBezTo>
                    <a:pt x="13426" y="431"/>
                    <a:pt x="13555" y="575"/>
                    <a:pt x="13555" y="745"/>
                  </a:cubicBezTo>
                  <a:lnTo>
                    <a:pt x="13555" y="7476"/>
                  </a:lnTo>
                  <a:lnTo>
                    <a:pt x="10981" y="7476"/>
                  </a:lnTo>
                  <a:lnTo>
                    <a:pt x="10981" y="6360"/>
                  </a:lnTo>
                  <a:lnTo>
                    <a:pt x="11353" y="6360"/>
                  </a:lnTo>
                  <a:cubicBezTo>
                    <a:pt x="11508" y="6360"/>
                    <a:pt x="11632" y="6236"/>
                    <a:pt x="11632" y="6080"/>
                  </a:cubicBezTo>
                  <a:lnTo>
                    <a:pt x="11632" y="4623"/>
                  </a:lnTo>
                  <a:lnTo>
                    <a:pt x="11818" y="4623"/>
                  </a:lnTo>
                  <a:cubicBezTo>
                    <a:pt x="12098" y="4623"/>
                    <a:pt x="12253" y="4312"/>
                    <a:pt x="12098" y="4095"/>
                  </a:cubicBezTo>
                  <a:lnTo>
                    <a:pt x="11012" y="2637"/>
                  </a:lnTo>
                  <a:lnTo>
                    <a:pt x="10981" y="2606"/>
                  </a:lnTo>
                  <a:lnTo>
                    <a:pt x="10981" y="2513"/>
                  </a:lnTo>
                  <a:cubicBezTo>
                    <a:pt x="10981" y="2110"/>
                    <a:pt x="10640" y="1738"/>
                    <a:pt x="10205" y="1738"/>
                  </a:cubicBezTo>
                  <a:lnTo>
                    <a:pt x="6049" y="1738"/>
                  </a:lnTo>
                  <a:cubicBezTo>
                    <a:pt x="5770" y="1738"/>
                    <a:pt x="5770" y="2172"/>
                    <a:pt x="6049" y="2172"/>
                  </a:cubicBezTo>
                  <a:lnTo>
                    <a:pt x="10205" y="2172"/>
                  </a:lnTo>
                  <a:cubicBezTo>
                    <a:pt x="10422" y="2172"/>
                    <a:pt x="10578" y="2327"/>
                    <a:pt x="10578" y="2544"/>
                  </a:cubicBezTo>
                  <a:cubicBezTo>
                    <a:pt x="10547" y="2575"/>
                    <a:pt x="10516" y="2606"/>
                    <a:pt x="10516" y="2637"/>
                  </a:cubicBezTo>
                  <a:lnTo>
                    <a:pt x="10174" y="3072"/>
                  </a:lnTo>
                  <a:cubicBezTo>
                    <a:pt x="10112" y="3134"/>
                    <a:pt x="10143" y="3289"/>
                    <a:pt x="10236" y="3351"/>
                  </a:cubicBezTo>
                  <a:cubicBezTo>
                    <a:pt x="10269" y="3373"/>
                    <a:pt x="10306" y="3383"/>
                    <a:pt x="10343" y="3383"/>
                  </a:cubicBezTo>
                  <a:cubicBezTo>
                    <a:pt x="10410" y="3383"/>
                    <a:pt x="10475" y="3349"/>
                    <a:pt x="10516" y="3289"/>
                  </a:cubicBezTo>
                  <a:lnTo>
                    <a:pt x="10764" y="2948"/>
                  </a:lnTo>
                  <a:lnTo>
                    <a:pt x="11632" y="4188"/>
                  </a:lnTo>
                  <a:lnTo>
                    <a:pt x="11539" y="4188"/>
                  </a:lnTo>
                  <a:cubicBezTo>
                    <a:pt x="11353" y="4188"/>
                    <a:pt x="11229" y="4312"/>
                    <a:pt x="11229" y="4498"/>
                  </a:cubicBezTo>
                  <a:lnTo>
                    <a:pt x="11229" y="5956"/>
                  </a:lnTo>
                  <a:lnTo>
                    <a:pt x="10298" y="5956"/>
                  </a:lnTo>
                  <a:lnTo>
                    <a:pt x="10298" y="4498"/>
                  </a:lnTo>
                  <a:cubicBezTo>
                    <a:pt x="10298" y="4312"/>
                    <a:pt x="10143" y="4188"/>
                    <a:pt x="9957" y="4188"/>
                  </a:cubicBezTo>
                  <a:lnTo>
                    <a:pt x="9864" y="4188"/>
                  </a:lnTo>
                  <a:lnTo>
                    <a:pt x="10112" y="3847"/>
                  </a:lnTo>
                  <a:cubicBezTo>
                    <a:pt x="10231" y="3728"/>
                    <a:pt x="10041" y="3537"/>
                    <a:pt x="9890" y="3537"/>
                  </a:cubicBezTo>
                  <a:cubicBezTo>
                    <a:pt x="9843" y="3537"/>
                    <a:pt x="9800" y="3555"/>
                    <a:pt x="9771" y="3599"/>
                  </a:cubicBezTo>
                  <a:lnTo>
                    <a:pt x="9430" y="4095"/>
                  </a:lnTo>
                  <a:cubicBezTo>
                    <a:pt x="9244" y="4312"/>
                    <a:pt x="9430" y="4623"/>
                    <a:pt x="9709" y="4623"/>
                  </a:cubicBezTo>
                  <a:lnTo>
                    <a:pt x="9895" y="4623"/>
                  </a:lnTo>
                  <a:lnTo>
                    <a:pt x="9895" y="6080"/>
                  </a:lnTo>
                  <a:cubicBezTo>
                    <a:pt x="9895" y="6236"/>
                    <a:pt x="10019" y="6391"/>
                    <a:pt x="10174" y="6391"/>
                  </a:cubicBezTo>
                  <a:lnTo>
                    <a:pt x="10578" y="6391"/>
                  </a:lnTo>
                  <a:lnTo>
                    <a:pt x="10578" y="7507"/>
                  </a:lnTo>
                  <a:lnTo>
                    <a:pt x="3381" y="7507"/>
                  </a:lnTo>
                  <a:lnTo>
                    <a:pt x="3381" y="2513"/>
                  </a:lnTo>
                  <a:cubicBezTo>
                    <a:pt x="3381" y="2296"/>
                    <a:pt x="3536" y="2141"/>
                    <a:pt x="3753" y="2110"/>
                  </a:cubicBezTo>
                  <a:lnTo>
                    <a:pt x="5242" y="2110"/>
                  </a:lnTo>
                  <a:cubicBezTo>
                    <a:pt x="5521" y="2110"/>
                    <a:pt x="5521" y="1707"/>
                    <a:pt x="5242" y="1707"/>
                  </a:cubicBezTo>
                  <a:lnTo>
                    <a:pt x="3753" y="1707"/>
                  </a:lnTo>
                  <a:cubicBezTo>
                    <a:pt x="3319" y="1707"/>
                    <a:pt x="2978" y="2048"/>
                    <a:pt x="2978" y="2482"/>
                  </a:cubicBezTo>
                  <a:lnTo>
                    <a:pt x="2978" y="7476"/>
                  </a:lnTo>
                  <a:lnTo>
                    <a:pt x="403" y="7476"/>
                  </a:lnTo>
                  <a:lnTo>
                    <a:pt x="403" y="745"/>
                  </a:lnTo>
                  <a:cubicBezTo>
                    <a:pt x="403" y="575"/>
                    <a:pt x="533" y="431"/>
                    <a:pt x="697" y="431"/>
                  </a:cubicBezTo>
                  <a:cubicBezTo>
                    <a:pt x="713" y="431"/>
                    <a:pt x="728" y="432"/>
                    <a:pt x="744" y="435"/>
                  </a:cubicBezTo>
                  <a:lnTo>
                    <a:pt x="13214" y="435"/>
                  </a:lnTo>
                  <a:cubicBezTo>
                    <a:pt x="13230" y="432"/>
                    <a:pt x="13246" y="431"/>
                    <a:pt x="13262" y="431"/>
                  </a:cubicBezTo>
                  <a:close/>
                  <a:moveTo>
                    <a:pt x="8282" y="9462"/>
                  </a:moveTo>
                  <a:lnTo>
                    <a:pt x="8499" y="11043"/>
                  </a:lnTo>
                  <a:lnTo>
                    <a:pt x="5490" y="11043"/>
                  </a:lnTo>
                  <a:lnTo>
                    <a:pt x="5708" y="9462"/>
                  </a:lnTo>
                  <a:close/>
                  <a:moveTo>
                    <a:pt x="744" y="1"/>
                  </a:moveTo>
                  <a:cubicBezTo>
                    <a:pt x="341" y="1"/>
                    <a:pt x="0" y="342"/>
                    <a:pt x="0" y="745"/>
                  </a:cubicBezTo>
                  <a:lnTo>
                    <a:pt x="0" y="8717"/>
                  </a:lnTo>
                  <a:cubicBezTo>
                    <a:pt x="0" y="9120"/>
                    <a:pt x="341" y="9462"/>
                    <a:pt x="744" y="9462"/>
                  </a:cubicBezTo>
                  <a:lnTo>
                    <a:pt x="5273" y="9462"/>
                  </a:lnTo>
                  <a:lnTo>
                    <a:pt x="5056" y="11043"/>
                  </a:lnTo>
                  <a:lnTo>
                    <a:pt x="4405" y="11043"/>
                  </a:lnTo>
                  <a:cubicBezTo>
                    <a:pt x="4397" y="11042"/>
                    <a:pt x="4389" y="11042"/>
                    <a:pt x="4381" y="11042"/>
                  </a:cubicBezTo>
                  <a:cubicBezTo>
                    <a:pt x="4164" y="11042"/>
                    <a:pt x="4164" y="11448"/>
                    <a:pt x="4381" y="11448"/>
                  </a:cubicBezTo>
                  <a:cubicBezTo>
                    <a:pt x="4389" y="11448"/>
                    <a:pt x="4397" y="11448"/>
                    <a:pt x="4405" y="11447"/>
                  </a:cubicBezTo>
                  <a:lnTo>
                    <a:pt x="9554" y="11447"/>
                  </a:lnTo>
                  <a:cubicBezTo>
                    <a:pt x="9562" y="11448"/>
                    <a:pt x="9570" y="11448"/>
                    <a:pt x="9577" y="11448"/>
                  </a:cubicBezTo>
                  <a:cubicBezTo>
                    <a:pt x="9794" y="11448"/>
                    <a:pt x="9794" y="11042"/>
                    <a:pt x="9577" y="11042"/>
                  </a:cubicBezTo>
                  <a:cubicBezTo>
                    <a:pt x="9570" y="11042"/>
                    <a:pt x="9562" y="11042"/>
                    <a:pt x="9554" y="11043"/>
                  </a:cubicBezTo>
                  <a:lnTo>
                    <a:pt x="8934" y="11043"/>
                  </a:lnTo>
                  <a:lnTo>
                    <a:pt x="8685" y="9462"/>
                  </a:lnTo>
                  <a:lnTo>
                    <a:pt x="10267" y="9462"/>
                  </a:lnTo>
                  <a:cubicBezTo>
                    <a:pt x="10275" y="9462"/>
                    <a:pt x="10282" y="9463"/>
                    <a:pt x="10289" y="9463"/>
                  </a:cubicBezTo>
                  <a:cubicBezTo>
                    <a:pt x="10508" y="9463"/>
                    <a:pt x="10508" y="9026"/>
                    <a:pt x="10289" y="9026"/>
                  </a:cubicBezTo>
                  <a:cubicBezTo>
                    <a:pt x="10282" y="9026"/>
                    <a:pt x="10275" y="9026"/>
                    <a:pt x="10267" y="9027"/>
                  </a:cubicBezTo>
                  <a:lnTo>
                    <a:pt x="744" y="9027"/>
                  </a:lnTo>
                  <a:cubicBezTo>
                    <a:pt x="728" y="9030"/>
                    <a:pt x="713" y="9031"/>
                    <a:pt x="697" y="9031"/>
                  </a:cubicBezTo>
                  <a:cubicBezTo>
                    <a:pt x="533" y="9031"/>
                    <a:pt x="403" y="8887"/>
                    <a:pt x="403" y="8717"/>
                  </a:cubicBezTo>
                  <a:lnTo>
                    <a:pt x="403" y="7911"/>
                  </a:lnTo>
                  <a:lnTo>
                    <a:pt x="13586" y="7911"/>
                  </a:lnTo>
                  <a:lnTo>
                    <a:pt x="13586" y="8717"/>
                  </a:lnTo>
                  <a:cubicBezTo>
                    <a:pt x="13558" y="8887"/>
                    <a:pt x="13452" y="9031"/>
                    <a:pt x="13268" y="9031"/>
                  </a:cubicBezTo>
                  <a:cubicBezTo>
                    <a:pt x="13251" y="9031"/>
                    <a:pt x="13233" y="9030"/>
                    <a:pt x="13214" y="9027"/>
                  </a:cubicBezTo>
                  <a:lnTo>
                    <a:pt x="11105" y="9027"/>
                  </a:lnTo>
                  <a:cubicBezTo>
                    <a:pt x="10857" y="9089"/>
                    <a:pt x="10857" y="9431"/>
                    <a:pt x="11105" y="9462"/>
                  </a:cubicBezTo>
                  <a:lnTo>
                    <a:pt x="13214" y="9462"/>
                  </a:lnTo>
                  <a:cubicBezTo>
                    <a:pt x="13617" y="9462"/>
                    <a:pt x="13959" y="9120"/>
                    <a:pt x="13959" y="8717"/>
                  </a:cubicBezTo>
                  <a:lnTo>
                    <a:pt x="13959" y="745"/>
                  </a:lnTo>
                  <a:cubicBezTo>
                    <a:pt x="13959" y="342"/>
                    <a:pt x="13617" y="1"/>
                    <a:pt x="132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97" name="Google Shape;13097;p24"/>
            <p:cNvSpPr/>
            <p:nvPr/>
          </p:nvSpPr>
          <p:spPr>
            <a:xfrm>
              <a:off x="1058225" y="3771050"/>
              <a:ext cx="113225" cy="96825"/>
            </a:xfrm>
            <a:custGeom>
              <a:avLst/>
              <a:gdLst/>
              <a:ahLst/>
              <a:cxnLst/>
              <a:rect l="l" t="t" r="r" b="b"/>
              <a:pathLst>
                <a:path w="4529" h="3873" extrusionOk="0">
                  <a:moveTo>
                    <a:pt x="1737" y="435"/>
                  </a:moveTo>
                  <a:lnTo>
                    <a:pt x="1737" y="838"/>
                  </a:lnTo>
                  <a:cubicBezTo>
                    <a:pt x="1272" y="900"/>
                    <a:pt x="900" y="1272"/>
                    <a:pt x="838" y="1738"/>
                  </a:cubicBezTo>
                  <a:lnTo>
                    <a:pt x="434" y="1738"/>
                  </a:lnTo>
                  <a:cubicBezTo>
                    <a:pt x="496" y="1055"/>
                    <a:pt x="1055" y="497"/>
                    <a:pt x="1737" y="435"/>
                  </a:cubicBezTo>
                  <a:close/>
                  <a:moveTo>
                    <a:pt x="1923" y="1241"/>
                  </a:moveTo>
                  <a:cubicBezTo>
                    <a:pt x="2544" y="1241"/>
                    <a:pt x="2854" y="1986"/>
                    <a:pt x="2420" y="2420"/>
                  </a:cubicBezTo>
                  <a:cubicBezTo>
                    <a:pt x="2280" y="2560"/>
                    <a:pt x="2108" y="2622"/>
                    <a:pt x="1939" y="2622"/>
                  </a:cubicBezTo>
                  <a:cubicBezTo>
                    <a:pt x="1583" y="2622"/>
                    <a:pt x="1241" y="2344"/>
                    <a:pt x="1241" y="1924"/>
                  </a:cubicBezTo>
                  <a:cubicBezTo>
                    <a:pt x="1241" y="1551"/>
                    <a:pt x="1551" y="1241"/>
                    <a:pt x="1923" y="1241"/>
                  </a:cubicBezTo>
                  <a:close/>
                  <a:moveTo>
                    <a:pt x="2140" y="435"/>
                  </a:moveTo>
                  <a:cubicBezTo>
                    <a:pt x="2885" y="559"/>
                    <a:pt x="3443" y="1179"/>
                    <a:pt x="3443" y="1924"/>
                  </a:cubicBezTo>
                  <a:cubicBezTo>
                    <a:pt x="3443" y="2924"/>
                    <a:pt x="2672" y="3456"/>
                    <a:pt x="1903" y="3456"/>
                  </a:cubicBezTo>
                  <a:cubicBezTo>
                    <a:pt x="1218" y="3456"/>
                    <a:pt x="535" y="3033"/>
                    <a:pt x="403" y="2141"/>
                  </a:cubicBezTo>
                  <a:lnTo>
                    <a:pt x="838" y="2141"/>
                  </a:lnTo>
                  <a:cubicBezTo>
                    <a:pt x="959" y="2705"/>
                    <a:pt x="1446" y="3047"/>
                    <a:pt x="1943" y="3047"/>
                  </a:cubicBezTo>
                  <a:cubicBezTo>
                    <a:pt x="2211" y="3047"/>
                    <a:pt x="2482" y="2947"/>
                    <a:pt x="2699" y="2730"/>
                  </a:cubicBezTo>
                  <a:cubicBezTo>
                    <a:pt x="3319" y="2110"/>
                    <a:pt x="3009" y="1024"/>
                    <a:pt x="2140" y="838"/>
                  </a:cubicBezTo>
                  <a:lnTo>
                    <a:pt x="2140" y="435"/>
                  </a:lnTo>
                  <a:close/>
                  <a:moveTo>
                    <a:pt x="1923" y="0"/>
                  </a:moveTo>
                  <a:cubicBezTo>
                    <a:pt x="838" y="0"/>
                    <a:pt x="0" y="869"/>
                    <a:pt x="0" y="1924"/>
                  </a:cubicBezTo>
                  <a:cubicBezTo>
                    <a:pt x="0" y="3096"/>
                    <a:pt x="946" y="3872"/>
                    <a:pt x="1934" y="3872"/>
                  </a:cubicBezTo>
                  <a:cubicBezTo>
                    <a:pt x="2409" y="3872"/>
                    <a:pt x="2895" y="3692"/>
                    <a:pt x="3288" y="3288"/>
                  </a:cubicBezTo>
                  <a:cubicBezTo>
                    <a:pt x="4529" y="2079"/>
                    <a:pt x="366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098" name="Google Shape;13098;p24"/>
          <p:cNvGrpSpPr/>
          <p:nvPr/>
        </p:nvGrpSpPr>
        <p:grpSpPr>
          <a:xfrm>
            <a:off x="1732958" y="3464629"/>
            <a:ext cx="348975" cy="293175"/>
            <a:chOff x="7719625" y="4198325"/>
            <a:chExt cx="348975" cy="293175"/>
          </a:xfrm>
        </p:grpSpPr>
        <p:sp>
          <p:nvSpPr>
            <p:cNvPr id="13099" name="Google Shape;13099;p24"/>
            <p:cNvSpPr/>
            <p:nvPr/>
          </p:nvSpPr>
          <p:spPr>
            <a:xfrm>
              <a:off x="7984600" y="4219275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1"/>
                  </a:moveTo>
                  <a:cubicBezTo>
                    <a:pt x="0" y="1"/>
                    <a:pt x="256" y="302"/>
                    <a:pt x="396" y="302"/>
                  </a:cubicBezTo>
                  <a:cubicBezTo>
                    <a:pt x="442" y="302"/>
                    <a:pt x="475" y="270"/>
                    <a:pt x="475" y="187"/>
                  </a:cubicBezTo>
                  <a:cubicBezTo>
                    <a:pt x="444" y="94"/>
                    <a:pt x="351" y="1"/>
                    <a:pt x="2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0" name="Google Shape;13100;p24"/>
            <p:cNvSpPr/>
            <p:nvPr/>
          </p:nvSpPr>
          <p:spPr>
            <a:xfrm>
              <a:off x="8006200" y="4219025"/>
              <a:ext cx="11225" cy="10600"/>
            </a:xfrm>
            <a:custGeom>
              <a:avLst/>
              <a:gdLst/>
              <a:ahLst/>
              <a:cxnLst/>
              <a:rect l="l" t="t" r="r" b="b"/>
              <a:pathLst>
                <a:path w="449" h="424" extrusionOk="0">
                  <a:moveTo>
                    <a:pt x="181" y="1"/>
                  </a:moveTo>
                  <a:cubicBezTo>
                    <a:pt x="0" y="1"/>
                    <a:pt x="0" y="424"/>
                    <a:pt x="181" y="424"/>
                  </a:cubicBezTo>
                  <a:cubicBezTo>
                    <a:pt x="196" y="424"/>
                    <a:pt x="213" y="421"/>
                    <a:pt x="231" y="414"/>
                  </a:cubicBezTo>
                  <a:cubicBezTo>
                    <a:pt x="350" y="414"/>
                    <a:pt x="441" y="328"/>
                    <a:pt x="448" y="212"/>
                  </a:cubicBezTo>
                  <a:lnTo>
                    <a:pt x="448" y="212"/>
                  </a:lnTo>
                  <a:cubicBezTo>
                    <a:pt x="448" y="217"/>
                    <a:pt x="449" y="222"/>
                    <a:pt x="449" y="228"/>
                  </a:cubicBezTo>
                  <a:lnTo>
                    <a:pt x="449" y="197"/>
                  </a:lnTo>
                  <a:cubicBezTo>
                    <a:pt x="449" y="202"/>
                    <a:pt x="448" y="207"/>
                    <a:pt x="448" y="212"/>
                  </a:cubicBezTo>
                  <a:cubicBezTo>
                    <a:pt x="441" y="96"/>
                    <a:pt x="350" y="11"/>
                    <a:pt x="231" y="11"/>
                  </a:cubicBezTo>
                  <a:cubicBezTo>
                    <a:pt x="213" y="4"/>
                    <a:pt x="196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1" name="Google Shape;13101;p24"/>
            <p:cNvSpPr/>
            <p:nvPr/>
          </p:nvSpPr>
          <p:spPr>
            <a:xfrm>
              <a:off x="8027900" y="4219025"/>
              <a:ext cx="10475" cy="10600"/>
            </a:xfrm>
            <a:custGeom>
              <a:avLst/>
              <a:gdLst/>
              <a:ahLst/>
              <a:cxnLst/>
              <a:rect l="l" t="t" r="r" b="b"/>
              <a:pathLst>
                <a:path w="419" h="424" extrusionOk="0">
                  <a:moveTo>
                    <a:pt x="181" y="1"/>
                  </a:moveTo>
                  <a:cubicBezTo>
                    <a:pt x="1" y="1"/>
                    <a:pt x="1" y="424"/>
                    <a:pt x="181" y="424"/>
                  </a:cubicBezTo>
                  <a:cubicBezTo>
                    <a:pt x="197" y="424"/>
                    <a:pt x="214" y="421"/>
                    <a:pt x="232" y="414"/>
                  </a:cubicBezTo>
                  <a:cubicBezTo>
                    <a:pt x="321" y="414"/>
                    <a:pt x="410" y="328"/>
                    <a:pt x="418" y="212"/>
                  </a:cubicBezTo>
                  <a:lnTo>
                    <a:pt x="418" y="212"/>
                  </a:lnTo>
                  <a:cubicBezTo>
                    <a:pt x="418" y="217"/>
                    <a:pt x="418" y="222"/>
                    <a:pt x="418" y="228"/>
                  </a:cubicBezTo>
                  <a:lnTo>
                    <a:pt x="418" y="197"/>
                  </a:lnTo>
                  <a:cubicBezTo>
                    <a:pt x="418" y="202"/>
                    <a:pt x="418" y="207"/>
                    <a:pt x="418" y="212"/>
                  </a:cubicBezTo>
                  <a:cubicBezTo>
                    <a:pt x="410" y="96"/>
                    <a:pt x="321" y="11"/>
                    <a:pt x="232" y="11"/>
                  </a:cubicBezTo>
                  <a:cubicBezTo>
                    <a:pt x="214" y="4"/>
                    <a:pt x="197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2" name="Google Shape;13102;p24"/>
            <p:cNvSpPr/>
            <p:nvPr/>
          </p:nvSpPr>
          <p:spPr>
            <a:xfrm>
              <a:off x="7719625" y="4198325"/>
              <a:ext cx="348975" cy="293175"/>
            </a:xfrm>
            <a:custGeom>
              <a:avLst/>
              <a:gdLst/>
              <a:ahLst/>
              <a:cxnLst/>
              <a:rect l="l" t="t" r="r" b="b"/>
              <a:pathLst>
                <a:path w="13959" h="11727" extrusionOk="0">
                  <a:moveTo>
                    <a:pt x="3626" y="2914"/>
                  </a:moveTo>
                  <a:cubicBezTo>
                    <a:pt x="4230" y="2914"/>
                    <a:pt x="4230" y="3819"/>
                    <a:pt x="3626" y="3819"/>
                  </a:cubicBezTo>
                  <a:cubicBezTo>
                    <a:pt x="3607" y="3819"/>
                    <a:pt x="3587" y="3818"/>
                    <a:pt x="3567" y="3816"/>
                  </a:cubicBezTo>
                  <a:lnTo>
                    <a:pt x="403" y="3816"/>
                  </a:lnTo>
                  <a:lnTo>
                    <a:pt x="403" y="2917"/>
                  </a:lnTo>
                  <a:lnTo>
                    <a:pt x="3567" y="2917"/>
                  </a:lnTo>
                  <a:cubicBezTo>
                    <a:pt x="3587" y="2915"/>
                    <a:pt x="3607" y="2914"/>
                    <a:pt x="3626" y="2914"/>
                  </a:cubicBezTo>
                  <a:close/>
                  <a:moveTo>
                    <a:pt x="3660" y="5437"/>
                  </a:moveTo>
                  <a:cubicBezTo>
                    <a:pt x="4513" y="5437"/>
                    <a:pt x="5366" y="6003"/>
                    <a:pt x="5366" y="7135"/>
                  </a:cubicBezTo>
                  <a:cubicBezTo>
                    <a:pt x="5366" y="7353"/>
                    <a:pt x="5335" y="7570"/>
                    <a:pt x="5242" y="7756"/>
                  </a:cubicBezTo>
                  <a:cubicBezTo>
                    <a:pt x="5180" y="7353"/>
                    <a:pt x="5087" y="6949"/>
                    <a:pt x="4932" y="6546"/>
                  </a:cubicBezTo>
                  <a:cubicBezTo>
                    <a:pt x="4870" y="6422"/>
                    <a:pt x="4808" y="6329"/>
                    <a:pt x="4684" y="6267"/>
                  </a:cubicBezTo>
                  <a:cubicBezTo>
                    <a:pt x="4629" y="6245"/>
                    <a:pt x="4574" y="6235"/>
                    <a:pt x="4521" y="6235"/>
                  </a:cubicBezTo>
                  <a:cubicBezTo>
                    <a:pt x="4423" y="6235"/>
                    <a:pt x="4330" y="6269"/>
                    <a:pt x="4250" y="6329"/>
                  </a:cubicBezTo>
                  <a:cubicBezTo>
                    <a:pt x="4126" y="6391"/>
                    <a:pt x="4033" y="6453"/>
                    <a:pt x="3940" y="6546"/>
                  </a:cubicBezTo>
                  <a:cubicBezTo>
                    <a:pt x="3847" y="6608"/>
                    <a:pt x="3753" y="6670"/>
                    <a:pt x="3660" y="6670"/>
                  </a:cubicBezTo>
                  <a:cubicBezTo>
                    <a:pt x="3567" y="6670"/>
                    <a:pt x="3474" y="6608"/>
                    <a:pt x="3381" y="6546"/>
                  </a:cubicBezTo>
                  <a:cubicBezTo>
                    <a:pt x="3280" y="6470"/>
                    <a:pt x="3011" y="6227"/>
                    <a:pt x="2781" y="6227"/>
                  </a:cubicBezTo>
                  <a:cubicBezTo>
                    <a:pt x="2731" y="6227"/>
                    <a:pt x="2682" y="6239"/>
                    <a:pt x="2637" y="6267"/>
                  </a:cubicBezTo>
                  <a:cubicBezTo>
                    <a:pt x="2544" y="6329"/>
                    <a:pt x="2451" y="6422"/>
                    <a:pt x="2389" y="6546"/>
                  </a:cubicBezTo>
                  <a:cubicBezTo>
                    <a:pt x="2234" y="6949"/>
                    <a:pt x="2140" y="7321"/>
                    <a:pt x="2078" y="7756"/>
                  </a:cubicBezTo>
                  <a:cubicBezTo>
                    <a:pt x="1985" y="7539"/>
                    <a:pt x="1954" y="7353"/>
                    <a:pt x="1954" y="7135"/>
                  </a:cubicBezTo>
                  <a:cubicBezTo>
                    <a:pt x="1954" y="6003"/>
                    <a:pt x="2807" y="5437"/>
                    <a:pt x="3660" y="5437"/>
                  </a:cubicBezTo>
                  <a:close/>
                  <a:moveTo>
                    <a:pt x="4498" y="6639"/>
                  </a:moveTo>
                  <a:cubicBezTo>
                    <a:pt x="4529" y="6670"/>
                    <a:pt x="4529" y="6670"/>
                    <a:pt x="4529" y="6701"/>
                  </a:cubicBezTo>
                  <a:cubicBezTo>
                    <a:pt x="4715" y="7135"/>
                    <a:pt x="4839" y="7601"/>
                    <a:pt x="4870" y="8066"/>
                  </a:cubicBezTo>
                  <a:cubicBezTo>
                    <a:pt x="4932" y="8686"/>
                    <a:pt x="4684" y="9276"/>
                    <a:pt x="4188" y="9617"/>
                  </a:cubicBezTo>
                  <a:cubicBezTo>
                    <a:pt x="4017" y="9725"/>
                    <a:pt x="3831" y="9780"/>
                    <a:pt x="3649" y="9780"/>
                  </a:cubicBezTo>
                  <a:cubicBezTo>
                    <a:pt x="3467" y="9780"/>
                    <a:pt x="3288" y="9725"/>
                    <a:pt x="3133" y="9617"/>
                  </a:cubicBezTo>
                  <a:cubicBezTo>
                    <a:pt x="2637" y="9276"/>
                    <a:pt x="2358" y="8686"/>
                    <a:pt x="2451" y="8066"/>
                  </a:cubicBezTo>
                  <a:cubicBezTo>
                    <a:pt x="2482" y="7601"/>
                    <a:pt x="2606" y="7135"/>
                    <a:pt x="2792" y="6701"/>
                  </a:cubicBezTo>
                  <a:cubicBezTo>
                    <a:pt x="2792" y="6670"/>
                    <a:pt x="2792" y="6670"/>
                    <a:pt x="2823" y="6639"/>
                  </a:cubicBezTo>
                  <a:cubicBezTo>
                    <a:pt x="2916" y="6701"/>
                    <a:pt x="3040" y="6763"/>
                    <a:pt x="3102" y="6856"/>
                  </a:cubicBezTo>
                  <a:cubicBezTo>
                    <a:pt x="3257" y="6980"/>
                    <a:pt x="3474" y="7073"/>
                    <a:pt x="3660" y="7073"/>
                  </a:cubicBezTo>
                  <a:cubicBezTo>
                    <a:pt x="3878" y="7073"/>
                    <a:pt x="4064" y="6980"/>
                    <a:pt x="4219" y="6856"/>
                  </a:cubicBezTo>
                  <a:cubicBezTo>
                    <a:pt x="4281" y="6763"/>
                    <a:pt x="4405" y="6701"/>
                    <a:pt x="4498" y="6639"/>
                  </a:cubicBezTo>
                  <a:close/>
                  <a:moveTo>
                    <a:pt x="3195" y="10113"/>
                  </a:moveTo>
                  <a:cubicBezTo>
                    <a:pt x="3350" y="10175"/>
                    <a:pt x="3505" y="10206"/>
                    <a:pt x="3660" y="10206"/>
                  </a:cubicBezTo>
                  <a:cubicBezTo>
                    <a:pt x="3816" y="10206"/>
                    <a:pt x="3940" y="10175"/>
                    <a:pt x="4064" y="10144"/>
                  </a:cubicBezTo>
                  <a:cubicBezTo>
                    <a:pt x="4064" y="10299"/>
                    <a:pt x="4157" y="10423"/>
                    <a:pt x="4312" y="10485"/>
                  </a:cubicBezTo>
                  <a:lnTo>
                    <a:pt x="5460" y="10951"/>
                  </a:lnTo>
                  <a:cubicBezTo>
                    <a:pt x="5584" y="10982"/>
                    <a:pt x="5677" y="11075"/>
                    <a:pt x="5739" y="11199"/>
                  </a:cubicBezTo>
                  <a:cubicBezTo>
                    <a:pt x="5739" y="11230"/>
                    <a:pt x="5770" y="11261"/>
                    <a:pt x="5770" y="11292"/>
                  </a:cubicBezTo>
                  <a:lnTo>
                    <a:pt x="1520" y="11292"/>
                  </a:lnTo>
                  <a:cubicBezTo>
                    <a:pt x="1520" y="11261"/>
                    <a:pt x="1551" y="11230"/>
                    <a:pt x="1551" y="11199"/>
                  </a:cubicBezTo>
                  <a:cubicBezTo>
                    <a:pt x="1582" y="11075"/>
                    <a:pt x="1675" y="10982"/>
                    <a:pt x="1799" y="10951"/>
                  </a:cubicBezTo>
                  <a:lnTo>
                    <a:pt x="2978" y="10485"/>
                  </a:lnTo>
                  <a:cubicBezTo>
                    <a:pt x="3102" y="10454"/>
                    <a:pt x="3195" y="10299"/>
                    <a:pt x="3195" y="10144"/>
                  </a:cubicBezTo>
                  <a:lnTo>
                    <a:pt x="3195" y="10113"/>
                  </a:lnTo>
                  <a:close/>
                  <a:moveTo>
                    <a:pt x="13556" y="2079"/>
                  </a:moveTo>
                  <a:lnTo>
                    <a:pt x="13556" y="11323"/>
                  </a:lnTo>
                  <a:lnTo>
                    <a:pt x="6204" y="11323"/>
                  </a:lnTo>
                  <a:cubicBezTo>
                    <a:pt x="6173" y="11230"/>
                    <a:pt x="6142" y="11137"/>
                    <a:pt x="6111" y="11044"/>
                  </a:cubicBezTo>
                  <a:cubicBezTo>
                    <a:pt x="6018" y="10827"/>
                    <a:pt x="5863" y="10672"/>
                    <a:pt x="5646" y="10578"/>
                  </a:cubicBezTo>
                  <a:lnTo>
                    <a:pt x="4467" y="10113"/>
                  </a:lnTo>
                  <a:lnTo>
                    <a:pt x="4467" y="9927"/>
                  </a:lnTo>
                  <a:cubicBezTo>
                    <a:pt x="4932" y="9586"/>
                    <a:pt x="5211" y="9090"/>
                    <a:pt x="5242" y="8500"/>
                  </a:cubicBezTo>
                  <a:cubicBezTo>
                    <a:pt x="5273" y="8500"/>
                    <a:pt x="5273" y="8500"/>
                    <a:pt x="5273" y="8469"/>
                  </a:cubicBezTo>
                  <a:cubicBezTo>
                    <a:pt x="6390" y="7104"/>
                    <a:pt x="5429" y="5026"/>
                    <a:pt x="3629" y="5026"/>
                  </a:cubicBezTo>
                  <a:cubicBezTo>
                    <a:pt x="1861" y="5026"/>
                    <a:pt x="869" y="7104"/>
                    <a:pt x="2016" y="8469"/>
                  </a:cubicBezTo>
                  <a:lnTo>
                    <a:pt x="2047" y="8500"/>
                  </a:lnTo>
                  <a:cubicBezTo>
                    <a:pt x="2078" y="9059"/>
                    <a:pt x="2327" y="9555"/>
                    <a:pt x="2761" y="9896"/>
                  </a:cubicBezTo>
                  <a:lnTo>
                    <a:pt x="2761" y="10144"/>
                  </a:lnTo>
                  <a:lnTo>
                    <a:pt x="1613" y="10578"/>
                  </a:lnTo>
                  <a:cubicBezTo>
                    <a:pt x="1396" y="10672"/>
                    <a:pt x="1210" y="10827"/>
                    <a:pt x="1117" y="11044"/>
                  </a:cubicBezTo>
                  <a:cubicBezTo>
                    <a:pt x="1086" y="11137"/>
                    <a:pt x="1055" y="11230"/>
                    <a:pt x="1024" y="11323"/>
                  </a:cubicBezTo>
                  <a:lnTo>
                    <a:pt x="372" y="11323"/>
                  </a:lnTo>
                  <a:lnTo>
                    <a:pt x="372" y="4220"/>
                  </a:lnTo>
                  <a:lnTo>
                    <a:pt x="3567" y="4220"/>
                  </a:lnTo>
                  <a:cubicBezTo>
                    <a:pt x="4715" y="4220"/>
                    <a:pt x="4715" y="2483"/>
                    <a:pt x="3567" y="2483"/>
                  </a:cubicBezTo>
                  <a:lnTo>
                    <a:pt x="403" y="2483"/>
                  </a:lnTo>
                  <a:lnTo>
                    <a:pt x="403" y="2079"/>
                  </a:lnTo>
                  <a:close/>
                  <a:moveTo>
                    <a:pt x="776" y="1"/>
                  </a:moveTo>
                  <a:cubicBezTo>
                    <a:pt x="341" y="1"/>
                    <a:pt x="0" y="342"/>
                    <a:pt x="0" y="776"/>
                  </a:cubicBezTo>
                  <a:lnTo>
                    <a:pt x="0" y="11323"/>
                  </a:lnTo>
                  <a:cubicBezTo>
                    <a:pt x="0" y="11540"/>
                    <a:pt x="186" y="11726"/>
                    <a:pt x="403" y="11726"/>
                  </a:cubicBezTo>
                  <a:lnTo>
                    <a:pt x="13525" y="11726"/>
                  </a:lnTo>
                  <a:cubicBezTo>
                    <a:pt x="13773" y="11726"/>
                    <a:pt x="13959" y="11540"/>
                    <a:pt x="13959" y="11323"/>
                  </a:cubicBezTo>
                  <a:lnTo>
                    <a:pt x="13959" y="776"/>
                  </a:lnTo>
                  <a:cubicBezTo>
                    <a:pt x="13959" y="342"/>
                    <a:pt x="13618" y="1"/>
                    <a:pt x="13183" y="1"/>
                  </a:cubicBezTo>
                  <a:lnTo>
                    <a:pt x="5398" y="1"/>
                  </a:lnTo>
                  <a:cubicBezTo>
                    <a:pt x="5149" y="1"/>
                    <a:pt x="5149" y="404"/>
                    <a:pt x="5398" y="404"/>
                  </a:cubicBezTo>
                  <a:lnTo>
                    <a:pt x="13214" y="404"/>
                  </a:lnTo>
                  <a:cubicBezTo>
                    <a:pt x="13400" y="404"/>
                    <a:pt x="13556" y="559"/>
                    <a:pt x="13556" y="745"/>
                  </a:cubicBezTo>
                  <a:lnTo>
                    <a:pt x="13556" y="1676"/>
                  </a:lnTo>
                  <a:lnTo>
                    <a:pt x="403" y="1676"/>
                  </a:lnTo>
                  <a:lnTo>
                    <a:pt x="403" y="745"/>
                  </a:lnTo>
                  <a:cubicBezTo>
                    <a:pt x="403" y="559"/>
                    <a:pt x="558" y="404"/>
                    <a:pt x="776" y="404"/>
                  </a:cubicBezTo>
                  <a:lnTo>
                    <a:pt x="4591" y="404"/>
                  </a:lnTo>
                  <a:cubicBezTo>
                    <a:pt x="4870" y="404"/>
                    <a:pt x="4870" y="1"/>
                    <a:pt x="45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3" name="Google Shape;13103;p24"/>
            <p:cNvSpPr/>
            <p:nvPr/>
          </p:nvSpPr>
          <p:spPr>
            <a:xfrm>
              <a:off x="7905725" y="4260375"/>
              <a:ext cx="130300" cy="63000"/>
            </a:xfrm>
            <a:custGeom>
              <a:avLst/>
              <a:gdLst/>
              <a:ahLst/>
              <a:cxnLst/>
              <a:rect l="l" t="t" r="r" b="b"/>
              <a:pathLst>
                <a:path w="5212" h="2520" extrusionOk="0">
                  <a:moveTo>
                    <a:pt x="4840" y="435"/>
                  </a:moveTo>
                  <a:lnTo>
                    <a:pt x="4809" y="1769"/>
                  </a:lnTo>
                  <a:lnTo>
                    <a:pt x="4188" y="1769"/>
                  </a:lnTo>
                  <a:cubicBezTo>
                    <a:pt x="4064" y="1769"/>
                    <a:pt x="3940" y="1831"/>
                    <a:pt x="3878" y="1924"/>
                  </a:cubicBezTo>
                  <a:lnTo>
                    <a:pt x="3785" y="2079"/>
                  </a:lnTo>
                  <a:lnTo>
                    <a:pt x="3723" y="1924"/>
                  </a:lnTo>
                  <a:cubicBezTo>
                    <a:pt x="3643" y="1843"/>
                    <a:pt x="3562" y="1763"/>
                    <a:pt x="3461" y="1763"/>
                  </a:cubicBezTo>
                  <a:cubicBezTo>
                    <a:pt x="3446" y="1763"/>
                    <a:pt x="3430" y="1764"/>
                    <a:pt x="3413" y="1769"/>
                  </a:cubicBezTo>
                  <a:lnTo>
                    <a:pt x="404" y="1769"/>
                  </a:lnTo>
                  <a:lnTo>
                    <a:pt x="404" y="435"/>
                  </a:lnTo>
                  <a:close/>
                  <a:moveTo>
                    <a:pt x="342" y="1"/>
                  </a:moveTo>
                  <a:cubicBezTo>
                    <a:pt x="156" y="1"/>
                    <a:pt x="1" y="156"/>
                    <a:pt x="1" y="373"/>
                  </a:cubicBezTo>
                  <a:lnTo>
                    <a:pt x="1" y="1800"/>
                  </a:lnTo>
                  <a:cubicBezTo>
                    <a:pt x="1" y="2017"/>
                    <a:pt x="156" y="2172"/>
                    <a:pt x="342" y="2172"/>
                  </a:cubicBezTo>
                  <a:lnTo>
                    <a:pt x="3382" y="2172"/>
                  </a:lnTo>
                  <a:lnTo>
                    <a:pt x="3506" y="2358"/>
                  </a:lnTo>
                  <a:cubicBezTo>
                    <a:pt x="3560" y="2439"/>
                    <a:pt x="3637" y="2519"/>
                    <a:pt x="3737" y="2519"/>
                  </a:cubicBezTo>
                  <a:cubicBezTo>
                    <a:pt x="3752" y="2519"/>
                    <a:pt x="3769" y="2517"/>
                    <a:pt x="3785" y="2513"/>
                  </a:cubicBezTo>
                  <a:cubicBezTo>
                    <a:pt x="3802" y="2517"/>
                    <a:pt x="3818" y="2519"/>
                    <a:pt x="3835" y="2519"/>
                  </a:cubicBezTo>
                  <a:cubicBezTo>
                    <a:pt x="3941" y="2519"/>
                    <a:pt x="4042" y="2439"/>
                    <a:pt x="4095" y="2358"/>
                  </a:cubicBezTo>
                  <a:lnTo>
                    <a:pt x="4219" y="2172"/>
                  </a:lnTo>
                  <a:lnTo>
                    <a:pt x="4871" y="2172"/>
                  </a:lnTo>
                  <a:cubicBezTo>
                    <a:pt x="5057" y="2172"/>
                    <a:pt x="5212" y="2017"/>
                    <a:pt x="5212" y="1800"/>
                  </a:cubicBezTo>
                  <a:lnTo>
                    <a:pt x="5212" y="373"/>
                  </a:lnTo>
                  <a:cubicBezTo>
                    <a:pt x="5212" y="187"/>
                    <a:pt x="5057" y="32"/>
                    <a:pt x="4871" y="32"/>
                  </a:cubicBezTo>
                  <a:lnTo>
                    <a:pt x="4871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4" name="Google Shape;13104;p24"/>
            <p:cNvSpPr/>
            <p:nvPr/>
          </p:nvSpPr>
          <p:spPr>
            <a:xfrm>
              <a:off x="7938475" y="4282050"/>
              <a:ext cx="64825" cy="10175"/>
            </a:xfrm>
            <a:custGeom>
              <a:avLst/>
              <a:gdLst/>
              <a:ahLst/>
              <a:cxnLst/>
              <a:rect l="l" t="t" r="r" b="b"/>
              <a:pathLst>
                <a:path w="2593" h="407" extrusionOk="0">
                  <a:moveTo>
                    <a:pt x="190" y="1"/>
                  </a:moveTo>
                  <a:cubicBezTo>
                    <a:pt x="0" y="1"/>
                    <a:pt x="0" y="407"/>
                    <a:pt x="190" y="407"/>
                  </a:cubicBezTo>
                  <a:cubicBezTo>
                    <a:pt x="197" y="407"/>
                    <a:pt x="204" y="406"/>
                    <a:pt x="211" y="405"/>
                  </a:cubicBezTo>
                  <a:lnTo>
                    <a:pt x="2382" y="405"/>
                  </a:lnTo>
                  <a:cubicBezTo>
                    <a:pt x="2389" y="406"/>
                    <a:pt x="2396" y="407"/>
                    <a:pt x="2402" y="407"/>
                  </a:cubicBezTo>
                  <a:cubicBezTo>
                    <a:pt x="2592" y="407"/>
                    <a:pt x="2592" y="1"/>
                    <a:pt x="2402" y="1"/>
                  </a:cubicBezTo>
                  <a:cubicBezTo>
                    <a:pt x="2396" y="1"/>
                    <a:pt x="2389" y="1"/>
                    <a:pt x="2382" y="2"/>
                  </a:cubicBezTo>
                  <a:lnTo>
                    <a:pt x="211" y="2"/>
                  </a:lnTo>
                  <a:cubicBezTo>
                    <a:pt x="204" y="1"/>
                    <a:pt x="197" y="1"/>
                    <a:pt x="1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5" name="Google Shape;13105;p24"/>
            <p:cNvSpPr/>
            <p:nvPr/>
          </p:nvSpPr>
          <p:spPr>
            <a:xfrm>
              <a:off x="7905725" y="4334725"/>
              <a:ext cx="130300" cy="62925"/>
            </a:xfrm>
            <a:custGeom>
              <a:avLst/>
              <a:gdLst/>
              <a:ahLst/>
              <a:cxnLst/>
              <a:rect l="l" t="t" r="r" b="b"/>
              <a:pathLst>
                <a:path w="5212" h="2517" extrusionOk="0">
                  <a:moveTo>
                    <a:pt x="4809" y="408"/>
                  </a:moveTo>
                  <a:lnTo>
                    <a:pt x="4809" y="1741"/>
                  </a:lnTo>
                  <a:lnTo>
                    <a:pt x="4188" y="1741"/>
                  </a:lnTo>
                  <a:cubicBezTo>
                    <a:pt x="4064" y="1741"/>
                    <a:pt x="3940" y="1803"/>
                    <a:pt x="3878" y="1897"/>
                  </a:cubicBezTo>
                  <a:lnTo>
                    <a:pt x="3785" y="2052"/>
                  </a:lnTo>
                  <a:lnTo>
                    <a:pt x="3692" y="1897"/>
                  </a:lnTo>
                  <a:cubicBezTo>
                    <a:pt x="3630" y="1803"/>
                    <a:pt x="3506" y="1741"/>
                    <a:pt x="3382" y="1741"/>
                  </a:cubicBezTo>
                  <a:lnTo>
                    <a:pt x="404" y="1741"/>
                  </a:lnTo>
                  <a:lnTo>
                    <a:pt x="404" y="408"/>
                  </a:lnTo>
                  <a:close/>
                  <a:moveTo>
                    <a:pt x="301" y="1"/>
                  </a:moveTo>
                  <a:cubicBezTo>
                    <a:pt x="134" y="1"/>
                    <a:pt x="1" y="173"/>
                    <a:pt x="1" y="346"/>
                  </a:cubicBezTo>
                  <a:lnTo>
                    <a:pt x="1" y="1803"/>
                  </a:lnTo>
                  <a:cubicBezTo>
                    <a:pt x="1" y="1990"/>
                    <a:pt x="156" y="2145"/>
                    <a:pt x="342" y="2145"/>
                  </a:cubicBezTo>
                  <a:lnTo>
                    <a:pt x="3382" y="2145"/>
                  </a:lnTo>
                  <a:lnTo>
                    <a:pt x="3506" y="2331"/>
                  </a:lnTo>
                  <a:cubicBezTo>
                    <a:pt x="3568" y="2455"/>
                    <a:pt x="3661" y="2517"/>
                    <a:pt x="3785" y="2517"/>
                  </a:cubicBezTo>
                  <a:cubicBezTo>
                    <a:pt x="3909" y="2517"/>
                    <a:pt x="4033" y="2455"/>
                    <a:pt x="4095" y="2331"/>
                  </a:cubicBezTo>
                  <a:lnTo>
                    <a:pt x="4219" y="2145"/>
                  </a:lnTo>
                  <a:lnTo>
                    <a:pt x="4871" y="2145"/>
                  </a:lnTo>
                  <a:cubicBezTo>
                    <a:pt x="5057" y="2145"/>
                    <a:pt x="5212" y="1990"/>
                    <a:pt x="5212" y="1803"/>
                  </a:cubicBezTo>
                  <a:lnTo>
                    <a:pt x="5212" y="346"/>
                  </a:lnTo>
                  <a:cubicBezTo>
                    <a:pt x="5212" y="173"/>
                    <a:pt x="5079" y="1"/>
                    <a:pt x="4912" y="1"/>
                  </a:cubicBezTo>
                  <a:cubicBezTo>
                    <a:pt x="4898" y="1"/>
                    <a:pt x="4885" y="2"/>
                    <a:pt x="4871" y="4"/>
                  </a:cubicBezTo>
                  <a:lnTo>
                    <a:pt x="342" y="4"/>
                  </a:lnTo>
                  <a:cubicBezTo>
                    <a:pt x="328" y="2"/>
                    <a:pt x="315" y="1"/>
                    <a:pt x="3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6" name="Google Shape;13106;p24"/>
            <p:cNvSpPr/>
            <p:nvPr/>
          </p:nvSpPr>
          <p:spPr>
            <a:xfrm>
              <a:off x="7936750" y="4356525"/>
              <a:ext cx="67500" cy="10125"/>
            </a:xfrm>
            <a:custGeom>
              <a:avLst/>
              <a:gdLst/>
              <a:ahLst/>
              <a:cxnLst/>
              <a:rect l="l" t="t" r="r" b="b"/>
              <a:pathLst>
                <a:path w="2700" h="405" extrusionOk="0">
                  <a:moveTo>
                    <a:pt x="280" y="1"/>
                  </a:moveTo>
                  <a:cubicBezTo>
                    <a:pt x="1" y="1"/>
                    <a:pt x="1" y="404"/>
                    <a:pt x="280" y="404"/>
                  </a:cubicBezTo>
                  <a:lnTo>
                    <a:pt x="2451" y="404"/>
                  </a:lnTo>
                  <a:cubicBezTo>
                    <a:pt x="2699" y="404"/>
                    <a:pt x="2699" y="1"/>
                    <a:pt x="24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7" name="Google Shape;13107;p24"/>
            <p:cNvSpPr/>
            <p:nvPr/>
          </p:nvSpPr>
          <p:spPr>
            <a:xfrm>
              <a:off x="7904950" y="4408500"/>
              <a:ext cx="131075" cy="62825"/>
            </a:xfrm>
            <a:custGeom>
              <a:avLst/>
              <a:gdLst/>
              <a:ahLst/>
              <a:cxnLst/>
              <a:rect l="l" t="t" r="r" b="b"/>
              <a:pathLst>
                <a:path w="5243" h="2513" extrusionOk="0">
                  <a:moveTo>
                    <a:pt x="373" y="0"/>
                  </a:moveTo>
                  <a:cubicBezTo>
                    <a:pt x="187" y="0"/>
                    <a:pt x="32" y="155"/>
                    <a:pt x="32" y="341"/>
                  </a:cubicBezTo>
                  <a:lnTo>
                    <a:pt x="32" y="1799"/>
                  </a:lnTo>
                  <a:cubicBezTo>
                    <a:pt x="1" y="1985"/>
                    <a:pt x="187" y="2140"/>
                    <a:pt x="373" y="2140"/>
                  </a:cubicBezTo>
                  <a:lnTo>
                    <a:pt x="3382" y="2140"/>
                  </a:lnTo>
                  <a:lnTo>
                    <a:pt x="3506" y="2327"/>
                  </a:lnTo>
                  <a:cubicBezTo>
                    <a:pt x="3568" y="2451"/>
                    <a:pt x="3692" y="2513"/>
                    <a:pt x="3816" y="2513"/>
                  </a:cubicBezTo>
                  <a:cubicBezTo>
                    <a:pt x="3940" y="2513"/>
                    <a:pt x="4064" y="2451"/>
                    <a:pt x="4126" y="2327"/>
                  </a:cubicBezTo>
                  <a:lnTo>
                    <a:pt x="4250" y="2140"/>
                  </a:lnTo>
                  <a:lnTo>
                    <a:pt x="4902" y="2140"/>
                  </a:lnTo>
                  <a:cubicBezTo>
                    <a:pt x="5088" y="2140"/>
                    <a:pt x="5243" y="1985"/>
                    <a:pt x="5243" y="1799"/>
                  </a:cubicBezTo>
                  <a:lnTo>
                    <a:pt x="5243" y="341"/>
                  </a:lnTo>
                  <a:cubicBezTo>
                    <a:pt x="5243" y="155"/>
                    <a:pt x="5088" y="0"/>
                    <a:pt x="4902" y="0"/>
                  </a:cubicBezTo>
                  <a:lnTo>
                    <a:pt x="3072" y="0"/>
                  </a:lnTo>
                  <a:cubicBezTo>
                    <a:pt x="2948" y="0"/>
                    <a:pt x="2855" y="62"/>
                    <a:pt x="2855" y="186"/>
                  </a:cubicBezTo>
                  <a:cubicBezTo>
                    <a:pt x="2855" y="310"/>
                    <a:pt x="2948" y="403"/>
                    <a:pt x="3072" y="403"/>
                  </a:cubicBezTo>
                  <a:lnTo>
                    <a:pt x="4840" y="403"/>
                  </a:lnTo>
                  <a:lnTo>
                    <a:pt x="4840" y="1737"/>
                  </a:lnTo>
                  <a:lnTo>
                    <a:pt x="4219" y="1737"/>
                  </a:lnTo>
                  <a:cubicBezTo>
                    <a:pt x="4095" y="1737"/>
                    <a:pt x="3971" y="1799"/>
                    <a:pt x="3909" y="1892"/>
                  </a:cubicBezTo>
                  <a:lnTo>
                    <a:pt x="3816" y="2047"/>
                  </a:lnTo>
                  <a:lnTo>
                    <a:pt x="3723" y="1892"/>
                  </a:lnTo>
                  <a:cubicBezTo>
                    <a:pt x="3661" y="1799"/>
                    <a:pt x="3537" y="1737"/>
                    <a:pt x="3413" y="1737"/>
                  </a:cubicBezTo>
                  <a:lnTo>
                    <a:pt x="435" y="1737"/>
                  </a:lnTo>
                  <a:lnTo>
                    <a:pt x="435" y="403"/>
                  </a:lnTo>
                  <a:lnTo>
                    <a:pt x="2234" y="403"/>
                  </a:lnTo>
                  <a:cubicBezTo>
                    <a:pt x="2358" y="403"/>
                    <a:pt x="2451" y="310"/>
                    <a:pt x="2451" y="186"/>
                  </a:cubicBezTo>
                  <a:cubicBezTo>
                    <a:pt x="2451" y="93"/>
                    <a:pt x="2358" y="0"/>
                    <a:pt x="22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08" name="Google Shape;13108;p24"/>
            <p:cNvSpPr/>
            <p:nvPr/>
          </p:nvSpPr>
          <p:spPr>
            <a:xfrm>
              <a:off x="7938300" y="4429425"/>
              <a:ext cx="64400" cy="10100"/>
            </a:xfrm>
            <a:custGeom>
              <a:avLst/>
              <a:gdLst/>
              <a:ahLst/>
              <a:cxnLst/>
              <a:rect l="l" t="t" r="r" b="b"/>
              <a:pathLst>
                <a:path w="2576" h="404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lnTo>
                    <a:pt x="2389" y="404"/>
                  </a:lnTo>
                  <a:cubicBezTo>
                    <a:pt x="2482" y="404"/>
                    <a:pt x="2575" y="311"/>
                    <a:pt x="2575" y="218"/>
                  </a:cubicBezTo>
                  <a:cubicBezTo>
                    <a:pt x="2575" y="94"/>
                    <a:pt x="2482" y="1"/>
                    <a:pt x="23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09" name="Google Shape;13109;p24"/>
          <p:cNvGrpSpPr/>
          <p:nvPr/>
        </p:nvGrpSpPr>
        <p:grpSpPr>
          <a:xfrm>
            <a:off x="1049656" y="3448129"/>
            <a:ext cx="366825" cy="326175"/>
            <a:chOff x="6971275" y="4181600"/>
            <a:chExt cx="366825" cy="326175"/>
          </a:xfrm>
        </p:grpSpPr>
        <p:sp>
          <p:nvSpPr>
            <p:cNvPr id="13110" name="Google Shape;13110;p24"/>
            <p:cNvSpPr/>
            <p:nvPr/>
          </p:nvSpPr>
          <p:spPr>
            <a:xfrm>
              <a:off x="6971275" y="4181600"/>
              <a:ext cx="366825" cy="326175"/>
            </a:xfrm>
            <a:custGeom>
              <a:avLst/>
              <a:gdLst/>
              <a:ahLst/>
              <a:cxnLst/>
              <a:rect l="l" t="t" r="r" b="b"/>
              <a:pathLst>
                <a:path w="14673" h="13047" extrusionOk="0">
                  <a:moveTo>
                    <a:pt x="9182" y="391"/>
                  </a:moveTo>
                  <a:cubicBezTo>
                    <a:pt x="9803" y="391"/>
                    <a:pt x="10423" y="515"/>
                    <a:pt x="10981" y="794"/>
                  </a:cubicBezTo>
                  <a:cubicBezTo>
                    <a:pt x="13091" y="1725"/>
                    <a:pt x="14083" y="4144"/>
                    <a:pt x="13246" y="6284"/>
                  </a:cubicBezTo>
                  <a:cubicBezTo>
                    <a:pt x="12579" y="7988"/>
                    <a:pt x="10950" y="9043"/>
                    <a:pt x="9218" y="9043"/>
                  </a:cubicBezTo>
                  <a:cubicBezTo>
                    <a:pt x="8773" y="9043"/>
                    <a:pt x="8323" y="8974"/>
                    <a:pt x="7879" y="8828"/>
                  </a:cubicBezTo>
                  <a:cubicBezTo>
                    <a:pt x="7817" y="8828"/>
                    <a:pt x="7755" y="8828"/>
                    <a:pt x="7693" y="8859"/>
                  </a:cubicBezTo>
                  <a:lnTo>
                    <a:pt x="7073" y="9293"/>
                  </a:lnTo>
                  <a:lnTo>
                    <a:pt x="7011" y="8518"/>
                  </a:lnTo>
                  <a:cubicBezTo>
                    <a:pt x="7011" y="8456"/>
                    <a:pt x="6949" y="8425"/>
                    <a:pt x="6918" y="8363"/>
                  </a:cubicBezTo>
                  <a:cubicBezTo>
                    <a:pt x="5057" y="7215"/>
                    <a:pt x="4343" y="4889"/>
                    <a:pt x="5243" y="2903"/>
                  </a:cubicBezTo>
                  <a:lnTo>
                    <a:pt x="5274" y="2903"/>
                  </a:lnTo>
                  <a:cubicBezTo>
                    <a:pt x="5956" y="1383"/>
                    <a:pt x="7507" y="391"/>
                    <a:pt x="9182" y="391"/>
                  </a:cubicBezTo>
                  <a:close/>
                  <a:moveTo>
                    <a:pt x="4529" y="5323"/>
                  </a:moveTo>
                  <a:cubicBezTo>
                    <a:pt x="4684" y="6688"/>
                    <a:pt x="5460" y="7928"/>
                    <a:pt x="6639" y="8704"/>
                  </a:cubicBezTo>
                  <a:lnTo>
                    <a:pt x="6732" y="9572"/>
                  </a:lnTo>
                  <a:cubicBezTo>
                    <a:pt x="6732" y="9666"/>
                    <a:pt x="6794" y="9759"/>
                    <a:pt x="6887" y="9790"/>
                  </a:cubicBezTo>
                  <a:cubicBezTo>
                    <a:pt x="6918" y="9821"/>
                    <a:pt x="6949" y="9821"/>
                    <a:pt x="7011" y="9821"/>
                  </a:cubicBezTo>
                  <a:cubicBezTo>
                    <a:pt x="7073" y="9821"/>
                    <a:pt x="7135" y="9821"/>
                    <a:pt x="7166" y="9790"/>
                  </a:cubicBezTo>
                  <a:lnTo>
                    <a:pt x="7879" y="9262"/>
                  </a:lnTo>
                  <a:cubicBezTo>
                    <a:pt x="8320" y="9396"/>
                    <a:pt x="8775" y="9461"/>
                    <a:pt x="9227" y="9461"/>
                  </a:cubicBezTo>
                  <a:cubicBezTo>
                    <a:pt x="10143" y="9461"/>
                    <a:pt x="11050" y="9192"/>
                    <a:pt x="11819" y="8673"/>
                  </a:cubicBezTo>
                  <a:lnTo>
                    <a:pt x="11819" y="11713"/>
                  </a:lnTo>
                  <a:lnTo>
                    <a:pt x="2141" y="11713"/>
                  </a:lnTo>
                  <a:lnTo>
                    <a:pt x="2141" y="5323"/>
                  </a:lnTo>
                  <a:close/>
                  <a:moveTo>
                    <a:pt x="12656" y="7928"/>
                  </a:moveTo>
                  <a:lnTo>
                    <a:pt x="12656" y="11713"/>
                  </a:lnTo>
                  <a:lnTo>
                    <a:pt x="12191" y="11713"/>
                  </a:lnTo>
                  <a:lnTo>
                    <a:pt x="12191" y="8363"/>
                  </a:lnTo>
                  <a:cubicBezTo>
                    <a:pt x="12377" y="8239"/>
                    <a:pt x="12532" y="8084"/>
                    <a:pt x="12656" y="7928"/>
                  </a:cubicBezTo>
                  <a:close/>
                  <a:moveTo>
                    <a:pt x="5553" y="12116"/>
                  </a:moveTo>
                  <a:lnTo>
                    <a:pt x="5553" y="12643"/>
                  </a:lnTo>
                  <a:lnTo>
                    <a:pt x="590" y="12643"/>
                  </a:lnTo>
                  <a:cubicBezTo>
                    <a:pt x="466" y="12643"/>
                    <a:pt x="404" y="12550"/>
                    <a:pt x="404" y="12457"/>
                  </a:cubicBezTo>
                  <a:lnTo>
                    <a:pt x="404" y="12116"/>
                  </a:lnTo>
                  <a:close/>
                  <a:moveTo>
                    <a:pt x="7941" y="12116"/>
                  </a:moveTo>
                  <a:lnTo>
                    <a:pt x="7941" y="12643"/>
                  </a:lnTo>
                  <a:lnTo>
                    <a:pt x="5956" y="12643"/>
                  </a:lnTo>
                  <a:lnTo>
                    <a:pt x="5956" y="12116"/>
                  </a:lnTo>
                  <a:close/>
                  <a:moveTo>
                    <a:pt x="9161" y="0"/>
                  </a:moveTo>
                  <a:cubicBezTo>
                    <a:pt x="6908" y="0"/>
                    <a:pt x="4861" y="1665"/>
                    <a:pt x="4498" y="4020"/>
                  </a:cubicBezTo>
                  <a:lnTo>
                    <a:pt x="1551" y="4020"/>
                  </a:lnTo>
                  <a:cubicBezTo>
                    <a:pt x="1148" y="4020"/>
                    <a:pt x="838" y="4361"/>
                    <a:pt x="838" y="4733"/>
                  </a:cubicBezTo>
                  <a:lnTo>
                    <a:pt x="838" y="8673"/>
                  </a:lnTo>
                  <a:cubicBezTo>
                    <a:pt x="791" y="8797"/>
                    <a:pt x="908" y="8859"/>
                    <a:pt x="1024" y="8859"/>
                  </a:cubicBezTo>
                  <a:cubicBezTo>
                    <a:pt x="1140" y="8859"/>
                    <a:pt x="1257" y="8797"/>
                    <a:pt x="1210" y="8673"/>
                  </a:cubicBezTo>
                  <a:lnTo>
                    <a:pt x="1210" y="4733"/>
                  </a:lnTo>
                  <a:cubicBezTo>
                    <a:pt x="1210" y="4578"/>
                    <a:pt x="1365" y="4454"/>
                    <a:pt x="1520" y="4454"/>
                  </a:cubicBezTo>
                  <a:lnTo>
                    <a:pt x="4467" y="4454"/>
                  </a:lnTo>
                  <a:lnTo>
                    <a:pt x="4467" y="4920"/>
                  </a:lnTo>
                  <a:lnTo>
                    <a:pt x="2141" y="4920"/>
                  </a:lnTo>
                  <a:cubicBezTo>
                    <a:pt x="2125" y="4918"/>
                    <a:pt x="2109" y="4917"/>
                    <a:pt x="2094" y="4917"/>
                  </a:cubicBezTo>
                  <a:cubicBezTo>
                    <a:pt x="1869" y="4917"/>
                    <a:pt x="1707" y="5120"/>
                    <a:pt x="1707" y="5323"/>
                  </a:cubicBezTo>
                  <a:lnTo>
                    <a:pt x="1707" y="11713"/>
                  </a:lnTo>
                  <a:lnTo>
                    <a:pt x="1241" y="11713"/>
                  </a:lnTo>
                  <a:lnTo>
                    <a:pt x="1241" y="9479"/>
                  </a:lnTo>
                  <a:cubicBezTo>
                    <a:pt x="1272" y="9355"/>
                    <a:pt x="1148" y="9293"/>
                    <a:pt x="1028" y="9293"/>
                  </a:cubicBezTo>
                  <a:cubicBezTo>
                    <a:pt x="908" y="9293"/>
                    <a:pt x="791" y="9355"/>
                    <a:pt x="838" y="9479"/>
                  </a:cubicBezTo>
                  <a:lnTo>
                    <a:pt x="838" y="11713"/>
                  </a:lnTo>
                  <a:lnTo>
                    <a:pt x="373" y="11713"/>
                  </a:lnTo>
                  <a:cubicBezTo>
                    <a:pt x="156" y="11713"/>
                    <a:pt x="0" y="11899"/>
                    <a:pt x="0" y="12116"/>
                  </a:cubicBezTo>
                  <a:lnTo>
                    <a:pt x="0" y="12457"/>
                  </a:lnTo>
                  <a:cubicBezTo>
                    <a:pt x="0" y="12767"/>
                    <a:pt x="249" y="13047"/>
                    <a:pt x="590" y="13047"/>
                  </a:cubicBezTo>
                  <a:lnTo>
                    <a:pt x="9648" y="13047"/>
                  </a:lnTo>
                  <a:cubicBezTo>
                    <a:pt x="9772" y="13047"/>
                    <a:pt x="9865" y="12954"/>
                    <a:pt x="9865" y="12829"/>
                  </a:cubicBezTo>
                  <a:cubicBezTo>
                    <a:pt x="9865" y="12736"/>
                    <a:pt x="9772" y="12643"/>
                    <a:pt x="9648" y="12643"/>
                  </a:cubicBezTo>
                  <a:lnTo>
                    <a:pt x="8376" y="12643"/>
                  </a:lnTo>
                  <a:lnTo>
                    <a:pt x="8376" y="12116"/>
                  </a:lnTo>
                  <a:lnTo>
                    <a:pt x="13525" y="12116"/>
                  </a:lnTo>
                  <a:lnTo>
                    <a:pt x="13525" y="12457"/>
                  </a:lnTo>
                  <a:cubicBezTo>
                    <a:pt x="13525" y="12550"/>
                    <a:pt x="13463" y="12643"/>
                    <a:pt x="13339" y="12643"/>
                  </a:cubicBezTo>
                  <a:lnTo>
                    <a:pt x="10454" y="12643"/>
                  </a:lnTo>
                  <a:cubicBezTo>
                    <a:pt x="10330" y="12643"/>
                    <a:pt x="10237" y="12736"/>
                    <a:pt x="10237" y="12829"/>
                  </a:cubicBezTo>
                  <a:cubicBezTo>
                    <a:pt x="10237" y="12954"/>
                    <a:pt x="10330" y="13047"/>
                    <a:pt x="10454" y="13047"/>
                  </a:cubicBezTo>
                  <a:lnTo>
                    <a:pt x="13339" y="13047"/>
                  </a:lnTo>
                  <a:cubicBezTo>
                    <a:pt x="13649" y="13047"/>
                    <a:pt x="13959" y="12767"/>
                    <a:pt x="13959" y="12457"/>
                  </a:cubicBezTo>
                  <a:lnTo>
                    <a:pt x="13959" y="12085"/>
                  </a:lnTo>
                  <a:cubicBezTo>
                    <a:pt x="13959" y="11868"/>
                    <a:pt x="13773" y="11713"/>
                    <a:pt x="13556" y="11713"/>
                  </a:cubicBezTo>
                  <a:lnTo>
                    <a:pt x="13060" y="11713"/>
                  </a:lnTo>
                  <a:lnTo>
                    <a:pt x="13060" y="7432"/>
                  </a:lnTo>
                  <a:cubicBezTo>
                    <a:pt x="13246" y="7184"/>
                    <a:pt x="13370" y="6936"/>
                    <a:pt x="13494" y="6688"/>
                  </a:cubicBezTo>
                  <a:cubicBezTo>
                    <a:pt x="14673" y="4082"/>
                    <a:pt x="13277" y="1011"/>
                    <a:pt x="10516" y="205"/>
                  </a:cubicBezTo>
                  <a:cubicBezTo>
                    <a:pt x="10064" y="66"/>
                    <a:pt x="9609" y="0"/>
                    <a:pt x="91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1" name="Google Shape;13111;p24"/>
            <p:cNvSpPr/>
            <p:nvPr/>
          </p:nvSpPr>
          <p:spPr>
            <a:xfrm>
              <a:off x="7151175" y="4270450"/>
              <a:ext cx="131100" cy="93875"/>
            </a:xfrm>
            <a:custGeom>
              <a:avLst/>
              <a:gdLst/>
              <a:ahLst/>
              <a:cxnLst/>
              <a:rect l="l" t="t" r="r" b="b"/>
              <a:pathLst>
                <a:path w="5244" h="3755" extrusionOk="0">
                  <a:moveTo>
                    <a:pt x="4778" y="559"/>
                  </a:moveTo>
                  <a:lnTo>
                    <a:pt x="3940" y="3134"/>
                  </a:lnTo>
                  <a:lnTo>
                    <a:pt x="2948" y="1800"/>
                  </a:lnTo>
                  <a:lnTo>
                    <a:pt x="4778" y="559"/>
                  </a:lnTo>
                  <a:close/>
                  <a:moveTo>
                    <a:pt x="2607" y="2017"/>
                  </a:moveTo>
                  <a:lnTo>
                    <a:pt x="3599" y="3320"/>
                  </a:lnTo>
                  <a:lnTo>
                    <a:pt x="652" y="3320"/>
                  </a:lnTo>
                  <a:lnTo>
                    <a:pt x="2607" y="2017"/>
                  </a:lnTo>
                  <a:close/>
                  <a:moveTo>
                    <a:pt x="4995" y="1"/>
                  </a:moveTo>
                  <a:cubicBezTo>
                    <a:pt x="4902" y="1"/>
                    <a:pt x="4809" y="1"/>
                    <a:pt x="4747" y="63"/>
                  </a:cubicBezTo>
                  <a:lnTo>
                    <a:pt x="156" y="3165"/>
                  </a:lnTo>
                  <a:cubicBezTo>
                    <a:pt x="63" y="3227"/>
                    <a:pt x="1" y="3320"/>
                    <a:pt x="32" y="3413"/>
                  </a:cubicBezTo>
                  <a:cubicBezTo>
                    <a:pt x="32" y="3444"/>
                    <a:pt x="32" y="3475"/>
                    <a:pt x="32" y="3506"/>
                  </a:cubicBezTo>
                  <a:cubicBezTo>
                    <a:pt x="94" y="3661"/>
                    <a:pt x="218" y="3754"/>
                    <a:pt x="342" y="3754"/>
                  </a:cubicBezTo>
                  <a:lnTo>
                    <a:pt x="4002" y="3754"/>
                  </a:lnTo>
                  <a:cubicBezTo>
                    <a:pt x="4096" y="3754"/>
                    <a:pt x="4189" y="3661"/>
                    <a:pt x="4220" y="3568"/>
                  </a:cubicBezTo>
                  <a:lnTo>
                    <a:pt x="5243" y="404"/>
                  </a:lnTo>
                  <a:cubicBezTo>
                    <a:pt x="5243" y="373"/>
                    <a:pt x="5243" y="342"/>
                    <a:pt x="5243" y="311"/>
                  </a:cubicBezTo>
                  <a:cubicBezTo>
                    <a:pt x="5243" y="218"/>
                    <a:pt x="5181" y="125"/>
                    <a:pt x="5119" y="63"/>
                  </a:cubicBezTo>
                  <a:cubicBezTo>
                    <a:pt x="5088" y="32"/>
                    <a:pt x="5026" y="32"/>
                    <a:pt x="49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2" name="Google Shape;13112;p24"/>
            <p:cNvSpPr/>
            <p:nvPr/>
          </p:nvSpPr>
          <p:spPr>
            <a:xfrm>
              <a:off x="7146525" y="4221400"/>
              <a:ext cx="91550" cy="55275"/>
            </a:xfrm>
            <a:custGeom>
              <a:avLst/>
              <a:gdLst/>
              <a:ahLst/>
              <a:cxnLst/>
              <a:rect l="l" t="t" r="r" b="b"/>
              <a:pathLst>
                <a:path w="3662" h="2211" extrusionOk="0">
                  <a:moveTo>
                    <a:pt x="1878" y="0"/>
                  </a:moveTo>
                  <a:cubicBezTo>
                    <a:pt x="1810" y="0"/>
                    <a:pt x="1763" y="56"/>
                    <a:pt x="1738" y="133"/>
                  </a:cubicBezTo>
                  <a:lnTo>
                    <a:pt x="1180" y="1591"/>
                  </a:lnTo>
                  <a:lnTo>
                    <a:pt x="993" y="1249"/>
                  </a:lnTo>
                  <a:cubicBezTo>
                    <a:pt x="931" y="1187"/>
                    <a:pt x="869" y="1156"/>
                    <a:pt x="807" y="1156"/>
                  </a:cubicBezTo>
                  <a:lnTo>
                    <a:pt x="280" y="1156"/>
                  </a:lnTo>
                  <a:cubicBezTo>
                    <a:pt x="1" y="1156"/>
                    <a:pt x="1" y="1560"/>
                    <a:pt x="280" y="1560"/>
                  </a:cubicBezTo>
                  <a:lnTo>
                    <a:pt x="683" y="1560"/>
                  </a:lnTo>
                  <a:lnTo>
                    <a:pt x="1087" y="2118"/>
                  </a:lnTo>
                  <a:cubicBezTo>
                    <a:pt x="1118" y="2180"/>
                    <a:pt x="1180" y="2211"/>
                    <a:pt x="1242" y="2211"/>
                  </a:cubicBezTo>
                  <a:lnTo>
                    <a:pt x="1273" y="2211"/>
                  </a:lnTo>
                  <a:cubicBezTo>
                    <a:pt x="1335" y="2211"/>
                    <a:pt x="1397" y="2149"/>
                    <a:pt x="1428" y="2087"/>
                  </a:cubicBezTo>
                  <a:lnTo>
                    <a:pt x="2079" y="381"/>
                  </a:lnTo>
                  <a:lnTo>
                    <a:pt x="3444" y="381"/>
                  </a:lnTo>
                  <a:cubicBezTo>
                    <a:pt x="3568" y="381"/>
                    <a:pt x="3661" y="288"/>
                    <a:pt x="3661" y="164"/>
                  </a:cubicBezTo>
                  <a:cubicBezTo>
                    <a:pt x="3634" y="83"/>
                    <a:pt x="3561" y="2"/>
                    <a:pt x="3481" y="2"/>
                  </a:cubicBezTo>
                  <a:cubicBezTo>
                    <a:pt x="3469" y="2"/>
                    <a:pt x="3456" y="4"/>
                    <a:pt x="3444" y="9"/>
                  </a:cubicBezTo>
                  <a:lnTo>
                    <a:pt x="1924" y="9"/>
                  </a:lnTo>
                  <a:cubicBezTo>
                    <a:pt x="1908" y="3"/>
                    <a:pt x="1892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3" name="Google Shape;13113;p24"/>
            <p:cNvSpPr/>
            <p:nvPr/>
          </p:nvSpPr>
          <p:spPr>
            <a:xfrm>
              <a:off x="7198025" y="4247000"/>
              <a:ext cx="33050" cy="30450"/>
            </a:xfrm>
            <a:custGeom>
              <a:avLst/>
              <a:gdLst/>
              <a:ahLst/>
              <a:cxnLst/>
              <a:rect l="l" t="t" r="r" b="b"/>
              <a:pathLst>
                <a:path w="1322" h="1218" extrusionOk="0">
                  <a:moveTo>
                    <a:pt x="1105" y="0"/>
                  </a:moveTo>
                  <a:cubicBezTo>
                    <a:pt x="1051" y="0"/>
                    <a:pt x="996" y="24"/>
                    <a:pt x="950" y="70"/>
                  </a:cubicBezTo>
                  <a:lnTo>
                    <a:pt x="702" y="318"/>
                  </a:lnTo>
                  <a:lnTo>
                    <a:pt x="453" y="70"/>
                  </a:lnTo>
                  <a:cubicBezTo>
                    <a:pt x="403" y="27"/>
                    <a:pt x="349" y="9"/>
                    <a:pt x="299" y="9"/>
                  </a:cubicBezTo>
                  <a:cubicBezTo>
                    <a:pt x="132" y="9"/>
                    <a:pt x="0" y="207"/>
                    <a:pt x="143" y="349"/>
                  </a:cubicBezTo>
                  <a:lnTo>
                    <a:pt x="422" y="629"/>
                  </a:lnTo>
                  <a:lnTo>
                    <a:pt x="143" y="877"/>
                  </a:lnTo>
                  <a:cubicBezTo>
                    <a:pt x="81" y="939"/>
                    <a:pt x="81" y="1094"/>
                    <a:pt x="143" y="1156"/>
                  </a:cubicBezTo>
                  <a:cubicBezTo>
                    <a:pt x="205" y="1187"/>
                    <a:pt x="236" y="1218"/>
                    <a:pt x="298" y="1218"/>
                  </a:cubicBezTo>
                  <a:cubicBezTo>
                    <a:pt x="360" y="1218"/>
                    <a:pt x="391" y="1187"/>
                    <a:pt x="453" y="1156"/>
                  </a:cubicBezTo>
                  <a:lnTo>
                    <a:pt x="702" y="908"/>
                  </a:lnTo>
                  <a:lnTo>
                    <a:pt x="950" y="1156"/>
                  </a:lnTo>
                  <a:cubicBezTo>
                    <a:pt x="981" y="1187"/>
                    <a:pt x="1043" y="1218"/>
                    <a:pt x="1105" y="1218"/>
                  </a:cubicBezTo>
                  <a:cubicBezTo>
                    <a:pt x="1167" y="1218"/>
                    <a:pt x="1198" y="1187"/>
                    <a:pt x="1260" y="1156"/>
                  </a:cubicBezTo>
                  <a:cubicBezTo>
                    <a:pt x="1322" y="1094"/>
                    <a:pt x="1322" y="939"/>
                    <a:pt x="1260" y="877"/>
                  </a:cubicBezTo>
                  <a:lnTo>
                    <a:pt x="981" y="629"/>
                  </a:lnTo>
                  <a:lnTo>
                    <a:pt x="1260" y="349"/>
                  </a:lnTo>
                  <a:cubicBezTo>
                    <a:pt x="1322" y="287"/>
                    <a:pt x="1322" y="132"/>
                    <a:pt x="1260" y="70"/>
                  </a:cubicBezTo>
                  <a:cubicBezTo>
                    <a:pt x="1213" y="24"/>
                    <a:pt x="1159" y="0"/>
                    <a:pt x="11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4" name="Google Shape;13114;p24"/>
            <p:cNvSpPr/>
            <p:nvPr/>
          </p:nvSpPr>
          <p:spPr>
            <a:xfrm>
              <a:off x="7123275" y="4288300"/>
              <a:ext cx="39575" cy="31800"/>
            </a:xfrm>
            <a:custGeom>
              <a:avLst/>
              <a:gdLst/>
              <a:ahLst/>
              <a:cxnLst/>
              <a:rect l="l" t="t" r="r" b="b"/>
              <a:pathLst>
                <a:path w="1583" h="1272" extrusionOk="0">
                  <a:moveTo>
                    <a:pt x="590" y="434"/>
                  </a:moveTo>
                  <a:cubicBezTo>
                    <a:pt x="652" y="434"/>
                    <a:pt x="745" y="559"/>
                    <a:pt x="838" y="683"/>
                  </a:cubicBezTo>
                  <a:cubicBezTo>
                    <a:pt x="776" y="776"/>
                    <a:pt x="683" y="838"/>
                    <a:pt x="559" y="869"/>
                  </a:cubicBezTo>
                  <a:cubicBezTo>
                    <a:pt x="548" y="879"/>
                    <a:pt x="538" y="883"/>
                    <a:pt x="528" y="883"/>
                  </a:cubicBezTo>
                  <a:cubicBezTo>
                    <a:pt x="507" y="883"/>
                    <a:pt x="486" y="869"/>
                    <a:pt x="466" y="869"/>
                  </a:cubicBezTo>
                  <a:cubicBezTo>
                    <a:pt x="435" y="807"/>
                    <a:pt x="435" y="714"/>
                    <a:pt x="435" y="652"/>
                  </a:cubicBezTo>
                  <a:cubicBezTo>
                    <a:pt x="435" y="590"/>
                    <a:pt x="435" y="434"/>
                    <a:pt x="590" y="434"/>
                  </a:cubicBezTo>
                  <a:close/>
                  <a:moveTo>
                    <a:pt x="590" y="0"/>
                  </a:moveTo>
                  <a:cubicBezTo>
                    <a:pt x="435" y="0"/>
                    <a:pt x="310" y="62"/>
                    <a:pt x="186" y="155"/>
                  </a:cubicBezTo>
                  <a:cubicBezTo>
                    <a:pt x="62" y="279"/>
                    <a:pt x="0" y="434"/>
                    <a:pt x="0" y="621"/>
                  </a:cubicBezTo>
                  <a:cubicBezTo>
                    <a:pt x="0" y="807"/>
                    <a:pt x="62" y="962"/>
                    <a:pt x="186" y="1117"/>
                  </a:cubicBezTo>
                  <a:cubicBezTo>
                    <a:pt x="279" y="1210"/>
                    <a:pt x="404" y="1272"/>
                    <a:pt x="559" y="1272"/>
                  </a:cubicBezTo>
                  <a:cubicBezTo>
                    <a:pt x="745" y="1241"/>
                    <a:pt x="931" y="1148"/>
                    <a:pt x="1086" y="1024"/>
                  </a:cubicBezTo>
                  <a:cubicBezTo>
                    <a:pt x="1117" y="1086"/>
                    <a:pt x="1148" y="1117"/>
                    <a:pt x="1179" y="1179"/>
                  </a:cubicBezTo>
                  <a:cubicBezTo>
                    <a:pt x="1230" y="1230"/>
                    <a:pt x="1291" y="1253"/>
                    <a:pt x="1351" y="1253"/>
                  </a:cubicBezTo>
                  <a:cubicBezTo>
                    <a:pt x="1399" y="1253"/>
                    <a:pt x="1447" y="1238"/>
                    <a:pt x="1489" y="1210"/>
                  </a:cubicBezTo>
                  <a:cubicBezTo>
                    <a:pt x="1551" y="1117"/>
                    <a:pt x="1582" y="993"/>
                    <a:pt x="1520" y="931"/>
                  </a:cubicBezTo>
                  <a:cubicBezTo>
                    <a:pt x="1458" y="838"/>
                    <a:pt x="1396" y="776"/>
                    <a:pt x="1365" y="714"/>
                  </a:cubicBezTo>
                  <a:cubicBezTo>
                    <a:pt x="1427" y="621"/>
                    <a:pt x="1489" y="528"/>
                    <a:pt x="1520" y="465"/>
                  </a:cubicBezTo>
                  <a:cubicBezTo>
                    <a:pt x="1582" y="372"/>
                    <a:pt x="1582" y="248"/>
                    <a:pt x="1489" y="186"/>
                  </a:cubicBezTo>
                  <a:cubicBezTo>
                    <a:pt x="1456" y="164"/>
                    <a:pt x="1419" y="154"/>
                    <a:pt x="1383" y="154"/>
                  </a:cubicBezTo>
                  <a:cubicBezTo>
                    <a:pt x="1316" y="154"/>
                    <a:pt x="1250" y="188"/>
                    <a:pt x="1210" y="248"/>
                  </a:cubicBezTo>
                  <a:lnTo>
                    <a:pt x="1117" y="341"/>
                  </a:lnTo>
                  <a:cubicBezTo>
                    <a:pt x="993" y="155"/>
                    <a:pt x="807" y="31"/>
                    <a:pt x="5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115" name="Google Shape;13115;p24"/>
          <p:cNvSpPr/>
          <p:nvPr/>
        </p:nvSpPr>
        <p:spPr>
          <a:xfrm>
            <a:off x="1058181" y="4037325"/>
            <a:ext cx="349775" cy="225725"/>
          </a:xfrm>
          <a:custGeom>
            <a:avLst/>
            <a:gdLst/>
            <a:ahLst/>
            <a:cxnLst/>
            <a:rect l="l" t="t" r="r" b="b"/>
            <a:pathLst>
              <a:path w="13991" h="9029" extrusionOk="0">
                <a:moveTo>
                  <a:pt x="9617" y="3537"/>
                </a:moveTo>
                <a:cubicBezTo>
                  <a:pt x="10144" y="3537"/>
                  <a:pt x="10423" y="4188"/>
                  <a:pt x="10051" y="4561"/>
                </a:cubicBezTo>
                <a:cubicBezTo>
                  <a:pt x="9918" y="4683"/>
                  <a:pt x="9761" y="4739"/>
                  <a:pt x="9611" y="4739"/>
                </a:cubicBezTo>
                <a:cubicBezTo>
                  <a:pt x="9306" y="4739"/>
                  <a:pt x="9027" y="4511"/>
                  <a:pt x="9027" y="4157"/>
                </a:cubicBezTo>
                <a:cubicBezTo>
                  <a:pt x="9027" y="4126"/>
                  <a:pt x="9027" y="4095"/>
                  <a:pt x="9027" y="4064"/>
                </a:cubicBezTo>
                <a:cubicBezTo>
                  <a:pt x="9027" y="4002"/>
                  <a:pt x="8996" y="3940"/>
                  <a:pt x="8965" y="3909"/>
                </a:cubicBezTo>
                <a:cubicBezTo>
                  <a:pt x="8934" y="3847"/>
                  <a:pt x="8872" y="3816"/>
                  <a:pt x="8810" y="3816"/>
                </a:cubicBezTo>
                <a:lnTo>
                  <a:pt x="5181" y="3816"/>
                </a:lnTo>
                <a:cubicBezTo>
                  <a:pt x="5119" y="3816"/>
                  <a:pt x="5057" y="3847"/>
                  <a:pt x="5026" y="3909"/>
                </a:cubicBezTo>
                <a:cubicBezTo>
                  <a:pt x="4964" y="3940"/>
                  <a:pt x="4964" y="4002"/>
                  <a:pt x="4964" y="4064"/>
                </a:cubicBezTo>
                <a:cubicBezTo>
                  <a:pt x="4964" y="4095"/>
                  <a:pt x="4964" y="4126"/>
                  <a:pt x="4964" y="4157"/>
                </a:cubicBezTo>
                <a:cubicBezTo>
                  <a:pt x="4964" y="4511"/>
                  <a:pt x="4671" y="4739"/>
                  <a:pt x="4366" y="4739"/>
                </a:cubicBezTo>
                <a:cubicBezTo>
                  <a:pt x="4216" y="4739"/>
                  <a:pt x="4063" y="4683"/>
                  <a:pt x="3940" y="4561"/>
                </a:cubicBezTo>
                <a:cubicBezTo>
                  <a:pt x="3568" y="4188"/>
                  <a:pt x="3847" y="3537"/>
                  <a:pt x="4374" y="3537"/>
                </a:cubicBezTo>
                <a:close/>
                <a:moveTo>
                  <a:pt x="6174" y="5212"/>
                </a:moveTo>
                <a:cubicBezTo>
                  <a:pt x="6274" y="5212"/>
                  <a:pt x="6375" y="5274"/>
                  <a:pt x="6391" y="5398"/>
                </a:cubicBezTo>
                <a:lnTo>
                  <a:pt x="6391" y="7663"/>
                </a:lnTo>
                <a:lnTo>
                  <a:pt x="5956" y="7663"/>
                </a:lnTo>
                <a:lnTo>
                  <a:pt x="5956" y="5398"/>
                </a:lnTo>
                <a:cubicBezTo>
                  <a:pt x="5972" y="5274"/>
                  <a:pt x="6073" y="5212"/>
                  <a:pt x="6174" y="5212"/>
                </a:cubicBezTo>
                <a:close/>
                <a:moveTo>
                  <a:pt x="7880" y="5212"/>
                </a:moveTo>
                <a:cubicBezTo>
                  <a:pt x="7980" y="5212"/>
                  <a:pt x="8081" y="5274"/>
                  <a:pt x="8097" y="5398"/>
                </a:cubicBezTo>
                <a:lnTo>
                  <a:pt x="8097" y="7663"/>
                </a:lnTo>
                <a:lnTo>
                  <a:pt x="7662" y="7663"/>
                </a:lnTo>
                <a:lnTo>
                  <a:pt x="7662" y="5398"/>
                </a:lnTo>
                <a:cubicBezTo>
                  <a:pt x="7678" y="5274"/>
                  <a:pt x="7779" y="5212"/>
                  <a:pt x="7880" y="5212"/>
                </a:cubicBezTo>
                <a:close/>
                <a:moveTo>
                  <a:pt x="8624" y="4219"/>
                </a:moveTo>
                <a:cubicBezTo>
                  <a:pt x="8655" y="4468"/>
                  <a:pt x="8748" y="4685"/>
                  <a:pt x="8903" y="4871"/>
                </a:cubicBezTo>
                <a:lnTo>
                  <a:pt x="8903" y="7663"/>
                </a:lnTo>
                <a:lnTo>
                  <a:pt x="8500" y="7663"/>
                </a:lnTo>
                <a:lnTo>
                  <a:pt x="8500" y="5398"/>
                </a:lnTo>
                <a:cubicBezTo>
                  <a:pt x="8500" y="5057"/>
                  <a:pt x="8221" y="4778"/>
                  <a:pt x="7880" y="4778"/>
                </a:cubicBezTo>
                <a:cubicBezTo>
                  <a:pt x="7538" y="4778"/>
                  <a:pt x="7259" y="5057"/>
                  <a:pt x="7259" y="5398"/>
                </a:cubicBezTo>
                <a:lnTo>
                  <a:pt x="7259" y="7663"/>
                </a:lnTo>
                <a:lnTo>
                  <a:pt x="6794" y="7663"/>
                </a:lnTo>
                <a:lnTo>
                  <a:pt x="6794" y="5398"/>
                </a:lnTo>
                <a:cubicBezTo>
                  <a:pt x="6825" y="4948"/>
                  <a:pt x="6491" y="4723"/>
                  <a:pt x="6158" y="4723"/>
                </a:cubicBezTo>
                <a:cubicBezTo>
                  <a:pt x="5825" y="4723"/>
                  <a:pt x="5491" y="4948"/>
                  <a:pt x="5522" y="5398"/>
                </a:cubicBezTo>
                <a:lnTo>
                  <a:pt x="5522" y="7663"/>
                </a:lnTo>
                <a:lnTo>
                  <a:pt x="5088" y="7663"/>
                </a:lnTo>
                <a:lnTo>
                  <a:pt x="5088" y="4871"/>
                </a:lnTo>
                <a:cubicBezTo>
                  <a:pt x="5274" y="4685"/>
                  <a:pt x="5367" y="4468"/>
                  <a:pt x="5398" y="4219"/>
                </a:cubicBezTo>
                <a:close/>
                <a:moveTo>
                  <a:pt x="11819" y="1242"/>
                </a:moveTo>
                <a:cubicBezTo>
                  <a:pt x="11850" y="1242"/>
                  <a:pt x="11850" y="1273"/>
                  <a:pt x="11850" y="1273"/>
                </a:cubicBezTo>
                <a:lnTo>
                  <a:pt x="11850" y="7663"/>
                </a:lnTo>
                <a:lnTo>
                  <a:pt x="9338" y="7663"/>
                </a:lnTo>
                <a:lnTo>
                  <a:pt x="9338" y="5119"/>
                </a:lnTo>
                <a:cubicBezTo>
                  <a:pt x="9431" y="5150"/>
                  <a:pt x="9524" y="5150"/>
                  <a:pt x="9617" y="5150"/>
                </a:cubicBezTo>
                <a:cubicBezTo>
                  <a:pt x="10826" y="5150"/>
                  <a:pt x="11044" y="3413"/>
                  <a:pt x="9834" y="3165"/>
                </a:cubicBezTo>
                <a:lnTo>
                  <a:pt x="9834" y="2699"/>
                </a:lnTo>
                <a:cubicBezTo>
                  <a:pt x="9834" y="2451"/>
                  <a:pt x="9648" y="2265"/>
                  <a:pt x="9400" y="2265"/>
                </a:cubicBezTo>
                <a:lnTo>
                  <a:pt x="9027" y="2265"/>
                </a:lnTo>
                <a:cubicBezTo>
                  <a:pt x="8748" y="2265"/>
                  <a:pt x="8748" y="2668"/>
                  <a:pt x="9027" y="2668"/>
                </a:cubicBezTo>
                <a:lnTo>
                  <a:pt x="9400" y="2668"/>
                </a:lnTo>
                <a:cubicBezTo>
                  <a:pt x="9431" y="2668"/>
                  <a:pt x="9431" y="2668"/>
                  <a:pt x="9431" y="2699"/>
                </a:cubicBezTo>
                <a:lnTo>
                  <a:pt x="9431" y="3134"/>
                </a:lnTo>
                <a:lnTo>
                  <a:pt x="4592" y="3134"/>
                </a:lnTo>
                <a:lnTo>
                  <a:pt x="4592" y="2699"/>
                </a:lnTo>
                <a:cubicBezTo>
                  <a:pt x="4592" y="2668"/>
                  <a:pt x="4592" y="2668"/>
                  <a:pt x="4623" y="2668"/>
                </a:cubicBezTo>
                <a:lnTo>
                  <a:pt x="8221" y="2668"/>
                </a:lnTo>
                <a:cubicBezTo>
                  <a:pt x="8469" y="2668"/>
                  <a:pt x="8469" y="2265"/>
                  <a:pt x="8221" y="2265"/>
                </a:cubicBezTo>
                <a:lnTo>
                  <a:pt x="4623" y="2265"/>
                </a:lnTo>
                <a:cubicBezTo>
                  <a:pt x="4374" y="2265"/>
                  <a:pt x="4157" y="2451"/>
                  <a:pt x="4157" y="2699"/>
                </a:cubicBezTo>
                <a:lnTo>
                  <a:pt x="4157" y="3165"/>
                </a:lnTo>
                <a:cubicBezTo>
                  <a:pt x="2979" y="3413"/>
                  <a:pt x="3196" y="5150"/>
                  <a:pt x="4405" y="5150"/>
                </a:cubicBezTo>
                <a:cubicBezTo>
                  <a:pt x="4498" y="5150"/>
                  <a:pt x="4592" y="5150"/>
                  <a:pt x="4685" y="5119"/>
                </a:cubicBezTo>
                <a:lnTo>
                  <a:pt x="4685" y="7663"/>
                </a:lnTo>
                <a:lnTo>
                  <a:pt x="2172" y="7663"/>
                </a:lnTo>
                <a:lnTo>
                  <a:pt x="2172" y="1273"/>
                </a:lnTo>
                <a:cubicBezTo>
                  <a:pt x="2172" y="1273"/>
                  <a:pt x="2172" y="1242"/>
                  <a:pt x="2172" y="1242"/>
                </a:cubicBezTo>
                <a:close/>
                <a:moveTo>
                  <a:pt x="5615" y="8097"/>
                </a:moveTo>
                <a:lnTo>
                  <a:pt x="5615" y="8593"/>
                </a:lnTo>
                <a:lnTo>
                  <a:pt x="621" y="8593"/>
                </a:lnTo>
                <a:cubicBezTo>
                  <a:pt x="528" y="8593"/>
                  <a:pt x="435" y="8500"/>
                  <a:pt x="435" y="8407"/>
                </a:cubicBezTo>
                <a:lnTo>
                  <a:pt x="435" y="8097"/>
                </a:lnTo>
                <a:close/>
                <a:moveTo>
                  <a:pt x="8004" y="8097"/>
                </a:moveTo>
                <a:lnTo>
                  <a:pt x="8004" y="8593"/>
                </a:lnTo>
                <a:lnTo>
                  <a:pt x="6018" y="8593"/>
                </a:lnTo>
                <a:lnTo>
                  <a:pt x="6018" y="8097"/>
                </a:lnTo>
                <a:close/>
                <a:moveTo>
                  <a:pt x="1583" y="1"/>
                </a:moveTo>
                <a:cubicBezTo>
                  <a:pt x="1179" y="1"/>
                  <a:pt x="869" y="311"/>
                  <a:pt x="869" y="683"/>
                </a:cubicBezTo>
                <a:lnTo>
                  <a:pt x="869" y="4592"/>
                </a:lnTo>
                <a:cubicBezTo>
                  <a:pt x="869" y="4716"/>
                  <a:pt x="962" y="4809"/>
                  <a:pt x="1055" y="4809"/>
                </a:cubicBezTo>
                <a:cubicBezTo>
                  <a:pt x="1179" y="4809"/>
                  <a:pt x="1272" y="4716"/>
                  <a:pt x="1272" y="4592"/>
                </a:cubicBezTo>
                <a:lnTo>
                  <a:pt x="1272" y="683"/>
                </a:lnTo>
                <a:cubicBezTo>
                  <a:pt x="1272" y="528"/>
                  <a:pt x="1397" y="373"/>
                  <a:pt x="1583" y="373"/>
                </a:cubicBezTo>
                <a:lnTo>
                  <a:pt x="12439" y="373"/>
                </a:lnTo>
                <a:cubicBezTo>
                  <a:pt x="12595" y="373"/>
                  <a:pt x="12719" y="528"/>
                  <a:pt x="12719" y="683"/>
                </a:cubicBezTo>
                <a:lnTo>
                  <a:pt x="12719" y="7663"/>
                </a:lnTo>
                <a:lnTo>
                  <a:pt x="12253" y="7663"/>
                </a:lnTo>
                <a:lnTo>
                  <a:pt x="12253" y="1273"/>
                </a:lnTo>
                <a:cubicBezTo>
                  <a:pt x="12253" y="1055"/>
                  <a:pt x="12067" y="838"/>
                  <a:pt x="11819" y="838"/>
                </a:cubicBezTo>
                <a:lnTo>
                  <a:pt x="2203" y="838"/>
                </a:lnTo>
                <a:cubicBezTo>
                  <a:pt x="1955" y="838"/>
                  <a:pt x="1769" y="1055"/>
                  <a:pt x="1769" y="1273"/>
                </a:cubicBezTo>
                <a:lnTo>
                  <a:pt x="1769" y="7663"/>
                </a:lnTo>
                <a:lnTo>
                  <a:pt x="1304" y="7663"/>
                </a:lnTo>
                <a:lnTo>
                  <a:pt x="1304" y="5429"/>
                </a:lnTo>
                <a:cubicBezTo>
                  <a:pt x="1304" y="5305"/>
                  <a:pt x="1210" y="5212"/>
                  <a:pt x="1086" y="5212"/>
                </a:cubicBezTo>
                <a:cubicBezTo>
                  <a:pt x="962" y="5212"/>
                  <a:pt x="869" y="5305"/>
                  <a:pt x="900" y="5429"/>
                </a:cubicBezTo>
                <a:lnTo>
                  <a:pt x="900" y="7663"/>
                </a:lnTo>
                <a:lnTo>
                  <a:pt x="404" y="7663"/>
                </a:lnTo>
                <a:cubicBezTo>
                  <a:pt x="187" y="7663"/>
                  <a:pt x="1" y="7849"/>
                  <a:pt x="1" y="8066"/>
                </a:cubicBezTo>
                <a:lnTo>
                  <a:pt x="1" y="8407"/>
                </a:lnTo>
                <a:cubicBezTo>
                  <a:pt x="1" y="8748"/>
                  <a:pt x="280" y="9027"/>
                  <a:pt x="621" y="9027"/>
                </a:cubicBezTo>
                <a:lnTo>
                  <a:pt x="9710" y="9027"/>
                </a:lnTo>
                <a:cubicBezTo>
                  <a:pt x="9716" y="9028"/>
                  <a:pt x="9723" y="9029"/>
                  <a:pt x="9729" y="9029"/>
                </a:cubicBezTo>
                <a:cubicBezTo>
                  <a:pt x="9920" y="9029"/>
                  <a:pt x="9920" y="8592"/>
                  <a:pt x="9729" y="8592"/>
                </a:cubicBezTo>
                <a:cubicBezTo>
                  <a:pt x="9723" y="8592"/>
                  <a:pt x="9716" y="8592"/>
                  <a:pt x="9710" y="8593"/>
                </a:cubicBezTo>
                <a:lnTo>
                  <a:pt x="8407" y="8593"/>
                </a:lnTo>
                <a:lnTo>
                  <a:pt x="8407" y="8097"/>
                </a:lnTo>
                <a:lnTo>
                  <a:pt x="13587" y="8097"/>
                </a:lnTo>
                <a:lnTo>
                  <a:pt x="13587" y="8407"/>
                </a:lnTo>
                <a:cubicBezTo>
                  <a:pt x="13587" y="8500"/>
                  <a:pt x="13494" y="8593"/>
                  <a:pt x="13370" y="8593"/>
                </a:cubicBezTo>
                <a:lnTo>
                  <a:pt x="10516" y="8593"/>
                </a:lnTo>
                <a:cubicBezTo>
                  <a:pt x="10508" y="8592"/>
                  <a:pt x="10500" y="8592"/>
                  <a:pt x="10493" y="8592"/>
                </a:cubicBezTo>
                <a:cubicBezTo>
                  <a:pt x="10276" y="8592"/>
                  <a:pt x="10276" y="8998"/>
                  <a:pt x="10493" y="8998"/>
                </a:cubicBezTo>
                <a:cubicBezTo>
                  <a:pt x="10500" y="8998"/>
                  <a:pt x="10508" y="8997"/>
                  <a:pt x="10516" y="8996"/>
                </a:cubicBezTo>
                <a:lnTo>
                  <a:pt x="13370" y="8996"/>
                </a:lnTo>
                <a:cubicBezTo>
                  <a:pt x="13711" y="8996"/>
                  <a:pt x="13990" y="8748"/>
                  <a:pt x="13990" y="8407"/>
                </a:cubicBezTo>
                <a:lnTo>
                  <a:pt x="13990" y="8035"/>
                </a:lnTo>
                <a:cubicBezTo>
                  <a:pt x="13990" y="7818"/>
                  <a:pt x="13804" y="7663"/>
                  <a:pt x="13587" y="7663"/>
                </a:cubicBezTo>
                <a:lnTo>
                  <a:pt x="13122" y="7663"/>
                </a:lnTo>
                <a:lnTo>
                  <a:pt x="13122" y="683"/>
                </a:lnTo>
                <a:cubicBezTo>
                  <a:pt x="13122" y="311"/>
                  <a:pt x="12812" y="1"/>
                  <a:pt x="124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116" name="Google Shape;13116;p24"/>
          <p:cNvGrpSpPr/>
          <p:nvPr/>
        </p:nvGrpSpPr>
        <p:grpSpPr>
          <a:xfrm>
            <a:off x="1731783" y="4002250"/>
            <a:ext cx="351325" cy="295875"/>
            <a:chOff x="5451325" y="4196775"/>
            <a:chExt cx="351325" cy="295875"/>
          </a:xfrm>
        </p:grpSpPr>
        <p:sp>
          <p:nvSpPr>
            <p:cNvPr id="13117" name="Google Shape;13117;p24"/>
            <p:cNvSpPr/>
            <p:nvPr/>
          </p:nvSpPr>
          <p:spPr>
            <a:xfrm>
              <a:off x="5712225" y="4214625"/>
              <a:ext cx="11325" cy="7550"/>
            </a:xfrm>
            <a:custGeom>
              <a:avLst/>
              <a:gdLst/>
              <a:ahLst/>
              <a:cxnLst/>
              <a:rect l="l" t="t" r="r" b="b"/>
              <a:pathLst>
                <a:path w="453" h="302" extrusionOk="0">
                  <a:moveTo>
                    <a:pt x="235" y="0"/>
                  </a:moveTo>
                  <a:cubicBezTo>
                    <a:pt x="1" y="0"/>
                    <a:pt x="245" y="301"/>
                    <a:pt x="378" y="301"/>
                  </a:cubicBezTo>
                  <a:cubicBezTo>
                    <a:pt x="421" y="301"/>
                    <a:pt x="452" y="270"/>
                    <a:pt x="452" y="187"/>
                  </a:cubicBezTo>
                  <a:cubicBezTo>
                    <a:pt x="452" y="93"/>
                    <a:pt x="359" y="0"/>
                    <a:pt x="2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8" name="Google Shape;13118;p24"/>
            <p:cNvSpPr/>
            <p:nvPr/>
          </p:nvSpPr>
          <p:spPr>
            <a:xfrm>
              <a:off x="5736275" y="4214625"/>
              <a:ext cx="11300" cy="7550"/>
            </a:xfrm>
            <a:custGeom>
              <a:avLst/>
              <a:gdLst/>
              <a:ahLst/>
              <a:cxnLst/>
              <a:rect l="l" t="t" r="r" b="b"/>
              <a:pathLst>
                <a:path w="452" h="302" extrusionOk="0">
                  <a:moveTo>
                    <a:pt x="235" y="0"/>
                  </a:moveTo>
                  <a:cubicBezTo>
                    <a:pt x="0" y="0"/>
                    <a:pt x="244" y="301"/>
                    <a:pt x="377" y="301"/>
                  </a:cubicBezTo>
                  <a:cubicBezTo>
                    <a:pt x="420" y="301"/>
                    <a:pt x="452" y="270"/>
                    <a:pt x="452" y="187"/>
                  </a:cubicBezTo>
                  <a:cubicBezTo>
                    <a:pt x="452" y="93"/>
                    <a:pt x="359" y="0"/>
                    <a:pt x="2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19" name="Google Shape;13119;p24"/>
            <p:cNvSpPr/>
            <p:nvPr/>
          </p:nvSpPr>
          <p:spPr>
            <a:xfrm>
              <a:off x="5760500" y="4214625"/>
              <a:ext cx="11125" cy="7550"/>
            </a:xfrm>
            <a:custGeom>
              <a:avLst/>
              <a:gdLst/>
              <a:ahLst/>
              <a:cxnLst/>
              <a:rect l="l" t="t" r="r" b="b"/>
              <a:pathLst>
                <a:path w="445" h="302" extrusionOk="0">
                  <a:moveTo>
                    <a:pt x="258" y="0"/>
                  </a:moveTo>
                  <a:cubicBezTo>
                    <a:pt x="1" y="0"/>
                    <a:pt x="239" y="301"/>
                    <a:pt x="370" y="301"/>
                  </a:cubicBezTo>
                  <a:cubicBezTo>
                    <a:pt x="413" y="301"/>
                    <a:pt x="445" y="270"/>
                    <a:pt x="445" y="187"/>
                  </a:cubicBezTo>
                  <a:cubicBezTo>
                    <a:pt x="445" y="93"/>
                    <a:pt x="352" y="0"/>
                    <a:pt x="2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0" name="Google Shape;13120;p24"/>
            <p:cNvSpPr/>
            <p:nvPr/>
          </p:nvSpPr>
          <p:spPr>
            <a:xfrm>
              <a:off x="5596350" y="4389875"/>
              <a:ext cx="54300" cy="46550"/>
            </a:xfrm>
            <a:custGeom>
              <a:avLst/>
              <a:gdLst/>
              <a:ahLst/>
              <a:cxnLst/>
              <a:rect l="l" t="t" r="r" b="b"/>
              <a:pathLst>
                <a:path w="2172" h="1862" extrusionOk="0">
                  <a:moveTo>
                    <a:pt x="1227" y="400"/>
                  </a:moveTo>
                  <a:cubicBezTo>
                    <a:pt x="1498" y="400"/>
                    <a:pt x="1768" y="616"/>
                    <a:pt x="1768" y="931"/>
                  </a:cubicBezTo>
                  <a:cubicBezTo>
                    <a:pt x="1768" y="1210"/>
                    <a:pt x="1520" y="1459"/>
                    <a:pt x="1241" y="1459"/>
                  </a:cubicBezTo>
                  <a:cubicBezTo>
                    <a:pt x="776" y="1459"/>
                    <a:pt x="528" y="900"/>
                    <a:pt x="869" y="559"/>
                  </a:cubicBezTo>
                  <a:cubicBezTo>
                    <a:pt x="969" y="449"/>
                    <a:pt x="1098" y="400"/>
                    <a:pt x="1227" y="400"/>
                  </a:cubicBezTo>
                  <a:close/>
                  <a:moveTo>
                    <a:pt x="1241" y="1"/>
                  </a:moveTo>
                  <a:cubicBezTo>
                    <a:pt x="403" y="1"/>
                    <a:pt x="0" y="993"/>
                    <a:pt x="590" y="1583"/>
                  </a:cubicBezTo>
                  <a:cubicBezTo>
                    <a:pt x="782" y="1775"/>
                    <a:pt x="1018" y="1862"/>
                    <a:pt x="1248" y="1862"/>
                  </a:cubicBezTo>
                  <a:cubicBezTo>
                    <a:pt x="1722" y="1862"/>
                    <a:pt x="2172" y="1495"/>
                    <a:pt x="2172" y="931"/>
                  </a:cubicBezTo>
                  <a:cubicBezTo>
                    <a:pt x="2172" y="404"/>
                    <a:pt x="1737" y="1"/>
                    <a:pt x="1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1" name="Google Shape;13121;p24"/>
            <p:cNvSpPr/>
            <p:nvPr/>
          </p:nvSpPr>
          <p:spPr>
            <a:xfrm>
              <a:off x="5451325" y="4196775"/>
              <a:ext cx="351325" cy="295875"/>
            </a:xfrm>
            <a:custGeom>
              <a:avLst/>
              <a:gdLst/>
              <a:ahLst/>
              <a:cxnLst/>
              <a:rect l="l" t="t" r="r" b="b"/>
              <a:pathLst>
                <a:path w="14053" h="11835" extrusionOk="0">
                  <a:moveTo>
                    <a:pt x="7030" y="7058"/>
                  </a:moveTo>
                  <a:cubicBezTo>
                    <a:pt x="7127" y="7058"/>
                    <a:pt x="7228" y="7104"/>
                    <a:pt x="7290" y="7197"/>
                  </a:cubicBezTo>
                  <a:cubicBezTo>
                    <a:pt x="7445" y="7352"/>
                    <a:pt x="7662" y="7446"/>
                    <a:pt x="7911" y="7446"/>
                  </a:cubicBezTo>
                  <a:cubicBezTo>
                    <a:pt x="8004" y="7446"/>
                    <a:pt x="8097" y="7477"/>
                    <a:pt x="8159" y="7539"/>
                  </a:cubicBezTo>
                  <a:cubicBezTo>
                    <a:pt x="8221" y="7601"/>
                    <a:pt x="8252" y="7694"/>
                    <a:pt x="8252" y="7787"/>
                  </a:cubicBezTo>
                  <a:cubicBezTo>
                    <a:pt x="8252" y="7911"/>
                    <a:pt x="8283" y="8004"/>
                    <a:pt x="8314" y="8128"/>
                  </a:cubicBezTo>
                  <a:cubicBezTo>
                    <a:pt x="8345" y="8221"/>
                    <a:pt x="8407" y="8314"/>
                    <a:pt x="8500" y="8407"/>
                  </a:cubicBezTo>
                  <a:cubicBezTo>
                    <a:pt x="8686" y="8500"/>
                    <a:pt x="8686" y="8779"/>
                    <a:pt x="8500" y="8903"/>
                  </a:cubicBezTo>
                  <a:cubicBezTo>
                    <a:pt x="8407" y="8996"/>
                    <a:pt x="8345" y="9090"/>
                    <a:pt x="8314" y="9183"/>
                  </a:cubicBezTo>
                  <a:cubicBezTo>
                    <a:pt x="8283" y="9276"/>
                    <a:pt x="8252" y="9400"/>
                    <a:pt x="8252" y="9524"/>
                  </a:cubicBezTo>
                  <a:cubicBezTo>
                    <a:pt x="8252" y="9617"/>
                    <a:pt x="8221" y="9710"/>
                    <a:pt x="8159" y="9772"/>
                  </a:cubicBezTo>
                  <a:cubicBezTo>
                    <a:pt x="8097" y="9834"/>
                    <a:pt x="8004" y="9865"/>
                    <a:pt x="7911" y="9865"/>
                  </a:cubicBezTo>
                  <a:cubicBezTo>
                    <a:pt x="7662" y="9865"/>
                    <a:pt x="7445" y="9958"/>
                    <a:pt x="7290" y="10113"/>
                  </a:cubicBezTo>
                  <a:cubicBezTo>
                    <a:pt x="7228" y="10206"/>
                    <a:pt x="7127" y="10253"/>
                    <a:pt x="7030" y="10253"/>
                  </a:cubicBezTo>
                  <a:cubicBezTo>
                    <a:pt x="6933" y="10253"/>
                    <a:pt x="6840" y="10206"/>
                    <a:pt x="6794" y="10113"/>
                  </a:cubicBezTo>
                  <a:cubicBezTo>
                    <a:pt x="6701" y="10020"/>
                    <a:pt x="6608" y="9989"/>
                    <a:pt x="6515" y="9927"/>
                  </a:cubicBezTo>
                  <a:cubicBezTo>
                    <a:pt x="6391" y="9896"/>
                    <a:pt x="6298" y="9865"/>
                    <a:pt x="6173" y="9865"/>
                  </a:cubicBezTo>
                  <a:cubicBezTo>
                    <a:pt x="6080" y="9865"/>
                    <a:pt x="5987" y="9834"/>
                    <a:pt x="5894" y="9772"/>
                  </a:cubicBezTo>
                  <a:cubicBezTo>
                    <a:pt x="5863" y="9710"/>
                    <a:pt x="5832" y="9617"/>
                    <a:pt x="5832" y="9524"/>
                  </a:cubicBezTo>
                  <a:cubicBezTo>
                    <a:pt x="5832" y="9276"/>
                    <a:pt x="5739" y="9059"/>
                    <a:pt x="5584" y="8903"/>
                  </a:cubicBezTo>
                  <a:cubicBezTo>
                    <a:pt x="5398" y="8779"/>
                    <a:pt x="5398" y="8500"/>
                    <a:pt x="5584" y="8407"/>
                  </a:cubicBezTo>
                  <a:cubicBezTo>
                    <a:pt x="5646" y="8314"/>
                    <a:pt x="5708" y="8221"/>
                    <a:pt x="5770" y="8128"/>
                  </a:cubicBezTo>
                  <a:cubicBezTo>
                    <a:pt x="5801" y="8004"/>
                    <a:pt x="5832" y="7911"/>
                    <a:pt x="5832" y="7787"/>
                  </a:cubicBezTo>
                  <a:cubicBezTo>
                    <a:pt x="5778" y="7598"/>
                    <a:pt x="5911" y="7433"/>
                    <a:pt x="6089" y="7433"/>
                  </a:cubicBezTo>
                  <a:cubicBezTo>
                    <a:pt x="6116" y="7433"/>
                    <a:pt x="6145" y="7437"/>
                    <a:pt x="6173" y="7446"/>
                  </a:cubicBezTo>
                  <a:cubicBezTo>
                    <a:pt x="6298" y="7446"/>
                    <a:pt x="6391" y="7415"/>
                    <a:pt x="6515" y="7383"/>
                  </a:cubicBezTo>
                  <a:cubicBezTo>
                    <a:pt x="6608" y="7321"/>
                    <a:pt x="6701" y="7259"/>
                    <a:pt x="6794" y="7197"/>
                  </a:cubicBezTo>
                  <a:cubicBezTo>
                    <a:pt x="6840" y="7104"/>
                    <a:pt x="6933" y="7058"/>
                    <a:pt x="7030" y="7058"/>
                  </a:cubicBezTo>
                  <a:close/>
                  <a:moveTo>
                    <a:pt x="7538" y="10423"/>
                  </a:moveTo>
                  <a:lnTo>
                    <a:pt x="7538" y="11354"/>
                  </a:lnTo>
                  <a:lnTo>
                    <a:pt x="7166" y="11168"/>
                  </a:lnTo>
                  <a:cubicBezTo>
                    <a:pt x="7120" y="11137"/>
                    <a:pt x="7073" y="11121"/>
                    <a:pt x="7030" y="11121"/>
                  </a:cubicBezTo>
                  <a:cubicBezTo>
                    <a:pt x="6988" y="11121"/>
                    <a:pt x="6949" y="11137"/>
                    <a:pt x="6918" y="11168"/>
                  </a:cubicBezTo>
                  <a:lnTo>
                    <a:pt x="6546" y="11354"/>
                  </a:lnTo>
                  <a:lnTo>
                    <a:pt x="6546" y="10423"/>
                  </a:lnTo>
                  <a:cubicBezTo>
                    <a:pt x="6670" y="10547"/>
                    <a:pt x="6856" y="10640"/>
                    <a:pt x="7042" y="10640"/>
                  </a:cubicBezTo>
                  <a:cubicBezTo>
                    <a:pt x="7228" y="10640"/>
                    <a:pt x="7414" y="10547"/>
                    <a:pt x="7538" y="10423"/>
                  </a:cubicBezTo>
                  <a:close/>
                  <a:moveTo>
                    <a:pt x="652" y="1"/>
                  </a:moveTo>
                  <a:cubicBezTo>
                    <a:pt x="280" y="1"/>
                    <a:pt x="1" y="342"/>
                    <a:pt x="63" y="683"/>
                  </a:cubicBezTo>
                  <a:lnTo>
                    <a:pt x="63" y="9338"/>
                  </a:lnTo>
                  <a:cubicBezTo>
                    <a:pt x="92" y="9599"/>
                    <a:pt x="311" y="9806"/>
                    <a:pt x="593" y="9806"/>
                  </a:cubicBezTo>
                  <a:cubicBezTo>
                    <a:pt x="613" y="9806"/>
                    <a:pt x="632" y="9805"/>
                    <a:pt x="652" y="9803"/>
                  </a:cubicBezTo>
                  <a:lnTo>
                    <a:pt x="3041" y="9803"/>
                  </a:lnTo>
                  <a:cubicBezTo>
                    <a:pt x="3049" y="9804"/>
                    <a:pt x="3056" y="9804"/>
                    <a:pt x="3064" y="9804"/>
                  </a:cubicBezTo>
                  <a:cubicBezTo>
                    <a:pt x="3281" y="9804"/>
                    <a:pt x="3281" y="9398"/>
                    <a:pt x="3064" y="9398"/>
                  </a:cubicBezTo>
                  <a:cubicBezTo>
                    <a:pt x="3056" y="9398"/>
                    <a:pt x="3049" y="9399"/>
                    <a:pt x="3041" y="9400"/>
                  </a:cubicBezTo>
                  <a:lnTo>
                    <a:pt x="652" y="9400"/>
                  </a:lnTo>
                  <a:cubicBezTo>
                    <a:pt x="559" y="9400"/>
                    <a:pt x="497" y="9369"/>
                    <a:pt x="466" y="9307"/>
                  </a:cubicBezTo>
                  <a:lnTo>
                    <a:pt x="466" y="1955"/>
                  </a:lnTo>
                  <a:lnTo>
                    <a:pt x="7383" y="1955"/>
                  </a:lnTo>
                  <a:cubicBezTo>
                    <a:pt x="7391" y="1956"/>
                    <a:pt x="7399" y="1957"/>
                    <a:pt x="7406" y="1957"/>
                  </a:cubicBezTo>
                  <a:cubicBezTo>
                    <a:pt x="7624" y="1957"/>
                    <a:pt x="7624" y="1550"/>
                    <a:pt x="7406" y="1550"/>
                  </a:cubicBezTo>
                  <a:cubicBezTo>
                    <a:pt x="7399" y="1550"/>
                    <a:pt x="7391" y="1551"/>
                    <a:pt x="7383" y="1552"/>
                  </a:cubicBezTo>
                  <a:lnTo>
                    <a:pt x="466" y="1552"/>
                  </a:lnTo>
                  <a:lnTo>
                    <a:pt x="466" y="714"/>
                  </a:lnTo>
                  <a:cubicBezTo>
                    <a:pt x="466" y="621"/>
                    <a:pt x="466" y="435"/>
                    <a:pt x="652" y="435"/>
                  </a:cubicBezTo>
                  <a:lnTo>
                    <a:pt x="13432" y="435"/>
                  </a:lnTo>
                  <a:cubicBezTo>
                    <a:pt x="13587" y="435"/>
                    <a:pt x="13618" y="621"/>
                    <a:pt x="13618" y="714"/>
                  </a:cubicBezTo>
                  <a:lnTo>
                    <a:pt x="13618" y="1552"/>
                  </a:lnTo>
                  <a:lnTo>
                    <a:pt x="8221" y="1552"/>
                  </a:lnTo>
                  <a:cubicBezTo>
                    <a:pt x="8213" y="1551"/>
                    <a:pt x="8205" y="1550"/>
                    <a:pt x="8197" y="1550"/>
                  </a:cubicBezTo>
                  <a:cubicBezTo>
                    <a:pt x="7980" y="1550"/>
                    <a:pt x="7980" y="1957"/>
                    <a:pt x="8197" y="1957"/>
                  </a:cubicBezTo>
                  <a:cubicBezTo>
                    <a:pt x="8205" y="1957"/>
                    <a:pt x="8213" y="1956"/>
                    <a:pt x="8221" y="1955"/>
                  </a:cubicBezTo>
                  <a:lnTo>
                    <a:pt x="13618" y="1955"/>
                  </a:lnTo>
                  <a:lnTo>
                    <a:pt x="13618" y="9307"/>
                  </a:lnTo>
                  <a:cubicBezTo>
                    <a:pt x="13556" y="9369"/>
                    <a:pt x="13494" y="9400"/>
                    <a:pt x="13432" y="9400"/>
                  </a:cubicBezTo>
                  <a:lnTo>
                    <a:pt x="8655" y="9400"/>
                  </a:lnTo>
                  <a:cubicBezTo>
                    <a:pt x="8686" y="9369"/>
                    <a:pt x="8686" y="9369"/>
                    <a:pt x="8686" y="9338"/>
                  </a:cubicBezTo>
                  <a:cubicBezTo>
                    <a:pt x="8717" y="9276"/>
                    <a:pt x="8748" y="9214"/>
                    <a:pt x="8810" y="9152"/>
                  </a:cubicBezTo>
                  <a:cubicBezTo>
                    <a:pt x="8934" y="9028"/>
                    <a:pt x="9027" y="8841"/>
                    <a:pt x="9058" y="8655"/>
                  </a:cubicBezTo>
                  <a:cubicBezTo>
                    <a:pt x="9027" y="8469"/>
                    <a:pt x="8934" y="8283"/>
                    <a:pt x="8810" y="8159"/>
                  </a:cubicBezTo>
                  <a:cubicBezTo>
                    <a:pt x="8748" y="8097"/>
                    <a:pt x="8717" y="8035"/>
                    <a:pt x="8686" y="7973"/>
                  </a:cubicBezTo>
                  <a:cubicBezTo>
                    <a:pt x="8655" y="7880"/>
                    <a:pt x="8655" y="7818"/>
                    <a:pt x="8655" y="7725"/>
                  </a:cubicBezTo>
                  <a:cubicBezTo>
                    <a:pt x="8655" y="7539"/>
                    <a:pt x="8562" y="7383"/>
                    <a:pt x="8469" y="7228"/>
                  </a:cubicBezTo>
                  <a:cubicBezTo>
                    <a:pt x="8314" y="7104"/>
                    <a:pt x="8128" y="7042"/>
                    <a:pt x="7942" y="7042"/>
                  </a:cubicBezTo>
                  <a:cubicBezTo>
                    <a:pt x="7880" y="7042"/>
                    <a:pt x="7786" y="7011"/>
                    <a:pt x="7724" y="7011"/>
                  </a:cubicBezTo>
                  <a:cubicBezTo>
                    <a:pt x="7662" y="6980"/>
                    <a:pt x="7600" y="6918"/>
                    <a:pt x="7538" y="6887"/>
                  </a:cubicBezTo>
                  <a:cubicBezTo>
                    <a:pt x="7414" y="6732"/>
                    <a:pt x="7228" y="6670"/>
                    <a:pt x="7042" y="6639"/>
                  </a:cubicBezTo>
                  <a:cubicBezTo>
                    <a:pt x="6856" y="6670"/>
                    <a:pt x="6670" y="6732"/>
                    <a:pt x="6515" y="6887"/>
                  </a:cubicBezTo>
                  <a:cubicBezTo>
                    <a:pt x="6484" y="6918"/>
                    <a:pt x="6422" y="6980"/>
                    <a:pt x="6360" y="7011"/>
                  </a:cubicBezTo>
                  <a:cubicBezTo>
                    <a:pt x="6267" y="7011"/>
                    <a:pt x="6204" y="7042"/>
                    <a:pt x="6111" y="7042"/>
                  </a:cubicBezTo>
                  <a:cubicBezTo>
                    <a:pt x="6096" y="7041"/>
                    <a:pt x="6080" y="7040"/>
                    <a:pt x="6064" y="7040"/>
                  </a:cubicBezTo>
                  <a:cubicBezTo>
                    <a:pt x="5711" y="7040"/>
                    <a:pt x="5399" y="7368"/>
                    <a:pt x="5429" y="7725"/>
                  </a:cubicBezTo>
                  <a:cubicBezTo>
                    <a:pt x="5429" y="7818"/>
                    <a:pt x="5398" y="7880"/>
                    <a:pt x="5367" y="7973"/>
                  </a:cubicBezTo>
                  <a:cubicBezTo>
                    <a:pt x="5336" y="8035"/>
                    <a:pt x="5305" y="8097"/>
                    <a:pt x="5243" y="8159"/>
                  </a:cubicBezTo>
                  <a:cubicBezTo>
                    <a:pt x="5119" y="8283"/>
                    <a:pt x="5057" y="8469"/>
                    <a:pt x="5026" y="8655"/>
                  </a:cubicBezTo>
                  <a:cubicBezTo>
                    <a:pt x="5026" y="8841"/>
                    <a:pt x="5119" y="9028"/>
                    <a:pt x="5243" y="9152"/>
                  </a:cubicBezTo>
                  <a:cubicBezTo>
                    <a:pt x="5305" y="9214"/>
                    <a:pt x="5336" y="9276"/>
                    <a:pt x="5367" y="9338"/>
                  </a:cubicBezTo>
                  <a:cubicBezTo>
                    <a:pt x="5367" y="9369"/>
                    <a:pt x="5367" y="9369"/>
                    <a:pt x="5398" y="9400"/>
                  </a:cubicBezTo>
                  <a:lnTo>
                    <a:pt x="3847" y="9400"/>
                  </a:lnTo>
                  <a:cubicBezTo>
                    <a:pt x="3840" y="9399"/>
                    <a:pt x="3833" y="9398"/>
                    <a:pt x="3827" y="9398"/>
                  </a:cubicBezTo>
                  <a:cubicBezTo>
                    <a:pt x="3637" y="9398"/>
                    <a:pt x="3637" y="9804"/>
                    <a:pt x="3827" y="9804"/>
                  </a:cubicBezTo>
                  <a:cubicBezTo>
                    <a:pt x="3833" y="9804"/>
                    <a:pt x="3840" y="9804"/>
                    <a:pt x="3847" y="9803"/>
                  </a:cubicBezTo>
                  <a:lnTo>
                    <a:pt x="5460" y="9803"/>
                  </a:lnTo>
                  <a:cubicBezTo>
                    <a:pt x="5491" y="9896"/>
                    <a:pt x="5522" y="9989"/>
                    <a:pt x="5615" y="10082"/>
                  </a:cubicBezTo>
                  <a:cubicBezTo>
                    <a:pt x="5739" y="10175"/>
                    <a:pt x="5925" y="10268"/>
                    <a:pt x="6080" y="10268"/>
                  </a:cubicBezTo>
                  <a:lnTo>
                    <a:pt x="6080" y="11571"/>
                  </a:lnTo>
                  <a:cubicBezTo>
                    <a:pt x="6080" y="11664"/>
                    <a:pt x="6142" y="11726"/>
                    <a:pt x="6204" y="11788"/>
                  </a:cubicBezTo>
                  <a:cubicBezTo>
                    <a:pt x="6251" y="11819"/>
                    <a:pt x="6298" y="11835"/>
                    <a:pt x="6344" y="11835"/>
                  </a:cubicBezTo>
                  <a:cubicBezTo>
                    <a:pt x="6391" y="11835"/>
                    <a:pt x="6437" y="11819"/>
                    <a:pt x="6484" y="11788"/>
                  </a:cubicBezTo>
                  <a:lnTo>
                    <a:pt x="7011" y="11540"/>
                  </a:lnTo>
                  <a:lnTo>
                    <a:pt x="7569" y="11788"/>
                  </a:lnTo>
                  <a:cubicBezTo>
                    <a:pt x="7600" y="11819"/>
                    <a:pt x="7631" y="11819"/>
                    <a:pt x="7693" y="11819"/>
                  </a:cubicBezTo>
                  <a:cubicBezTo>
                    <a:pt x="7817" y="11819"/>
                    <a:pt x="7942" y="11695"/>
                    <a:pt x="7942" y="11540"/>
                  </a:cubicBezTo>
                  <a:lnTo>
                    <a:pt x="7942" y="10237"/>
                  </a:lnTo>
                  <a:cubicBezTo>
                    <a:pt x="8128" y="10237"/>
                    <a:pt x="8314" y="10175"/>
                    <a:pt x="8438" y="10051"/>
                  </a:cubicBezTo>
                  <a:cubicBezTo>
                    <a:pt x="8500" y="9989"/>
                    <a:pt x="8562" y="9896"/>
                    <a:pt x="8593" y="9803"/>
                  </a:cubicBezTo>
                  <a:lnTo>
                    <a:pt x="13432" y="9803"/>
                  </a:lnTo>
                  <a:cubicBezTo>
                    <a:pt x="13711" y="9803"/>
                    <a:pt x="13959" y="9617"/>
                    <a:pt x="13990" y="9338"/>
                  </a:cubicBezTo>
                  <a:lnTo>
                    <a:pt x="13990" y="683"/>
                  </a:lnTo>
                  <a:cubicBezTo>
                    <a:pt x="14052" y="342"/>
                    <a:pt x="13773" y="1"/>
                    <a:pt x="134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2" name="Google Shape;13122;p24"/>
            <p:cNvSpPr/>
            <p:nvPr/>
          </p:nvSpPr>
          <p:spPr>
            <a:xfrm>
              <a:off x="5570750" y="4275850"/>
              <a:ext cx="112300" cy="10950"/>
            </a:xfrm>
            <a:custGeom>
              <a:avLst/>
              <a:gdLst/>
              <a:ahLst/>
              <a:cxnLst/>
              <a:rect l="l" t="t" r="r" b="b"/>
              <a:pathLst>
                <a:path w="4492" h="438" extrusionOk="0">
                  <a:moveTo>
                    <a:pt x="4300" y="1"/>
                  </a:moveTo>
                  <a:cubicBezTo>
                    <a:pt x="4294" y="1"/>
                    <a:pt x="4288" y="1"/>
                    <a:pt x="4281" y="2"/>
                  </a:cubicBezTo>
                  <a:lnTo>
                    <a:pt x="249" y="2"/>
                  </a:lnTo>
                  <a:cubicBezTo>
                    <a:pt x="1" y="33"/>
                    <a:pt x="1" y="374"/>
                    <a:pt x="249" y="436"/>
                  </a:cubicBezTo>
                  <a:lnTo>
                    <a:pt x="4281" y="436"/>
                  </a:lnTo>
                  <a:cubicBezTo>
                    <a:pt x="4288" y="437"/>
                    <a:pt x="4294" y="438"/>
                    <a:pt x="4300" y="438"/>
                  </a:cubicBezTo>
                  <a:cubicBezTo>
                    <a:pt x="4492" y="438"/>
                    <a:pt x="4492" y="1"/>
                    <a:pt x="43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3" name="Google Shape;13123;p24"/>
            <p:cNvSpPr/>
            <p:nvPr/>
          </p:nvSpPr>
          <p:spPr>
            <a:xfrm>
              <a:off x="5572300" y="4326025"/>
              <a:ext cx="111375" cy="10500"/>
            </a:xfrm>
            <a:custGeom>
              <a:avLst/>
              <a:gdLst/>
              <a:ahLst/>
              <a:cxnLst/>
              <a:rect l="l" t="t" r="r" b="b"/>
              <a:pathLst>
                <a:path w="4455" h="420" extrusionOk="0">
                  <a:moveTo>
                    <a:pt x="4272" y="1"/>
                  </a:moveTo>
                  <a:cubicBezTo>
                    <a:pt x="4256" y="1"/>
                    <a:pt x="4238" y="4"/>
                    <a:pt x="4219" y="11"/>
                  </a:cubicBezTo>
                  <a:lnTo>
                    <a:pt x="187" y="11"/>
                  </a:lnTo>
                  <a:cubicBezTo>
                    <a:pt x="1" y="73"/>
                    <a:pt x="1" y="321"/>
                    <a:pt x="187" y="414"/>
                  </a:cubicBezTo>
                  <a:lnTo>
                    <a:pt x="4219" y="414"/>
                  </a:lnTo>
                  <a:cubicBezTo>
                    <a:pt x="4232" y="418"/>
                    <a:pt x="4245" y="419"/>
                    <a:pt x="4257" y="419"/>
                  </a:cubicBezTo>
                  <a:cubicBezTo>
                    <a:pt x="4450" y="419"/>
                    <a:pt x="4455" y="1"/>
                    <a:pt x="4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4" name="Google Shape;13124;p24"/>
            <p:cNvSpPr/>
            <p:nvPr/>
          </p:nvSpPr>
          <p:spPr>
            <a:xfrm>
              <a:off x="5525775" y="4299925"/>
              <a:ext cx="204750" cy="10100"/>
            </a:xfrm>
            <a:custGeom>
              <a:avLst/>
              <a:gdLst/>
              <a:ahLst/>
              <a:cxnLst/>
              <a:rect l="l" t="t" r="r" b="b"/>
              <a:pathLst>
                <a:path w="8190" h="404" extrusionOk="0">
                  <a:moveTo>
                    <a:pt x="218" y="0"/>
                  </a:moveTo>
                  <a:cubicBezTo>
                    <a:pt x="94" y="0"/>
                    <a:pt x="0" y="94"/>
                    <a:pt x="0" y="218"/>
                  </a:cubicBezTo>
                  <a:cubicBezTo>
                    <a:pt x="0" y="311"/>
                    <a:pt x="94" y="404"/>
                    <a:pt x="218" y="404"/>
                  </a:cubicBezTo>
                  <a:lnTo>
                    <a:pt x="7910" y="404"/>
                  </a:lnTo>
                  <a:cubicBezTo>
                    <a:pt x="8190" y="404"/>
                    <a:pt x="8190" y="0"/>
                    <a:pt x="79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5" name="Google Shape;13125;p24"/>
            <p:cNvSpPr/>
            <p:nvPr/>
          </p:nvSpPr>
          <p:spPr>
            <a:xfrm>
              <a:off x="5702150" y="4370500"/>
              <a:ext cx="52425" cy="33950"/>
            </a:xfrm>
            <a:custGeom>
              <a:avLst/>
              <a:gdLst/>
              <a:ahLst/>
              <a:cxnLst/>
              <a:rect l="l" t="t" r="r" b="b"/>
              <a:pathLst>
                <a:path w="2097" h="1358" extrusionOk="0">
                  <a:moveTo>
                    <a:pt x="886" y="0"/>
                  </a:moveTo>
                  <a:cubicBezTo>
                    <a:pt x="669" y="62"/>
                    <a:pt x="328" y="434"/>
                    <a:pt x="111" y="776"/>
                  </a:cubicBezTo>
                  <a:cubicBezTo>
                    <a:pt x="1" y="952"/>
                    <a:pt x="141" y="1113"/>
                    <a:pt x="288" y="1113"/>
                  </a:cubicBezTo>
                  <a:cubicBezTo>
                    <a:pt x="347" y="1113"/>
                    <a:pt x="407" y="1087"/>
                    <a:pt x="452" y="1024"/>
                  </a:cubicBezTo>
                  <a:cubicBezTo>
                    <a:pt x="545" y="869"/>
                    <a:pt x="669" y="714"/>
                    <a:pt x="793" y="590"/>
                  </a:cubicBezTo>
                  <a:lnTo>
                    <a:pt x="793" y="745"/>
                  </a:lnTo>
                  <a:cubicBezTo>
                    <a:pt x="762" y="1055"/>
                    <a:pt x="731" y="1241"/>
                    <a:pt x="886" y="1334"/>
                  </a:cubicBezTo>
                  <a:cubicBezTo>
                    <a:pt x="917" y="1350"/>
                    <a:pt x="956" y="1357"/>
                    <a:pt x="999" y="1357"/>
                  </a:cubicBezTo>
                  <a:cubicBezTo>
                    <a:pt x="1042" y="1357"/>
                    <a:pt x="1088" y="1350"/>
                    <a:pt x="1135" y="1334"/>
                  </a:cubicBezTo>
                  <a:cubicBezTo>
                    <a:pt x="1197" y="1303"/>
                    <a:pt x="1259" y="1241"/>
                    <a:pt x="1321" y="1210"/>
                  </a:cubicBezTo>
                  <a:cubicBezTo>
                    <a:pt x="1483" y="1075"/>
                    <a:pt x="1574" y="987"/>
                    <a:pt x="1636" y="987"/>
                  </a:cubicBezTo>
                  <a:cubicBezTo>
                    <a:pt x="1645" y="987"/>
                    <a:pt x="1654" y="989"/>
                    <a:pt x="1662" y="993"/>
                  </a:cubicBezTo>
                  <a:cubicBezTo>
                    <a:pt x="1693" y="993"/>
                    <a:pt x="1662" y="993"/>
                    <a:pt x="1693" y="1024"/>
                  </a:cubicBezTo>
                  <a:cubicBezTo>
                    <a:pt x="1715" y="1091"/>
                    <a:pt x="1786" y="1142"/>
                    <a:pt x="1870" y="1142"/>
                  </a:cubicBezTo>
                  <a:cubicBezTo>
                    <a:pt x="1903" y="1142"/>
                    <a:pt x="1937" y="1134"/>
                    <a:pt x="1972" y="1117"/>
                  </a:cubicBezTo>
                  <a:cubicBezTo>
                    <a:pt x="2065" y="1055"/>
                    <a:pt x="2096" y="931"/>
                    <a:pt x="2034" y="838"/>
                  </a:cubicBezTo>
                  <a:cubicBezTo>
                    <a:pt x="1972" y="714"/>
                    <a:pt x="1879" y="621"/>
                    <a:pt x="1724" y="590"/>
                  </a:cubicBezTo>
                  <a:cubicBezTo>
                    <a:pt x="1699" y="586"/>
                    <a:pt x="1674" y="584"/>
                    <a:pt x="1649" y="584"/>
                  </a:cubicBezTo>
                  <a:cubicBezTo>
                    <a:pt x="1482" y="584"/>
                    <a:pt x="1304" y="668"/>
                    <a:pt x="1197" y="776"/>
                  </a:cubicBezTo>
                  <a:cubicBezTo>
                    <a:pt x="1228" y="434"/>
                    <a:pt x="1259" y="155"/>
                    <a:pt x="1073" y="62"/>
                  </a:cubicBezTo>
                  <a:cubicBezTo>
                    <a:pt x="1010" y="0"/>
                    <a:pt x="948" y="0"/>
                    <a:pt x="8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6" name="Google Shape;13126;p24"/>
            <p:cNvSpPr/>
            <p:nvPr/>
          </p:nvSpPr>
          <p:spPr>
            <a:xfrm>
              <a:off x="5498625" y="4382125"/>
              <a:ext cx="44225" cy="10875"/>
            </a:xfrm>
            <a:custGeom>
              <a:avLst/>
              <a:gdLst/>
              <a:ahLst/>
              <a:cxnLst/>
              <a:rect l="l" t="t" r="r" b="b"/>
              <a:pathLst>
                <a:path w="1769" h="435" extrusionOk="0">
                  <a:moveTo>
                    <a:pt x="280" y="1"/>
                  </a:moveTo>
                  <a:cubicBezTo>
                    <a:pt x="1" y="1"/>
                    <a:pt x="1" y="435"/>
                    <a:pt x="280" y="435"/>
                  </a:cubicBezTo>
                  <a:lnTo>
                    <a:pt x="1521" y="435"/>
                  </a:lnTo>
                  <a:cubicBezTo>
                    <a:pt x="1769" y="435"/>
                    <a:pt x="1769" y="1"/>
                    <a:pt x="15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27" name="Google Shape;13127;p24"/>
          <p:cNvGrpSpPr/>
          <p:nvPr/>
        </p:nvGrpSpPr>
        <p:grpSpPr>
          <a:xfrm>
            <a:off x="2441160" y="3996225"/>
            <a:ext cx="349000" cy="307925"/>
            <a:chOff x="4720050" y="4190575"/>
            <a:chExt cx="349000" cy="307925"/>
          </a:xfrm>
        </p:grpSpPr>
        <p:sp>
          <p:nvSpPr>
            <p:cNvPr id="13128" name="Google Shape;13128;p24"/>
            <p:cNvSpPr/>
            <p:nvPr/>
          </p:nvSpPr>
          <p:spPr>
            <a:xfrm>
              <a:off x="4755925" y="4470525"/>
              <a:ext cx="11450" cy="7900"/>
            </a:xfrm>
            <a:custGeom>
              <a:avLst/>
              <a:gdLst/>
              <a:ahLst/>
              <a:cxnLst/>
              <a:rect l="l" t="t" r="r" b="b"/>
              <a:pathLst>
                <a:path w="458" h="316" extrusionOk="0">
                  <a:moveTo>
                    <a:pt x="240" y="1"/>
                  </a:moveTo>
                  <a:cubicBezTo>
                    <a:pt x="1" y="1"/>
                    <a:pt x="261" y="316"/>
                    <a:pt x="392" y="316"/>
                  </a:cubicBezTo>
                  <a:cubicBezTo>
                    <a:pt x="430" y="316"/>
                    <a:pt x="458" y="288"/>
                    <a:pt x="458" y="218"/>
                  </a:cubicBezTo>
                  <a:cubicBezTo>
                    <a:pt x="458" y="94"/>
                    <a:pt x="365" y="1"/>
                    <a:pt x="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29" name="Google Shape;13129;p24"/>
            <p:cNvSpPr/>
            <p:nvPr/>
          </p:nvSpPr>
          <p:spPr>
            <a:xfrm>
              <a:off x="4720050" y="4273550"/>
              <a:ext cx="349000" cy="224950"/>
            </a:xfrm>
            <a:custGeom>
              <a:avLst/>
              <a:gdLst/>
              <a:ahLst/>
              <a:cxnLst/>
              <a:rect l="l" t="t" r="r" b="b"/>
              <a:pathLst>
                <a:path w="13960" h="8998" extrusionOk="0">
                  <a:moveTo>
                    <a:pt x="12408" y="404"/>
                  </a:moveTo>
                  <a:cubicBezTo>
                    <a:pt x="12563" y="404"/>
                    <a:pt x="12687" y="528"/>
                    <a:pt x="12687" y="683"/>
                  </a:cubicBezTo>
                  <a:lnTo>
                    <a:pt x="12687" y="7663"/>
                  </a:lnTo>
                  <a:lnTo>
                    <a:pt x="12222" y="7663"/>
                  </a:lnTo>
                  <a:lnTo>
                    <a:pt x="12222" y="1304"/>
                  </a:lnTo>
                  <a:cubicBezTo>
                    <a:pt x="12222" y="1055"/>
                    <a:pt x="12036" y="869"/>
                    <a:pt x="11788" y="869"/>
                  </a:cubicBezTo>
                  <a:lnTo>
                    <a:pt x="7290" y="869"/>
                  </a:lnTo>
                  <a:cubicBezTo>
                    <a:pt x="7197" y="869"/>
                    <a:pt x="7104" y="931"/>
                    <a:pt x="7104" y="1055"/>
                  </a:cubicBezTo>
                  <a:cubicBezTo>
                    <a:pt x="7104" y="1180"/>
                    <a:pt x="7197" y="1273"/>
                    <a:pt x="7290" y="1273"/>
                  </a:cubicBezTo>
                  <a:lnTo>
                    <a:pt x="11788" y="1273"/>
                  </a:lnTo>
                  <a:cubicBezTo>
                    <a:pt x="11819" y="1273"/>
                    <a:pt x="11819" y="1273"/>
                    <a:pt x="11819" y="1304"/>
                  </a:cubicBezTo>
                  <a:lnTo>
                    <a:pt x="11819" y="7663"/>
                  </a:lnTo>
                  <a:lnTo>
                    <a:pt x="3382" y="7663"/>
                  </a:lnTo>
                  <a:lnTo>
                    <a:pt x="3382" y="3320"/>
                  </a:lnTo>
                  <a:cubicBezTo>
                    <a:pt x="3382" y="3103"/>
                    <a:pt x="3195" y="2917"/>
                    <a:pt x="2978" y="2917"/>
                  </a:cubicBezTo>
                  <a:lnTo>
                    <a:pt x="2141" y="2917"/>
                  </a:lnTo>
                  <a:lnTo>
                    <a:pt x="2141" y="1304"/>
                  </a:lnTo>
                  <a:cubicBezTo>
                    <a:pt x="2141" y="1273"/>
                    <a:pt x="2141" y="1273"/>
                    <a:pt x="2172" y="1273"/>
                  </a:cubicBezTo>
                  <a:lnTo>
                    <a:pt x="6483" y="1273"/>
                  </a:lnTo>
                  <a:cubicBezTo>
                    <a:pt x="6608" y="1273"/>
                    <a:pt x="6701" y="1180"/>
                    <a:pt x="6701" y="1055"/>
                  </a:cubicBezTo>
                  <a:cubicBezTo>
                    <a:pt x="6701" y="931"/>
                    <a:pt x="6608" y="869"/>
                    <a:pt x="6483" y="869"/>
                  </a:cubicBezTo>
                  <a:lnTo>
                    <a:pt x="2172" y="869"/>
                  </a:lnTo>
                  <a:cubicBezTo>
                    <a:pt x="1924" y="869"/>
                    <a:pt x="1737" y="1055"/>
                    <a:pt x="1737" y="1304"/>
                  </a:cubicBezTo>
                  <a:lnTo>
                    <a:pt x="1737" y="2917"/>
                  </a:lnTo>
                  <a:lnTo>
                    <a:pt x="1272" y="2917"/>
                  </a:lnTo>
                  <a:lnTo>
                    <a:pt x="1272" y="683"/>
                  </a:lnTo>
                  <a:cubicBezTo>
                    <a:pt x="1272" y="528"/>
                    <a:pt x="1396" y="404"/>
                    <a:pt x="1551" y="404"/>
                  </a:cubicBezTo>
                  <a:close/>
                  <a:moveTo>
                    <a:pt x="5584" y="8097"/>
                  </a:moveTo>
                  <a:lnTo>
                    <a:pt x="5584" y="8593"/>
                  </a:lnTo>
                  <a:lnTo>
                    <a:pt x="3382" y="8593"/>
                  </a:lnTo>
                  <a:lnTo>
                    <a:pt x="3382" y="8097"/>
                  </a:lnTo>
                  <a:close/>
                  <a:moveTo>
                    <a:pt x="7972" y="8097"/>
                  </a:moveTo>
                  <a:lnTo>
                    <a:pt x="7972" y="8593"/>
                  </a:lnTo>
                  <a:lnTo>
                    <a:pt x="5987" y="8593"/>
                  </a:lnTo>
                  <a:lnTo>
                    <a:pt x="5987" y="8097"/>
                  </a:lnTo>
                  <a:close/>
                  <a:moveTo>
                    <a:pt x="1551" y="1"/>
                  </a:moveTo>
                  <a:cubicBezTo>
                    <a:pt x="1179" y="1"/>
                    <a:pt x="869" y="311"/>
                    <a:pt x="869" y="683"/>
                  </a:cubicBezTo>
                  <a:lnTo>
                    <a:pt x="869" y="2917"/>
                  </a:lnTo>
                  <a:lnTo>
                    <a:pt x="404" y="2917"/>
                  </a:lnTo>
                  <a:cubicBezTo>
                    <a:pt x="187" y="2917"/>
                    <a:pt x="0" y="3103"/>
                    <a:pt x="0" y="3320"/>
                  </a:cubicBezTo>
                  <a:lnTo>
                    <a:pt x="0" y="4095"/>
                  </a:lnTo>
                  <a:cubicBezTo>
                    <a:pt x="0" y="4235"/>
                    <a:pt x="101" y="4305"/>
                    <a:pt x="202" y="4305"/>
                  </a:cubicBezTo>
                  <a:cubicBezTo>
                    <a:pt x="303" y="4305"/>
                    <a:pt x="404" y="4235"/>
                    <a:pt x="404" y="4095"/>
                  </a:cubicBezTo>
                  <a:lnTo>
                    <a:pt x="404" y="3320"/>
                  </a:lnTo>
                  <a:lnTo>
                    <a:pt x="2978" y="3320"/>
                  </a:lnTo>
                  <a:lnTo>
                    <a:pt x="2978" y="8593"/>
                  </a:lnTo>
                  <a:lnTo>
                    <a:pt x="404" y="8593"/>
                  </a:lnTo>
                  <a:lnTo>
                    <a:pt x="404" y="4840"/>
                  </a:lnTo>
                  <a:cubicBezTo>
                    <a:pt x="404" y="4700"/>
                    <a:pt x="303" y="4630"/>
                    <a:pt x="202" y="4630"/>
                  </a:cubicBezTo>
                  <a:cubicBezTo>
                    <a:pt x="101" y="4630"/>
                    <a:pt x="0" y="4700"/>
                    <a:pt x="0" y="4840"/>
                  </a:cubicBezTo>
                  <a:lnTo>
                    <a:pt x="0" y="8624"/>
                  </a:lnTo>
                  <a:cubicBezTo>
                    <a:pt x="0" y="8810"/>
                    <a:pt x="187" y="8996"/>
                    <a:pt x="404" y="8996"/>
                  </a:cubicBezTo>
                  <a:lnTo>
                    <a:pt x="9678" y="8996"/>
                  </a:lnTo>
                  <a:cubicBezTo>
                    <a:pt x="9685" y="8997"/>
                    <a:pt x="9692" y="8998"/>
                    <a:pt x="9699" y="8998"/>
                  </a:cubicBezTo>
                  <a:cubicBezTo>
                    <a:pt x="9889" y="8998"/>
                    <a:pt x="9889" y="8592"/>
                    <a:pt x="9699" y="8592"/>
                  </a:cubicBezTo>
                  <a:cubicBezTo>
                    <a:pt x="9692" y="8592"/>
                    <a:pt x="9685" y="8592"/>
                    <a:pt x="9678" y="8593"/>
                  </a:cubicBezTo>
                  <a:lnTo>
                    <a:pt x="8376" y="8593"/>
                  </a:lnTo>
                  <a:lnTo>
                    <a:pt x="8376" y="8066"/>
                  </a:lnTo>
                  <a:lnTo>
                    <a:pt x="13556" y="8066"/>
                  </a:lnTo>
                  <a:lnTo>
                    <a:pt x="13556" y="8407"/>
                  </a:lnTo>
                  <a:cubicBezTo>
                    <a:pt x="13556" y="8500"/>
                    <a:pt x="13463" y="8593"/>
                    <a:pt x="13370" y="8593"/>
                  </a:cubicBezTo>
                  <a:lnTo>
                    <a:pt x="10485" y="8593"/>
                  </a:lnTo>
                  <a:cubicBezTo>
                    <a:pt x="10478" y="8592"/>
                    <a:pt x="10471" y="8592"/>
                    <a:pt x="10465" y="8592"/>
                  </a:cubicBezTo>
                  <a:cubicBezTo>
                    <a:pt x="10275" y="8592"/>
                    <a:pt x="10275" y="8998"/>
                    <a:pt x="10465" y="8998"/>
                  </a:cubicBezTo>
                  <a:cubicBezTo>
                    <a:pt x="10471" y="8998"/>
                    <a:pt x="10478" y="8997"/>
                    <a:pt x="10485" y="8996"/>
                  </a:cubicBezTo>
                  <a:lnTo>
                    <a:pt x="13370" y="8996"/>
                  </a:lnTo>
                  <a:cubicBezTo>
                    <a:pt x="13680" y="8996"/>
                    <a:pt x="13959" y="8717"/>
                    <a:pt x="13959" y="8407"/>
                  </a:cubicBezTo>
                  <a:lnTo>
                    <a:pt x="13959" y="8035"/>
                  </a:lnTo>
                  <a:cubicBezTo>
                    <a:pt x="13959" y="7818"/>
                    <a:pt x="13773" y="7663"/>
                    <a:pt x="13587" y="7663"/>
                  </a:cubicBezTo>
                  <a:lnTo>
                    <a:pt x="13091" y="7663"/>
                  </a:lnTo>
                  <a:lnTo>
                    <a:pt x="13091" y="683"/>
                  </a:lnTo>
                  <a:cubicBezTo>
                    <a:pt x="13091" y="311"/>
                    <a:pt x="12780" y="1"/>
                    <a:pt x="12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0" name="Google Shape;13130;p24"/>
            <p:cNvSpPr/>
            <p:nvPr/>
          </p:nvSpPr>
          <p:spPr>
            <a:xfrm>
              <a:off x="4823950" y="4336950"/>
              <a:ext cx="141950" cy="96775"/>
            </a:xfrm>
            <a:custGeom>
              <a:avLst/>
              <a:gdLst/>
              <a:ahLst/>
              <a:cxnLst/>
              <a:rect l="l" t="t" r="r" b="b"/>
              <a:pathLst>
                <a:path w="5678" h="3871" extrusionOk="0">
                  <a:moveTo>
                    <a:pt x="2812" y="396"/>
                  </a:moveTo>
                  <a:cubicBezTo>
                    <a:pt x="2855" y="396"/>
                    <a:pt x="2901" y="412"/>
                    <a:pt x="2948" y="443"/>
                  </a:cubicBezTo>
                  <a:lnTo>
                    <a:pt x="5181" y="1435"/>
                  </a:lnTo>
                  <a:lnTo>
                    <a:pt x="2917" y="2459"/>
                  </a:lnTo>
                  <a:cubicBezTo>
                    <a:pt x="2886" y="2474"/>
                    <a:pt x="2847" y="2482"/>
                    <a:pt x="2808" y="2482"/>
                  </a:cubicBezTo>
                  <a:cubicBezTo>
                    <a:pt x="2769" y="2482"/>
                    <a:pt x="2731" y="2474"/>
                    <a:pt x="2700" y="2459"/>
                  </a:cubicBezTo>
                  <a:lnTo>
                    <a:pt x="435" y="1435"/>
                  </a:lnTo>
                  <a:lnTo>
                    <a:pt x="2700" y="443"/>
                  </a:lnTo>
                  <a:cubicBezTo>
                    <a:pt x="2731" y="412"/>
                    <a:pt x="2769" y="396"/>
                    <a:pt x="2812" y="396"/>
                  </a:cubicBezTo>
                  <a:close/>
                  <a:moveTo>
                    <a:pt x="4065" y="2397"/>
                  </a:moveTo>
                  <a:lnTo>
                    <a:pt x="4065" y="3203"/>
                  </a:lnTo>
                  <a:lnTo>
                    <a:pt x="3909" y="3265"/>
                  </a:lnTo>
                  <a:cubicBezTo>
                    <a:pt x="3568" y="3405"/>
                    <a:pt x="3204" y="3475"/>
                    <a:pt x="2835" y="3475"/>
                  </a:cubicBezTo>
                  <a:cubicBezTo>
                    <a:pt x="2467" y="3475"/>
                    <a:pt x="2095" y="3405"/>
                    <a:pt x="1738" y="3265"/>
                  </a:cubicBezTo>
                  <a:lnTo>
                    <a:pt x="1583" y="3203"/>
                  </a:lnTo>
                  <a:lnTo>
                    <a:pt x="1583" y="2397"/>
                  </a:lnTo>
                  <a:lnTo>
                    <a:pt x="2545" y="2831"/>
                  </a:lnTo>
                  <a:cubicBezTo>
                    <a:pt x="2638" y="2878"/>
                    <a:pt x="2731" y="2901"/>
                    <a:pt x="2824" y="2901"/>
                  </a:cubicBezTo>
                  <a:cubicBezTo>
                    <a:pt x="2917" y="2901"/>
                    <a:pt x="3010" y="2878"/>
                    <a:pt x="3103" y="2831"/>
                  </a:cubicBezTo>
                  <a:lnTo>
                    <a:pt x="4065" y="2397"/>
                  </a:lnTo>
                  <a:close/>
                  <a:moveTo>
                    <a:pt x="2839" y="1"/>
                  </a:moveTo>
                  <a:cubicBezTo>
                    <a:pt x="2731" y="1"/>
                    <a:pt x="2622" y="24"/>
                    <a:pt x="2514" y="70"/>
                  </a:cubicBezTo>
                  <a:lnTo>
                    <a:pt x="187" y="1125"/>
                  </a:lnTo>
                  <a:cubicBezTo>
                    <a:pt x="63" y="1187"/>
                    <a:pt x="1" y="1311"/>
                    <a:pt x="1" y="1435"/>
                  </a:cubicBezTo>
                  <a:cubicBezTo>
                    <a:pt x="1" y="1559"/>
                    <a:pt x="63" y="1683"/>
                    <a:pt x="187" y="1745"/>
                  </a:cubicBezTo>
                  <a:lnTo>
                    <a:pt x="156" y="1745"/>
                  </a:lnTo>
                  <a:lnTo>
                    <a:pt x="1180" y="2211"/>
                  </a:lnTo>
                  <a:lnTo>
                    <a:pt x="1180" y="3265"/>
                  </a:lnTo>
                  <a:cubicBezTo>
                    <a:pt x="1180" y="3389"/>
                    <a:pt x="1242" y="3483"/>
                    <a:pt x="1335" y="3545"/>
                  </a:cubicBezTo>
                  <a:lnTo>
                    <a:pt x="1583" y="3638"/>
                  </a:lnTo>
                  <a:cubicBezTo>
                    <a:pt x="1986" y="3793"/>
                    <a:pt x="2405" y="3870"/>
                    <a:pt x="2824" y="3870"/>
                  </a:cubicBezTo>
                  <a:cubicBezTo>
                    <a:pt x="3243" y="3870"/>
                    <a:pt x="3661" y="3793"/>
                    <a:pt x="4065" y="3638"/>
                  </a:cubicBezTo>
                  <a:lnTo>
                    <a:pt x="4313" y="3545"/>
                  </a:lnTo>
                  <a:cubicBezTo>
                    <a:pt x="4406" y="3483"/>
                    <a:pt x="4468" y="3389"/>
                    <a:pt x="4499" y="3265"/>
                  </a:cubicBezTo>
                  <a:lnTo>
                    <a:pt x="4499" y="2211"/>
                  </a:lnTo>
                  <a:lnTo>
                    <a:pt x="5491" y="1745"/>
                  </a:lnTo>
                  <a:cubicBezTo>
                    <a:pt x="5615" y="1683"/>
                    <a:pt x="5678" y="1559"/>
                    <a:pt x="5678" y="1435"/>
                  </a:cubicBezTo>
                  <a:cubicBezTo>
                    <a:pt x="5678" y="1311"/>
                    <a:pt x="5615" y="1187"/>
                    <a:pt x="5522" y="1125"/>
                  </a:cubicBezTo>
                  <a:lnTo>
                    <a:pt x="3165" y="70"/>
                  </a:lnTo>
                  <a:cubicBezTo>
                    <a:pt x="3056" y="24"/>
                    <a:pt x="294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1" name="Google Shape;13131;p24"/>
            <p:cNvSpPr/>
            <p:nvPr/>
          </p:nvSpPr>
          <p:spPr>
            <a:xfrm>
              <a:off x="4874375" y="4235750"/>
              <a:ext cx="40350" cy="16500"/>
            </a:xfrm>
            <a:custGeom>
              <a:avLst/>
              <a:gdLst/>
              <a:ahLst/>
              <a:cxnLst/>
              <a:rect l="l" t="t" r="r" b="b"/>
              <a:pathLst>
                <a:path w="1614" h="660" extrusionOk="0">
                  <a:moveTo>
                    <a:pt x="807" y="1"/>
                  </a:moveTo>
                  <a:cubicBezTo>
                    <a:pt x="535" y="1"/>
                    <a:pt x="264" y="101"/>
                    <a:pt x="62" y="303"/>
                  </a:cubicBezTo>
                  <a:cubicBezTo>
                    <a:pt x="0" y="396"/>
                    <a:pt x="0" y="520"/>
                    <a:pt x="62" y="613"/>
                  </a:cubicBezTo>
                  <a:cubicBezTo>
                    <a:pt x="109" y="644"/>
                    <a:pt x="163" y="660"/>
                    <a:pt x="217" y="660"/>
                  </a:cubicBezTo>
                  <a:cubicBezTo>
                    <a:pt x="272" y="660"/>
                    <a:pt x="326" y="644"/>
                    <a:pt x="372" y="613"/>
                  </a:cubicBezTo>
                  <a:cubicBezTo>
                    <a:pt x="497" y="489"/>
                    <a:pt x="659" y="427"/>
                    <a:pt x="822" y="427"/>
                  </a:cubicBezTo>
                  <a:cubicBezTo>
                    <a:pt x="985" y="427"/>
                    <a:pt x="1148" y="489"/>
                    <a:pt x="1272" y="613"/>
                  </a:cubicBezTo>
                  <a:cubicBezTo>
                    <a:pt x="1303" y="644"/>
                    <a:pt x="1350" y="660"/>
                    <a:pt x="1400" y="660"/>
                  </a:cubicBezTo>
                  <a:cubicBezTo>
                    <a:pt x="1450" y="660"/>
                    <a:pt x="1505" y="644"/>
                    <a:pt x="1551" y="613"/>
                  </a:cubicBezTo>
                  <a:cubicBezTo>
                    <a:pt x="1613" y="520"/>
                    <a:pt x="1613" y="396"/>
                    <a:pt x="1551" y="303"/>
                  </a:cubicBezTo>
                  <a:cubicBezTo>
                    <a:pt x="1350" y="101"/>
                    <a:pt x="1078" y="1"/>
                    <a:pt x="8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2" name="Google Shape;13132;p24"/>
            <p:cNvSpPr/>
            <p:nvPr/>
          </p:nvSpPr>
          <p:spPr>
            <a:xfrm>
              <a:off x="4856850" y="4213275"/>
              <a:ext cx="74150" cy="23075"/>
            </a:xfrm>
            <a:custGeom>
              <a:avLst/>
              <a:gdLst/>
              <a:ahLst/>
              <a:cxnLst/>
              <a:rect l="l" t="t" r="r" b="b"/>
              <a:pathLst>
                <a:path w="2966" h="923" extrusionOk="0">
                  <a:moveTo>
                    <a:pt x="1523" y="0"/>
                  </a:moveTo>
                  <a:cubicBezTo>
                    <a:pt x="1027" y="0"/>
                    <a:pt x="531" y="194"/>
                    <a:pt x="143" y="582"/>
                  </a:cubicBezTo>
                  <a:cubicBezTo>
                    <a:pt x="0" y="725"/>
                    <a:pt x="131" y="922"/>
                    <a:pt x="298" y="922"/>
                  </a:cubicBezTo>
                  <a:cubicBezTo>
                    <a:pt x="349" y="922"/>
                    <a:pt x="403" y="904"/>
                    <a:pt x="453" y="861"/>
                  </a:cubicBezTo>
                  <a:cubicBezTo>
                    <a:pt x="748" y="566"/>
                    <a:pt x="1136" y="419"/>
                    <a:pt x="1523" y="419"/>
                  </a:cubicBezTo>
                  <a:cubicBezTo>
                    <a:pt x="1911" y="419"/>
                    <a:pt x="2299" y="566"/>
                    <a:pt x="2593" y="861"/>
                  </a:cubicBezTo>
                  <a:cubicBezTo>
                    <a:pt x="2655" y="892"/>
                    <a:pt x="2686" y="923"/>
                    <a:pt x="2749" y="923"/>
                  </a:cubicBezTo>
                  <a:cubicBezTo>
                    <a:pt x="2811" y="923"/>
                    <a:pt x="2842" y="892"/>
                    <a:pt x="2904" y="861"/>
                  </a:cubicBezTo>
                  <a:cubicBezTo>
                    <a:pt x="2966" y="799"/>
                    <a:pt x="2966" y="644"/>
                    <a:pt x="2904" y="582"/>
                  </a:cubicBezTo>
                  <a:cubicBezTo>
                    <a:pt x="2516" y="194"/>
                    <a:pt x="2020" y="0"/>
                    <a:pt x="15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3" name="Google Shape;13133;p24"/>
            <p:cNvSpPr/>
            <p:nvPr/>
          </p:nvSpPr>
          <p:spPr>
            <a:xfrm>
              <a:off x="4841800" y="4190575"/>
              <a:ext cx="105500" cy="29700"/>
            </a:xfrm>
            <a:custGeom>
              <a:avLst/>
              <a:gdLst/>
              <a:ahLst/>
              <a:cxnLst/>
              <a:rect l="l" t="t" r="r" b="b"/>
              <a:pathLst>
                <a:path w="4220" h="1188" extrusionOk="0">
                  <a:moveTo>
                    <a:pt x="2110" y="1"/>
                  </a:moveTo>
                  <a:cubicBezTo>
                    <a:pt x="1381" y="1"/>
                    <a:pt x="652" y="280"/>
                    <a:pt x="93" y="838"/>
                  </a:cubicBezTo>
                  <a:cubicBezTo>
                    <a:pt x="0" y="900"/>
                    <a:pt x="0" y="1055"/>
                    <a:pt x="93" y="1117"/>
                  </a:cubicBezTo>
                  <a:cubicBezTo>
                    <a:pt x="125" y="1164"/>
                    <a:pt x="179" y="1187"/>
                    <a:pt x="233" y="1187"/>
                  </a:cubicBezTo>
                  <a:cubicBezTo>
                    <a:pt x="287" y="1187"/>
                    <a:pt x="342" y="1164"/>
                    <a:pt x="373" y="1117"/>
                  </a:cubicBezTo>
                  <a:cubicBezTo>
                    <a:pt x="853" y="637"/>
                    <a:pt x="1482" y="396"/>
                    <a:pt x="2110" y="396"/>
                  </a:cubicBezTo>
                  <a:cubicBezTo>
                    <a:pt x="2738" y="396"/>
                    <a:pt x="3366" y="637"/>
                    <a:pt x="3847" y="1117"/>
                  </a:cubicBezTo>
                  <a:cubicBezTo>
                    <a:pt x="3878" y="1149"/>
                    <a:pt x="3940" y="1180"/>
                    <a:pt x="4002" y="1180"/>
                  </a:cubicBezTo>
                  <a:cubicBezTo>
                    <a:pt x="4033" y="1180"/>
                    <a:pt x="4095" y="1149"/>
                    <a:pt x="4126" y="1117"/>
                  </a:cubicBezTo>
                  <a:cubicBezTo>
                    <a:pt x="4219" y="1055"/>
                    <a:pt x="4219" y="900"/>
                    <a:pt x="4126" y="838"/>
                  </a:cubicBezTo>
                  <a:cubicBezTo>
                    <a:pt x="3568" y="280"/>
                    <a:pt x="2839" y="1"/>
                    <a:pt x="21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34" name="Google Shape;13134;p24"/>
          <p:cNvGrpSpPr/>
          <p:nvPr/>
        </p:nvGrpSpPr>
        <p:grpSpPr>
          <a:xfrm>
            <a:off x="3227595" y="4001650"/>
            <a:ext cx="349000" cy="297075"/>
            <a:chOff x="3960075" y="4196000"/>
            <a:chExt cx="349000" cy="297075"/>
          </a:xfrm>
        </p:grpSpPr>
        <p:sp>
          <p:nvSpPr>
            <p:cNvPr id="13135" name="Google Shape;13135;p24"/>
            <p:cNvSpPr/>
            <p:nvPr/>
          </p:nvSpPr>
          <p:spPr>
            <a:xfrm>
              <a:off x="3993425" y="4297550"/>
              <a:ext cx="281525" cy="162150"/>
            </a:xfrm>
            <a:custGeom>
              <a:avLst/>
              <a:gdLst/>
              <a:ahLst/>
              <a:cxnLst/>
              <a:rect l="l" t="t" r="r" b="b"/>
              <a:pathLst>
                <a:path w="11261" h="6486" extrusionOk="0">
                  <a:moveTo>
                    <a:pt x="10826" y="5369"/>
                  </a:moveTo>
                  <a:lnTo>
                    <a:pt x="10826" y="6051"/>
                  </a:lnTo>
                  <a:lnTo>
                    <a:pt x="404" y="6051"/>
                  </a:lnTo>
                  <a:lnTo>
                    <a:pt x="404" y="5369"/>
                  </a:lnTo>
                  <a:lnTo>
                    <a:pt x="1551" y="5369"/>
                  </a:lnTo>
                  <a:lnTo>
                    <a:pt x="1551" y="5431"/>
                  </a:lnTo>
                  <a:cubicBezTo>
                    <a:pt x="1551" y="5570"/>
                    <a:pt x="1652" y="5640"/>
                    <a:pt x="1753" y="5640"/>
                  </a:cubicBezTo>
                  <a:cubicBezTo>
                    <a:pt x="1854" y="5640"/>
                    <a:pt x="1955" y="5570"/>
                    <a:pt x="1955" y="5431"/>
                  </a:cubicBezTo>
                  <a:lnTo>
                    <a:pt x="1955" y="5369"/>
                  </a:lnTo>
                  <a:close/>
                  <a:moveTo>
                    <a:pt x="2471" y="1"/>
                  </a:moveTo>
                  <a:cubicBezTo>
                    <a:pt x="2465" y="1"/>
                    <a:pt x="2458" y="1"/>
                    <a:pt x="2451" y="2"/>
                  </a:cubicBezTo>
                  <a:lnTo>
                    <a:pt x="404" y="2"/>
                  </a:lnTo>
                  <a:cubicBezTo>
                    <a:pt x="186" y="2"/>
                    <a:pt x="0" y="189"/>
                    <a:pt x="0" y="406"/>
                  </a:cubicBezTo>
                  <a:lnTo>
                    <a:pt x="0" y="6051"/>
                  </a:lnTo>
                  <a:cubicBezTo>
                    <a:pt x="0" y="6299"/>
                    <a:pt x="186" y="6485"/>
                    <a:pt x="404" y="6485"/>
                  </a:cubicBezTo>
                  <a:lnTo>
                    <a:pt x="10826" y="6485"/>
                  </a:lnTo>
                  <a:cubicBezTo>
                    <a:pt x="11074" y="6485"/>
                    <a:pt x="11260" y="6299"/>
                    <a:pt x="11260" y="6051"/>
                  </a:cubicBezTo>
                  <a:lnTo>
                    <a:pt x="11260" y="437"/>
                  </a:lnTo>
                  <a:cubicBezTo>
                    <a:pt x="11260" y="220"/>
                    <a:pt x="11074" y="33"/>
                    <a:pt x="10826" y="33"/>
                  </a:cubicBezTo>
                  <a:lnTo>
                    <a:pt x="3257" y="33"/>
                  </a:lnTo>
                  <a:cubicBezTo>
                    <a:pt x="3249" y="32"/>
                    <a:pt x="3242" y="32"/>
                    <a:pt x="3234" y="32"/>
                  </a:cubicBezTo>
                  <a:cubicBezTo>
                    <a:pt x="3017" y="32"/>
                    <a:pt x="3017" y="438"/>
                    <a:pt x="3234" y="438"/>
                  </a:cubicBezTo>
                  <a:cubicBezTo>
                    <a:pt x="3242" y="438"/>
                    <a:pt x="3249" y="438"/>
                    <a:pt x="3257" y="437"/>
                  </a:cubicBezTo>
                  <a:lnTo>
                    <a:pt x="10826" y="437"/>
                  </a:lnTo>
                  <a:lnTo>
                    <a:pt x="10826" y="4997"/>
                  </a:lnTo>
                  <a:lnTo>
                    <a:pt x="1955" y="4997"/>
                  </a:lnTo>
                  <a:lnTo>
                    <a:pt x="1955" y="4810"/>
                  </a:lnTo>
                  <a:cubicBezTo>
                    <a:pt x="1955" y="4671"/>
                    <a:pt x="1846" y="4601"/>
                    <a:pt x="1741" y="4601"/>
                  </a:cubicBezTo>
                  <a:cubicBezTo>
                    <a:pt x="1637" y="4601"/>
                    <a:pt x="1536" y="4671"/>
                    <a:pt x="1551" y="4810"/>
                  </a:cubicBezTo>
                  <a:lnTo>
                    <a:pt x="1551" y="4997"/>
                  </a:lnTo>
                  <a:lnTo>
                    <a:pt x="404" y="4997"/>
                  </a:lnTo>
                  <a:lnTo>
                    <a:pt x="404" y="437"/>
                  </a:lnTo>
                  <a:lnTo>
                    <a:pt x="404" y="406"/>
                  </a:lnTo>
                  <a:lnTo>
                    <a:pt x="2451" y="406"/>
                  </a:lnTo>
                  <a:cubicBezTo>
                    <a:pt x="2458" y="407"/>
                    <a:pt x="2465" y="407"/>
                    <a:pt x="2471" y="407"/>
                  </a:cubicBezTo>
                  <a:cubicBezTo>
                    <a:pt x="2661" y="407"/>
                    <a:pt x="2661" y="1"/>
                    <a:pt x="24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6" name="Google Shape;13136;p24"/>
            <p:cNvSpPr/>
            <p:nvPr/>
          </p:nvSpPr>
          <p:spPr>
            <a:xfrm>
              <a:off x="4102775" y="4333075"/>
              <a:ext cx="62825" cy="70025"/>
            </a:xfrm>
            <a:custGeom>
              <a:avLst/>
              <a:gdLst/>
              <a:ahLst/>
              <a:cxnLst/>
              <a:rect l="l" t="t" r="r" b="b"/>
              <a:pathLst>
                <a:path w="2513" h="2801" extrusionOk="0">
                  <a:moveTo>
                    <a:pt x="403" y="474"/>
                  </a:moveTo>
                  <a:lnTo>
                    <a:pt x="2047" y="1404"/>
                  </a:lnTo>
                  <a:lnTo>
                    <a:pt x="403" y="2366"/>
                  </a:lnTo>
                  <a:lnTo>
                    <a:pt x="403" y="474"/>
                  </a:lnTo>
                  <a:close/>
                  <a:moveTo>
                    <a:pt x="357" y="1"/>
                  </a:moveTo>
                  <a:cubicBezTo>
                    <a:pt x="295" y="1"/>
                    <a:pt x="233" y="24"/>
                    <a:pt x="186" y="70"/>
                  </a:cubicBezTo>
                  <a:cubicBezTo>
                    <a:pt x="62" y="101"/>
                    <a:pt x="0" y="225"/>
                    <a:pt x="0" y="350"/>
                  </a:cubicBezTo>
                  <a:lnTo>
                    <a:pt x="0" y="2459"/>
                  </a:lnTo>
                  <a:cubicBezTo>
                    <a:pt x="0" y="2583"/>
                    <a:pt x="62" y="2707"/>
                    <a:pt x="186" y="2769"/>
                  </a:cubicBezTo>
                  <a:cubicBezTo>
                    <a:pt x="217" y="2800"/>
                    <a:pt x="279" y="2800"/>
                    <a:pt x="341" y="2800"/>
                  </a:cubicBezTo>
                  <a:cubicBezTo>
                    <a:pt x="403" y="2800"/>
                    <a:pt x="465" y="2800"/>
                    <a:pt x="527" y="2769"/>
                  </a:cubicBezTo>
                  <a:lnTo>
                    <a:pt x="2357" y="1714"/>
                  </a:lnTo>
                  <a:cubicBezTo>
                    <a:pt x="2451" y="1652"/>
                    <a:pt x="2513" y="1528"/>
                    <a:pt x="2513" y="1404"/>
                  </a:cubicBezTo>
                  <a:cubicBezTo>
                    <a:pt x="2513" y="1280"/>
                    <a:pt x="2451" y="1187"/>
                    <a:pt x="2357" y="1125"/>
                  </a:cubicBezTo>
                  <a:lnTo>
                    <a:pt x="527" y="70"/>
                  </a:lnTo>
                  <a:cubicBezTo>
                    <a:pt x="481" y="24"/>
                    <a:pt x="419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7" name="Google Shape;13137;p24"/>
            <p:cNvSpPr/>
            <p:nvPr/>
          </p:nvSpPr>
          <p:spPr>
            <a:xfrm>
              <a:off x="3960075" y="4196000"/>
              <a:ext cx="349000" cy="297075"/>
            </a:xfrm>
            <a:custGeom>
              <a:avLst/>
              <a:gdLst/>
              <a:ahLst/>
              <a:cxnLst/>
              <a:rect l="l" t="t" r="r" b="b"/>
              <a:pathLst>
                <a:path w="13960" h="11883" extrusionOk="0">
                  <a:moveTo>
                    <a:pt x="4591" y="404"/>
                  </a:moveTo>
                  <a:cubicBezTo>
                    <a:pt x="4715" y="404"/>
                    <a:pt x="4839" y="528"/>
                    <a:pt x="4839" y="683"/>
                  </a:cubicBezTo>
                  <a:lnTo>
                    <a:pt x="4839" y="1180"/>
                  </a:lnTo>
                  <a:lnTo>
                    <a:pt x="404" y="1180"/>
                  </a:lnTo>
                  <a:lnTo>
                    <a:pt x="404" y="683"/>
                  </a:lnTo>
                  <a:cubicBezTo>
                    <a:pt x="404" y="528"/>
                    <a:pt x="528" y="404"/>
                    <a:pt x="683" y="404"/>
                  </a:cubicBezTo>
                  <a:close/>
                  <a:moveTo>
                    <a:pt x="13525" y="1583"/>
                  </a:moveTo>
                  <a:lnTo>
                    <a:pt x="13525" y="2855"/>
                  </a:lnTo>
                  <a:lnTo>
                    <a:pt x="404" y="2855"/>
                  </a:lnTo>
                  <a:lnTo>
                    <a:pt x="404" y="1583"/>
                  </a:lnTo>
                  <a:close/>
                  <a:moveTo>
                    <a:pt x="683" y="1"/>
                  </a:moveTo>
                  <a:cubicBezTo>
                    <a:pt x="311" y="1"/>
                    <a:pt x="0" y="311"/>
                    <a:pt x="0" y="683"/>
                  </a:cubicBezTo>
                  <a:lnTo>
                    <a:pt x="0" y="11478"/>
                  </a:lnTo>
                  <a:cubicBezTo>
                    <a:pt x="0" y="11695"/>
                    <a:pt x="187" y="11881"/>
                    <a:pt x="404" y="11881"/>
                  </a:cubicBezTo>
                  <a:lnTo>
                    <a:pt x="9337" y="11881"/>
                  </a:lnTo>
                  <a:cubicBezTo>
                    <a:pt x="9344" y="11882"/>
                    <a:pt x="9351" y="11883"/>
                    <a:pt x="9358" y="11883"/>
                  </a:cubicBezTo>
                  <a:cubicBezTo>
                    <a:pt x="9548" y="11883"/>
                    <a:pt x="9548" y="11477"/>
                    <a:pt x="9358" y="11477"/>
                  </a:cubicBezTo>
                  <a:cubicBezTo>
                    <a:pt x="9351" y="11477"/>
                    <a:pt x="9344" y="11477"/>
                    <a:pt x="9337" y="11478"/>
                  </a:cubicBezTo>
                  <a:lnTo>
                    <a:pt x="404" y="11478"/>
                  </a:lnTo>
                  <a:lnTo>
                    <a:pt x="404" y="3258"/>
                  </a:lnTo>
                  <a:lnTo>
                    <a:pt x="13556" y="3258"/>
                  </a:lnTo>
                  <a:lnTo>
                    <a:pt x="13556" y="11478"/>
                  </a:lnTo>
                  <a:lnTo>
                    <a:pt x="10144" y="11478"/>
                  </a:lnTo>
                  <a:cubicBezTo>
                    <a:pt x="10137" y="11477"/>
                    <a:pt x="10130" y="11477"/>
                    <a:pt x="10123" y="11477"/>
                  </a:cubicBezTo>
                  <a:cubicBezTo>
                    <a:pt x="9933" y="11477"/>
                    <a:pt x="9933" y="11883"/>
                    <a:pt x="10123" y="11883"/>
                  </a:cubicBezTo>
                  <a:cubicBezTo>
                    <a:pt x="10130" y="11883"/>
                    <a:pt x="10137" y="11882"/>
                    <a:pt x="10144" y="11881"/>
                  </a:cubicBezTo>
                  <a:lnTo>
                    <a:pt x="13556" y="11881"/>
                  </a:lnTo>
                  <a:cubicBezTo>
                    <a:pt x="13773" y="11881"/>
                    <a:pt x="13959" y="11695"/>
                    <a:pt x="13959" y="11478"/>
                  </a:cubicBezTo>
                  <a:lnTo>
                    <a:pt x="13959" y="1583"/>
                  </a:lnTo>
                  <a:cubicBezTo>
                    <a:pt x="13959" y="1366"/>
                    <a:pt x="13773" y="1180"/>
                    <a:pt x="13556" y="1180"/>
                  </a:cubicBezTo>
                  <a:lnTo>
                    <a:pt x="5243" y="1180"/>
                  </a:lnTo>
                  <a:lnTo>
                    <a:pt x="5243" y="683"/>
                  </a:lnTo>
                  <a:cubicBezTo>
                    <a:pt x="5243" y="311"/>
                    <a:pt x="4964" y="1"/>
                    <a:pt x="45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8" name="Google Shape;13138;p24"/>
            <p:cNvSpPr/>
            <p:nvPr/>
          </p:nvSpPr>
          <p:spPr>
            <a:xfrm>
              <a:off x="4226075" y="4246600"/>
              <a:ext cx="10100" cy="9925"/>
            </a:xfrm>
            <a:custGeom>
              <a:avLst/>
              <a:gdLst/>
              <a:ahLst/>
              <a:cxnLst/>
              <a:rect l="l" t="t" r="r" b="b"/>
              <a:pathLst>
                <a:path w="404" h="397" extrusionOk="0">
                  <a:moveTo>
                    <a:pt x="202" y="1"/>
                  </a:moveTo>
                  <a:cubicBezTo>
                    <a:pt x="101" y="1"/>
                    <a:pt x="0" y="71"/>
                    <a:pt x="0" y="210"/>
                  </a:cubicBezTo>
                  <a:cubicBezTo>
                    <a:pt x="0" y="334"/>
                    <a:pt x="101" y="396"/>
                    <a:pt x="202" y="396"/>
                  </a:cubicBezTo>
                  <a:cubicBezTo>
                    <a:pt x="303" y="396"/>
                    <a:pt x="403" y="334"/>
                    <a:pt x="403" y="210"/>
                  </a:cubicBezTo>
                  <a:cubicBezTo>
                    <a:pt x="403" y="71"/>
                    <a:pt x="303" y="1"/>
                    <a:pt x="2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39" name="Google Shape;13139;p24"/>
            <p:cNvSpPr/>
            <p:nvPr/>
          </p:nvSpPr>
          <p:spPr>
            <a:xfrm>
              <a:off x="4247000" y="4246600"/>
              <a:ext cx="10875" cy="9925"/>
            </a:xfrm>
            <a:custGeom>
              <a:avLst/>
              <a:gdLst/>
              <a:ahLst/>
              <a:cxnLst/>
              <a:rect l="l" t="t" r="r" b="b"/>
              <a:pathLst>
                <a:path w="435" h="397" extrusionOk="0">
                  <a:moveTo>
                    <a:pt x="206" y="1"/>
                  </a:moveTo>
                  <a:cubicBezTo>
                    <a:pt x="101" y="1"/>
                    <a:pt x="1" y="71"/>
                    <a:pt x="1" y="210"/>
                  </a:cubicBezTo>
                  <a:cubicBezTo>
                    <a:pt x="1" y="334"/>
                    <a:pt x="109" y="396"/>
                    <a:pt x="218" y="396"/>
                  </a:cubicBezTo>
                  <a:cubicBezTo>
                    <a:pt x="326" y="396"/>
                    <a:pt x="435" y="334"/>
                    <a:pt x="435" y="210"/>
                  </a:cubicBezTo>
                  <a:cubicBezTo>
                    <a:pt x="419" y="71"/>
                    <a:pt x="311" y="1"/>
                    <a:pt x="2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0" name="Google Shape;13140;p24"/>
            <p:cNvSpPr/>
            <p:nvPr/>
          </p:nvSpPr>
          <p:spPr>
            <a:xfrm>
              <a:off x="4268725" y="4246600"/>
              <a:ext cx="10100" cy="9925"/>
            </a:xfrm>
            <a:custGeom>
              <a:avLst/>
              <a:gdLst/>
              <a:ahLst/>
              <a:cxnLst/>
              <a:rect l="l" t="t" r="r" b="b"/>
              <a:pathLst>
                <a:path w="404" h="397" extrusionOk="0">
                  <a:moveTo>
                    <a:pt x="202" y="1"/>
                  </a:moveTo>
                  <a:cubicBezTo>
                    <a:pt x="101" y="1"/>
                    <a:pt x="0" y="71"/>
                    <a:pt x="0" y="210"/>
                  </a:cubicBezTo>
                  <a:cubicBezTo>
                    <a:pt x="0" y="334"/>
                    <a:pt x="101" y="396"/>
                    <a:pt x="202" y="396"/>
                  </a:cubicBezTo>
                  <a:cubicBezTo>
                    <a:pt x="303" y="396"/>
                    <a:pt x="403" y="334"/>
                    <a:pt x="403" y="210"/>
                  </a:cubicBezTo>
                  <a:cubicBezTo>
                    <a:pt x="403" y="71"/>
                    <a:pt x="303" y="1"/>
                    <a:pt x="2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41" name="Google Shape;13141;p24"/>
          <p:cNvGrpSpPr/>
          <p:nvPr/>
        </p:nvGrpSpPr>
        <p:grpSpPr>
          <a:xfrm>
            <a:off x="3993901" y="4010200"/>
            <a:ext cx="349000" cy="279975"/>
            <a:chOff x="3196225" y="4204550"/>
            <a:chExt cx="349000" cy="279975"/>
          </a:xfrm>
        </p:grpSpPr>
        <p:sp>
          <p:nvSpPr>
            <p:cNvPr id="13142" name="Google Shape;13142;p24"/>
            <p:cNvSpPr/>
            <p:nvPr/>
          </p:nvSpPr>
          <p:spPr>
            <a:xfrm>
              <a:off x="3461825" y="4226250"/>
              <a:ext cx="11650" cy="8175"/>
            </a:xfrm>
            <a:custGeom>
              <a:avLst/>
              <a:gdLst/>
              <a:ahLst/>
              <a:cxnLst/>
              <a:rect l="l" t="t" r="r" b="b"/>
              <a:pathLst>
                <a:path w="466" h="327" extrusionOk="0">
                  <a:moveTo>
                    <a:pt x="233" y="1"/>
                  </a:moveTo>
                  <a:cubicBezTo>
                    <a:pt x="117" y="1"/>
                    <a:pt x="1" y="63"/>
                    <a:pt x="47" y="187"/>
                  </a:cubicBezTo>
                  <a:cubicBezTo>
                    <a:pt x="78" y="280"/>
                    <a:pt x="156" y="326"/>
                    <a:pt x="233" y="326"/>
                  </a:cubicBezTo>
                  <a:cubicBezTo>
                    <a:pt x="311" y="326"/>
                    <a:pt x="388" y="280"/>
                    <a:pt x="419" y="187"/>
                  </a:cubicBezTo>
                  <a:cubicBezTo>
                    <a:pt x="466" y="63"/>
                    <a:pt x="350" y="1"/>
                    <a:pt x="2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3" name="Google Shape;13143;p24"/>
            <p:cNvSpPr/>
            <p:nvPr/>
          </p:nvSpPr>
          <p:spPr>
            <a:xfrm>
              <a:off x="3482775" y="4226250"/>
              <a:ext cx="11650" cy="8175"/>
            </a:xfrm>
            <a:custGeom>
              <a:avLst/>
              <a:gdLst/>
              <a:ahLst/>
              <a:cxnLst/>
              <a:rect l="l" t="t" r="r" b="b"/>
              <a:pathLst>
                <a:path w="466" h="327" extrusionOk="0">
                  <a:moveTo>
                    <a:pt x="233" y="1"/>
                  </a:moveTo>
                  <a:cubicBezTo>
                    <a:pt x="116" y="1"/>
                    <a:pt x="0" y="63"/>
                    <a:pt x="47" y="187"/>
                  </a:cubicBezTo>
                  <a:cubicBezTo>
                    <a:pt x="78" y="280"/>
                    <a:pt x="155" y="326"/>
                    <a:pt x="233" y="326"/>
                  </a:cubicBezTo>
                  <a:cubicBezTo>
                    <a:pt x="310" y="326"/>
                    <a:pt x="388" y="280"/>
                    <a:pt x="419" y="187"/>
                  </a:cubicBezTo>
                  <a:cubicBezTo>
                    <a:pt x="465" y="63"/>
                    <a:pt x="349" y="1"/>
                    <a:pt x="2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4" name="Google Shape;13144;p24"/>
            <p:cNvSpPr/>
            <p:nvPr/>
          </p:nvSpPr>
          <p:spPr>
            <a:xfrm>
              <a:off x="3504875" y="4225475"/>
              <a:ext cx="10100" cy="10875"/>
            </a:xfrm>
            <a:custGeom>
              <a:avLst/>
              <a:gdLst/>
              <a:ahLst/>
              <a:cxnLst/>
              <a:rect l="l" t="t" r="r" b="b"/>
              <a:pathLst>
                <a:path w="404" h="435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42"/>
                    <a:pt x="93" y="435"/>
                    <a:pt x="186" y="435"/>
                  </a:cubicBezTo>
                  <a:cubicBezTo>
                    <a:pt x="310" y="435"/>
                    <a:pt x="403" y="342"/>
                    <a:pt x="403" y="218"/>
                  </a:cubicBezTo>
                  <a:cubicBezTo>
                    <a:pt x="403" y="94"/>
                    <a:pt x="310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5" name="Google Shape;13145;p24"/>
            <p:cNvSpPr/>
            <p:nvPr/>
          </p:nvSpPr>
          <p:spPr>
            <a:xfrm>
              <a:off x="3196225" y="4204550"/>
              <a:ext cx="349000" cy="279975"/>
            </a:xfrm>
            <a:custGeom>
              <a:avLst/>
              <a:gdLst/>
              <a:ahLst/>
              <a:cxnLst/>
              <a:rect l="l" t="t" r="r" b="b"/>
              <a:pathLst>
                <a:path w="13960" h="11199" extrusionOk="0">
                  <a:moveTo>
                    <a:pt x="13184" y="434"/>
                  </a:moveTo>
                  <a:cubicBezTo>
                    <a:pt x="13370" y="434"/>
                    <a:pt x="13525" y="590"/>
                    <a:pt x="13525" y="776"/>
                  </a:cubicBezTo>
                  <a:lnTo>
                    <a:pt x="13525" y="1675"/>
                  </a:lnTo>
                  <a:lnTo>
                    <a:pt x="404" y="1675"/>
                  </a:lnTo>
                  <a:lnTo>
                    <a:pt x="404" y="776"/>
                  </a:lnTo>
                  <a:cubicBezTo>
                    <a:pt x="404" y="590"/>
                    <a:pt x="559" y="434"/>
                    <a:pt x="745" y="434"/>
                  </a:cubicBezTo>
                  <a:close/>
                  <a:moveTo>
                    <a:pt x="13184" y="0"/>
                  </a:moveTo>
                  <a:lnTo>
                    <a:pt x="13184" y="31"/>
                  </a:lnTo>
                  <a:lnTo>
                    <a:pt x="776" y="31"/>
                  </a:lnTo>
                  <a:cubicBezTo>
                    <a:pt x="342" y="31"/>
                    <a:pt x="0" y="372"/>
                    <a:pt x="0" y="807"/>
                  </a:cubicBezTo>
                  <a:lnTo>
                    <a:pt x="0" y="10795"/>
                  </a:lnTo>
                  <a:cubicBezTo>
                    <a:pt x="0" y="11012"/>
                    <a:pt x="156" y="11198"/>
                    <a:pt x="404" y="11198"/>
                  </a:cubicBezTo>
                  <a:lnTo>
                    <a:pt x="6297" y="11198"/>
                  </a:lnTo>
                  <a:cubicBezTo>
                    <a:pt x="6577" y="11198"/>
                    <a:pt x="6577" y="10795"/>
                    <a:pt x="6297" y="10795"/>
                  </a:cubicBezTo>
                  <a:lnTo>
                    <a:pt x="404" y="10795"/>
                  </a:lnTo>
                  <a:lnTo>
                    <a:pt x="404" y="2109"/>
                  </a:lnTo>
                  <a:lnTo>
                    <a:pt x="13556" y="2109"/>
                  </a:lnTo>
                  <a:lnTo>
                    <a:pt x="13556" y="10795"/>
                  </a:lnTo>
                  <a:lnTo>
                    <a:pt x="7135" y="10795"/>
                  </a:lnTo>
                  <a:cubicBezTo>
                    <a:pt x="6856" y="10795"/>
                    <a:pt x="6856" y="11198"/>
                    <a:pt x="7135" y="11198"/>
                  </a:cubicBezTo>
                  <a:lnTo>
                    <a:pt x="13556" y="11198"/>
                  </a:lnTo>
                  <a:cubicBezTo>
                    <a:pt x="13773" y="11198"/>
                    <a:pt x="13959" y="11012"/>
                    <a:pt x="13959" y="10795"/>
                  </a:cubicBezTo>
                  <a:lnTo>
                    <a:pt x="13959" y="776"/>
                  </a:lnTo>
                  <a:cubicBezTo>
                    <a:pt x="13959" y="341"/>
                    <a:pt x="13618" y="0"/>
                    <a:pt x="131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6" name="Google Shape;13146;p24"/>
            <p:cNvSpPr/>
            <p:nvPr/>
          </p:nvSpPr>
          <p:spPr>
            <a:xfrm>
              <a:off x="3223375" y="4273550"/>
              <a:ext cx="290825" cy="181500"/>
            </a:xfrm>
            <a:custGeom>
              <a:avLst/>
              <a:gdLst/>
              <a:ahLst/>
              <a:cxnLst/>
              <a:rect l="l" t="t" r="r" b="b"/>
              <a:pathLst>
                <a:path w="11633" h="7260" extrusionOk="0">
                  <a:moveTo>
                    <a:pt x="8934" y="6236"/>
                  </a:moveTo>
                  <a:lnTo>
                    <a:pt x="8934" y="6856"/>
                  </a:lnTo>
                  <a:lnTo>
                    <a:pt x="6762" y="6856"/>
                  </a:lnTo>
                  <a:lnTo>
                    <a:pt x="6762" y="6236"/>
                  </a:lnTo>
                  <a:close/>
                  <a:moveTo>
                    <a:pt x="465" y="1"/>
                  </a:moveTo>
                  <a:cubicBezTo>
                    <a:pt x="217" y="1"/>
                    <a:pt x="0" y="218"/>
                    <a:pt x="0" y="466"/>
                  </a:cubicBezTo>
                  <a:lnTo>
                    <a:pt x="0" y="6794"/>
                  </a:lnTo>
                  <a:cubicBezTo>
                    <a:pt x="0" y="7042"/>
                    <a:pt x="217" y="7259"/>
                    <a:pt x="465" y="7259"/>
                  </a:cubicBezTo>
                  <a:lnTo>
                    <a:pt x="11198" y="7259"/>
                  </a:lnTo>
                  <a:cubicBezTo>
                    <a:pt x="11446" y="7259"/>
                    <a:pt x="11632" y="7042"/>
                    <a:pt x="11632" y="6794"/>
                  </a:cubicBezTo>
                  <a:lnTo>
                    <a:pt x="11632" y="466"/>
                  </a:lnTo>
                  <a:cubicBezTo>
                    <a:pt x="11632" y="218"/>
                    <a:pt x="11446" y="1"/>
                    <a:pt x="11198" y="1"/>
                  </a:cubicBezTo>
                  <a:lnTo>
                    <a:pt x="5056" y="1"/>
                  </a:lnTo>
                  <a:cubicBezTo>
                    <a:pt x="4777" y="1"/>
                    <a:pt x="4777" y="435"/>
                    <a:pt x="5056" y="435"/>
                  </a:cubicBezTo>
                  <a:lnTo>
                    <a:pt x="11198" y="435"/>
                  </a:lnTo>
                  <a:cubicBezTo>
                    <a:pt x="11198" y="426"/>
                    <a:pt x="11201" y="422"/>
                    <a:pt x="11205" y="422"/>
                  </a:cubicBezTo>
                  <a:cubicBezTo>
                    <a:pt x="11214" y="422"/>
                    <a:pt x="11229" y="444"/>
                    <a:pt x="11229" y="466"/>
                  </a:cubicBezTo>
                  <a:lnTo>
                    <a:pt x="11229" y="6794"/>
                  </a:lnTo>
                  <a:cubicBezTo>
                    <a:pt x="11229" y="6825"/>
                    <a:pt x="11198" y="6856"/>
                    <a:pt x="11198" y="6856"/>
                  </a:cubicBezTo>
                  <a:lnTo>
                    <a:pt x="9337" y="6856"/>
                  </a:lnTo>
                  <a:lnTo>
                    <a:pt x="9337" y="6205"/>
                  </a:lnTo>
                  <a:cubicBezTo>
                    <a:pt x="9337" y="5988"/>
                    <a:pt x="9182" y="5832"/>
                    <a:pt x="8996" y="5832"/>
                  </a:cubicBezTo>
                  <a:lnTo>
                    <a:pt x="6700" y="5832"/>
                  </a:lnTo>
                  <a:cubicBezTo>
                    <a:pt x="6514" y="5832"/>
                    <a:pt x="6359" y="5988"/>
                    <a:pt x="6359" y="6205"/>
                  </a:cubicBezTo>
                  <a:lnTo>
                    <a:pt x="6359" y="6856"/>
                  </a:lnTo>
                  <a:lnTo>
                    <a:pt x="465" y="6856"/>
                  </a:lnTo>
                  <a:cubicBezTo>
                    <a:pt x="434" y="6856"/>
                    <a:pt x="434" y="6825"/>
                    <a:pt x="434" y="6794"/>
                  </a:cubicBezTo>
                  <a:lnTo>
                    <a:pt x="434" y="466"/>
                  </a:lnTo>
                  <a:cubicBezTo>
                    <a:pt x="412" y="444"/>
                    <a:pt x="422" y="422"/>
                    <a:pt x="440" y="422"/>
                  </a:cubicBezTo>
                  <a:cubicBezTo>
                    <a:pt x="447" y="422"/>
                    <a:pt x="456" y="426"/>
                    <a:pt x="465" y="435"/>
                  </a:cubicBezTo>
                  <a:lnTo>
                    <a:pt x="4219" y="435"/>
                  </a:lnTo>
                  <a:cubicBezTo>
                    <a:pt x="4498" y="435"/>
                    <a:pt x="4498" y="1"/>
                    <a:pt x="421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7" name="Google Shape;13147;p24"/>
            <p:cNvSpPr/>
            <p:nvPr/>
          </p:nvSpPr>
          <p:spPr>
            <a:xfrm>
              <a:off x="3278425" y="4332500"/>
              <a:ext cx="104725" cy="63600"/>
            </a:xfrm>
            <a:custGeom>
              <a:avLst/>
              <a:gdLst/>
              <a:ahLst/>
              <a:cxnLst/>
              <a:rect l="l" t="t" r="r" b="b"/>
              <a:pathLst>
                <a:path w="4189" h="2544" extrusionOk="0">
                  <a:moveTo>
                    <a:pt x="1831" y="0"/>
                  </a:moveTo>
                  <a:cubicBezTo>
                    <a:pt x="1707" y="0"/>
                    <a:pt x="1582" y="93"/>
                    <a:pt x="1551" y="217"/>
                  </a:cubicBezTo>
                  <a:lnTo>
                    <a:pt x="1117" y="1923"/>
                  </a:lnTo>
                  <a:lnTo>
                    <a:pt x="807" y="1334"/>
                  </a:lnTo>
                  <a:cubicBezTo>
                    <a:pt x="776" y="1272"/>
                    <a:pt x="714" y="1210"/>
                    <a:pt x="621" y="1179"/>
                  </a:cubicBezTo>
                  <a:cubicBezTo>
                    <a:pt x="559" y="1179"/>
                    <a:pt x="466" y="1179"/>
                    <a:pt x="404" y="1210"/>
                  </a:cubicBezTo>
                  <a:lnTo>
                    <a:pt x="125" y="1396"/>
                  </a:lnTo>
                  <a:cubicBezTo>
                    <a:pt x="31" y="1458"/>
                    <a:pt x="0" y="1582"/>
                    <a:pt x="63" y="1675"/>
                  </a:cubicBezTo>
                  <a:cubicBezTo>
                    <a:pt x="83" y="1735"/>
                    <a:pt x="154" y="1770"/>
                    <a:pt x="228" y="1770"/>
                  </a:cubicBezTo>
                  <a:cubicBezTo>
                    <a:pt x="268" y="1770"/>
                    <a:pt x="309" y="1759"/>
                    <a:pt x="342" y="1737"/>
                  </a:cubicBezTo>
                  <a:lnTo>
                    <a:pt x="497" y="1644"/>
                  </a:lnTo>
                  <a:lnTo>
                    <a:pt x="900" y="2389"/>
                  </a:lnTo>
                  <a:cubicBezTo>
                    <a:pt x="962" y="2482"/>
                    <a:pt x="1055" y="2544"/>
                    <a:pt x="1148" y="2544"/>
                  </a:cubicBezTo>
                  <a:lnTo>
                    <a:pt x="1210" y="2544"/>
                  </a:lnTo>
                  <a:cubicBezTo>
                    <a:pt x="1334" y="2513"/>
                    <a:pt x="1427" y="2451"/>
                    <a:pt x="1458" y="2327"/>
                  </a:cubicBezTo>
                  <a:lnTo>
                    <a:pt x="1924" y="404"/>
                  </a:lnTo>
                  <a:lnTo>
                    <a:pt x="3971" y="404"/>
                  </a:lnTo>
                  <a:cubicBezTo>
                    <a:pt x="4095" y="404"/>
                    <a:pt x="4188" y="310"/>
                    <a:pt x="4188" y="217"/>
                  </a:cubicBezTo>
                  <a:cubicBezTo>
                    <a:pt x="4188" y="93"/>
                    <a:pt x="4095" y="0"/>
                    <a:pt x="40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8" name="Google Shape;13148;p24"/>
            <p:cNvSpPr/>
            <p:nvPr/>
          </p:nvSpPr>
          <p:spPr>
            <a:xfrm>
              <a:off x="3383900" y="4357300"/>
              <a:ext cx="30250" cy="10125"/>
            </a:xfrm>
            <a:custGeom>
              <a:avLst/>
              <a:gdLst/>
              <a:ahLst/>
              <a:cxnLst/>
              <a:rect l="l" t="t" r="r" b="b"/>
              <a:pathLst>
                <a:path w="1210" h="405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962" y="404"/>
                  </a:lnTo>
                  <a:cubicBezTo>
                    <a:pt x="1210" y="404"/>
                    <a:pt x="1210" y="1"/>
                    <a:pt x="9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49" name="Google Shape;13149;p24"/>
            <p:cNvSpPr/>
            <p:nvPr/>
          </p:nvSpPr>
          <p:spPr>
            <a:xfrm>
              <a:off x="3384850" y="4374325"/>
              <a:ext cx="28525" cy="10200"/>
            </a:xfrm>
            <a:custGeom>
              <a:avLst/>
              <a:gdLst/>
              <a:ahLst/>
              <a:cxnLst/>
              <a:rect l="l" t="t" r="r" b="b"/>
              <a:pathLst>
                <a:path w="1141" h="408" extrusionOk="0">
                  <a:moveTo>
                    <a:pt x="218" y="1"/>
                  </a:moveTo>
                  <a:cubicBezTo>
                    <a:pt x="1" y="1"/>
                    <a:pt x="1" y="407"/>
                    <a:pt x="218" y="407"/>
                  </a:cubicBezTo>
                  <a:cubicBezTo>
                    <a:pt x="226" y="407"/>
                    <a:pt x="233" y="407"/>
                    <a:pt x="241" y="406"/>
                  </a:cubicBezTo>
                  <a:lnTo>
                    <a:pt x="924" y="406"/>
                  </a:lnTo>
                  <a:cubicBezTo>
                    <a:pt x="1141" y="375"/>
                    <a:pt x="1141" y="33"/>
                    <a:pt x="924" y="2"/>
                  </a:cubicBezTo>
                  <a:lnTo>
                    <a:pt x="241" y="2"/>
                  </a:lnTo>
                  <a:cubicBezTo>
                    <a:pt x="233" y="1"/>
                    <a:pt x="226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0" name="Google Shape;13150;p24"/>
            <p:cNvSpPr/>
            <p:nvPr/>
          </p:nvSpPr>
          <p:spPr>
            <a:xfrm>
              <a:off x="3332425" y="4357125"/>
              <a:ext cx="35200" cy="32000"/>
            </a:xfrm>
            <a:custGeom>
              <a:avLst/>
              <a:gdLst/>
              <a:ahLst/>
              <a:cxnLst/>
              <a:rect l="l" t="t" r="r" b="b"/>
              <a:pathLst>
                <a:path w="1408" h="1280" extrusionOk="0">
                  <a:moveTo>
                    <a:pt x="1187" y="0"/>
                  </a:moveTo>
                  <a:cubicBezTo>
                    <a:pt x="1136" y="0"/>
                    <a:pt x="1082" y="23"/>
                    <a:pt x="1035" y="70"/>
                  </a:cubicBezTo>
                  <a:lnTo>
                    <a:pt x="756" y="349"/>
                  </a:lnTo>
                  <a:lnTo>
                    <a:pt x="446" y="70"/>
                  </a:lnTo>
                  <a:cubicBezTo>
                    <a:pt x="403" y="27"/>
                    <a:pt x="353" y="9"/>
                    <a:pt x="304" y="9"/>
                  </a:cubicBezTo>
                  <a:cubicBezTo>
                    <a:pt x="144" y="9"/>
                    <a:pt x="0" y="206"/>
                    <a:pt x="167" y="349"/>
                  </a:cubicBezTo>
                  <a:lnTo>
                    <a:pt x="446" y="659"/>
                  </a:lnTo>
                  <a:lnTo>
                    <a:pt x="167" y="938"/>
                  </a:lnTo>
                  <a:cubicBezTo>
                    <a:pt x="74" y="1032"/>
                    <a:pt x="74" y="1156"/>
                    <a:pt x="167" y="1249"/>
                  </a:cubicBezTo>
                  <a:cubicBezTo>
                    <a:pt x="198" y="1280"/>
                    <a:pt x="260" y="1280"/>
                    <a:pt x="291" y="1280"/>
                  </a:cubicBezTo>
                  <a:cubicBezTo>
                    <a:pt x="353" y="1280"/>
                    <a:pt x="415" y="1280"/>
                    <a:pt x="446" y="1249"/>
                  </a:cubicBezTo>
                  <a:lnTo>
                    <a:pt x="756" y="938"/>
                  </a:lnTo>
                  <a:lnTo>
                    <a:pt x="1035" y="1249"/>
                  </a:lnTo>
                  <a:cubicBezTo>
                    <a:pt x="1066" y="1280"/>
                    <a:pt x="1129" y="1280"/>
                    <a:pt x="1191" y="1280"/>
                  </a:cubicBezTo>
                  <a:cubicBezTo>
                    <a:pt x="1222" y="1280"/>
                    <a:pt x="1284" y="1280"/>
                    <a:pt x="1315" y="1249"/>
                  </a:cubicBezTo>
                  <a:cubicBezTo>
                    <a:pt x="1408" y="1156"/>
                    <a:pt x="1408" y="1032"/>
                    <a:pt x="1315" y="938"/>
                  </a:cubicBezTo>
                  <a:lnTo>
                    <a:pt x="1035" y="659"/>
                  </a:lnTo>
                  <a:lnTo>
                    <a:pt x="1315" y="349"/>
                  </a:lnTo>
                  <a:cubicBezTo>
                    <a:pt x="1408" y="256"/>
                    <a:pt x="1408" y="132"/>
                    <a:pt x="1315" y="70"/>
                  </a:cubicBezTo>
                  <a:cubicBezTo>
                    <a:pt x="1284" y="23"/>
                    <a:pt x="1237" y="0"/>
                    <a:pt x="11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1" name="Google Shape;13151;p24"/>
            <p:cNvSpPr/>
            <p:nvPr/>
          </p:nvSpPr>
          <p:spPr>
            <a:xfrm>
              <a:off x="3426550" y="4357125"/>
              <a:ext cx="34600" cy="32400"/>
            </a:xfrm>
            <a:custGeom>
              <a:avLst/>
              <a:gdLst/>
              <a:ahLst/>
              <a:cxnLst/>
              <a:rect l="l" t="t" r="r" b="b"/>
              <a:pathLst>
                <a:path w="1384" h="1296" extrusionOk="0">
                  <a:moveTo>
                    <a:pt x="217" y="0"/>
                  </a:moveTo>
                  <a:cubicBezTo>
                    <a:pt x="163" y="0"/>
                    <a:pt x="109" y="23"/>
                    <a:pt x="62" y="70"/>
                  </a:cubicBezTo>
                  <a:cubicBezTo>
                    <a:pt x="0" y="132"/>
                    <a:pt x="0" y="256"/>
                    <a:pt x="62" y="349"/>
                  </a:cubicBezTo>
                  <a:lnTo>
                    <a:pt x="372" y="659"/>
                  </a:lnTo>
                  <a:lnTo>
                    <a:pt x="62" y="938"/>
                  </a:lnTo>
                  <a:cubicBezTo>
                    <a:pt x="0" y="1032"/>
                    <a:pt x="0" y="1156"/>
                    <a:pt x="62" y="1249"/>
                  </a:cubicBezTo>
                  <a:cubicBezTo>
                    <a:pt x="124" y="1280"/>
                    <a:pt x="155" y="1280"/>
                    <a:pt x="217" y="1280"/>
                  </a:cubicBezTo>
                  <a:cubicBezTo>
                    <a:pt x="279" y="1280"/>
                    <a:pt x="310" y="1280"/>
                    <a:pt x="372" y="1249"/>
                  </a:cubicBezTo>
                  <a:lnTo>
                    <a:pt x="652" y="938"/>
                  </a:lnTo>
                  <a:lnTo>
                    <a:pt x="962" y="1249"/>
                  </a:lnTo>
                  <a:cubicBezTo>
                    <a:pt x="993" y="1280"/>
                    <a:pt x="1039" y="1295"/>
                    <a:pt x="1090" y="1295"/>
                  </a:cubicBezTo>
                  <a:cubicBezTo>
                    <a:pt x="1140" y="1295"/>
                    <a:pt x="1194" y="1280"/>
                    <a:pt x="1241" y="1249"/>
                  </a:cubicBezTo>
                  <a:cubicBezTo>
                    <a:pt x="1334" y="1156"/>
                    <a:pt x="1334" y="1032"/>
                    <a:pt x="1241" y="938"/>
                  </a:cubicBezTo>
                  <a:lnTo>
                    <a:pt x="962" y="659"/>
                  </a:lnTo>
                  <a:lnTo>
                    <a:pt x="1241" y="349"/>
                  </a:lnTo>
                  <a:cubicBezTo>
                    <a:pt x="1384" y="206"/>
                    <a:pt x="1253" y="9"/>
                    <a:pt x="1100" y="9"/>
                  </a:cubicBezTo>
                  <a:cubicBezTo>
                    <a:pt x="1053" y="9"/>
                    <a:pt x="1005" y="27"/>
                    <a:pt x="962" y="70"/>
                  </a:cubicBezTo>
                  <a:lnTo>
                    <a:pt x="652" y="349"/>
                  </a:lnTo>
                  <a:lnTo>
                    <a:pt x="372" y="70"/>
                  </a:lnTo>
                  <a:cubicBezTo>
                    <a:pt x="326" y="23"/>
                    <a:pt x="272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52" name="Google Shape;13152;p24"/>
          <p:cNvGrpSpPr/>
          <p:nvPr/>
        </p:nvGrpSpPr>
        <p:grpSpPr>
          <a:xfrm>
            <a:off x="4725464" y="4007800"/>
            <a:ext cx="349000" cy="284775"/>
            <a:chOff x="2443225" y="4202075"/>
            <a:chExt cx="349000" cy="284775"/>
          </a:xfrm>
        </p:grpSpPr>
        <p:sp>
          <p:nvSpPr>
            <p:cNvPr id="13153" name="Google Shape;13153;p24"/>
            <p:cNvSpPr/>
            <p:nvPr/>
          </p:nvSpPr>
          <p:spPr>
            <a:xfrm>
              <a:off x="2443225" y="4202075"/>
              <a:ext cx="349000" cy="284775"/>
            </a:xfrm>
            <a:custGeom>
              <a:avLst/>
              <a:gdLst/>
              <a:ahLst/>
              <a:cxnLst/>
              <a:rect l="l" t="t" r="r" b="b"/>
              <a:pathLst>
                <a:path w="13960" h="11391" extrusionOk="0">
                  <a:moveTo>
                    <a:pt x="8283" y="9436"/>
                  </a:moveTo>
                  <a:lnTo>
                    <a:pt x="8500" y="10987"/>
                  </a:lnTo>
                  <a:lnTo>
                    <a:pt x="5491" y="10987"/>
                  </a:lnTo>
                  <a:lnTo>
                    <a:pt x="5708" y="9436"/>
                  </a:lnTo>
                  <a:close/>
                  <a:moveTo>
                    <a:pt x="3873" y="1"/>
                  </a:moveTo>
                  <a:cubicBezTo>
                    <a:pt x="3699" y="1"/>
                    <a:pt x="3704" y="411"/>
                    <a:pt x="3890" y="411"/>
                  </a:cubicBezTo>
                  <a:cubicBezTo>
                    <a:pt x="3896" y="411"/>
                    <a:pt x="3903" y="410"/>
                    <a:pt x="3909" y="409"/>
                  </a:cubicBezTo>
                  <a:lnTo>
                    <a:pt x="13215" y="409"/>
                  </a:lnTo>
                  <a:cubicBezTo>
                    <a:pt x="13401" y="409"/>
                    <a:pt x="13556" y="533"/>
                    <a:pt x="13556" y="751"/>
                  </a:cubicBezTo>
                  <a:lnTo>
                    <a:pt x="13556" y="7544"/>
                  </a:lnTo>
                  <a:lnTo>
                    <a:pt x="10454" y="7544"/>
                  </a:lnTo>
                  <a:cubicBezTo>
                    <a:pt x="10441" y="7540"/>
                    <a:pt x="10429" y="7539"/>
                    <a:pt x="10417" y="7539"/>
                  </a:cubicBezTo>
                  <a:cubicBezTo>
                    <a:pt x="10224" y="7539"/>
                    <a:pt x="10219" y="7957"/>
                    <a:pt x="10401" y="7957"/>
                  </a:cubicBezTo>
                  <a:cubicBezTo>
                    <a:pt x="10417" y="7957"/>
                    <a:pt x="10435" y="7954"/>
                    <a:pt x="10454" y="7947"/>
                  </a:cubicBezTo>
                  <a:lnTo>
                    <a:pt x="13556" y="7947"/>
                  </a:lnTo>
                  <a:lnTo>
                    <a:pt x="13556" y="8660"/>
                  </a:lnTo>
                  <a:cubicBezTo>
                    <a:pt x="13556" y="8847"/>
                    <a:pt x="13401" y="9002"/>
                    <a:pt x="13215" y="9002"/>
                  </a:cubicBezTo>
                  <a:lnTo>
                    <a:pt x="776" y="9002"/>
                  </a:lnTo>
                  <a:cubicBezTo>
                    <a:pt x="590" y="9002"/>
                    <a:pt x="435" y="8847"/>
                    <a:pt x="435" y="8660"/>
                  </a:cubicBezTo>
                  <a:lnTo>
                    <a:pt x="435" y="7947"/>
                  </a:lnTo>
                  <a:lnTo>
                    <a:pt x="9679" y="7947"/>
                  </a:lnTo>
                  <a:cubicBezTo>
                    <a:pt x="9695" y="7954"/>
                    <a:pt x="9711" y="7957"/>
                    <a:pt x="9725" y="7957"/>
                  </a:cubicBezTo>
                  <a:cubicBezTo>
                    <a:pt x="9885" y="7957"/>
                    <a:pt x="9880" y="7539"/>
                    <a:pt x="9711" y="7539"/>
                  </a:cubicBezTo>
                  <a:cubicBezTo>
                    <a:pt x="9701" y="7539"/>
                    <a:pt x="9690" y="7540"/>
                    <a:pt x="9679" y="7544"/>
                  </a:cubicBezTo>
                  <a:lnTo>
                    <a:pt x="435" y="7544"/>
                  </a:lnTo>
                  <a:lnTo>
                    <a:pt x="435" y="751"/>
                  </a:lnTo>
                  <a:cubicBezTo>
                    <a:pt x="435" y="564"/>
                    <a:pt x="559" y="409"/>
                    <a:pt x="776" y="409"/>
                  </a:cubicBezTo>
                  <a:lnTo>
                    <a:pt x="3103" y="409"/>
                  </a:lnTo>
                  <a:cubicBezTo>
                    <a:pt x="3110" y="410"/>
                    <a:pt x="3116" y="411"/>
                    <a:pt x="3123" y="411"/>
                  </a:cubicBezTo>
                  <a:cubicBezTo>
                    <a:pt x="3313" y="411"/>
                    <a:pt x="3313" y="5"/>
                    <a:pt x="3123" y="5"/>
                  </a:cubicBezTo>
                  <a:cubicBezTo>
                    <a:pt x="3116" y="5"/>
                    <a:pt x="3110" y="5"/>
                    <a:pt x="3103" y="6"/>
                  </a:cubicBezTo>
                  <a:lnTo>
                    <a:pt x="776" y="6"/>
                  </a:lnTo>
                  <a:cubicBezTo>
                    <a:pt x="342" y="6"/>
                    <a:pt x="1" y="316"/>
                    <a:pt x="1" y="751"/>
                  </a:cubicBezTo>
                  <a:lnTo>
                    <a:pt x="1" y="8691"/>
                  </a:lnTo>
                  <a:cubicBezTo>
                    <a:pt x="1" y="9095"/>
                    <a:pt x="342" y="9436"/>
                    <a:pt x="776" y="9436"/>
                  </a:cubicBezTo>
                  <a:lnTo>
                    <a:pt x="5305" y="9436"/>
                  </a:lnTo>
                  <a:lnTo>
                    <a:pt x="5088" y="10987"/>
                  </a:lnTo>
                  <a:lnTo>
                    <a:pt x="4405" y="10987"/>
                  </a:lnTo>
                  <a:cubicBezTo>
                    <a:pt x="4126" y="10987"/>
                    <a:pt x="4126" y="11390"/>
                    <a:pt x="4405" y="11390"/>
                  </a:cubicBezTo>
                  <a:lnTo>
                    <a:pt x="9586" y="11390"/>
                  </a:lnTo>
                  <a:cubicBezTo>
                    <a:pt x="9834" y="11390"/>
                    <a:pt x="9834" y="10987"/>
                    <a:pt x="9586" y="10987"/>
                  </a:cubicBezTo>
                  <a:lnTo>
                    <a:pt x="8903" y="10987"/>
                  </a:lnTo>
                  <a:lnTo>
                    <a:pt x="8686" y="9436"/>
                  </a:lnTo>
                  <a:lnTo>
                    <a:pt x="13215" y="9436"/>
                  </a:lnTo>
                  <a:cubicBezTo>
                    <a:pt x="13618" y="9436"/>
                    <a:pt x="13959" y="9095"/>
                    <a:pt x="13959" y="8691"/>
                  </a:cubicBezTo>
                  <a:lnTo>
                    <a:pt x="13959" y="751"/>
                  </a:lnTo>
                  <a:cubicBezTo>
                    <a:pt x="13959" y="335"/>
                    <a:pt x="13646" y="4"/>
                    <a:pt x="13266" y="4"/>
                  </a:cubicBezTo>
                  <a:cubicBezTo>
                    <a:pt x="13249" y="4"/>
                    <a:pt x="13232" y="5"/>
                    <a:pt x="13215" y="6"/>
                  </a:cubicBezTo>
                  <a:lnTo>
                    <a:pt x="3909" y="6"/>
                  </a:lnTo>
                  <a:cubicBezTo>
                    <a:pt x="3896" y="2"/>
                    <a:pt x="3884" y="1"/>
                    <a:pt x="38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4" name="Google Shape;13154;p24"/>
            <p:cNvSpPr/>
            <p:nvPr/>
          </p:nvSpPr>
          <p:spPr>
            <a:xfrm>
              <a:off x="2617725" y="4232450"/>
              <a:ext cx="10875" cy="139625"/>
            </a:xfrm>
            <a:custGeom>
              <a:avLst/>
              <a:gdLst/>
              <a:ahLst/>
              <a:cxnLst/>
              <a:rect l="l" t="t" r="r" b="b"/>
              <a:pathLst>
                <a:path w="435" h="5585" extrusionOk="0">
                  <a:moveTo>
                    <a:pt x="217" y="1"/>
                  </a:moveTo>
                  <a:cubicBezTo>
                    <a:pt x="93" y="1"/>
                    <a:pt x="0" y="94"/>
                    <a:pt x="0" y="187"/>
                  </a:cubicBezTo>
                  <a:lnTo>
                    <a:pt x="0" y="5367"/>
                  </a:lnTo>
                  <a:cubicBezTo>
                    <a:pt x="0" y="5491"/>
                    <a:pt x="93" y="5584"/>
                    <a:pt x="217" y="5584"/>
                  </a:cubicBezTo>
                  <a:cubicBezTo>
                    <a:pt x="341" y="5584"/>
                    <a:pt x="434" y="5491"/>
                    <a:pt x="434" y="5367"/>
                  </a:cubicBezTo>
                  <a:lnTo>
                    <a:pt x="434" y="187"/>
                  </a:lnTo>
                  <a:cubicBezTo>
                    <a:pt x="434" y="94"/>
                    <a:pt x="341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5" name="Google Shape;13155;p24"/>
            <p:cNvSpPr/>
            <p:nvPr/>
          </p:nvSpPr>
          <p:spPr>
            <a:xfrm>
              <a:off x="2477350" y="4239450"/>
              <a:ext cx="125650" cy="125650"/>
            </a:xfrm>
            <a:custGeom>
              <a:avLst/>
              <a:gdLst/>
              <a:ahLst/>
              <a:cxnLst/>
              <a:rect l="l" t="t" r="r" b="b"/>
              <a:pathLst>
                <a:path w="5026" h="5026" extrusionOk="0">
                  <a:moveTo>
                    <a:pt x="2513" y="3777"/>
                  </a:moveTo>
                  <a:cubicBezTo>
                    <a:pt x="3017" y="3777"/>
                    <a:pt x="3521" y="4048"/>
                    <a:pt x="3754" y="4591"/>
                  </a:cubicBezTo>
                  <a:lnTo>
                    <a:pt x="1272" y="4591"/>
                  </a:lnTo>
                  <a:cubicBezTo>
                    <a:pt x="1505" y="4048"/>
                    <a:pt x="2009" y="3777"/>
                    <a:pt x="2513" y="3777"/>
                  </a:cubicBezTo>
                  <a:close/>
                  <a:moveTo>
                    <a:pt x="4622" y="403"/>
                  </a:moveTo>
                  <a:lnTo>
                    <a:pt x="4622" y="4591"/>
                  </a:lnTo>
                  <a:lnTo>
                    <a:pt x="4188" y="4591"/>
                  </a:lnTo>
                  <a:cubicBezTo>
                    <a:pt x="4095" y="4281"/>
                    <a:pt x="3878" y="4001"/>
                    <a:pt x="3630" y="3784"/>
                  </a:cubicBezTo>
                  <a:cubicBezTo>
                    <a:pt x="3304" y="3505"/>
                    <a:pt x="2909" y="3366"/>
                    <a:pt x="2513" y="3366"/>
                  </a:cubicBezTo>
                  <a:cubicBezTo>
                    <a:pt x="2118" y="3366"/>
                    <a:pt x="1722" y="3505"/>
                    <a:pt x="1396" y="3784"/>
                  </a:cubicBezTo>
                  <a:cubicBezTo>
                    <a:pt x="1117" y="4001"/>
                    <a:pt x="931" y="4281"/>
                    <a:pt x="807" y="4591"/>
                  </a:cubicBezTo>
                  <a:lnTo>
                    <a:pt x="404" y="4591"/>
                  </a:lnTo>
                  <a:lnTo>
                    <a:pt x="404" y="403"/>
                  </a:lnTo>
                  <a:close/>
                  <a:moveTo>
                    <a:pt x="404" y="0"/>
                  </a:moveTo>
                  <a:cubicBezTo>
                    <a:pt x="187" y="0"/>
                    <a:pt x="1" y="155"/>
                    <a:pt x="1" y="372"/>
                  </a:cubicBezTo>
                  <a:lnTo>
                    <a:pt x="1" y="4622"/>
                  </a:lnTo>
                  <a:cubicBezTo>
                    <a:pt x="1" y="4839"/>
                    <a:pt x="187" y="5025"/>
                    <a:pt x="404" y="5025"/>
                  </a:cubicBezTo>
                  <a:lnTo>
                    <a:pt x="4622" y="5025"/>
                  </a:lnTo>
                  <a:cubicBezTo>
                    <a:pt x="4840" y="5025"/>
                    <a:pt x="5026" y="4839"/>
                    <a:pt x="5026" y="4622"/>
                  </a:cubicBezTo>
                  <a:lnTo>
                    <a:pt x="5026" y="372"/>
                  </a:lnTo>
                  <a:cubicBezTo>
                    <a:pt x="5026" y="155"/>
                    <a:pt x="4840" y="0"/>
                    <a:pt x="46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6" name="Google Shape;13156;p24"/>
            <p:cNvSpPr/>
            <p:nvPr/>
          </p:nvSpPr>
          <p:spPr>
            <a:xfrm>
              <a:off x="2516125" y="4258825"/>
              <a:ext cx="46550" cy="56625"/>
            </a:xfrm>
            <a:custGeom>
              <a:avLst/>
              <a:gdLst/>
              <a:ahLst/>
              <a:cxnLst/>
              <a:rect l="l" t="t" r="r" b="b"/>
              <a:pathLst>
                <a:path w="1862" h="2265" extrusionOk="0">
                  <a:moveTo>
                    <a:pt x="962" y="435"/>
                  </a:moveTo>
                  <a:cubicBezTo>
                    <a:pt x="1210" y="435"/>
                    <a:pt x="1427" y="745"/>
                    <a:pt x="1427" y="1148"/>
                  </a:cubicBezTo>
                  <a:cubicBezTo>
                    <a:pt x="1427" y="1520"/>
                    <a:pt x="1210" y="1862"/>
                    <a:pt x="962" y="1862"/>
                  </a:cubicBezTo>
                  <a:cubicBezTo>
                    <a:pt x="683" y="1862"/>
                    <a:pt x="466" y="1520"/>
                    <a:pt x="466" y="1148"/>
                  </a:cubicBezTo>
                  <a:cubicBezTo>
                    <a:pt x="466" y="745"/>
                    <a:pt x="683" y="435"/>
                    <a:pt x="962" y="435"/>
                  </a:cubicBezTo>
                  <a:close/>
                  <a:moveTo>
                    <a:pt x="962" y="0"/>
                  </a:moveTo>
                  <a:cubicBezTo>
                    <a:pt x="404" y="94"/>
                    <a:pt x="0" y="590"/>
                    <a:pt x="63" y="1148"/>
                  </a:cubicBezTo>
                  <a:cubicBezTo>
                    <a:pt x="63" y="1769"/>
                    <a:pt x="466" y="2265"/>
                    <a:pt x="962" y="2265"/>
                  </a:cubicBezTo>
                  <a:cubicBezTo>
                    <a:pt x="1458" y="2265"/>
                    <a:pt x="1862" y="1769"/>
                    <a:pt x="1862" y="1148"/>
                  </a:cubicBezTo>
                  <a:cubicBezTo>
                    <a:pt x="1862" y="528"/>
                    <a:pt x="1458" y="0"/>
                    <a:pt x="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7" name="Google Shape;13157;p24"/>
            <p:cNvSpPr/>
            <p:nvPr/>
          </p:nvSpPr>
          <p:spPr>
            <a:xfrm>
              <a:off x="2651050" y="4236225"/>
              <a:ext cx="108600" cy="31925"/>
            </a:xfrm>
            <a:custGeom>
              <a:avLst/>
              <a:gdLst/>
              <a:ahLst/>
              <a:cxnLst/>
              <a:rect l="l" t="t" r="r" b="b"/>
              <a:pathLst>
                <a:path w="4344" h="1277" extrusionOk="0">
                  <a:moveTo>
                    <a:pt x="3940" y="408"/>
                  </a:moveTo>
                  <a:lnTo>
                    <a:pt x="3940" y="842"/>
                  </a:lnTo>
                  <a:lnTo>
                    <a:pt x="404" y="842"/>
                  </a:lnTo>
                  <a:lnTo>
                    <a:pt x="404" y="408"/>
                  </a:lnTo>
                  <a:close/>
                  <a:moveTo>
                    <a:pt x="295" y="1"/>
                  </a:moveTo>
                  <a:cubicBezTo>
                    <a:pt x="130" y="1"/>
                    <a:pt x="1" y="148"/>
                    <a:pt x="1" y="346"/>
                  </a:cubicBezTo>
                  <a:lnTo>
                    <a:pt x="1" y="935"/>
                  </a:lnTo>
                  <a:cubicBezTo>
                    <a:pt x="1" y="1122"/>
                    <a:pt x="156" y="1277"/>
                    <a:pt x="342" y="1277"/>
                  </a:cubicBezTo>
                  <a:lnTo>
                    <a:pt x="4002" y="1277"/>
                  </a:lnTo>
                  <a:cubicBezTo>
                    <a:pt x="4188" y="1246"/>
                    <a:pt x="4344" y="1122"/>
                    <a:pt x="4344" y="935"/>
                  </a:cubicBezTo>
                  <a:lnTo>
                    <a:pt x="4344" y="346"/>
                  </a:lnTo>
                  <a:cubicBezTo>
                    <a:pt x="4344" y="129"/>
                    <a:pt x="4188" y="5"/>
                    <a:pt x="4002" y="5"/>
                  </a:cubicBezTo>
                  <a:lnTo>
                    <a:pt x="342" y="5"/>
                  </a:lnTo>
                  <a:cubicBezTo>
                    <a:pt x="326" y="2"/>
                    <a:pt x="310" y="1"/>
                    <a:pt x="2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8" name="Google Shape;13158;p24"/>
            <p:cNvSpPr/>
            <p:nvPr/>
          </p:nvSpPr>
          <p:spPr>
            <a:xfrm>
              <a:off x="2651050" y="4285200"/>
              <a:ext cx="108600" cy="31800"/>
            </a:xfrm>
            <a:custGeom>
              <a:avLst/>
              <a:gdLst/>
              <a:ahLst/>
              <a:cxnLst/>
              <a:rect l="l" t="t" r="r" b="b"/>
              <a:pathLst>
                <a:path w="4344" h="1272" extrusionOk="0">
                  <a:moveTo>
                    <a:pt x="3940" y="403"/>
                  </a:moveTo>
                  <a:lnTo>
                    <a:pt x="3940" y="869"/>
                  </a:lnTo>
                  <a:lnTo>
                    <a:pt x="404" y="869"/>
                  </a:lnTo>
                  <a:lnTo>
                    <a:pt x="404" y="403"/>
                  </a:lnTo>
                  <a:close/>
                  <a:moveTo>
                    <a:pt x="342" y="0"/>
                  </a:moveTo>
                  <a:cubicBezTo>
                    <a:pt x="156" y="0"/>
                    <a:pt x="1" y="155"/>
                    <a:pt x="1" y="341"/>
                  </a:cubicBezTo>
                  <a:lnTo>
                    <a:pt x="1" y="931"/>
                  </a:lnTo>
                  <a:cubicBezTo>
                    <a:pt x="1" y="1117"/>
                    <a:pt x="156" y="1272"/>
                    <a:pt x="342" y="1272"/>
                  </a:cubicBezTo>
                  <a:lnTo>
                    <a:pt x="4002" y="1272"/>
                  </a:lnTo>
                  <a:cubicBezTo>
                    <a:pt x="4188" y="1272"/>
                    <a:pt x="4344" y="1117"/>
                    <a:pt x="4344" y="931"/>
                  </a:cubicBezTo>
                  <a:lnTo>
                    <a:pt x="4344" y="341"/>
                  </a:lnTo>
                  <a:cubicBezTo>
                    <a:pt x="4344" y="155"/>
                    <a:pt x="4188" y="0"/>
                    <a:pt x="40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59" name="Google Shape;13159;p24"/>
            <p:cNvSpPr/>
            <p:nvPr/>
          </p:nvSpPr>
          <p:spPr>
            <a:xfrm>
              <a:off x="2651050" y="4334050"/>
              <a:ext cx="108600" cy="31825"/>
            </a:xfrm>
            <a:custGeom>
              <a:avLst/>
              <a:gdLst/>
              <a:ahLst/>
              <a:cxnLst/>
              <a:rect l="l" t="t" r="r" b="b"/>
              <a:pathLst>
                <a:path w="4344" h="1273" extrusionOk="0">
                  <a:moveTo>
                    <a:pt x="3940" y="404"/>
                  </a:moveTo>
                  <a:lnTo>
                    <a:pt x="3940" y="838"/>
                  </a:lnTo>
                  <a:lnTo>
                    <a:pt x="404" y="838"/>
                  </a:lnTo>
                  <a:lnTo>
                    <a:pt x="404" y="404"/>
                  </a:lnTo>
                  <a:close/>
                  <a:moveTo>
                    <a:pt x="342" y="0"/>
                  </a:moveTo>
                  <a:cubicBezTo>
                    <a:pt x="156" y="0"/>
                    <a:pt x="1" y="124"/>
                    <a:pt x="1" y="342"/>
                  </a:cubicBezTo>
                  <a:lnTo>
                    <a:pt x="1" y="931"/>
                  </a:lnTo>
                  <a:cubicBezTo>
                    <a:pt x="1" y="1117"/>
                    <a:pt x="156" y="1272"/>
                    <a:pt x="342" y="1272"/>
                  </a:cubicBezTo>
                  <a:lnTo>
                    <a:pt x="4002" y="1272"/>
                  </a:lnTo>
                  <a:cubicBezTo>
                    <a:pt x="4188" y="1272"/>
                    <a:pt x="4344" y="1117"/>
                    <a:pt x="4344" y="931"/>
                  </a:cubicBezTo>
                  <a:lnTo>
                    <a:pt x="4344" y="342"/>
                  </a:lnTo>
                  <a:cubicBezTo>
                    <a:pt x="4344" y="155"/>
                    <a:pt x="4188" y="0"/>
                    <a:pt x="40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60" name="Google Shape;13160;p24"/>
          <p:cNvGrpSpPr/>
          <p:nvPr/>
        </p:nvGrpSpPr>
        <p:grpSpPr>
          <a:xfrm>
            <a:off x="5508379" y="3996625"/>
            <a:ext cx="349000" cy="307125"/>
            <a:chOff x="1681700" y="4191350"/>
            <a:chExt cx="349000" cy="307125"/>
          </a:xfrm>
        </p:grpSpPr>
        <p:sp>
          <p:nvSpPr>
            <p:cNvPr id="13161" name="Google Shape;13161;p24"/>
            <p:cNvSpPr/>
            <p:nvPr/>
          </p:nvSpPr>
          <p:spPr>
            <a:xfrm>
              <a:off x="1849750" y="4215400"/>
              <a:ext cx="11125" cy="7550"/>
            </a:xfrm>
            <a:custGeom>
              <a:avLst/>
              <a:gdLst/>
              <a:ahLst/>
              <a:cxnLst/>
              <a:rect l="l" t="t" r="r" b="b"/>
              <a:pathLst>
                <a:path w="445" h="302" extrusionOk="0">
                  <a:moveTo>
                    <a:pt x="258" y="0"/>
                  </a:moveTo>
                  <a:cubicBezTo>
                    <a:pt x="0" y="0"/>
                    <a:pt x="238" y="301"/>
                    <a:pt x="370" y="301"/>
                  </a:cubicBezTo>
                  <a:cubicBezTo>
                    <a:pt x="413" y="301"/>
                    <a:pt x="444" y="270"/>
                    <a:pt x="444" y="187"/>
                  </a:cubicBezTo>
                  <a:cubicBezTo>
                    <a:pt x="444" y="62"/>
                    <a:pt x="351" y="0"/>
                    <a:pt x="2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2" name="Google Shape;13162;p24"/>
            <p:cNvSpPr/>
            <p:nvPr/>
          </p:nvSpPr>
          <p:spPr>
            <a:xfrm>
              <a:off x="1681700" y="4191350"/>
              <a:ext cx="349000" cy="307125"/>
            </a:xfrm>
            <a:custGeom>
              <a:avLst/>
              <a:gdLst/>
              <a:ahLst/>
              <a:cxnLst/>
              <a:rect l="l" t="t" r="r" b="b"/>
              <a:pathLst>
                <a:path w="13960" h="12285" extrusionOk="0">
                  <a:moveTo>
                    <a:pt x="6980" y="404"/>
                  </a:moveTo>
                  <a:cubicBezTo>
                    <a:pt x="7662" y="404"/>
                    <a:pt x="8004" y="1211"/>
                    <a:pt x="7507" y="1707"/>
                  </a:cubicBezTo>
                  <a:cubicBezTo>
                    <a:pt x="7355" y="1870"/>
                    <a:pt x="7162" y="1942"/>
                    <a:pt x="6972" y="1942"/>
                  </a:cubicBezTo>
                  <a:cubicBezTo>
                    <a:pt x="6583" y="1942"/>
                    <a:pt x="6205" y="1638"/>
                    <a:pt x="6205" y="1180"/>
                  </a:cubicBezTo>
                  <a:cubicBezTo>
                    <a:pt x="6205" y="745"/>
                    <a:pt x="6546" y="404"/>
                    <a:pt x="6980" y="404"/>
                  </a:cubicBezTo>
                  <a:close/>
                  <a:moveTo>
                    <a:pt x="7662" y="2110"/>
                  </a:moveTo>
                  <a:lnTo>
                    <a:pt x="7756" y="2606"/>
                  </a:lnTo>
                  <a:lnTo>
                    <a:pt x="6205" y="2606"/>
                  </a:lnTo>
                  <a:lnTo>
                    <a:pt x="6298" y="2110"/>
                  </a:lnTo>
                  <a:cubicBezTo>
                    <a:pt x="6499" y="2250"/>
                    <a:pt x="6740" y="2319"/>
                    <a:pt x="6980" y="2319"/>
                  </a:cubicBezTo>
                  <a:cubicBezTo>
                    <a:pt x="7220" y="2319"/>
                    <a:pt x="7461" y="2250"/>
                    <a:pt x="7662" y="2110"/>
                  </a:cubicBezTo>
                  <a:close/>
                  <a:moveTo>
                    <a:pt x="12284" y="8686"/>
                  </a:moveTo>
                  <a:lnTo>
                    <a:pt x="12284" y="9120"/>
                  </a:lnTo>
                  <a:cubicBezTo>
                    <a:pt x="12284" y="9307"/>
                    <a:pt x="12129" y="9462"/>
                    <a:pt x="11943" y="9462"/>
                  </a:cubicBezTo>
                  <a:lnTo>
                    <a:pt x="2048" y="9462"/>
                  </a:lnTo>
                  <a:cubicBezTo>
                    <a:pt x="1831" y="9462"/>
                    <a:pt x="1707" y="9307"/>
                    <a:pt x="1707" y="9120"/>
                  </a:cubicBezTo>
                  <a:lnTo>
                    <a:pt x="1707" y="8686"/>
                  </a:lnTo>
                  <a:close/>
                  <a:moveTo>
                    <a:pt x="8004" y="9865"/>
                  </a:moveTo>
                  <a:lnTo>
                    <a:pt x="8159" y="11075"/>
                  </a:lnTo>
                  <a:lnTo>
                    <a:pt x="5801" y="11075"/>
                  </a:lnTo>
                  <a:lnTo>
                    <a:pt x="5956" y="9865"/>
                  </a:lnTo>
                  <a:close/>
                  <a:moveTo>
                    <a:pt x="6980" y="1"/>
                  </a:moveTo>
                  <a:cubicBezTo>
                    <a:pt x="6111" y="1"/>
                    <a:pt x="5553" y="962"/>
                    <a:pt x="5956" y="1738"/>
                  </a:cubicBezTo>
                  <a:lnTo>
                    <a:pt x="5770" y="2606"/>
                  </a:lnTo>
                  <a:lnTo>
                    <a:pt x="4778" y="2606"/>
                  </a:lnTo>
                  <a:cubicBezTo>
                    <a:pt x="4530" y="2606"/>
                    <a:pt x="4530" y="3010"/>
                    <a:pt x="4778" y="3010"/>
                  </a:cubicBezTo>
                  <a:lnTo>
                    <a:pt x="11912" y="3010"/>
                  </a:lnTo>
                  <a:cubicBezTo>
                    <a:pt x="12098" y="3010"/>
                    <a:pt x="12253" y="3165"/>
                    <a:pt x="12253" y="3351"/>
                  </a:cubicBezTo>
                  <a:lnTo>
                    <a:pt x="12253" y="8283"/>
                  </a:lnTo>
                  <a:lnTo>
                    <a:pt x="1707" y="8283"/>
                  </a:lnTo>
                  <a:lnTo>
                    <a:pt x="1707" y="3351"/>
                  </a:lnTo>
                  <a:cubicBezTo>
                    <a:pt x="1707" y="3165"/>
                    <a:pt x="1831" y="3010"/>
                    <a:pt x="2048" y="3010"/>
                  </a:cubicBezTo>
                  <a:lnTo>
                    <a:pt x="3971" y="3010"/>
                  </a:lnTo>
                  <a:cubicBezTo>
                    <a:pt x="4250" y="3010"/>
                    <a:pt x="4250" y="2606"/>
                    <a:pt x="3971" y="2606"/>
                  </a:cubicBezTo>
                  <a:lnTo>
                    <a:pt x="2048" y="2606"/>
                  </a:lnTo>
                  <a:cubicBezTo>
                    <a:pt x="1614" y="2606"/>
                    <a:pt x="1272" y="2917"/>
                    <a:pt x="1272" y="3351"/>
                  </a:cubicBezTo>
                  <a:lnTo>
                    <a:pt x="1272" y="9120"/>
                  </a:lnTo>
                  <a:cubicBezTo>
                    <a:pt x="1272" y="9524"/>
                    <a:pt x="1614" y="9865"/>
                    <a:pt x="2048" y="9865"/>
                  </a:cubicBezTo>
                  <a:lnTo>
                    <a:pt x="5553" y="9865"/>
                  </a:lnTo>
                  <a:lnTo>
                    <a:pt x="5367" y="11075"/>
                  </a:lnTo>
                  <a:lnTo>
                    <a:pt x="342" y="11075"/>
                  </a:lnTo>
                  <a:cubicBezTo>
                    <a:pt x="156" y="11075"/>
                    <a:pt x="1" y="11230"/>
                    <a:pt x="1" y="11416"/>
                  </a:cubicBezTo>
                  <a:lnTo>
                    <a:pt x="1" y="11943"/>
                  </a:lnTo>
                  <a:cubicBezTo>
                    <a:pt x="1" y="12129"/>
                    <a:pt x="156" y="12284"/>
                    <a:pt x="342" y="12284"/>
                  </a:cubicBezTo>
                  <a:lnTo>
                    <a:pt x="10454" y="12284"/>
                  </a:lnTo>
                  <a:cubicBezTo>
                    <a:pt x="10578" y="12284"/>
                    <a:pt x="10671" y="12191"/>
                    <a:pt x="10671" y="12067"/>
                  </a:cubicBezTo>
                  <a:cubicBezTo>
                    <a:pt x="10671" y="11974"/>
                    <a:pt x="10578" y="11881"/>
                    <a:pt x="10454" y="11881"/>
                  </a:cubicBezTo>
                  <a:lnTo>
                    <a:pt x="373" y="11881"/>
                  </a:lnTo>
                  <a:lnTo>
                    <a:pt x="373" y="11478"/>
                  </a:lnTo>
                  <a:lnTo>
                    <a:pt x="13525" y="11478"/>
                  </a:lnTo>
                  <a:lnTo>
                    <a:pt x="13525" y="11881"/>
                  </a:lnTo>
                  <a:lnTo>
                    <a:pt x="11261" y="11881"/>
                  </a:lnTo>
                  <a:cubicBezTo>
                    <a:pt x="11168" y="11881"/>
                    <a:pt x="11075" y="11974"/>
                    <a:pt x="11075" y="12067"/>
                  </a:cubicBezTo>
                  <a:cubicBezTo>
                    <a:pt x="11075" y="12191"/>
                    <a:pt x="11168" y="12284"/>
                    <a:pt x="11261" y="12284"/>
                  </a:cubicBezTo>
                  <a:lnTo>
                    <a:pt x="13587" y="12284"/>
                  </a:lnTo>
                  <a:cubicBezTo>
                    <a:pt x="13804" y="12284"/>
                    <a:pt x="13959" y="12129"/>
                    <a:pt x="13959" y="11943"/>
                  </a:cubicBezTo>
                  <a:lnTo>
                    <a:pt x="13959" y="11416"/>
                  </a:lnTo>
                  <a:cubicBezTo>
                    <a:pt x="13959" y="11230"/>
                    <a:pt x="13804" y="11075"/>
                    <a:pt x="13587" y="11075"/>
                  </a:cubicBezTo>
                  <a:lnTo>
                    <a:pt x="8562" y="11075"/>
                  </a:lnTo>
                  <a:lnTo>
                    <a:pt x="8407" y="9865"/>
                  </a:lnTo>
                  <a:lnTo>
                    <a:pt x="11912" y="9865"/>
                  </a:lnTo>
                  <a:cubicBezTo>
                    <a:pt x="12315" y="9865"/>
                    <a:pt x="12657" y="9524"/>
                    <a:pt x="12657" y="9120"/>
                  </a:cubicBezTo>
                  <a:lnTo>
                    <a:pt x="12657" y="3351"/>
                  </a:lnTo>
                  <a:cubicBezTo>
                    <a:pt x="12657" y="2917"/>
                    <a:pt x="12315" y="2606"/>
                    <a:pt x="11912" y="2606"/>
                  </a:cubicBezTo>
                  <a:lnTo>
                    <a:pt x="8190" y="2606"/>
                  </a:lnTo>
                  <a:lnTo>
                    <a:pt x="8004" y="1738"/>
                  </a:lnTo>
                  <a:cubicBezTo>
                    <a:pt x="8407" y="962"/>
                    <a:pt x="7849" y="1"/>
                    <a:pt x="69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3" name="Google Shape;13163;p24"/>
            <p:cNvSpPr/>
            <p:nvPr/>
          </p:nvSpPr>
          <p:spPr>
            <a:xfrm>
              <a:off x="1742200" y="4282875"/>
              <a:ext cx="100050" cy="100050"/>
            </a:xfrm>
            <a:custGeom>
              <a:avLst/>
              <a:gdLst/>
              <a:ahLst/>
              <a:cxnLst/>
              <a:rect l="l" t="t" r="r" b="b"/>
              <a:pathLst>
                <a:path w="4002" h="4002" extrusionOk="0">
                  <a:moveTo>
                    <a:pt x="2234" y="3133"/>
                  </a:moveTo>
                  <a:cubicBezTo>
                    <a:pt x="2482" y="3133"/>
                    <a:pt x="2730" y="3319"/>
                    <a:pt x="2761" y="3598"/>
                  </a:cubicBezTo>
                  <a:lnTo>
                    <a:pt x="1241" y="3598"/>
                  </a:lnTo>
                  <a:cubicBezTo>
                    <a:pt x="1272" y="3319"/>
                    <a:pt x="1489" y="3133"/>
                    <a:pt x="1768" y="3133"/>
                  </a:cubicBezTo>
                  <a:close/>
                  <a:moveTo>
                    <a:pt x="3567" y="434"/>
                  </a:moveTo>
                  <a:lnTo>
                    <a:pt x="3567" y="3598"/>
                  </a:lnTo>
                  <a:lnTo>
                    <a:pt x="3164" y="3598"/>
                  </a:lnTo>
                  <a:cubicBezTo>
                    <a:pt x="3134" y="3120"/>
                    <a:pt x="2759" y="2728"/>
                    <a:pt x="2287" y="2728"/>
                  </a:cubicBezTo>
                  <a:cubicBezTo>
                    <a:pt x="2269" y="2728"/>
                    <a:pt x="2252" y="2729"/>
                    <a:pt x="2234" y="2730"/>
                  </a:cubicBezTo>
                  <a:lnTo>
                    <a:pt x="1768" y="2730"/>
                  </a:lnTo>
                  <a:cubicBezTo>
                    <a:pt x="1272" y="2730"/>
                    <a:pt x="869" y="3102"/>
                    <a:pt x="838" y="3598"/>
                  </a:cubicBezTo>
                  <a:lnTo>
                    <a:pt x="403" y="3598"/>
                  </a:lnTo>
                  <a:lnTo>
                    <a:pt x="403" y="434"/>
                  </a:lnTo>
                  <a:close/>
                  <a:moveTo>
                    <a:pt x="403" y="0"/>
                  </a:moveTo>
                  <a:cubicBezTo>
                    <a:pt x="186" y="0"/>
                    <a:pt x="0" y="186"/>
                    <a:pt x="0" y="403"/>
                  </a:cubicBezTo>
                  <a:lnTo>
                    <a:pt x="0" y="3598"/>
                  </a:lnTo>
                  <a:cubicBezTo>
                    <a:pt x="0" y="3815"/>
                    <a:pt x="186" y="4002"/>
                    <a:pt x="403" y="4002"/>
                  </a:cubicBezTo>
                  <a:lnTo>
                    <a:pt x="3598" y="4002"/>
                  </a:lnTo>
                  <a:cubicBezTo>
                    <a:pt x="3816" y="4002"/>
                    <a:pt x="4002" y="3815"/>
                    <a:pt x="4002" y="3598"/>
                  </a:cubicBezTo>
                  <a:lnTo>
                    <a:pt x="4002" y="403"/>
                  </a:lnTo>
                  <a:cubicBezTo>
                    <a:pt x="4002" y="186"/>
                    <a:pt x="3816" y="0"/>
                    <a:pt x="35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4" name="Google Shape;13164;p24"/>
            <p:cNvSpPr/>
            <p:nvPr/>
          </p:nvSpPr>
          <p:spPr>
            <a:xfrm>
              <a:off x="1774775" y="4301775"/>
              <a:ext cx="48650" cy="40500"/>
            </a:xfrm>
            <a:custGeom>
              <a:avLst/>
              <a:gdLst/>
              <a:ahLst/>
              <a:cxnLst/>
              <a:rect l="l" t="t" r="r" b="b"/>
              <a:pathLst>
                <a:path w="1946" h="1620" extrusionOk="0">
                  <a:moveTo>
                    <a:pt x="682" y="423"/>
                  </a:moveTo>
                  <a:cubicBezTo>
                    <a:pt x="807" y="423"/>
                    <a:pt x="931" y="578"/>
                    <a:pt x="931" y="826"/>
                  </a:cubicBezTo>
                  <a:cubicBezTo>
                    <a:pt x="931" y="1043"/>
                    <a:pt x="807" y="1198"/>
                    <a:pt x="682" y="1198"/>
                  </a:cubicBezTo>
                  <a:cubicBezTo>
                    <a:pt x="589" y="1198"/>
                    <a:pt x="465" y="1043"/>
                    <a:pt x="465" y="826"/>
                  </a:cubicBezTo>
                  <a:cubicBezTo>
                    <a:pt x="465" y="578"/>
                    <a:pt x="589" y="423"/>
                    <a:pt x="682" y="423"/>
                  </a:cubicBezTo>
                  <a:close/>
                  <a:moveTo>
                    <a:pt x="875" y="1"/>
                  </a:moveTo>
                  <a:cubicBezTo>
                    <a:pt x="455" y="1"/>
                    <a:pt x="42" y="321"/>
                    <a:pt x="62" y="826"/>
                  </a:cubicBezTo>
                  <a:cubicBezTo>
                    <a:pt x="0" y="1198"/>
                    <a:pt x="279" y="1571"/>
                    <a:pt x="682" y="1602"/>
                  </a:cubicBezTo>
                  <a:cubicBezTo>
                    <a:pt x="742" y="1614"/>
                    <a:pt x="800" y="1620"/>
                    <a:pt x="857" y="1620"/>
                  </a:cubicBezTo>
                  <a:cubicBezTo>
                    <a:pt x="1509" y="1620"/>
                    <a:pt x="1946" y="841"/>
                    <a:pt x="1489" y="299"/>
                  </a:cubicBezTo>
                  <a:cubicBezTo>
                    <a:pt x="1326" y="93"/>
                    <a:pt x="1100" y="1"/>
                    <a:pt x="8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5" name="Google Shape;13165;p24"/>
            <p:cNvSpPr/>
            <p:nvPr/>
          </p:nvSpPr>
          <p:spPr>
            <a:xfrm>
              <a:off x="1869375" y="4282875"/>
              <a:ext cx="100050" cy="100050"/>
            </a:xfrm>
            <a:custGeom>
              <a:avLst/>
              <a:gdLst/>
              <a:ahLst/>
              <a:cxnLst/>
              <a:rect l="l" t="t" r="r" b="b"/>
              <a:pathLst>
                <a:path w="4002" h="4002" extrusionOk="0">
                  <a:moveTo>
                    <a:pt x="2234" y="3133"/>
                  </a:moveTo>
                  <a:cubicBezTo>
                    <a:pt x="2482" y="3133"/>
                    <a:pt x="2730" y="3350"/>
                    <a:pt x="2761" y="3598"/>
                  </a:cubicBezTo>
                  <a:lnTo>
                    <a:pt x="1241" y="3598"/>
                  </a:lnTo>
                  <a:cubicBezTo>
                    <a:pt x="1272" y="3350"/>
                    <a:pt x="1489" y="3133"/>
                    <a:pt x="1768" y="3133"/>
                  </a:cubicBezTo>
                  <a:close/>
                  <a:moveTo>
                    <a:pt x="3568" y="434"/>
                  </a:moveTo>
                  <a:lnTo>
                    <a:pt x="3568" y="3598"/>
                  </a:lnTo>
                  <a:lnTo>
                    <a:pt x="3164" y="3598"/>
                  </a:lnTo>
                  <a:cubicBezTo>
                    <a:pt x="3133" y="3133"/>
                    <a:pt x="2730" y="2730"/>
                    <a:pt x="2234" y="2730"/>
                  </a:cubicBezTo>
                  <a:lnTo>
                    <a:pt x="1768" y="2730"/>
                  </a:lnTo>
                  <a:cubicBezTo>
                    <a:pt x="1272" y="2730"/>
                    <a:pt x="869" y="3133"/>
                    <a:pt x="838" y="3598"/>
                  </a:cubicBezTo>
                  <a:lnTo>
                    <a:pt x="404" y="3598"/>
                  </a:lnTo>
                  <a:lnTo>
                    <a:pt x="404" y="434"/>
                  </a:lnTo>
                  <a:close/>
                  <a:moveTo>
                    <a:pt x="404" y="0"/>
                  </a:moveTo>
                  <a:cubicBezTo>
                    <a:pt x="186" y="0"/>
                    <a:pt x="0" y="186"/>
                    <a:pt x="0" y="403"/>
                  </a:cubicBezTo>
                  <a:lnTo>
                    <a:pt x="0" y="3598"/>
                  </a:lnTo>
                  <a:cubicBezTo>
                    <a:pt x="0" y="3815"/>
                    <a:pt x="186" y="4002"/>
                    <a:pt x="404" y="4002"/>
                  </a:cubicBezTo>
                  <a:lnTo>
                    <a:pt x="3599" y="4002"/>
                  </a:lnTo>
                  <a:cubicBezTo>
                    <a:pt x="3816" y="4002"/>
                    <a:pt x="4002" y="3815"/>
                    <a:pt x="4002" y="3598"/>
                  </a:cubicBezTo>
                  <a:lnTo>
                    <a:pt x="4002" y="403"/>
                  </a:lnTo>
                  <a:cubicBezTo>
                    <a:pt x="4002" y="186"/>
                    <a:pt x="3816" y="0"/>
                    <a:pt x="3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6" name="Google Shape;13166;p24"/>
            <p:cNvSpPr/>
            <p:nvPr/>
          </p:nvSpPr>
          <p:spPr>
            <a:xfrm>
              <a:off x="1901950" y="4301775"/>
              <a:ext cx="47950" cy="40500"/>
            </a:xfrm>
            <a:custGeom>
              <a:avLst/>
              <a:gdLst/>
              <a:ahLst/>
              <a:cxnLst/>
              <a:rect l="l" t="t" r="r" b="b"/>
              <a:pathLst>
                <a:path w="1918" h="1620" extrusionOk="0">
                  <a:moveTo>
                    <a:pt x="683" y="423"/>
                  </a:moveTo>
                  <a:cubicBezTo>
                    <a:pt x="807" y="423"/>
                    <a:pt x="931" y="578"/>
                    <a:pt x="931" y="826"/>
                  </a:cubicBezTo>
                  <a:cubicBezTo>
                    <a:pt x="931" y="1043"/>
                    <a:pt x="807" y="1198"/>
                    <a:pt x="683" y="1198"/>
                  </a:cubicBezTo>
                  <a:cubicBezTo>
                    <a:pt x="590" y="1198"/>
                    <a:pt x="465" y="1043"/>
                    <a:pt x="465" y="826"/>
                  </a:cubicBezTo>
                  <a:cubicBezTo>
                    <a:pt x="465" y="578"/>
                    <a:pt x="590" y="423"/>
                    <a:pt x="683" y="423"/>
                  </a:cubicBezTo>
                  <a:close/>
                  <a:moveTo>
                    <a:pt x="860" y="1"/>
                  </a:moveTo>
                  <a:cubicBezTo>
                    <a:pt x="438" y="1"/>
                    <a:pt x="31" y="321"/>
                    <a:pt x="31" y="826"/>
                  </a:cubicBezTo>
                  <a:cubicBezTo>
                    <a:pt x="0" y="1198"/>
                    <a:pt x="279" y="1571"/>
                    <a:pt x="683" y="1602"/>
                  </a:cubicBezTo>
                  <a:cubicBezTo>
                    <a:pt x="742" y="1614"/>
                    <a:pt x="800" y="1620"/>
                    <a:pt x="856" y="1620"/>
                  </a:cubicBezTo>
                  <a:cubicBezTo>
                    <a:pt x="1505" y="1620"/>
                    <a:pt x="1917" y="841"/>
                    <a:pt x="1489" y="299"/>
                  </a:cubicBezTo>
                  <a:cubicBezTo>
                    <a:pt x="1316" y="93"/>
                    <a:pt x="1086" y="1"/>
                    <a:pt x="8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67" name="Google Shape;13167;p24"/>
          <p:cNvGrpSpPr/>
          <p:nvPr/>
        </p:nvGrpSpPr>
        <p:grpSpPr>
          <a:xfrm>
            <a:off x="6275158" y="4016012"/>
            <a:ext cx="348975" cy="268350"/>
            <a:chOff x="7719625" y="1964175"/>
            <a:chExt cx="348975" cy="268350"/>
          </a:xfrm>
        </p:grpSpPr>
        <p:sp>
          <p:nvSpPr>
            <p:cNvPr id="13168" name="Google Shape;13168;p24"/>
            <p:cNvSpPr/>
            <p:nvPr/>
          </p:nvSpPr>
          <p:spPr>
            <a:xfrm>
              <a:off x="7985600" y="1985325"/>
              <a:ext cx="10900" cy="10500"/>
            </a:xfrm>
            <a:custGeom>
              <a:avLst/>
              <a:gdLst/>
              <a:ahLst/>
              <a:cxnLst/>
              <a:rect l="l" t="t" r="r" b="b"/>
              <a:pathLst>
                <a:path w="436" h="420" extrusionOk="0">
                  <a:moveTo>
                    <a:pt x="218" y="0"/>
                  </a:moveTo>
                  <a:cubicBezTo>
                    <a:pt x="109" y="0"/>
                    <a:pt x="1" y="70"/>
                    <a:pt x="1" y="210"/>
                  </a:cubicBezTo>
                  <a:cubicBezTo>
                    <a:pt x="1" y="349"/>
                    <a:pt x="109" y="419"/>
                    <a:pt x="218" y="419"/>
                  </a:cubicBezTo>
                  <a:cubicBezTo>
                    <a:pt x="326" y="419"/>
                    <a:pt x="435" y="349"/>
                    <a:pt x="435" y="210"/>
                  </a:cubicBezTo>
                  <a:cubicBezTo>
                    <a:pt x="435" y="70"/>
                    <a:pt x="326" y="0"/>
                    <a:pt x="2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69" name="Google Shape;13169;p24"/>
            <p:cNvSpPr/>
            <p:nvPr/>
          </p:nvSpPr>
          <p:spPr>
            <a:xfrm>
              <a:off x="8007325" y="1985125"/>
              <a:ext cx="10100" cy="10100"/>
            </a:xfrm>
            <a:custGeom>
              <a:avLst/>
              <a:gdLst/>
              <a:ahLst/>
              <a:cxnLst/>
              <a:rect l="l" t="t" r="r" b="b"/>
              <a:pathLst>
                <a:path w="404" h="404" extrusionOk="0">
                  <a:moveTo>
                    <a:pt x="186" y="1"/>
                  </a:moveTo>
                  <a:cubicBezTo>
                    <a:pt x="93" y="1"/>
                    <a:pt x="0" y="94"/>
                    <a:pt x="0" y="218"/>
                  </a:cubicBezTo>
                  <a:cubicBezTo>
                    <a:pt x="0" y="311"/>
                    <a:pt x="93" y="404"/>
                    <a:pt x="186" y="404"/>
                  </a:cubicBezTo>
                  <a:cubicBezTo>
                    <a:pt x="311" y="404"/>
                    <a:pt x="404" y="311"/>
                    <a:pt x="404" y="218"/>
                  </a:cubicBezTo>
                  <a:cubicBezTo>
                    <a:pt x="404" y="94"/>
                    <a:pt x="311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0" name="Google Shape;13170;p24"/>
            <p:cNvSpPr/>
            <p:nvPr/>
          </p:nvSpPr>
          <p:spPr>
            <a:xfrm>
              <a:off x="8028250" y="1985125"/>
              <a:ext cx="10125" cy="10100"/>
            </a:xfrm>
            <a:custGeom>
              <a:avLst/>
              <a:gdLst/>
              <a:ahLst/>
              <a:cxnLst/>
              <a:rect l="l" t="t" r="r" b="b"/>
              <a:pathLst>
                <a:path w="405" h="404" extrusionOk="0">
                  <a:moveTo>
                    <a:pt x="218" y="1"/>
                  </a:moveTo>
                  <a:cubicBezTo>
                    <a:pt x="94" y="1"/>
                    <a:pt x="1" y="94"/>
                    <a:pt x="1" y="218"/>
                  </a:cubicBezTo>
                  <a:cubicBezTo>
                    <a:pt x="1" y="311"/>
                    <a:pt x="94" y="404"/>
                    <a:pt x="218" y="404"/>
                  </a:cubicBezTo>
                  <a:cubicBezTo>
                    <a:pt x="311" y="404"/>
                    <a:pt x="404" y="311"/>
                    <a:pt x="404" y="218"/>
                  </a:cubicBezTo>
                  <a:cubicBezTo>
                    <a:pt x="404" y="94"/>
                    <a:pt x="311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1" name="Google Shape;13171;p24"/>
            <p:cNvSpPr/>
            <p:nvPr/>
          </p:nvSpPr>
          <p:spPr>
            <a:xfrm>
              <a:off x="7757375" y="2039400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1"/>
                  </a:moveTo>
                  <a:cubicBezTo>
                    <a:pt x="0" y="1"/>
                    <a:pt x="256" y="302"/>
                    <a:pt x="397" y="302"/>
                  </a:cubicBezTo>
                  <a:cubicBezTo>
                    <a:pt x="442" y="302"/>
                    <a:pt x="475" y="270"/>
                    <a:pt x="475" y="187"/>
                  </a:cubicBezTo>
                  <a:cubicBezTo>
                    <a:pt x="475" y="94"/>
                    <a:pt x="382" y="1"/>
                    <a:pt x="2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2" name="Google Shape;13172;p24"/>
            <p:cNvSpPr/>
            <p:nvPr/>
          </p:nvSpPr>
          <p:spPr>
            <a:xfrm>
              <a:off x="7757375" y="2129375"/>
              <a:ext cx="11900" cy="7550"/>
            </a:xfrm>
            <a:custGeom>
              <a:avLst/>
              <a:gdLst/>
              <a:ahLst/>
              <a:cxnLst/>
              <a:rect l="l" t="t" r="r" b="b"/>
              <a:pathLst>
                <a:path w="476" h="302" extrusionOk="0">
                  <a:moveTo>
                    <a:pt x="258" y="0"/>
                  </a:moveTo>
                  <a:cubicBezTo>
                    <a:pt x="0" y="0"/>
                    <a:pt x="256" y="301"/>
                    <a:pt x="397" y="301"/>
                  </a:cubicBezTo>
                  <a:cubicBezTo>
                    <a:pt x="442" y="301"/>
                    <a:pt x="475" y="270"/>
                    <a:pt x="475" y="186"/>
                  </a:cubicBezTo>
                  <a:cubicBezTo>
                    <a:pt x="475" y="93"/>
                    <a:pt x="382" y="0"/>
                    <a:pt x="2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3" name="Google Shape;13173;p24"/>
            <p:cNvSpPr/>
            <p:nvPr/>
          </p:nvSpPr>
          <p:spPr>
            <a:xfrm>
              <a:off x="7719625" y="1964175"/>
              <a:ext cx="348975" cy="268350"/>
            </a:xfrm>
            <a:custGeom>
              <a:avLst/>
              <a:gdLst/>
              <a:ahLst/>
              <a:cxnLst/>
              <a:rect l="l" t="t" r="r" b="b"/>
              <a:pathLst>
                <a:path w="13959" h="10734" extrusionOk="0">
                  <a:moveTo>
                    <a:pt x="7662" y="2079"/>
                  </a:moveTo>
                  <a:lnTo>
                    <a:pt x="7631" y="10330"/>
                  </a:lnTo>
                  <a:lnTo>
                    <a:pt x="434" y="10330"/>
                  </a:lnTo>
                  <a:lnTo>
                    <a:pt x="434" y="2079"/>
                  </a:lnTo>
                  <a:close/>
                  <a:moveTo>
                    <a:pt x="434" y="1"/>
                  </a:moveTo>
                  <a:cubicBezTo>
                    <a:pt x="186" y="1"/>
                    <a:pt x="0" y="187"/>
                    <a:pt x="0" y="435"/>
                  </a:cubicBezTo>
                  <a:lnTo>
                    <a:pt x="0" y="10330"/>
                  </a:lnTo>
                  <a:cubicBezTo>
                    <a:pt x="0" y="10547"/>
                    <a:pt x="186" y="10734"/>
                    <a:pt x="434" y="10734"/>
                  </a:cubicBezTo>
                  <a:lnTo>
                    <a:pt x="11167" y="10734"/>
                  </a:lnTo>
                  <a:cubicBezTo>
                    <a:pt x="11415" y="10734"/>
                    <a:pt x="11415" y="10330"/>
                    <a:pt x="11167" y="10330"/>
                  </a:cubicBezTo>
                  <a:lnTo>
                    <a:pt x="8065" y="10330"/>
                  </a:lnTo>
                  <a:lnTo>
                    <a:pt x="8065" y="2079"/>
                  </a:lnTo>
                  <a:lnTo>
                    <a:pt x="13556" y="2079"/>
                  </a:lnTo>
                  <a:lnTo>
                    <a:pt x="13556" y="10299"/>
                  </a:lnTo>
                  <a:lnTo>
                    <a:pt x="11974" y="10299"/>
                  </a:lnTo>
                  <a:cubicBezTo>
                    <a:pt x="11694" y="10299"/>
                    <a:pt x="11694" y="10734"/>
                    <a:pt x="11974" y="10734"/>
                  </a:cubicBezTo>
                  <a:lnTo>
                    <a:pt x="13556" y="10734"/>
                  </a:lnTo>
                  <a:cubicBezTo>
                    <a:pt x="13773" y="10734"/>
                    <a:pt x="13959" y="10547"/>
                    <a:pt x="13959" y="10299"/>
                  </a:cubicBezTo>
                  <a:lnTo>
                    <a:pt x="13959" y="435"/>
                  </a:lnTo>
                  <a:cubicBezTo>
                    <a:pt x="13959" y="187"/>
                    <a:pt x="13773" y="1"/>
                    <a:pt x="13556" y="1"/>
                  </a:cubicBezTo>
                  <a:lnTo>
                    <a:pt x="3412" y="1"/>
                  </a:lnTo>
                  <a:cubicBezTo>
                    <a:pt x="3133" y="1"/>
                    <a:pt x="3133" y="435"/>
                    <a:pt x="3412" y="435"/>
                  </a:cubicBezTo>
                  <a:lnTo>
                    <a:pt x="13556" y="435"/>
                  </a:lnTo>
                  <a:lnTo>
                    <a:pt x="13556" y="1676"/>
                  </a:lnTo>
                  <a:lnTo>
                    <a:pt x="403" y="1676"/>
                  </a:lnTo>
                  <a:lnTo>
                    <a:pt x="403" y="435"/>
                  </a:lnTo>
                  <a:lnTo>
                    <a:pt x="2575" y="435"/>
                  </a:lnTo>
                  <a:cubicBezTo>
                    <a:pt x="2854" y="435"/>
                    <a:pt x="2854" y="1"/>
                    <a:pt x="2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4" name="Google Shape;13174;p24"/>
            <p:cNvSpPr/>
            <p:nvPr/>
          </p:nvSpPr>
          <p:spPr>
            <a:xfrm>
              <a:off x="7756850" y="2061125"/>
              <a:ext cx="75225" cy="10100"/>
            </a:xfrm>
            <a:custGeom>
              <a:avLst/>
              <a:gdLst/>
              <a:ahLst/>
              <a:cxnLst/>
              <a:rect l="l" t="t" r="r" b="b"/>
              <a:pathLst>
                <a:path w="3009" h="404" extrusionOk="0">
                  <a:moveTo>
                    <a:pt x="279" y="0"/>
                  </a:moveTo>
                  <a:cubicBezTo>
                    <a:pt x="0" y="0"/>
                    <a:pt x="0" y="404"/>
                    <a:pt x="279" y="404"/>
                  </a:cubicBezTo>
                  <a:lnTo>
                    <a:pt x="2730" y="404"/>
                  </a:lnTo>
                  <a:cubicBezTo>
                    <a:pt x="3009" y="404"/>
                    <a:pt x="3009" y="0"/>
                    <a:pt x="27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5" name="Google Shape;13175;p24"/>
            <p:cNvSpPr/>
            <p:nvPr/>
          </p:nvSpPr>
          <p:spPr>
            <a:xfrm>
              <a:off x="7774675" y="2039400"/>
              <a:ext cx="110925" cy="10900"/>
            </a:xfrm>
            <a:custGeom>
              <a:avLst/>
              <a:gdLst/>
              <a:ahLst/>
              <a:cxnLst/>
              <a:rect l="l" t="t" r="r" b="b"/>
              <a:pathLst>
                <a:path w="4437" h="436" extrusionOk="0">
                  <a:moveTo>
                    <a:pt x="280" y="1"/>
                  </a:moveTo>
                  <a:cubicBezTo>
                    <a:pt x="1" y="1"/>
                    <a:pt x="1" y="404"/>
                    <a:pt x="280" y="435"/>
                  </a:cubicBezTo>
                  <a:lnTo>
                    <a:pt x="4157" y="435"/>
                  </a:lnTo>
                  <a:cubicBezTo>
                    <a:pt x="4436" y="435"/>
                    <a:pt x="4436" y="1"/>
                    <a:pt x="41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6" name="Google Shape;13176;p24"/>
            <p:cNvSpPr/>
            <p:nvPr/>
          </p:nvSpPr>
          <p:spPr>
            <a:xfrm>
              <a:off x="7758400" y="2079375"/>
              <a:ext cx="35675" cy="30625"/>
            </a:xfrm>
            <a:custGeom>
              <a:avLst/>
              <a:gdLst/>
              <a:ahLst/>
              <a:cxnLst/>
              <a:rect l="l" t="t" r="r" b="b"/>
              <a:pathLst>
                <a:path w="1427" h="1225" extrusionOk="0">
                  <a:moveTo>
                    <a:pt x="620" y="418"/>
                  </a:moveTo>
                  <a:cubicBezTo>
                    <a:pt x="745" y="418"/>
                    <a:pt x="838" y="511"/>
                    <a:pt x="838" y="604"/>
                  </a:cubicBezTo>
                  <a:cubicBezTo>
                    <a:pt x="838" y="728"/>
                    <a:pt x="745" y="821"/>
                    <a:pt x="620" y="821"/>
                  </a:cubicBezTo>
                  <a:cubicBezTo>
                    <a:pt x="496" y="821"/>
                    <a:pt x="403" y="728"/>
                    <a:pt x="434" y="604"/>
                  </a:cubicBezTo>
                  <a:cubicBezTo>
                    <a:pt x="434" y="511"/>
                    <a:pt x="527" y="418"/>
                    <a:pt x="620" y="418"/>
                  </a:cubicBezTo>
                  <a:close/>
                  <a:moveTo>
                    <a:pt x="630" y="0"/>
                  </a:moveTo>
                  <a:cubicBezTo>
                    <a:pt x="307" y="0"/>
                    <a:pt x="0" y="252"/>
                    <a:pt x="0" y="635"/>
                  </a:cubicBezTo>
                  <a:cubicBezTo>
                    <a:pt x="0" y="945"/>
                    <a:pt x="279" y="1225"/>
                    <a:pt x="620" y="1225"/>
                  </a:cubicBezTo>
                  <a:cubicBezTo>
                    <a:pt x="1179" y="1225"/>
                    <a:pt x="1427" y="573"/>
                    <a:pt x="1055" y="170"/>
                  </a:cubicBezTo>
                  <a:cubicBezTo>
                    <a:pt x="928" y="53"/>
                    <a:pt x="777" y="0"/>
                    <a:pt x="6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7" name="Google Shape;13177;p24"/>
            <p:cNvSpPr/>
            <p:nvPr/>
          </p:nvSpPr>
          <p:spPr>
            <a:xfrm>
              <a:off x="7800275" y="2079375"/>
              <a:ext cx="36475" cy="30625"/>
            </a:xfrm>
            <a:custGeom>
              <a:avLst/>
              <a:gdLst/>
              <a:ahLst/>
              <a:cxnLst/>
              <a:rect l="l" t="t" r="r" b="b"/>
              <a:pathLst>
                <a:path w="1459" h="1225" extrusionOk="0">
                  <a:moveTo>
                    <a:pt x="838" y="418"/>
                  </a:moveTo>
                  <a:cubicBezTo>
                    <a:pt x="931" y="418"/>
                    <a:pt x="1024" y="511"/>
                    <a:pt x="1024" y="635"/>
                  </a:cubicBezTo>
                  <a:cubicBezTo>
                    <a:pt x="1024" y="728"/>
                    <a:pt x="931" y="821"/>
                    <a:pt x="838" y="821"/>
                  </a:cubicBezTo>
                  <a:cubicBezTo>
                    <a:pt x="714" y="821"/>
                    <a:pt x="621" y="728"/>
                    <a:pt x="621" y="635"/>
                  </a:cubicBezTo>
                  <a:cubicBezTo>
                    <a:pt x="621" y="511"/>
                    <a:pt x="714" y="418"/>
                    <a:pt x="838" y="418"/>
                  </a:cubicBezTo>
                  <a:close/>
                  <a:moveTo>
                    <a:pt x="815" y="0"/>
                  </a:moveTo>
                  <a:cubicBezTo>
                    <a:pt x="668" y="0"/>
                    <a:pt x="520" y="53"/>
                    <a:pt x="403" y="170"/>
                  </a:cubicBezTo>
                  <a:cubicBezTo>
                    <a:pt x="0" y="573"/>
                    <a:pt x="279" y="1225"/>
                    <a:pt x="838" y="1225"/>
                  </a:cubicBezTo>
                  <a:cubicBezTo>
                    <a:pt x="1179" y="1225"/>
                    <a:pt x="1458" y="945"/>
                    <a:pt x="1458" y="635"/>
                  </a:cubicBezTo>
                  <a:cubicBezTo>
                    <a:pt x="1458" y="252"/>
                    <a:pt x="1137" y="0"/>
                    <a:pt x="8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8" name="Google Shape;13178;p24"/>
            <p:cNvSpPr/>
            <p:nvPr/>
          </p:nvSpPr>
          <p:spPr>
            <a:xfrm>
              <a:off x="7847575" y="2079725"/>
              <a:ext cx="35700" cy="30650"/>
            </a:xfrm>
            <a:custGeom>
              <a:avLst/>
              <a:gdLst/>
              <a:ahLst/>
              <a:cxnLst/>
              <a:rect l="l" t="t" r="r" b="b"/>
              <a:pathLst>
                <a:path w="1428" h="1226" extrusionOk="0">
                  <a:moveTo>
                    <a:pt x="838" y="404"/>
                  </a:moveTo>
                  <a:cubicBezTo>
                    <a:pt x="931" y="404"/>
                    <a:pt x="1024" y="497"/>
                    <a:pt x="1024" y="621"/>
                  </a:cubicBezTo>
                  <a:cubicBezTo>
                    <a:pt x="1024" y="714"/>
                    <a:pt x="931" y="807"/>
                    <a:pt x="838" y="807"/>
                  </a:cubicBezTo>
                  <a:cubicBezTo>
                    <a:pt x="714" y="807"/>
                    <a:pt x="621" y="714"/>
                    <a:pt x="621" y="621"/>
                  </a:cubicBezTo>
                  <a:cubicBezTo>
                    <a:pt x="621" y="497"/>
                    <a:pt x="714" y="404"/>
                    <a:pt x="838" y="404"/>
                  </a:cubicBezTo>
                  <a:close/>
                  <a:moveTo>
                    <a:pt x="838" y="1"/>
                  </a:moveTo>
                  <a:cubicBezTo>
                    <a:pt x="280" y="1"/>
                    <a:pt x="0" y="652"/>
                    <a:pt x="404" y="1055"/>
                  </a:cubicBezTo>
                  <a:cubicBezTo>
                    <a:pt x="521" y="1173"/>
                    <a:pt x="667" y="1226"/>
                    <a:pt x="812" y="1226"/>
                  </a:cubicBezTo>
                  <a:cubicBezTo>
                    <a:pt x="1123" y="1226"/>
                    <a:pt x="1427" y="982"/>
                    <a:pt x="1427" y="621"/>
                  </a:cubicBezTo>
                  <a:cubicBezTo>
                    <a:pt x="1427" y="280"/>
                    <a:pt x="1179" y="1"/>
                    <a:pt x="8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79" name="Google Shape;13179;p24"/>
            <p:cNvSpPr/>
            <p:nvPr/>
          </p:nvSpPr>
          <p:spPr>
            <a:xfrm>
              <a:off x="7758400" y="2151075"/>
              <a:ext cx="71350" cy="10100"/>
            </a:xfrm>
            <a:custGeom>
              <a:avLst/>
              <a:gdLst/>
              <a:ahLst/>
              <a:cxnLst/>
              <a:rect l="l" t="t" r="r" b="b"/>
              <a:pathLst>
                <a:path w="2854" h="404" extrusionOk="0">
                  <a:moveTo>
                    <a:pt x="217" y="1"/>
                  </a:moveTo>
                  <a:cubicBezTo>
                    <a:pt x="93" y="1"/>
                    <a:pt x="0" y="94"/>
                    <a:pt x="0" y="187"/>
                  </a:cubicBezTo>
                  <a:cubicBezTo>
                    <a:pt x="0" y="311"/>
                    <a:pt x="93" y="404"/>
                    <a:pt x="217" y="404"/>
                  </a:cubicBezTo>
                  <a:lnTo>
                    <a:pt x="2668" y="404"/>
                  </a:lnTo>
                  <a:cubicBezTo>
                    <a:pt x="2761" y="404"/>
                    <a:pt x="2854" y="311"/>
                    <a:pt x="2854" y="187"/>
                  </a:cubicBezTo>
                  <a:cubicBezTo>
                    <a:pt x="2854" y="94"/>
                    <a:pt x="2792" y="1"/>
                    <a:pt x="26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0" name="Google Shape;13180;p24"/>
            <p:cNvSpPr/>
            <p:nvPr/>
          </p:nvSpPr>
          <p:spPr>
            <a:xfrm>
              <a:off x="7776225" y="2129375"/>
              <a:ext cx="109375" cy="10100"/>
            </a:xfrm>
            <a:custGeom>
              <a:avLst/>
              <a:gdLst/>
              <a:ahLst/>
              <a:cxnLst/>
              <a:rect l="l" t="t" r="r" b="b"/>
              <a:pathLst>
                <a:path w="4375" h="404" extrusionOk="0">
                  <a:moveTo>
                    <a:pt x="218" y="0"/>
                  </a:moveTo>
                  <a:cubicBezTo>
                    <a:pt x="94" y="0"/>
                    <a:pt x="1" y="93"/>
                    <a:pt x="1" y="186"/>
                  </a:cubicBezTo>
                  <a:cubicBezTo>
                    <a:pt x="1" y="310"/>
                    <a:pt x="94" y="403"/>
                    <a:pt x="218" y="403"/>
                  </a:cubicBezTo>
                  <a:lnTo>
                    <a:pt x="4095" y="403"/>
                  </a:lnTo>
                  <a:cubicBezTo>
                    <a:pt x="4374" y="403"/>
                    <a:pt x="4374" y="0"/>
                    <a:pt x="40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1" name="Google Shape;13181;p24"/>
            <p:cNvSpPr/>
            <p:nvPr/>
          </p:nvSpPr>
          <p:spPr>
            <a:xfrm>
              <a:off x="7758400" y="2169300"/>
              <a:ext cx="35675" cy="30650"/>
            </a:xfrm>
            <a:custGeom>
              <a:avLst/>
              <a:gdLst/>
              <a:ahLst/>
              <a:cxnLst/>
              <a:rect l="l" t="t" r="r" b="b"/>
              <a:pathLst>
                <a:path w="1427" h="1226" extrusionOk="0">
                  <a:moveTo>
                    <a:pt x="620" y="419"/>
                  </a:moveTo>
                  <a:cubicBezTo>
                    <a:pt x="745" y="419"/>
                    <a:pt x="838" y="512"/>
                    <a:pt x="838" y="605"/>
                  </a:cubicBezTo>
                  <a:cubicBezTo>
                    <a:pt x="838" y="729"/>
                    <a:pt x="745" y="823"/>
                    <a:pt x="620" y="823"/>
                  </a:cubicBezTo>
                  <a:cubicBezTo>
                    <a:pt x="496" y="823"/>
                    <a:pt x="403" y="729"/>
                    <a:pt x="434" y="605"/>
                  </a:cubicBezTo>
                  <a:cubicBezTo>
                    <a:pt x="434" y="512"/>
                    <a:pt x="527" y="419"/>
                    <a:pt x="620" y="419"/>
                  </a:cubicBezTo>
                  <a:close/>
                  <a:moveTo>
                    <a:pt x="625" y="1"/>
                  </a:moveTo>
                  <a:cubicBezTo>
                    <a:pt x="304" y="1"/>
                    <a:pt x="0" y="245"/>
                    <a:pt x="0" y="605"/>
                  </a:cubicBezTo>
                  <a:cubicBezTo>
                    <a:pt x="0" y="947"/>
                    <a:pt x="279" y="1226"/>
                    <a:pt x="620" y="1226"/>
                  </a:cubicBezTo>
                  <a:cubicBezTo>
                    <a:pt x="1179" y="1226"/>
                    <a:pt x="1427" y="574"/>
                    <a:pt x="1055" y="171"/>
                  </a:cubicBezTo>
                  <a:cubicBezTo>
                    <a:pt x="927" y="53"/>
                    <a:pt x="774" y="1"/>
                    <a:pt x="6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2" name="Google Shape;13182;p24"/>
            <p:cNvSpPr/>
            <p:nvPr/>
          </p:nvSpPr>
          <p:spPr>
            <a:xfrm>
              <a:off x="7800275" y="2169700"/>
              <a:ext cx="36475" cy="30625"/>
            </a:xfrm>
            <a:custGeom>
              <a:avLst/>
              <a:gdLst/>
              <a:ahLst/>
              <a:cxnLst/>
              <a:rect l="l" t="t" r="r" b="b"/>
              <a:pathLst>
                <a:path w="1459" h="1225" extrusionOk="0">
                  <a:moveTo>
                    <a:pt x="838" y="403"/>
                  </a:moveTo>
                  <a:cubicBezTo>
                    <a:pt x="931" y="403"/>
                    <a:pt x="1024" y="496"/>
                    <a:pt x="1024" y="589"/>
                  </a:cubicBezTo>
                  <a:cubicBezTo>
                    <a:pt x="1024" y="713"/>
                    <a:pt x="931" y="807"/>
                    <a:pt x="838" y="807"/>
                  </a:cubicBezTo>
                  <a:cubicBezTo>
                    <a:pt x="714" y="807"/>
                    <a:pt x="621" y="713"/>
                    <a:pt x="621" y="589"/>
                  </a:cubicBezTo>
                  <a:cubicBezTo>
                    <a:pt x="621" y="496"/>
                    <a:pt x="714" y="403"/>
                    <a:pt x="838" y="403"/>
                  </a:cubicBezTo>
                  <a:close/>
                  <a:moveTo>
                    <a:pt x="838" y="0"/>
                  </a:moveTo>
                  <a:cubicBezTo>
                    <a:pt x="279" y="0"/>
                    <a:pt x="0" y="651"/>
                    <a:pt x="403" y="1055"/>
                  </a:cubicBezTo>
                  <a:cubicBezTo>
                    <a:pt x="520" y="1172"/>
                    <a:pt x="668" y="1224"/>
                    <a:pt x="815" y="1224"/>
                  </a:cubicBezTo>
                  <a:cubicBezTo>
                    <a:pt x="1137" y="1224"/>
                    <a:pt x="1458" y="973"/>
                    <a:pt x="1458" y="589"/>
                  </a:cubicBezTo>
                  <a:cubicBezTo>
                    <a:pt x="1458" y="279"/>
                    <a:pt x="1179" y="0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3" name="Google Shape;13183;p24"/>
            <p:cNvSpPr/>
            <p:nvPr/>
          </p:nvSpPr>
          <p:spPr>
            <a:xfrm>
              <a:off x="7847575" y="2169700"/>
              <a:ext cx="35700" cy="30625"/>
            </a:xfrm>
            <a:custGeom>
              <a:avLst/>
              <a:gdLst/>
              <a:ahLst/>
              <a:cxnLst/>
              <a:rect l="l" t="t" r="r" b="b"/>
              <a:pathLst>
                <a:path w="1428" h="1225" extrusionOk="0">
                  <a:moveTo>
                    <a:pt x="838" y="403"/>
                  </a:moveTo>
                  <a:cubicBezTo>
                    <a:pt x="931" y="403"/>
                    <a:pt x="1024" y="496"/>
                    <a:pt x="1024" y="589"/>
                  </a:cubicBezTo>
                  <a:cubicBezTo>
                    <a:pt x="1024" y="713"/>
                    <a:pt x="931" y="807"/>
                    <a:pt x="838" y="807"/>
                  </a:cubicBezTo>
                  <a:cubicBezTo>
                    <a:pt x="714" y="807"/>
                    <a:pt x="621" y="713"/>
                    <a:pt x="621" y="589"/>
                  </a:cubicBezTo>
                  <a:cubicBezTo>
                    <a:pt x="621" y="496"/>
                    <a:pt x="714" y="403"/>
                    <a:pt x="838" y="403"/>
                  </a:cubicBezTo>
                  <a:close/>
                  <a:moveTo>
                    <a:pt x="838" y="0"/>
                  </a:moveTo>
                  <a:cubicBezTo>
                    <a:pt x="280" y="0"/>
                    <a:pt x="0" y="651"/>
                    <a:pt x="404" y="1055"/>
                  </a:cubicBezTo>
                  <a:cubicBezTo>
                    <a:pt x="520" y="1172"/>
                    <a:pt x="665" y="1224"/>
                    <a:pt x="808" y="1224"/>
                  </a:cubicBezTo>
                  <a:cubicBezTo>
                    <a:pt x="1121" y="1224"/>
                    <a:pt x="1427" y="973"/>
                    <a:pt x="1427" y="589"/>
                  </a:cubicBezTo>
                  <a:cubicBezTo>
                    <a:pt x="1427" y="248"/>
                    <a:pt x="1179" y="0"/>
                    <a:pt x="8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4" name="Google Shape;13184;p24"/>
            <p:cNvSpPr/>
            <p:nvPr/>
          </p:nvSpPr>
          <p:spPr>
            <a:xfrm>
              <a:off x="7942950" y="2031950"/>
              <a:ext cx="93075" cy="175750"/>
            </a:xfrm>
            <a:custGeom>
              <a:avLst/>
              <a:gdLst/>
              <a:ahLst/>
              <a:cxnLst/>
              <a:rect l="l" t="t" r="r" b="b"/>
              <a:pathLst>
                <a:path w="3723" h="7030" extrusionOk="0">
                  <a:moveTo>
                    <a:pt x="3165" y="423"/>
                  </a:moveTo>
                  <a:cubicBezTo>
                    <a:pt x="3227" y="454"/>
                    <a:pt x="3258" y="516"/>
                    <a:pt x="3289" y="578"/>
                  </a:cubicBezTo>
                  <a:cubicBezTo>
                    <a:pt x="3320" y="640"/>
                    <a:pt x="3320" y="702"/>
                    <a:pt x="3289" y="764"/>
                  </a:cubicBezTo>
                  <a:lnTo>
                    <a:pt x="2917" y="1633"/>
                  </a:lnTo>
                  <a:lnTo>
                    <a:pt x="2451" y="1447"/>
                  </a:lnTo>
                  <a:lnTo>
                    <a:pt x="2854" y="578"/>
                  </a:lnTo>
                  <a:cubicBezTo>
                    <a:pt x="2886" y="485"/>
                    <a:pt x="2979" y="423"/>
                    <a:pt x="3072" y="423"/>
                  </a:cubicBezTo>
                  <a:close/>
                  <a:moveTo>
                    <a:pt x="2296" y="1819"/>
                  </a:moveTo>
                  <a:lnTo>
                    <a:pt x="2761" y="2005"/>
                  </a:lnTo>
                  <a:lnTo>
                    <a:pt x="2544" y="2501"/>
                  </a:lnTo>
                  <a:lnTo>
                    <a:pt x="2079" y="2315"/>
                  </a:lnTo>
                  <a:lnTo>
                    <a:pt x="2296" y="1819"/>
                  </a:lnTo>
                  <a:close/>
                  <a:moveTo>
                    <a:pt x="1924" y="2687"/>
                  </a:moveTo>
                  <a:lnTo>
                    <a:pt x="2389" y="2873"/>
                  </a:lnTo>
                  <a:lnTo>
                    <a:pt x="931" y="6255"/>
                  </a:lnTo>
                  <a:cubicBezTo>
                    <a:pt x="869" y="6348"/>
                    <a:pt x="807" y="6410"/>
                    <a:pt x="714" y="6472"/>
                  </a:cubicBezTo>
                  <a:lnTo>
                    <a:pt x="497" y="6596"/>
                  </a:lnTo>
                  <a:lnTo>
                    <a:pt x="435" y="6348"/>
                  </a:lnTo>
                  <a:cubicBezTo>
                    <a:pt x="435" y="6255"/>
                    <a:pt x="435" y="6161"/>
                    <a:pt x="466" y="6068"/>
                  </a:cubicBezTo>
                  <a:lnTo>
                    <a:pt x="1924" y="2687"/>
                  </a:lnTo>
                  <a:close/>
                  <a:moveTo>
                    <a:pt x="3076" y="0"/>
                  </a:moveTo>
                  <a:cubicBezTo>
                    <a:pt x="2832" y="0"/>
                    <a:pt x="2589" y="132"/>
                    <a:pt x="2482" y="392"/>
                  </a:cubicBezTo>
                  <a:lnTo>
                    <a:pt x="94" y="5882"/>
                  </a:lnTo>
                  <a:cubicBezTo>
                    <a:pt x="1" y="6068"/>
                    <a:pt x="1" y="6286"/>
                    <a:pt x="63" y="6472"/>
                  </a:cubicBezTo>
                  <a:lnTo>
                    <a:pt x="125" y="6782"/>
                  </a:lnTo>
                  <a:cubicBezTo>
                    <a:pt x="156" y="6875"/>
                    <a:pt x="249" y="6968"/>
                    <a:pt x="342" y="6999"/>
                  </a:cubicBezTo>
                  <a:cubicBezTo>
                    <a:pt x="373" y="7030"/>
                    <a:pt x="404" y="7030"/>
                    <a:pt x="466" y="7030"/>
                  </a:cubicBezTo>
                  <a:cubicBezTo>
                    <a:pt x="528" y="7030"/>
                    <a:pt x="590" y="6999"/>
                    <a:pt x="621" y="6999"/>
                  </a:cubicBezTo>
                  <a:lnTo>
                    <a:pt x="900" y="6844"/>
                  </a:lnTo>
                  <a:cubicBezTo>
                    <a:pt x="1086" y="6751"/>
                    <a:pt x="1210" y="6596"/>
                    <a:pt x="1304" y="6410"/>
                  </a:cubicBezTo>
                  <a:lnTo>
                    <a:pt x="3661" y="919"/>
                  </a:lnTo>
                  <a:cubicBezTo>
                    <a:pt x="3723" y="764"/>
                    <a:pt x="3723" y="578"/>
                    <a:pt x="3661" y="423"/>
                  </a:cubicBezTo>
                  <a:lnTo>
                    <a:pt x="3692" y="423"/>
                  </a:lnTo>
                  <a:cubicBezTo>
                    <a:pt x="3582" y="140"/>
                    <a:pt x="3328" y="0"/>
                    <a:pt x="30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185" name="Google Shape;13185;p24"/>
          <p:cNvGrpSpPr/>
          <p:nvPr/>
        </p:nvGrpSpPr>
        <p:grpSpPr>
          <a:xfrm>
            <a:off x="7009520" y="4015250"/>
            <a:ext cx="348975" cy="269875"/>
            <a:chOff x="931825" y="4209975"/>
            <a:chExt cx="348975" cy="269875"/>
          </a:xfrm>
        </p:grpSpPr>
        <p:sp>
          <p:nvSpPr>
            <p:cNvPr id="13186" name="Google Shape;13186;p24"/>
            <p:cNvSpPr/>
            <p:nvPr/>
          </p:nvSpPr>
          <p:spPr>
            <a:xfrm>
              <a:off x="1062875" y="4246425"/>
              <a:ext cx="78350" cy="10100"/>
            </a:xfrm>
            <a:custGeom>
              <a:avLst/>
              <a:gdLst/>
              <a:ahLst/>
              <a:cxnLst/>
              <a:rect l="l" t="t" r="r" b="b"/>
              <a:pathLst>
                <a:path w="3134" h="404" extrusionOk="0">
                  <a:moveTo>
                    <a:pt x="217" y="0"/>
                  </a:moveTo>
                  <a:cubicBezTo>
                    <a:pt x="93" y="0"/>
                    <a:pt x="0" y="93"/>
                    <a:pt x="0" y="217"/>
                  </a:cubicBezTo>
                  <a:cubicBezTo>
                    <a:pt x="0" y="310"/>
                    <a:pt x="93" y="403"/>
                    <a:pt x="217" y="403"/>
                  </a:cubicBezTo>
                  <a:lnTo>
                    <a:pt x="2947" y="403"/>
                  </a:lnTo>
                  <a:cubicBezTo>
                    <a:pt x="3040" y="403"/>
                    <a:pt x="3133" y="310"/>
                    <a:pt x="3133" y="217"/>
                  </a:cubicBezTo>
                  <a:cubicBezTo>
                    <a:pt x="3133" y="93"/>
                    <a:pt x="3040" y="0"/>
                    <a:pt x="29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7" name="Google Shape;13187;p24"/>
            <p:cNvSpPr/>
            <p:nvPr/>
          </p:nvSpPr>
          <p:spPr>
            <a:xfrm>
              <a:off x="1061325" y="4268900"/>
              <a:ext cx="81450" cy="10875"/>
            </a:xfrm>
            <a:custGeom>
              <a:avLst/>
              <a:gdLst/>
              <a:ahLst/>
              <a:cxnLst/>
              <a:rect l="l" t="t" r="r" b="b"/>
              <a:pathLst>
                <a:path w="3258" h="435" extrusionOk="0">
                  <a:moveTo>
                    <a:pt x="279" y="1"/>
                  </a:moveTo>
                  <a:cubicBezTo>
                    <a:pt x="0" y="1"/>
                    <a:pt x="0" y="435"/>
                    <a:pt x="279" y="435"/>
                  </a:cubicBezTo>
                  <a:lnTo>
                    <a:pt x="3009" y="435"/>
                  </a:lnTo>
                  <a:cubicBezTo>
                    <a:pt x="3257" y="435"/>
                    <a:pt x="3257" y="1"/>
                    <a:pt x="30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8" name="Google Shape;13188;p24"/>
            <p:cNvSpPr/>
            <p:nvPr/>
          </p:nvSpPr>
          <p:spPr>
            <a:xfrm>
              <a:off x="1061325" y="4291400"/>
              <a:ext cx="81450" cy="10100"/>
            </a:xfrm>
            <a:custGeom>
              <a:avLst/>
              <a:gdLst/>
              <a:ahLst/>
              <a:cxnLst/>
              <a:rect l="l" t="t" r="r" b="b"/>
              <a:pathLst>
                <a:path w="3258" h="404" extrusionOk="0">
                  <a:moveTo>
                    <a:pt x="279" y="0"/>
                  </a:moveTo>
                  <a:cubicBezTo>
                    <a:pt x="0" y="0"/>
                    <a:pt x="0" y="404"/>
                    <a:pt x="279" y="404"/>
                  </a:cubicBezTo>
                  <a:lnTo>
                    <a:pt x="3009" y="404"/>
                  </a:lnTo>
                  <a:cubicBezTo>
                    <a:pt x="3257" y="404"/>
                    <a:pt x="3257" y="0"/>
                    <a:pt x="30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89" name="Google Shape;13189;p24"/>
            <p:cNvSpPr/>
            <p:nvPr/>
          </p:nvSpPr>
          <p:spPr>
            <a:xfrm>
              <a:off x="931825" y="4209975"/>
              <a:ext cx="348975" cy="269875"/>
            </a:xfrm>
            <a:custGeom>
              <a:avLst/>
              <a:gdLst/>
              <a:ahLst/>
              <a:cxnLst/>
              <a:rect l="l" t="t" r="r" b="b"/>
              <a:pathLst>
                <a:path w="13959" h="10795" extrusionOk="0">
                  <a:moveTo>
                    <a:pt x="8034" y="404"/>
                  </a:moveTo>
                  <a:cubicBezTo>
                    <a:pt x="8934" y="404"/>
                    <a:pt x="9709" y="1148"/>
                    <a:pt x="9709" y="2079"/>
                  </a:cubicBezTo>
                  <a:lnTo>
                    <a:pt x="9709" y="2978"/>
                  </a:lnTo>
                  <a:cubicBezTo>
                    <a:pt x="9678" y="3878"/>
                    <a:pt x="8934" y="4622"/>
                    <a:pt x="8034" y="4622"/>
                  </a:cubicBezTo>
                  <a:lnTo>
                    <a:pt x="7879" y="4622"/>
                  </a:lnTo>
                  <a:cubicBezTo>
                    <a:pt x="7755" y="4622"/>
                    <a:pt x="7631" y="4684"/>
                    <a:pt x="7569" y="4777"/>
                  </a:cubicBezTo>
                  <a:lnTo>
                    <a:pt x="6700" y="5832"/>
                  </a:lnTo>
                  <a:lnTo>
                    <a:pt x="5832" y="4777"/>
                  </a:lnTo>
                  <a:cubicBezTo>
                    <a:pt x="5739" y="4684"/>
                    <a:pt x="5614" y="4622"/>
                    <a:pt x="5490" y="4622"/>
                  </a:cubicBezTo>
                  <a:cubicBezTo>
                    <a:pt x="4622" y="4622"/>
                    <a:pt x="3939" y="3940"/>
                    <a:pt x="3939" y="3071"/>
                  </a:cubicBezTo>
                  <a:lnTo>
                    <a:pt x="3939" y="2079"/>
                  </a:lnTo>
                  <a:cubicBezTo>
                    <a:pt x="3939" y="1148"/>
                    <a:pt x="4684" y="404"/>
                    <a:pt x="5583" y="404"/>
                  </a:cubicBezTo>
                  <a:close/>
                  <a:moveTo>
                    <a:pt x="11787" y="3009"/>
                  </a:moveTo>
                  <a:cubicBezTo>
                    <a:pt x="11787" y="3009"/>
                    <a:pt x="11818" y="3040"/>
                    <a:pt x="11818" y="3040"/>
                  </a:cubicBezTo>
                  <a:lnTo>
                    <a:pt x="11818" y="9430"/>
                  </a:lnTo>
                  <a:lnTo>
                    <a:pt x="2109" y="9430"/>
                  </a:lnTo>
                  <a:lnTo>
                    <a:pt x="2140" y="3040"/>
                  </a:lnTo>
                  <a:lnTo>
                    <a:pt x="3536" y="3040"/>
                  </a:lnTo>
                  <a:lnTo>
                    <a:pt x="3536" y="3071"/>
                  </a:lnTo>
                  <a:cubicBezTo>
                    <a:pt x="3536" y="4157"/>
                    <a:pt x="4436" y="5056"/>
                    <a:pt x="5521" y="5056"/>
                  </a:cubicBezTo>
                  <a:lnTo>
                    <a:pt x="6359" y="6080"/>
                  </a:lnTo>
                  <a:cubicBezTo>
                    <a:pt x="6452" y="6189"/>
                    <a:pt x="6576" y="6243"/>
                    <a:pt x="6696" y="6243"/>
                  </a:cubicBezTo>
                  <a:cubicBezTo>
                    <a:pt x="6816" y="6243"/>
                    <a:pt x="6933" y="6189"/>
                    <a:pt x="7010" y="6080"/>
                  </a:cubicBezTo>
                  <a:lnTo>
                    <a:pt x="7879" y="5056"/>
                  </a:lnTo>
                  <a:lnTo>
                    <a:pt x="8034" y="5056"/>
                  </a:lnTo>
                  <a:cubicBezTo>
                    <a:pt x="9151" y="5056"/>
                    <a:pt x="10081" y="4157"/>
                    <a:pt x="10112" y="3009"/>
                  </a:cubicBezTo>
                  <a:close/>
                  <a:moveTo>
                    <a:pt x="12253" y="2141"/>
                  </a:moveTo>
                  <a:cubicBezTo>
                    <a:pt x="12501" y="2141"/>
                    <a:pt x="12687" y="2358"/>
                    <a:pt x="12687" y="2606"/>
                  </a:cubicBezTo>
                  <a:lnTo>
                    <a:pt x="12687" y="9430"/>
                  </a:lnTo>
                  <a:lnTo>
                    <a:pt x="12222" y="9430"/>
                  </a:lnTo>
                  <a:lnTo>
                    <a:pt x="12222" y="3040"/>
                  </a:lnTo>
                  <a:cubicBezTo>
                    <a:pt x="12222" y="2823"/>
                    <a:pt x="12035" y="2606"/>
                    <a:pt x="11787" y="2606"/>
                  </a:cubicBezTo>
                  <a:lnTo>
                    <a:pt x="10112" y="2606"/>
                  </a:lnTo>
                  <a:lnTo>
                    <a:pt x="10112" y="2141"/>
                  </a:lnTo>
                  <a:close/>
                  <a:moveTo>
                    <a:pt x="5583" y="9833"/>
                  </a:moveTo>
                  <a:lnTo>
                    <a:pt x="5583" y="10361"/>
                  </a:lnTo>
                  <a:lnTo>
                    <a:pt x="620" y="10361"/>
                  </a:lnTo>
                  <a:cubicBezTo>
                    <a:pt x="496" y="10361"/>
                    <a:pt x="403" y="10268"/>
                    <a:pt x="403" y="10175"/>
                  </a:cubicBezTo>
                  <a:lnTo>
                    <a:pt x="403" y="9833"/>
                  </a:lnTo>
                  <a:close/>
                  <a:moveTo>
                    <a:pt x="7972" y="9833"/>
                  </a:moveTo>
                  <a:lnTo>
                    <a:pt x="7972" y="10361"/>
                  </a:lnTo>
                  <a:lnTo>
                    <a:pt x="5987" y="10361"/>
                  </a:lnTo>
                  <a:lnTo>
                    <a:pt x="5987" y="9833"/>
                  </a:lnTo>
                  <a:close/>
                  <a:moveTo>
                    <a:pt x="5614" y="0"/>
                  </a:moveTo>
                  <a:cubicBezTo>
                    <a:pt x="4591" y="0"/>
                    <a:pt x="3722" y="745"/>
                    <a:pt x="3567" y="1737"/>
                  </a:cubicBezTo>
                  <a:lnTo>
                    <a:pt x="1706" y="1737"/>
                  </a:lnTo>
                  <a:cubicBezTo>
                    <a:pt x="1241" y="1737"/>
                    <a:pt x="869" y="2141"/>
                    <a:pt x="869" y="2606"/>
                  </a:cubicBezTo>
                  <a:lnTo>
                    <a:pt x="869" y="6390"/>
                  </a:lnTo>
                  <a:cubicBezTo>
                    <a:pt x="869" y="6514"/>
                    <a:pt x="969" y="6576"/>
                    <a:pt x="1070" y="6576"/>
                  </a:cubicBezTo>
                  <a:cubicBezTo>
                    <a:pt x="1171" y="6576"/>
                    <a:pt x="1272" y="6514"/>
                    <a:pt x="1272" y="6390"/>
                  </a:cubicBezTo>
                  <a:lnTo>
                    <a:pt x="1272" y="2606"/>
                  </a:lnTo>
                  <a:cubicBezTo>
                    <a:pt x="1272" y="2358"/>
                    <a:pt x="1458" y="2141"/>
                    <a:pt x="1706" y="2141"/>
                  </a:cubicBezTo>
                  <a:lnTo>
                    <a:pt x="3536" y="2141"/>
                  </a:lnTo>
                  <a:lnTo>
                    <a:pt x="3536" y="2606"/>
                  </a:lnTo>
                  <a:lnTo>
                    <a:pt x="2171" y="2606"/>
                  </a:lnTo>
                  <a:cubicBezTo>
                    <a:pt x="1923" y="2606"/>
                    <a:pt x="1737" y="2823"/>
                    <a:pt x="1737" y="3040"/>
                  </a:cubicBezTo>
                  <a:lnTo>
                    <a:pt x="1737" y="9430"/>
                  </a:lnTo>
                  <a:lnTo>
                    <a:pt x="1272" y="9430"/>
                  </a:lnTo>
                  <a:lnTo>
                    <a:pt x="1272" y="7197"/>
                  </a:lnTo>
                  <a:cubicBezTo>
                    <a:pt x="1272" y="7057"/>
                    <a:pt x="1171" y="6987"/>
                    <a:pt x="1070" y="6987"/>
                  </a:cubicBezTo>
                  <a:cubicBezTo>
                    <a:pt x="969" y="6987"/>
                    <a:pt x="869" y="7057"/>
                    <a:pt x="869" y="7197"/>
                  </a:cubicBezTo>
                  <a:lnTo>
                    <a:pt x="869" y="9430"/>
                  </a:lnTo>
                  <a:lnTo>
                    <a:pt x="403" y="9430"/>
                  </a:lnTo>
                  <a:cubicBezTo>
                    <a:pt x="186" y="9430"/>
                    <a:pt x="0" y="9616"/>
                    <a:pt x="0" y="9833"/>
                  </a:cubicBezTo>
                  <a:lnTo>
                    <a:pt x="0" y="10175"/>
                  </a:lnTo>
                  <a:cubicBezTo>
                    <a:pt x="0" y="10516"/>
                    <a:pt x="279" y="10795"/>
                    <a:pt x="620" y="10795"/>
                  </a:cubicBezTo>
                  <a:lnTo>
                    <a:pt x="9678" y="10795"/>
                  </a:lnTo>
                  <a:cubicBezTo>
                    <a:pt x="9926" y="10795"/>
                    <a:pt x="9926" y="10392"/>
                    <a:pt x="9678" y="10392"/>
                  </a:cubicBezTo>
                  <a:lnTo>
                    <a:pt x="8375" y="10392"/>
                  </a:lnTo>
                  <a:lnTo>
                    <a:pt x="8375" y="9864"/>
                  </a:lnTo>
                  <a:lnTo>
                    <a:pt x="13586" y="9864"/>
                  </a:lnTo>
                  <a:lnTo>
                    <a:pt x="13586" y="10175"/>
                  </a:lnTo>
                  <a:cubicBezTo>
                    <a:pt x="13586" y="10299"/>
                    <a:pt x="13493" y="10392"/>
                    <a:pt x="13369" y="10392"/>
                  </a:cubicBezTo>
                  <a:lnTo>
                    <a:pt x="10485" y="10392"/>
                  </a:lnTo>
                  <a:cubicBezTo>
                    <a:pt x="10205" y="10392"/>
                    <a:pt x="10205" y="10795"/>
                    <a:pt x="10485" y="10795"/>
                  </a:cubicBezTo>
                  <a:lnTo>
                    <a:pt x="13338" y="10795"/>
                  </a:lnTo>
                  <a:cubicBezTo>
                    <a:pt x="13680" y="10795"/>
                    <a:pt x="13959" y="10516"/>
                    <a:pt x="13959" y="10175"/>
                  </a:cubicBezTo>
                  <a:lnTo>
                    <a:pt x="13959" y="9802"/>
                  </a:lnTo>
                  <a:cubicBezTo>
                    <a:pt x="13959" y="9585"/>
                    <a:pt x="13773" y="9430"/>
                    <a:pt x="13586" y="9430"/>
                  </a:cubicBezTo>
                  <a:lnTo>
                    <a:pt x="13090" y="9430"/>
                  </a:lnTo>
                  <a:lnTo>
                    <a:pt x="13090" y="2606"/>
                  </a:lnTo>
                  <a:cubicBezTo>
                    <a:pt x="13090" y="2141"/>
                    <a:pt x="12718" y="1737"/>
                    <a:pt x="12253" y="1737"/>
                  </a:cubicBezTo>
                  <a:lnTo>
                    <a:pt x="10081" y="1737"/>
                  </a:lnTo>
                  <a:cubicBezTo>
                    <a:pt x="9926" y="745"/>
                    <a:pt x="9058" y="0"/>
                    <a:pt x="80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0" name="Google Shape;13190;p24"/>
            <p:cNvSpPr/>
            <p:nvPr/>
          </p:nvSpPr>
          <p:spPr>
            <a:xfrm>
              <a:off x="1030000" y="4392150"/>
              <a:ext cx="145350" cy="31200"/>
            </a:xfrm>
            <a:custGeom>
              <a:avLst/>
              <a:gdLst/>
              <a:ahLst/>
              <a:cxnLst/>
              <a:rect l="l" t="t" r="r" b="b"/>
              <a:pathLst>
                <a:path w="5814" h="1248" extrusionOk="0">
                  <a:moveTo>
                    <a:pt x="5069" y="437"/>
                  </a:moveTo>
                  <a:cubicBezTo>
                    <a:pt x="5348" y="437"/>
                    <a:pt x="5348" y="840"/>
                    <a:pt x="5069" y="840"/>
                  </a:cubicBezTo>
                  <a:lnTo>
                    <a:pt x="881" y="840"/>
                  </a:lnTo>
                  <a:cubicBezTo>
                    <a:pt x="602" y="840"/>
                    <a:pt x="602" y="437"/>
                    <a:pt x="881" y="437"/>
                  </a:cubicBezTo>
                  <a:close/>
                  <a:moveTo>
                    <a:pt x="824" y="1"/>
                  </a:moveTo>
                  <a:cubicBezTo>
                    <a:pt x="10" y="1"/>
                    <a:pt x="1" y="1248"/>
                    <a:pt x="797" y="1248"/>
                  </a:cubicBezTo>
                  <a:cubicBezTo>
                    <a:pt x="824" y="1248"/>
                    <a:pt x="852" y="1247"/>
                    <a:pt x="881" y="1244"/>
                  </a:cubicBezTo>
                  <a:lnTo>
                    <a:pt x="5069" y="1244"/>
                  </a:lnTo>
                  <a:cubicBezTo>
                    <a:pt x="5813" y="1181"/>
                    <a:pt x="5813" y="65"/>
                    <a:pt x="5069" y="3"/>
                  </a:cubicBezTo>
                  <a:lnTo>
                    <a:pt x="881" y="3"/>
                  </a:lnTo>
                  <a:cubicBezTo>
                    <a:pt x="861" y="1"/>
                    <a:pt x="842" y="1"/>
                    <a:pt x="8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191" name="Google Shape;13191;p24"/>
          <p:cNvSpPr/>
          <p:nvPr/>
        </p:nvSpPr>
        <p:spPr>
          <a:xfrm>
            <a:off x="7754640" y="3975700"/>
            <a:ext cx="330400" cy="348975"/>
          </a:xfrm>
          <a:custGeom>
            <a:avLst/>
            <a:gdLst/>
            <a:ahLst/>
            <a:cxnLst/>
            <a:rect l="l" t="t" r="r" b="b"/>
            <a:pathLst>
              <a:path w="13216" h="13959" extrusionOk="0">
                <a:moveTo>
                  <a:pt x="6298" y="403"/>
                </a:moveTo>
                <a:cubicBezTo>
                  <a:pt x="6856" y="403"/>
                  <a:pt x="7414" y="931"/>
                  <a:pt x="7818" y="1830"/>
                </a:cubicBezTo>
                <a:cubicBezTo>
                  <a:pt x="8066" y="2419"/>
                  <a:pt x="8252" y="3009"/>
                  <a:pt x="8345" y="3629"/>
                </a:cubicBezTo>
                <a:cubicBezTo>
                  <a:pt x="7663" y="3536"/>
                  <a:pt x="6980" y="3490"/>
                  <a:pt x="6294" y="3490"/>
                </a:cubicBezTo>
                <a:cubicBezTo>
                  <a:pt x="5608" y="3490"/>
                  <a:pt x="4917" y="3536"/>
                  <a:pt x="4219" y="3629"/>
                </a:cubicBezTo>
                <a:cubicBezTo>
                  <a:pt x="4344" y="3009"/>
                  <a:pt x="4530" y="2419"/>
                  <a:pt x="4778" y="1830"/>
                </a:cubicBezTo>
                <a:cubicBezTo>
                  <a:pt x="5181" y="931"/>
                  <a:pt x="5739" y="403"/>
                  <a:pt x="6298" y="403"/>
                </a:cubicBezTo>
                <a:close/>
                <a:moveTo>
                  <a:pt x="7445" y="527"/>
                </a:moveTo>
                <a:lnTo>
                  <a:pt x="7445" y="527"/>
                </a:lnTo>
                <a:cubicBezTo>
                  <a:pt x="9462" y="993"/>
                  <a:pt x="10982" y="2637"/>
                  <a:pt x="11323" y="4653"/>
                </a:cubicBezTo>
                <a:cubicBezTo>
                  <a:pt x="10951" y="4374"/>
                  <a:pt x="10547" y="4157"/>
                  <a:pt x="10113" y="4032"/>
                </a:cubicBezTo>
                <a:cubicBezTo>
                  <a:pt x="9679" y="3877"/>
                  <a:pt x="9245" y="3753"/>
                  <a:pt x="8779" y="3691"/>
                </a:cubicBezTo>
                <a:cubicBezTo>
                  <a:pt x="8686" y="2978"/>
                  <a:pt x="8469" y="2326"/>
                  <a:pt x="8190" y="1675"/>
                </a:cubicBezTo>
                <a:cubicBezTo>
                  <a:pt x="8004" y="1241"/>
                  <a:pt x="7756" y="869"/>
                  <a:pt x="7445" y="527"/>
                </a:cubicBezTo>
                <a:close/>
                <a:moveTo>
                  <a:pt x="3754" y="4126"/>
                </a:moveTo>
                <a:lnTo>
                  <a:pt x="3754" y="4126"/>
                </a:lnTo>
                <a:cubicBezTo>
                  <a:pt x="3630" y="5025"/>
                  <a:pt x="3630" y="5956"/>
                  <a:pt x="3754" y="6886"/>
                </a:cubicBezTo>
                <a:cubicBezTo>
                  <a:pt x="2172" y="6576"/>
                  <a:pt x="1211" y="6018"/>
                  <a:pt x="1211" y="5490"/>
                </a:cubicBezTo>
                <a:cubicBezTo>
                  <a:pt x="1211" y="5118"/>
                  <a:pt x="1738" y="4715"/>
                  <a:pt x="2606" y="4405"/>
                </a:cubicBezTo>
                <a:cubicBezTo>
                  <a:pt x="2979" y="4281"/>
                  <a:pt x="3351" y="4188"/>
                  <a:pt x="3754" y="4126"/>
                </a:cubicBezTo>
                <a:close/>
                <a:moveTo>
                  <a:pt x="8841" y="4126"/>
                </a:moveTo>
                <a:lnTo>
                  <a:pt x="8841" y="4126"/>
                </a:lnTo>
                <a:cubicBezTo>
                  <a:pt x="10423" y="4405"/>
                  <a:pt x="11385" y="4994"/>
                  <a:pt x="11385" y="5490"/>
                </a:cubicBezTo>
                <a:cubicBezTo>
                  <a:pt x="11385" y="5894"/>
                  <a:pt x="10858" y="6266"/>
                  <a:pt x="9989" y="6607"/>
                </a:cubicBezTo>
                <a:cubicBezTo>
                  <a:pt x="9586" y="6731"/>
                  <a:pt x="9214" y="6824"/>
                  <a:pt x="8841" y="6886"/>
                </a:cubicBezTo>
                <a:cubicBezTo>
                  <a:pt x="8903" y="6421"/>
                  <a:pt x="8934" y="5956"/>
                  <a:pt x="8934" y="5490"/>
                </a:cubicBezTo>
                <a:cubicBezTo>
                  <a:pt x="8934" y="5025"/>
                  <a:pt x="8903" y="4560"/>
                  <a:pt x="8841" y="4126"/>
                </a:cubicBezTo>
                <a:close/>
                <a:moveTo>
                  <a:pt x="6298" y="3877"/>
                </a:moveTo>
                <a:cubicBezTo>
                  <a:pt x="7011" y="3877"/>
                  <a:pt x="7725" y="3939"/>
                  <a:pt x="8407" y="4032"/>
                </a:cubicBezTo>
                <a:cubicBezTo>
                  <a:pt x="8469" y="4529"/>
                  <a:pt x="8500" y="5025"/>
                  <a:pt x="8500" y="5490"/>
                </a:cubicBezTo>
                <a:cubicBezTo>
                  <a:pt x="8500" y="5987"/>
                  <a:pt x="8469" y="6483"/>
                  <a:pt x="8407" y="6979"/>
                </a:cubicBezTo>
                <a:cubicBezTo>
                  <a:pt x="7725" y="7072"/>
                  <a:pt x="7011" y="7134"/>
                  <a:pt x="6298" y="7134"/>
                </a:cubicBezTo>
                <a:cubicBezTo>
                  <a:pt x="5584" y="7134"/>
                  <a:pt x="4871" y="7072"/>
                  <a:pt x="4188" y="6979"/>
                </a:cubicBezTo>
                <a:cubicBezTo>
                  <a:pt x="4033" y="5987"/>
                  <a:pt x="4033" y="5025"/>
                  <a:pt x="4188" y="4032"/>
                </a:cubicBezTo>
                <a:cubicBezTo>
                  <a:pt x="4871" y="3939"/>
                  <a:pt x="5584" y="3877"/>
                  <a:pt x="6298" y="3877"/>
                </a:cubicBezTo>
                <a:close/>
                <a:moveTo>
                  <a:pt x="4250" y="7383"/>
                </a:moveTo>
                <a:lnTo>
                  <a:pt x="4250" y="7383"/>
                </a:lnTo>
                <a:cubicBezTo>
                  <a:pt x="4933" y="7476"/>
                  <a:pt x="5615" y="7538"/>
                  <a:pt x="6298" y="7538"/>
                </a:cubicBezTo>
                <a:cubicBezTo>
                  <a:pt x="6980" y="7538"/>
                  <a:pt x="7663" y="7476"/>
                  <a:pt x="8345" y="7383"/>
                </a:cubicBezTo>
                <a:lnTo>
                  <a:pt x="8345" y="7383"/>
                </a:lnTo>
                <a:cubicBezTo>
                  <a:pt x="8252" y="8034"/>
                  <a:pt x="8035" y="8685"/>
                  <a:pt x="7756" y="9275"/>
                </a:cubicBezTo>
                <a:lnTo>
                  <a:pt x="6701" y="8809"/>
                </a:lnTo>
                <a:cubicBezTo>
                  <a:pt x="6577" y="8747"/>
                  <a:pt x="6437" y="8716"/>
                  <a:pt x="6294" y="8716"/>
                </a:cubicBezTo>
                <a:cubicBezTo>
                  <a:pt x="6150" y="8716"/>
                  <a:pt x="6003" y="8747"/>
                  <a:pt x="5864" y="8809"/>
                </a:cubicBezTo>
                <a:lnTo>
                  <a:pt x="4840" y="9275"/>
                </a:lnTo>
                <a:cubicBezTo>
                  <a:pt x="4530" y="8685"/>
                  <a:pt x="4344" y="8034"/>
                  <a:pt x="4250" y="7383"/>
                </a:cubicBezTo>
                <a:close/>
                <a:moveTo>
                  <a:pt x="1273" y="6359"/>
                </a:moveTo>
                <a:lnTo>
                  <a:pt x="1273" y="6359"/>
                </a:lnTo>
                <a:cubicBezTo>
                  <a:pt x="1645" y="6638"/>
                  <a:pt x="2048" y="6855"/>
                  <a:pt x="2482" y="6979"/>
                </a:cubicBezTo>
                <a:cubicBezTo>
                  <a:pt x="2917" y="7134"/>
                  <a:pt x="3351" y="7227"/>
                  <a:pt x="3816" y="7321"/>
                </a:cubicBezTo>
                <a:cubicBezTo>
                  <a:pt x="3909" y="8065"/>
                  <a:pt x="4126" y="8778"/>
                  <a:pt x="4437" y="9461"/>
                </a:cubicBezTo>
                <a:lnTo>
                  <a:pt x="3599" y="9833"/>
                </a:lnTo>
                <a:lnTo>
                  <a:pt x="3568" y="9802"/>
                </a:lnTo>
                <a:cubicBezTo>
                  <a:pt x="2358" y="9027"/>
                  <a:pt x="1521" y="7786"/>
                  <a:pt x="1273" y="6359"/>
                </a:cubicBezTo>
                <a:close/>
                <a:moveTo>
                  <a:pt x="6271" y="9112"/>
                </a:moveTo>
                <a:cubicBezTo>
                  <a:pt x="6352" y="9112"/>
                  <a:pt x="6437" y="9135"/>
                  <a:pt x="6515" y="9182"/>
                </a:cubicBezTo>
                <a:lnTo>
                  <a:pt x="9958" y="10733"/>
                </a:lnTo>
                <a:lnTo>
                  <a:pt x="6515" y="12346"/>
                </a:lnTo>
                <a:cubicBezTo>
                  <a:pt x="6437" y="12377"/>
                  <a:pt x="6360" y="12392"/>
                  <a:pt x="6286" y="12392"/>
                </a:cubicBezTo>
                <a:cubicBezTo>
                  <a:pt x="6212" y="12392"/>
                  <a:pt x="6143" y="12377"/>
                  <a:pt x="6081" y="12346"/>
                </a:cubicBezTo>
                <a:lnTo>
                  <a:pt x="2606" y="10733"/>
                </a:lnTo>
                <a:lnTo>
                  <a:pt x="6050" y="9182"/>
                </a:lnTo>
                <a:cubicBezTo>
                  <a:pt x="6112" y="9135"/>
                  <a:pt x="6189" y="9112"/>
                  <a:pt x="6271" y="9112"/>
                </a:cubicBezTo>
                <a:close/>
                <a:moveTo>
                  <a:pt x="2762" y="12997"/>
                </a:moveTo>
                <a:cubicBezTo>
                  <a:pt x="2793" y="12997"/>
                  <a:pt x="2855" y="13028"/>
                  <a:pt x="2917" y="13059"/>
                </a:cubicBezTo>
                <a:cubicBezTo>
                  <a:pt x="2948" y="13090"/>
                  <a:pt x="2948" y="13152"/>
                  <a:pt x="2979" y="13183"/>
                </a:cubicBezTo>
                <a:lnTo>
                  <a:pt x="2979" y="13214"/>
                </a:lnTo>
                <a:cubicBezTo>
                  <a:pt x="2979" y="13338"/>
                  <a:pt x="2855" y="13431"/>
                  <a:pt x="2731" y="13431"/>
                </a:cubicBezTo>
                <a:cubicBezTo>
                  <a:pt x="2637" y="13431"/>
                  <a:pt x="2544" y="13338"/>
                  <a:pt x="2513" y="13245"/>
                </a:cubicBezTo>
                <a:lnTo>
                  <a:pt x="2513" y="13214"/>
                </a:lnTo>
                <a:cubicBezTo>
                  <a:pt x="2513" y="13090"/>
                  <a:pt x="2637" y="12997"/>
                  <a:pt x="2762" y="12997"/>
                </a:cubicBezTo>
                <a:close/>
                <a:moveTo>
                  <a:pt x="8469" y="11880"/>
                </a:moveTo>
                <a:lnTo>
                  <a:pt x="8469" y="13059"/>
                </a:lnTo>
                <a:lnTo>
                  <a:pt x="8097" y="13183"/>
                </a:lnTo>
                <a:cubicBezTo>
                  <a:pt x="7523" y="13431"/>
                  <a:pt x="6910" y="13555"/>
                  <a:pt x="6298" y="13555"/>
                </a:cubicBezTo>
                <a:cubicBezTo>
                  <a:pt x="5685" y="13555"/>
                  <a:pt x="5073" y="13431"/>
                  <a:pt x="4499" y="13183"/>
                </a:cubicBezTo>
                <a:lnTo>
                  <a:pt x="4126" y="13059"/>
                </a:lnTo>
                <a:lnTo>
                  <a:pt x="4126" y="11880"/>
                </a:lnTo>
                <a:lnTo>
                  <a:pt x="5926" y="12718"/>
                </a:lnTo>
                <a:cubicBezTo>
                  <a:pt x="6016" y="12763"/>
                  <a:pt x="6107" y="12792"/>
                  <a:pt x="6198" y="12792"/>
                </a:cubicBezTo>
                <a:cubicBezTo>
                  <a:pt x="6231" y="12792"/>
                  <a:pt x="6265" y="12788"/>
                  <a:pt x="6298" y="12780"/>
                </a:cubicBezTo>
                <a:cubicBezTo>
                  <a:pt x="6331" y="12788"/>
                  <a:pt x="6366" y="12792"/>
                  <a:pt x="6403" y="12792"/>
                </a:cubicBezTo>
                <a:cubicBezTo>
                  <a:pt x="6503" y="12792"/>
                  <a:pt x="6610" y="12763"/>
                  <a:pt x="6701" y="12718"/>
                </a:cubicBezTo>
                <a:lnTo>
                  <a:pt x="8469" y="11880"/>
                </a:lnTo>
                <a:close/>
                <a:moveTo>
                  <a:pt x="6298" y="0"/>
                </a:moveTo>
                <a:cubicBezTo>
                  <a:pt x="4871" y="0"/>
                  <a:pt x="3475" y="558"/>
                  <a:pt x="2451" y="1551"/>
                </a:cubicBezTo>
                <a:cubicBezTo>
                  <a:pt x="2325" y="1702"/>
                  <a:pt x="2466" y="1895"/>
                  <a:pt x="2623" y="1895"/>
                </a:cubicBezTo>
                <a:cubicBezTo>
                  <a:pt x="2659" y="1895"/>
                  <a:pt x="2696" y="1884"/>
                  <a:pt x="2731" y="1861"/>
                </a:cubicBezTo>
                <a:cubicBezTo>
                  <a:pt x="3413" y="1210"/>
                  <a:pt x="4219" y="744"/>
                  <a:pt x="5150" y="527"/>
                </a:cubicBezTo>
                <a:lnTo>
                  <a:pt x="5150" y="527"/>
                </a:lnTo>
                <a:cubicBezTo>
                  <a:pt x="4840" y="869"/>
                  <a:pt x="4561" y="1241"/>
                  <a:pt x="4406" y="1644"/>
                </a:cubicBezTo>
                <a:cubicBezTo>
                  <a:pt x="4126" y="2295"/>
                  <a:pt x="3909" y="2978"/>
                  <a:pt x="3816" y="3691"/>
                </a:cubicBezTo>
                <a:cubicBezTo>
                  <a:pt x="3351" y="3753"/>
                  <a:pt x="2917" y="3877"/>
                  <a:pt x="2482" y="4001"/>
                </a:cubicBezTo>
                <a:cubicBezTo>
                  <a:pt x="2048" y="4157"/>
                  <a:pt x="1645" y="4374"/>
                  <a:pt x="1273" y="4653"/>
                </a:cubicBezTo>
                <a:cubicBezTo>
                  <a:pt x="1397" y="3877"/>
                  <a:pt x="1707" y="3164"/>
                  <a:pt x="2141" y="2544"/>
                </a:cubicBezTo>
                <a:cubicBezTo>
                  <a:pt x="2276" y="2386"/>
                  <a:pt x="2133" y="2212"/>
                  <a:pt x="1985" y="2212"/>
                </a:cubicBezTo>
                <a:cubicBezTo>
                  <a:pt x="1930" y="2212"/>
                  <a:pt x="1873" y="2236"/>
                  <a:pt x="1831" y="2295"/>
                </a:cubicBezTo>
                <a:cubicBezTo>
                  <a:pt x="1" y="4808"/>
                  <a:pt x="621" y="8313"/>
                  <a:pt x="3165" y="10050"/>
                </a:cubicBezTo>
                <a:lnTo>
                  <a:pt x="2420" y="10391"/>
                </a:lnTo>
                <a:cubicBezTo>
                  <a:pt x="2265" y="10453"/>
                  <a:pt x="2172" y="10609"/>
                  <a:pt x="2203" y="10764"/>
                </a:cubicBezTo>
                <a:cubicBezTo>
                  <a:pt x="2203" y="10919"/>
                  <a:pt x="2296" y="11074"/>
                  <a:pt x="2451" y="11136"/>
                </a:cubicBezTo>
                <a:lnTo>
                  <a:pt x="2544" y="11167"/>
                </a:lnTo>
                <a:lnTo>
                  <a:pt x="2544" y="12656"/>
                </a:lnTo>
                <a:cubicBezTo>
                  <a:pt x="2296" y="12718"/>
                  <a:pt x="2141" y="12935"/>
                  <a:pt x="2110" y="13183"/>
                </a:cubicBezTo>
                <a:cubicBezTo>
                  <a:pt x="2110" y="13183"/>
                  <a:pt x="2110" y="13214"/>
                  <a:pt x="2110" y="13214"/>
                </a:cubicBezTo>
                <a:cubicBezTo>
                  <a:pt x="2110" y="13586"/>
                  <a:pt x="2389" y="13866"/>
                  <a:pt x="2731" y="13866"/>
                </a:cubicBezTo>
                <a:cubicBezTo>
                  <a:pt x="3072" y="13866"/>
                  <a:pt x="3320" y="13586"/>
                  <a:pt x="3351" y="13276"/>
                </a:cubicBezTo>
                <a:cubicBezTo>
                  <a:pt x="3351" y="13245"/>
                  <a:pt x="3351" y="13245"/>
                  <a:pt x="3351" y="13214"/>
                </a:cubicBezTo>
                <a:cubicBezTo>
                  <a:pt x="3351" y="13059"/>
                  <a:pt x="3289" y="12904"/>
                  <a:pt x="3165" y="12780"/>
                </a:cubicBezTo>
                <a:cubicBezTo>
                  <a:pt x="3103" y="12718"/>
                  <a:pt x="3010" y="12656"/>
                  <a:pt x="2917" y="12625"/>
                </a:cubicBezTo>
                <a:lnTo>
                  <a:pt x="2917" y="11322"/>
                </a:lnTo>
                <a:lnTo>
                  <a:pt x="3692" y="11694"/>
                </a:lnTo>
                <a:lnTo>
                  <a:pt x="3692" y="13090"/>
                </a:lnTo>
                <a:cubicBezTo>
                  <a:pt x="3692" y="13245"/>
                  <a:pt x="3785" y="13369"/>
                  <a:pt x="3909" y="13400"/>
                </a:cubicBezTo>
                <a:lnTo>
                  <a:pt x="4313" y="13586"/>
                </a:lnTo>
                <a:cubicBezTo>
                  <a:pt x="4933" y="13835"/>
                  <a:pt x="5600" y="13959"/>
                  <a:pt x="6267" y="13959"/>
                </a:cubicBezTo>
                <a:cubicBezTo>
                  <a:pt x="6934" y="13959"/>
                  <a:pt x="7601" y="13835"/>
                  <a:pt x="8221" y="13586"/>
                </a:cubicBezTo>
                <a:lnTo>
                  <a:pt x="8655" y="13400"/>
                </a:lnTo>
                <a:cubicBezTo>
                  <a:pt x="8748" y="13369"/>
                  <a:pt x="8841" y="13245"/>
                  <a:pt x="8841" y="13090"/>
                </a:cubicBezTo>
                <a:lnTo>
                  <a:pt x="8841" y="11694"/>
                </a:lnTo>
                <a:lnTo>
                  <a:pt x="10144" y="11105"/>
                </a:lnTo>
                <a:cubicBezTo>
                  <a:pt x="10423" y="10950"/>
                  <a:pt x="10454" y="10515"/>
                  <a:pt x="10144" y="10360"/>
                </a:cubicBezTo>
                <a:lnTo>
                  <a:pt x="9431" y="10050"/>
                </a:lnTo>
                <a:cubicBezTo>
                  <a:pt x="9803" y="9771"/>
                  <a:pt x="10144" y="9461"/>
                  <a:pt x="10454" y="9120"/>
                </a:cubicBezTo>
                <a:cubicBezTo>
                  <a:pt x="10571" y="8956"/>
                  <a:pt x="10424" y="8775"/>
                  <a:pt x="10278" y="8775"/>
                </a:cubicBezTo>
                <a:cubicBezTo>
                  <a:pt x="10230" y="8775"/>
                  <a:pt x="10182" y="8794"/>
                  <a:pt x="10144" y="8840"/>
                </a:cubicBezTo>
                <a:cubicBezTo>
                  <a:pt x="9803" y="9213"/>
                  <a:pt x="9431" y="9523"/>
                  <a:pt x="9027" y="9802"/>
                </a:cubicBezTo>
                <a:cubicBezTo>
                  <a:pt x="9027" y="9802"/>
                  <a:pt x="8996" y="9833"/>
                  <a:pt x="8996" y="9833"/>
                </a:cubicBezTo>
                <a:lnTo>
                  <a:pt x="8128" y="9461"/>
                </a:lnTo>
                <a:cubicBezTo>
                  <a:pt x="8438" y="8778"/>
                  <a:pt x="8655" y="8065"/>
                  <a:pt x="8779" y="7321"/>
                </a:cubicBezTo>
                <a:cubicBezTo>
                  <a:pt x="9214" y="7258"/>
                  <a:pt x="9679" y="7134"/>
                  <a:pt x="10082" y="6979"/>
                </a:cubicBezTo>
                <a:cubicBezTo>
                  <a:pt x="10547" y="6855"/>
                  <a:pt x="10951" y="6638"/>
                  <a:pt x="11292" y="6359"/>
                </a:cubicBezTo>
                <a:lnTo>
                  <a:pt x="11292" y="6359"/>
                </a:lnTo>
                <a:cubicBezTo>
                  <a:pt x="11199" y="6979"/>
                  <a:pt x="10982" y="7600"/>
                  <a:pt x="10671" y="8158"/>
                </a:cubicBezTo>
                <a:cubicBezTo>
                  <a:pt x="10609" y="8251"/>
                  <a:pt x="10640" y="8375"/>
                  <a:pt x="10734" y="8437"/>
                </a:cubicBezTo>
                <a:cubicBezTo>
                  <a:pt x="10757" y="8445"/>
                  <a:pt x="10782" y="8449"/>
                  <a:pt x="10808" y="8449"/>
                </a:cubicBezTo>
                <a:cubicBezTo>
                  <a:pt x="10885" y="8449"/>
                  <a:pt x="10966" y="8414"/>
                  <a:pt x="11013" y="8344"/>
                </a:cubicBezTo>
                <a:cubicBezTo>
                  <a:pt x="13215" y="4684"/>
                  <a:pt x="10578" y="0"/>
                  <a:pt x="62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192" name="Google Shape;13192;p24"/>
          <p:cNvGrpSpPr/>
          <p:nvPr/>
        </p:nvGrpSpPr>
        <p:grpSpPr>
          <a:xfrm>
            <a:off x="2469473" y="1743861"/>
            <a:ext cx="292375" cy="348975"/>
            <a:chOff x="1709625" y="1923875"/>
            <a:chExt cx="292375" cy="348975"/>
          </a:xfrm>
        </p:grpSpPr>
        <p:sp>
          <p:nvSpPr>
            <p:cNvPr id="13193" name="Google Shape;13193;p24"/>
            <p:cNvSpPr/>
            <p:nvPr/>
          </p:nvSpPr>
          <p:spPr>
            <a:xfrm>
              <a:off x="1709625" y="1923875"/>
              <a:ext cx="292375" cy="348975"/>
            </a:xfrm>
            <a:custGeom>
              <a:avLst/>
              <a:gdLst/>
              <a:ahLst/>
              <a:cxnLst/>
              <a:rect l="l" t="t" r="r" b="b"/>
              <a:pathLst>
                <a:path w="11695" h="13959" extrusionOk="0">
                  <a:moveTo>
                    <a:pt x="8065" y="403"/>
                  </a:moveTo>
                  <a:cubicBezTo>
                    <a:pt x="8127" y="403"/>
                    <a:pt x="8189" y="465"/>
                    <a:pt x="8189" y="558"/>
                  </a:cubicBezTo>
                  <a:lnTo>
                    <a:pt x="8189" y="1396"/>
                  </a:lnTo>
                  <a:lnTo>
                    <a:pt x="2017" y="1396"/>
                  </a:lnTo>
                  <a:cubicBezTo>
                    <a:pt x="1706" y="1396"/>
                    <a:pt x="1458" y="1644"/>
                    <a:pt x="1458" y="1954"/>
                  </a:cubicBezTo>
                  <a:lnTo>
                    <a:pt x="1458" y="2978"/>
                  </a:lnTo>
                  <a:cubicBezTo>
                    <a:pt x="1458" y="3117"/>
                    <a:pt x="1559" y="3187"/>
                    <a:pt x="1660" y="3187"/>
                  </a:cubicBezTo>
                  <a:cubicBezTo>
                    <a:pt x="1761" y="3187"/>
                    <a:pt x="1862" y="3117"/>
                    <a:pt x="1862" y="2978"/>
                  </a:cubicBezTo>
                  <a:lnTo>
                    <a:pt x="1862" y="1954"/>
                  </a:lnTo>
                  <a:cubicBezTo>
                    <a:pt x="1862" y="1861"/>
                    <a:pt x="1924" y="1799"/>
                    <a:pt x="2017" y="1799"/>
                  </a:cubicBezTo>
                  <a:lnTo>
                    <a:pt x="9523" y="1799"/>
                  </a:lnTo>
                  <a:cubicBezTo>
                    <a:pt x="9616" y="1799"/>
                    <a:pt x="9678" y="1861"/>
                    <a:pt x="9678" y="1954"/>
                  </a:cubicBezTo>
                  <a:lnTo>
                    <a:pt x="9678" y="9182"/>
                  </a:lnTo>
                  <a:lnTo>
                    <a:pt x="6235" y="9182"/>
                  </a:lnTo>
                  <a:cubicBezTo>
                    <a:pt x="5956" y="9182"/>
                    <a:pt x="5708" y="9430"/>
                    <a:pt x="5739" y="9709"/>
                  </a:cubicBezTo>
                  <a:lnTo>
                    <a:pt x="5739" y="12035"/>
                  </a:lnTo>
                  <a:cubicBezTo>
                    <a:pt x="5708" y="12315"/>
                    <a:pt x="5956" y="12563"/>
                    <a:pt x="6235" y="12563"/>
                  </a:cubicBezTo>
                  <a:lnTo>
                    <a:pt x="7228" y="12563"/>
                  </a:lnTo>
                  <a:cubicBezTo>
                    <a:pt x="7507" y="12563"/>
                    <a:pt x="7507" y="12159"/>
                    <a:pt x="7228" y="12159"/>
                  </a:cubicBezTo>
                  <a:lnTo>
                    <a:pt x="6235" y="12159"/>
                  </a:lnTo>
                  <a:cubicBezTo>
                    <a:pt x="6173" y="12128"/>
                    <a:pt x="6142" y="12097"/>
                    <a:pt x="6142" y="12035"/>
                  </a:cubicBezTo>
                  <a:lnTo>
                    <a:pt x="6142" y="9709"/>
                  </a:lnTo>
                  <a:cubicBezTo>
                    <a:pt x="6142" y="9647"/>
                    <a:pt x="6173" y="9616"/>
                    <a:pt x="6235" y="9616"/>
                  </a:cubicBezTo>
                  <a:lnTo>
                    <a:pt x="11198" y="9616"/>
                  </a:lnTo>
                  <a:cubicBezTo>
                    <a:pt x="11260" y="9616"/>
                    <a:pt x="11291" y="9647"/>
                    <a:pt x="11291" y="9709"/>
                  </a:cubicBezTo>
                  <a:lnTo>
                    <a:pt x="11291" y="12035"/>
                  </a:lnTo>
                  <a:cubicBezTo>
                    <a:pt x="11291" y="12066"/>
                    <a:pt x="11260" y="12128"/>
                    <a:pt x="11198" y="12128"/>
                  </a:cubicBezTo>
                  <a:lnTo>
                    <a:pt x="8065" y="12128"/>
                  </a:lnTo>
                  <a:cubicBezTo>
                    <a:pt x="7786" y="12128"/>
                    <a:pt x="7786" y="12532"/>
                    <a:pt x="8065" y="12532"/>
                  </a:cubicBezTo>
                  <a:lnTo>
                    <a:pt x="9647" y="12532"/>
                  </a:lnTo>
                  <a:lnTo>
                    <a:pt x="9647" y="13400"/>
                  </a:lnTo>
                  <a:cubicBezTo>
                    <a:pt x="9647" y="13493"/>
                    <a:pt x="9585" y="13555"/>
                    <a:pt x="9523" y="13555"/>
                  </a:cubicBezTo>
                  <a:lnTo>
                    <a:pt x="2017" y="13555"/>
                  </a:lnTo>
                  <a:cubicBezTo>
                    <a:pt x="1955" y="13555"/>
                    <a:pt x="1893" y="13493"/>
                    <a:pt x="1893" y="13400"/>
                  </a:cubicBezTo>
                  <a:lnTo>
                    <a:pt x="1893" y="3815"/>
                  </a:lnTo>
                  <a:cubicBezTo>
                    <a:pt x="1893" y="3676"/>
                    <a:pt x="1784" y="3606"/>
                    <a:pt x="1675" y="3606"/>
                  </a:cubicBezTo>
                  <a:cubicBezTo>
                    <a:pt x="1567" y="3606"/>
                    <a:pt x="1458" y="3676"/>
                    <a:pt x="1458" y="3815"/>
                  </a:cubicBezTo>
                  <a:lnTo>
                    <a:pt x="1458" y="12159"/>
                  </a:lnTo>
                  <a:lnTo>
                    <a:pt x="559" y="12159"/>
                  </a:lnTo>
                  <a:cubicBezTo>
                    <a:pt x="466" y="12159"/>
                    <a:pt x="404" y="12097"/>
                    <a:pt x="404" y="12004"/>
                  </a:cubicBezTo>
                  <a:lnTo>
                    <a:pt x="404" y="558"/>
                  </a:lnTo>
                  <a:cubicBezTo>
                    <a:pt x="404" y="465"/>
                    <a:pt x="466" y="403"/>
                    <a:pt x="559" y="403"/>
                  </a:cubicBezTo>
                  <a:close/>
                  <a:moveTo>
                    <a:pt x="559" y="0"/>
                  </a:moveTo>
                  <a:cubicBezTo>
                    <a:pt x="249" y="0"/>
                    <a:pt x="0" y="248"/>
                    <a:pt x="0" y="558"/>
                  </a:cubicBezTo>
                  <a:lnTo>
                    <a:pt x="0" y="12035"/>
                  </a:lnTo>
                  <a:cubicBezTo>
                    <a:pt x="0" y="12315"/>
                    <a:pt x="249" y="12563"/>
                    <a:pt x="559" y="12563"/>
                  </a:cubicBezTo>
                  <a:lnTo>
                    <a:pt x="1458" y="12563"/>
                  </a:lnTo>
                  <a:lnTo>
                    <a:pt x="1458" y="13431"/>
                  </a:lnTo>
                  <a:cubicBezTo>
                    <a:pt x="1458" y="13710"/>
                    <a:pt x="1706" y="13959"/>
                    <a:pt x="2017" y="13959"/>
                  </a:cubicBezTo>
                  <a:lnTo>
                    <a:pt x="9523" y="13959"/>
                  </a:lnTo>
                  <a:cubicBezTo>
                    <a:pt x="9834" y="13959"/>
                    <a:pt x="10082" y="13710"/>
                    <a:pt x="10082" y="13400"/>
                  </a:cubicBezTo>
                  <a:lnTo>
                    <a:pt x="10082" y="12532"/>
                  </a:lnTo>
                  <a:lnTo>
                    <a:pt x="11198" y="12532"/>
                  </a:lnTo>
                  <a:cubicBezTo>
                    <a:pt x="11478" y="12532"/>
                    <a:pt x="11695" y="12315"/>
                    <a:pt x="11695" y="12035"/>
                  </a:cubicBezTo>
                  <a:lnTo>
                    <a:pt x="11695" y="9709"/>
                  </a:lnTo>
                  <a:cubicBezTo>
                    <a:pt x="11695" y="9399"/>
                    <a:pt x="11478" y="9182"/>
                    <a:pt x="11198" y="9182"/>
                  </a:cubicBezTo>
                  <a:lnTo>
                    <a:pt x="11198" y="9213"/>
                  </a:lnTo>
                  <a:lnTo>
                    <a:pt x="10082" y="9213"/>
                  </a:lnTo>
                  <a:lnTo>
                    <a:pt x="10082" y="1954"/>
                  </a:lnTo>
                  <a:cubicBezTo>
                    <a:pt x="10082" y="1644"/>
                    <a:pt x="9834" y="1396"/>
                    <a:pt x="9523" y="1396"/>
                  </a:cubicBezTo>
                  <a:lnTo>
                    <a:pt x="8624" y="1396"/>
                  </a:lnTo>
                  <a:lnTo>
                    <a:pt x="8624" y="558"/>
                  </a:lnTo>
                  <a:cubicBezTo>
                    <a:pt x="8624" y="248"/>
                    <a:pt x="8345" y="0"/>
                    <a:pt x="8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4" name="Google Shape;13194;p24"/>
            <p:cNvSpPr/>
            <p:nvPr/>
          </p:nvSpPr>
          <p:spPr>
            <a:xfrm>
              <a:off x="1777875" y="2002175"/>
              <a:ext cx="78350" cy="10125"/>
            </a:xfrm>
            <a:custGeom>
              <a:avLst/>
              <a:gdLst/>
              <a:ahLst/>
              <a:cxnLst/>
              <a:rect l="l" t="t" r="r" b="b"/>
              <a:pathLst>
                <a:path w="3134" h="405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2885" y="404"/>
                  </a:lnTo>
                  <a:cubicBezTo>
                    <a:pt x="3133" y="404"/>
                    <a:pt x="3133" y="1"/>
                    <a:pt x="28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5" name="Google Shape;13195;p24"/>
            <p:cNvSpPr/>
            <p:nvPr/>
          </p:nvSpPr>
          <p:spPr>
            <a:xfrm>
              <a:off x="1779575" y="2154150"/>
              <a:ext cx="50850" cy="10175"/>
            </a:xfrm>
            <a:custGeom>
              <a:avLst/>
              <a:gdLst/>
              <a:ahLst/>
              <a:cxnLst/>
              <a:rect l="l" t="t" r="r" b="b"/>
              <a:pathLst>
                <a:path w="2034" h="407" extrusionOk="0">
                  <a:moveTo>
                    <a:pt x="191" y="0"/>
                  </a:moveTo>
                  <a:cubicBezTo>
                    <a:pt x="1" y="0"/>
                    <a:pt x="1" y="406"/>
                    <a:pt x="191" y="406"/>
                  </a:cubicBezTo>
                  <a:cubicBezTo>
                    <a:pt x="197" y="406"/>
                    <a:pt x="204" y="406"/>
                    <a:pt x="211" y="405"/>
                  </a:cubicBezTo>
                  <a:lnTo>
                    <a:pt x="1793" y="405"/>
                  </a:lnTo>
                  <a:cubicBezTo>
                    <a:pt x="1801" y="406"/>
                    <a:pt x="1809" y="406"/>
                    <a:pt x="1817" y="406"/>
                  </a:cubicBezTo>
                  <a:cubicBezTo>
                    <a:pt x="2034" y="406"/>
                    <a:pt x="2034" y="0"/>
                    <a:pt x="1817" y="0"/>
                  </a:cubicBezTo>
                  <a:cubicBezTo>
                    <a:pt x="1809" y="0"/>
                    <a:pt x="1801" y="1"/>
                    <a:pt x="1793" y="2"/>
                  </a:cubicBezTo>
                  <a:lnTo>
                    <a:pt x="211" y="2"/>
                  </a:lnTo>
                  <a:cubicBezTo>
                    <a:pt x="204" y="1"/>
                    <a:pt x="197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6" name="Google Shape;13196;p24"/>
            <p:cNvSpPr/>
            <p:nvPr/>
          </p:nvSpPr>
          <p:spPr>
            <a:xfrm>
              <a:off x="1779425" y="2178225"/>
              <a:ext cx="50425" cy="10100"/>
            </a:xfrm>
            <a:custGeom>
              <a:avLst/>
              <a:gdLst/>
              <a:ahLst/>
              <a:cxnLst/>
              <a:rect l="l" t="t" r="r" b="b"/>
              <a:pathLst>
                <a:path w="2017" h="404" extrusionOk="0">
                  <a:moveTo>
                    <a:pt x="217" y="0"/>
                  </a:moveTo>
                  <a:cubicBezTo>
                    <a:pt x="93" y="0"/>
                    <a:pt x="0" y="93"/>
                    <a:pt x="0" y="217"/>
                  </a:cubicBezTo>
                  <a:cubicBezTo>
                    <a:pt x="0" y="310"/>
                    <a:pt x="93" y="404"/>
                    <a:pt x="217" y="404"/>
                  </a:cubicBezTo>
                  <a:lnTo>
                    <a:pt x="1799" y="404"/>
                  </a:lnTo>
                  <a:cubicBezTo>
                    <a:pt x="1923" y="404"/>
                    <a:pt x="2016" y="310"/>
                    <a:pt x="2016" y="217"/>
                  </a:cubicBezTo>
                  <a:cubicBezTo>
                    <a:pt x="2016" y="93"/>
                    <a:pt x="1923" y="0"/>
                    <a:pt x="17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7" name="Google Shape;13197;p24"/>
            <p:cNvSpPr/>
            <p:nvPr/>
          </p:nvSpPr>
          <p:spPr>
            <a:xfrm>
              <a:off x="1777875" y="2203000"/>
              <a:ext cx="53525" cy="10150"/>
            </a:xfrm>
            <a:custGeom>
              <a:avLst/>
              <a:gdLst/>
              <a:ahLst/>
              <a:cxnLst/>
              <a:rect l="l" t="t" r="r" b="b"/>
              <a:pathLst>
                <a:path w="2141" h="406" extrusionOk="0">
                  <a:moveTo>
                    <a:pt x="251" y="0"/>
                  </a:moveTo>
                  <a:cubicBezTo>
                    <a:pt x="0" y="0"/>
                    <a:pt x="10" y="405"/>
                    <a:pt x="279" y="405"/>
                  </a:cubicBezTo>
                  <a:lnTo>
                    <a:pt x="1861" y="405"/>
                  </a:lnTo>
                  <a:cubicBezTo>
                    <a:pt x="2140" y="405"/>
                    <a:pt x="2140" y="2"/>
                    <a:pt x="1861" y="2"/>
                  </a:cubicBezTo>
                  <a:lnTo>
                    <a:pt x="279" y="2"/>
                  </a:lnTo>
                  <a:cubicBezTo>
                    <a:pt x="270" y="1"/>
                    <a:pt x="260" y="0"/>
                    <a:pt x="2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8" name="Google Shape;13198;p24"/>
            <p:cNvSpPr/>
            <p:nvPr/>
          </p:nvSpPr>
          <p:spPr>
            <a:xfrm>
              <a:off x="1777875" y="2227075"/>
              <a:ext cx="53525" cy="10100"/>
            </a:xfrm>
            <a:custGeom>
              <a:avLst/>
              <a:gdLst/>
              <a:ahLst/>
              <a:cxnLst/>
              <a:rect l="l" t="t" r="r" b="b"/>
              <a:pathLst>
                <a:path w="2141" h="404" extrusionOk="0">
                  <a:moveTo>
                    <a:pt x="279" y="0"/>
                  </a:moveTo>
                  <a:cubicBezTo>
                    <a:pt x="0" y="0"/>
                    <a:pt x="0" y="404"/>
                    <a:pt x="279" y="404"/>
                  </a:cubicBezTo>
                  <a:lnTo>
                    <a:pt x="1861" y="404"/>
                  </a:lnTo>
                  <a:cubicBezTo>
                    <a:pt x="2140" y="404"/>
                    <a:pt x="2140" y="0"/>
                    <a:pt x="18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99" name="Google Shape;13199;p24"/>
            <p:cNvSpPr/>
            <p:nvPr/>
          </p:nvSpPr>
          <p:spPr>
            <a:xfrm>
              <a:off x="1777875" y="2086725"/>
              <a:ext cx="152000" cy="10875"/>
            </a:xfrm>
            <a:custGeom>
              <a:avLst/>
              <a:gdLst/>
              <a:ahLst/>
              <a:cxnLst/>
              <a:rect l="l" t="t" r="r" b="b"/>
              <a:pathLst>
                <a:path w="6080" h="435" extrusionOk="0">
                  <a:moveTo>
                    <a:pt x="279" y="0"/>
                  </a:moveTo>
                  <a:cubicBezTo>
                    <a:pt x="0" y="0"/>
                    <a:pt x="0" y="434"/>
                    <a:pt x="279" y="434"/>
                  </a:cubicBezTo>
                  <a:lnTo>
                    <a:pt x="5801" y="434"/>
                  </a:lnTo>
                  <a:cubicBezTo>
                    <a:pt x="6080" y="403"/>
                    <a:pt x="6080" y="0"/>
                    <a:pt x="58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0" name="Google Shape;13200;p24"/>
            <p:cNvSpPr/>
            <p:nvPr/>
          </p:nvSpPr>
          <p:spPr>
            <a:xfrm>
              <a:off x="1777875" y="2109975"/>
              <a:ext cx="152000" cy="10100"/>
            </a:xfrm>
            <a:custGeom>
              <a:avLst/>
              <a:gdLst/>
              <a:ahLst/>
              <a:cxnLst/>
              <a:rect l="l" t="t" r="r" b="b"/>
              <a:pathLst>
                <a:path w="6080" h="404" extrusionOk="0">
                  <a:moveTo>
                    <a:pt x="279" y="1"/>
                  </a:moveTo>
                  <a:cubicBezTo>
                    <a:pt x="0" y="1"/>
                    <a:pt x="0" y="404"/>
                    <a:pt x="279" y="404"/>
                  </a:cubicBezTo>
                  <a:lnTo>
                    <a:pt x="5801" y="404"/>
                  </a:lnTo>
                  <a:cubicBezTo>
                    <a:pt x="6080" y="404"/>
                    <a:pt x="6080" y="1"/>
                    <a:pt x="5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1" name="Google Shape;13201;p24"/>
            <p:cNvSpPr/>
            <p:nvPr/>
          </p:nvSpPr>
          <p:spPr>
            <a:xfrm>
              <a:off x="1780200" y="2025450"/>
              <a:ext cx="148125" cy="40350"/>
            </a:xfrm>
            <a:custGeom>
              <a:avLst/>
              <a:gdLst/>
              <a:ahLst/>
              <a:cxnLst/>
              <a:rect l="l" t="t" r="r" b="b"/>
              <a:pathLst>
                <a:path w="5925" h="1614" extrusionOk="0">
                  <a:moveTo>
                    <a:pt x="5491" y="404"/>
                  </a:moveTo>
                  <a:lnTo>
                    <a:pt x="5491" y="1179"/>
                  </a:lnTo>
                  <a:lnTo>
                    <a:pt x="403" y="1179"/>
                  </a:lnTo>
                  <a:lnTo>
                    <a:pt x="403" y="404"/>
                  </a:lnTo>
                  <a:close/>
                  <a:moveTo>
                    <a:pt x="341" y="1"/>
                  </a:moveTo>
                  <a:cubicBezTo>
                    <a:pt x="155" y="1"/>
                    <a:pt x="0" y="156"/>
                    <a:pt x="0" y="342"/>
                  </a:cubicBezTo>
                  <a:lnTo>
                    <a:pt x="0" y="1241"/>
                  </a:lnTo>
                  <a:cubicBezTo>
                    <a:pt x="0" y="1427"/>
                    <a:pt x="155" y="1613"/>
                    <a:pt x="341" y="1613"/>
                  </a:cubicBezTo>
                  <a:lnTo>
                    <a:pt x="5553" y="1613"/>
                  </a:lnTo>
                  <a:cubicBezTo>
                    <a:pt x="5739" y="1613"/>
                    <a:pt x="5925" y="1427"/>
                    <a:pt x="5925" y="1241"/>
                  </a:cubicBezTo>
                  <a:lnTo>
                    <a:pt x="5925" y="342"/>
                  </a:lnTo>
                  <a:cubicBezTo>
                    <a:pt x="5925" y="156"/>
                    <a:pt x="5739" y="1"/>
                    <a:pt x="55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2" name="Google Shape;13202;p24"/>
            <p:cNvSpPr/>
            <p:nvPr/>
          </p:nvSpPr>
          <p:spPr>
            <a:xfrm>
              <a:off x="1955450" y="2175125"/>
              <a:ext cx="24075" cy="41700"/>
            </a:xfrm>
            <a:custGeom>
              <a:avLst/>
              <a:gdLst/>
              <a:ahLst/>
              <a:cxnLst/>
              <a:rect l="l" t="t" r="r" b="b"/>
              <a:pathLst>
                <a:path w="963" h="1668" extrusionOk="0">
                  <a:moveTo>
                    <a:pt x="187" y="0"/>
                  </a:moveTo>
                  <a:cubicBezTo>
                    <a:pt x="94" y="0"/>
                    <a:pt x="1" y="62"/>
                    <a:pt x="1" y="186"/>
                  </a:cubicBezTo>
                  <a:lnTo>
                    <a:pt x="1" y="1458"/>
                  </a:lnTo>
                  <a:cubicBezTo>
                    <a:pt x="1" y="1598"/>
                    <a:pt x="101" y="1667"/>
                    <a:pt x="202" y="1667"/>
                  </a:cubicBezTo>
                  <a:cubicBezTo>
                    <a:pt x="303" y="1667"/>
                    <a:pt x="404" y="1598"/>
                    <a:pt x="404" y="1458"/>
                  </a:cubicBezTo>
                  <a:lnTo>
                    <a:pt x="404" y="1024"/>
                  </a:lnTo>
                  <a:lnTo>
                    <a:pt x="683" y="1024"/>
                  </a:lnTo>
                  <a:cubicBezTo>
                    <a:pt x="962" y="1024"/>
                    <a:pt x="962" y="621"/>
                    <a:pt x="683" y="621"/>
                  </a:cubicBezTo>
                  <a:lnTo>
                    <a:pt x="404" y="621"/>
                  </a:lnTo>
                  <a:lnTo>
                    <a:pt x="404" y="403"/>
                  </a:lnTo>
                  <a:lnTo>
                    <a:pt x="714" y="403"/>
                  </a:lnTo>
                  <a:cubicBezTo>
                    <a:pt x="962" y="372"/>
                    <a:pt x="962" y="31"/>
                    <a:pt x="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3" name="Google Shape;13203;p24"/>
            <p:cNvSpPr/>
            <p:nvPr/>
          </p:nvSpPr>
          <p:spPr>
            <a:xfrm>
              <a:off x="1915125" y="2175125"/>
              <a:ext cx="33375" cy="41900"/>
            </a:xfrm>
            <a:custGeom>
              <a:avLst/>
              <a:gdLst/>
              <a:ahLst/>
              <a:cxnLst/>
              <a:rect l="l" t="t" r="r" b="b"/>
              <a:pathLst>
                <a:path w="1335" h="1676" extrusionOk="0">
                  <a:moveTo>
                    <a:pt x="559" y="434"/>
                  </a:moveTo>
                  <a:cubicBezTo>
                    <a:pt x="838" y="434"/>
                    <a:pt x="838" y="745"/>
                    <a:pt x="838" y="838"/>
                  </a:cubicBezTo>
                  <a:cubicBezTo>
                    <a:pt x="838" y="1055"/>
                    <a:pt x="745" y="1241"/>
                    <a:pt x="559" y="1241"/>
                  </a:cubicBezTo>
                  <a:lnTo>
                    <a:pt x="404" y="1241"/>
                  </a:lnTo>
                  <a:lnTo>
                    <a:pt x="404" y="434"/>
                  </a:lnTo>
                  <a:close/>
                  <a:moveTo>
                    <a:pt x="218" y="0"/>
                  </a:moveTo>
                  <a:cubicBezTo>
                    <a:pt x="156" y="0"/>
                    <a:pt x="125" y="31"/>
                    <a:pt x="63" y="62"/>
                  </a:cubicBezTo>
                  <a:cubicBezTo>
                    <a:pt x="32" y="93"/>
                    <a:pt x="1" y="155"/>
                    <a:pt x="1" y="217"/>
                  </a:cubicBezTo>
                  <a:lnTo>
                    <a:pt x="1" y="1458"/>
                  </a:lnTo>
                  <a:cubicBezTo>
                    <a:pt x="32" y="1520"/>
                    <a:pt x="32" y="1551"/>
                    <a:pt x="63" y="1613"/>
                  </a:cubicBezTo>
                  <a:cubicBezTo>
                    <a:pt x="125" y="1644"/>
                    <a:pt x="156" y="1644"/>
                    <a:pt x="218" y="1675"/>
                  </a:cubicBezTo>
                  <a:lnTo>
                    <a:pt x="590" y="1675"/>
                  </a:lnTo>
                  <a:cubicBezTo>
                    <a:pt x="1024" y="1644"/>
                    <a:pt x="1334" y="1241"/>
                    <a:pt x="1272" y="838"/>
                  </a:cubicBezTo>
                  <a:cubicBezTo>
                    <a:pt x="1334" y="403"/>
                    <a:pt x="993" y="0"/>
                    <a:pt x="5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4" name="Google Shape;13204;p24"/>
            <p:cNvSpPr/>
            <p:nvPr/>
          </p:nvSpPr>
          <p:spPr>
            <a:xfrm>
              <a:off x="1877525" y="2174800"/>
              <a:ext cx="33750" cy="41625"/>
            </a:xfrm>
            <a:custGeom>
              <a:avLst/>
              <a:gdLst/>
              <a:ahLst/>
              <a:cxnLst/>
              <a:rect l="l" t="t" r="r" b="b"/>
              <a:pathLst>
                <a:path w="1350" h="1665" extrusionOk="0">
                  <a:moveTo>
                    <a:pt x="605" y="416"/>
                  </a:moveTo>
                  <a:cubicBezTo>
                    <a:pt x="822" y="416"/>
                    <a:pt x="822" y="727"/>
                    <a:pt x="605" y="727"/>
                  </a:cubicBezTo>
                  <a:lnTo>
                    <a:pt x="450" y="727"/>
                  </a:lnTo>
                  <a:lnTo>
                    <a:pt x="450" y="572"/>
                  </a:lnTo>
                  <a:lnTo>
                    <a:pt x="450" y="416"/>
                  </a:lnTo>
                  <a:close/>
                  <a:moveTo>
                    <a:pt x="199" y="0"/>
                  </a:moveTo>
                  <a:cubicBezTo>
                    <a:pt x="168" y="0"/>
                    <a:pt x="131" y="22"/>
                    <a:pt x="109" y="44"/>
                  </a:cubicBezTo>
                  <a:cubicBezTo>
                    <a:pt x="47" y="106"/>
                    <a:pt x="47" y="137"/>
                    <a:pt x="47" y="199"/>
                  </a:cubicBezTo>
                  <a:lnTo>
                    <a:pt x="47" y="1502"/>
                  </a:lnTo>
                  <a:cubicBezTo>
                    <a:pt x="0" y="1611"/>
                    <a:pt x="116" y="1665"/>
                    <a:pt x="233" y="1665"/>
                  </a:cubicBezTo>
                  <a:cubicBezTo>
                    <a:pt x="349" y="1665"/>
                    <a:pt x="465" y="1611"/>
                    <a:pt x="419" y="1502"/>
                  </a:cubicBezTo>
                  <a:lnTo>
                    <a:pt x="419" y="1130"/>
                  </a:lnTo>
                  <a:lnTo>
                    <a:pt x="574" y="1130"/>
                  </a:lnTo>
                  <a:cubicBezTo>
                    <a:pt x="1349" y="1130"/>
                    <a:pt x="1349" y="13"/>
                    <a:pt x="574" y="13"/>
                  </a:cubicBezTo>
                  <a:lnTo>
                    <a:pt x="233" y="13"/>
                  </a:lnTo>
                  <a:cubicBezTo>
                    <a:pt x="224" y="4"/>
                    <a:pt x="212" y="0"/>
                    <a:pt x="1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205" name="Google Shape;13205;p24"/>
          <p:cNvGrpSpPr/>
          <p:nvPr/>
        </p:nvGrpSpPr>
        <p:grpSpPr>
          <a:xfrm>
            <a:off x="1057406" y="2264479"/>
            <a:ext cx="351325" cy="342775"/>
            <a:chOff x="1680925" y="3066150"/>
            <a:chExt cx="351325" cy="342775"/>
          </a:xfrm>
        </p:grpSpPr>
        <p:sp>
          <p:nvSpPr>
            <p:cNvPr id="13206" name="Google Shape;13206;p24"/>
            <p:cNvSpPr/>
            <p:nvPr/>
          </p:nvSpPr>
          <p:spPr>
            <a:xfrm>
              <a:off x="1949250" y="3134775"/>
              <a:ext cx="41125" cy="16700"/>
            </a:xfrm>
            <a:custGeom>
              <a:avLst/>
              <a:gdLst/>
              <a:ahLst/>
              <a:cxnLst/>
              <a:rect l="l" t="t" r="r" b="b"/>
              <a:pathLst>
                <a:path w="1645" h="668" extrusionOk="0">
                  <a:moveTo>
                    <a:pt x="822" y="0"/>
                  </a:moveTo>
                  <a:cubicBezTo>
                    <a:pt x="559" y="0"/>
                    <a:pt x="295" y="109"/>
                    <a:pt x="93" y="326"/>
                  </a:cubicBezTo>
                  <a:cubicBezTo>
                    <a:pt x="0" y="388"/>
                    <a:pt x="0" y="512"/>
                    <a:pt x="93" y="605"/>
                  </a:cubicBezTo>
                  <a:cubicBezTo>
                    <a:pt x="124" y="636"/>
                    <a:pt x="186" y="667"/>
                    <a:pt x="217" y="667"/>
                  </a:cubicBezTo>
                  <a:cubicBezTo>
                    <a:pt x="280" y="667"/>
                    <a:pt x="342" y="636"/>
                    <a:pt x="373" y="605"/>
                  </a:cubicBezTo>
                  <a:cubicBezTo>
                    <a:pt x="497" y="481"/>
                    <a:pt x="660" y="419"/>
                    <a:pt x="822" y="419"/>
                  </a:cubicBezTo>
                  <a:cubicBezTo>
                    <a:pt x="985" y="419"/>
                    <a:pt x="1148" y="481"/>
                    <a:pt x="1272" y="605"/>
                  </a:cubicBezTo>
                  <a:cubicBezTo>
                    <a:pt x="1319" y="636"/>
                    <a:pt x="1373" y="652"/>
                    <a:pt x="1423" y="652"/>
                  </a:cubicBezTo>
                  <a:cubicBezTo>
                    <a:pt x="1474" y="652"/>
                    <a:pt x="1520" y="636"/>
                    <a:pt x="1551" y="605"/>
                  </a:cubicBezTo>
                  <a:cubicBezTo>
                    <a:pt x="1644" y="512"/>
                    <a:pt x="1644" y="388"/>
                    <a:pt x="1551" y="326"/>
                  </a:cubicBezTo>
                  <a:cubicBezTo>
                    <a:pt x="1350" y="109"/>
                    <a:pt x="1086" y="0"/>
                    <a:pt x="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7" name="Google Shape;13207;p24"/>
            <p:cNvSpPr/>
            <p:nvPr/>
          </p:nvSpPr>
          <p:spPr>
            <a:xfrm>
              <a:off x="1931650" y="3112675"/>
              <a:ext cx="74225" cy="23275"/>
            </a:xfrm>
            <a:custGeom>
              <a:avLst/>
              <a:gdLst/>
              <a:ahLst/>
              <a:cxnLst/>
              <a:rect l="l" t="t" r="r" b="b"/>
              <a:pathLst>
                <a:path w="2969" h="931" extrusionOk="0">
                  <a:moveTo>
                    <a:pt x="1526" y="0"/>
                  </a:moveTo>
                  <a:cubicBezTo>
                    <a:pt x="1030" y="0"/>
                    <a:pt x="534" y="186"/>
                    <a:pt x="146" y="559"/>
                  </a:cubicBezTo>
                  <a:cubicBezTo>
                    <a:pt x="0" y="704"/>
                    <a:pt x="140" y="926"/>
                    <a:pt x="297" y="926"/>
                  </a:cubicBezTo>
                  <a:cubicBezTo>
                    <a:pt x="340" y="926"/>
                    <a:pt x="385" y="909"/>
                    <a:pt x="425" y="869"/>
                  </a:cubicBezTo>
                  <a:cubicBezTo>
                    <a:pt x="735" y="559"/>
                    <a:pt x="1131" y="404"/>
                    <a:pt x="1526" y="404"/>
                  </a:cubicBezTo>
                  <a:cubicBezTo>
                    <a:pt x="1922" y="404"/>
                    <a:pt x="2317" y="559"/>
                    <a:pt x="2628" y="869"/>
                  </a:cubicBezTo>
                  <a:cubicBezTo>
                    <a:pt x="2659" y="900"/>
                    <a:pt x="2690" y="931"/>
                    <a:pt x="2752" y="931"/>
                  </a:cubicBezTo>
                  <a:cubicBezTo>
                    <a:pt x="2814" y="931"/>
                    <a:pt x="2876" y="900"/>
                    <a:pt x="2907" y="869"/>
                  </a:cubicBezTo>
                  <a:cubicBezTo>
                    <a:pt x="2969" y="776"/>
                    <a:pt x="2969" y="652"/>
                    <a:pt x="2907" y="559"/>
                  </a:cubicBezTo>
                  <a:cubicBezTo>
                    <a:pt x="2519" y="186"/>
                    <a:pt x="2023" y="0"/>
                    <a:pt x="15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8" name="Google Shape;13208;p24"/>
            <p:cNvSpPr/>
            <p:nvPr/>
          </p:nvSpPr>
          <p:spPr>
            <a:xfrm>
              <a:off x="1917450" y="3089400"/>
              <a:ext cx="105500" cy="29700"/>
            </a:xfrm>
            <a:custGeom>
              <a:avLst/>
              <a:gdLst/>
              <a:ahLst/>
              <a:cxnLst/>
              <a:rect l="l" t="t" r="r" b="b"/>
              <a:pathLst>
                <a:path w="4220" h="1188" extrusionOk="0">
                  <a:moveTo>
                    <a:pt x="2094" y="1"/>
                  </a:moveTo>
                  <a:cubicBezTo>
                    <a:pt x="1358" y="1"/>
                    <a:pt x="621" y="280"/>
                    <a:pt x="63" y="838"/>
                  </a:cubicBezTo>
                  <a:cubicBezTo>
                    <a:pt x="1" y="900"/>
                    <a:pt x="1" y="1055"/>
                    <a:pt x="63" y="1117"/>
                  </a:cubicBezTo>
                  <a:cubicBezTo>
                    <a:pt x="109" y="1164"/>
                    <a:pt x="163" y="1187"/>
                    <a:pt x="218" y="1187"/>
                  </a:cubicBezTo>
                  <a:cubicBezTo>
                    <a:pt x="272" y="1187"/>
                    <a:pt x="326" y="1164"/>
                    <a:pt x="373" y="1117"/>
                  </a:cubicBezTo>
                  <a:lnTo>
                    <a:pt x="342" y="1117"/>
                  </a:lnTo>
                  <a:cubicBezTo>
                    <a:pt x="823" y="637"/>
                    <a:pt x="1458" y="396"/>
                    <a:pt x="2094" y="396"/>
                  </a:cubicBezTo>
                  <a:cubicBezTo>
                    <a:pt x="2730" y="396"/>
                    <a:pt x="3366" y="637"/>
                    <a:pt x="3847" y="1117"/>
                  </a:cubicBezTo>
                  <a:cubicBezTo>
                    <a:pt x="3878" y="1148"/>
                    <a:pt x="3940" y="1179"/>
                    <a:pt x="4002" y="1179"/>
                  </a:cubicBezTo>
                  <a:cubicBezTo>
                    <a:pt x="4033" y="1179"/>
                    <a:pt x="4095" y="1148"/>
                    <a:pt x="4126" y="1117"/>
                  </a:cubicBezTo>
                  <a:cubicBezTo>
                    <a:pt x="4219" y="1055"/>
                    <a:pt x="4219" y="900"/>
                    <a:pt x="4126" y="838"/>
                  </a:cubicBezTo>
                  <a:cubicBezTo>
                    <a:pt x="3568" y="280"/>
                    <a:pt x="2831" y="1"/>
                    <a:pt x="20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09" name="Google Shape;13209;p24"/>
            <p:cNvSpPr/>
            <p:nvPr/>
          </p:nvSpPr>
          <p:spPr>
            <a:xfrm>
              <a:off x="1680925" y="3066150"/>
              <a:ext cx="351325" cy="342775"/>
            </a:xfrm>
            <a:custGeom>
              <a:avLst/>
              <a:gdLst/>
              <a:ahLst/>
              <a:cxnLst/>
              <a:rect l="l" t="t" r="r" b="b"/>
              <a:pathLst>
                <a:path w="14053" h="13711" extrusionOk="0">
                  <a:moveTo>
                    <a:pt x="6763" y="403"/>
                  </a:moveTo>
                  <a:lnTo>
                    <a:pt x="6763" y="1179"/>
                  </a:lnTo>
                  <a:lnTo>
                    <a:pt x="5212" y="1179"/>
                  </a:lnTo>
                  <a:cubicBezTo>
                    <a:pt x="5150" y="1179"/>
                    <a:pt x="5119" y="1117"/>
                    <a:pt x="5119" y="1086"/>
                  </a:cubicBezTo>
                  <a:lnTo>
                    <a:pt x="5119" y="496"/>
                  </a:lnTo>
                  <a:cubicBezTo>
                    <a:pt x="5119" y="434"/>
                    <a:pt x="5150" y="403"/>
                    <a:pt x="5212" y="403"/>
                  </a:cubicBezTo>
                  <a:close/>
                  <a:moveTo>
                    <a:pt x="6949" y="2637"/>
                  </a:moveTo>
                  <a:lnTo>
                    <a:pt x="10888" y="6669"/>
                  </a:lnTo>
                  <a:lnTo>
                    <a:pt x="10206" y="6669"/>
                  </a:lnTo>
                  <a:lnTo>
                    <a:pt x="7104" y="3505"/>
                  </a:lnTo>
                  <a:cubicBezTo>
                    <a:pt x="7073" y="3474"/>
                    <a:pt x="7011" y="3443"/>
                    <a:pt x="6949" y="3443"/>
                  </a:cubicBezTo>
                  <a:cubicBezTo>
                    <a:pt x="6887" y="3443"/>
                    <a:pt x="6856" y="3474"/>
                    <a:pt x="6794" y="3505"/>
                  </a:cubicBezTo>
                  <a:lnTo>
                    <a:pt x="3816" y="6669"/>
                  </a:lnTo>
                  <a:lnTo>
                    <a:pt x="3134" y="6669"/>
                  </a:lnTo>
                  <a:lnTo>
                    <a:pt x="6949" y="2637"/>
                  </a:lnTo>
                  <a:close/>
                  <a:moveTo>
                    <a:pt x="3692" y="7041"/>
                  </a:moveTo>
                  <a:lnTo>
                    <a:pt x="3692" y="8716"/>
                  </a:lnTo>
                  <a:lnTo>
                    <a:pt x="466" y="8716"/>
                  </a:lnTo>
                  <a:lnTo>
                    <a:pt x="1148" y="7103"/>
                  </a:lnTo>
                  <a:cubicBezTo>
                    <a:pt x="1148" y="7072"/>
                    <a:pt x="1179" y="7041"/>
                    <a:pt x="1210" y="7041"/>
                  </a:cubicBezTo>
                  <a:close/>
                  <a:moveTo>
                    <a:pt x="1521" y="10267"/>
                  </a:moveTo>
                  <a:cubicBezTo>
                    <a:pt x="1614" y="10267"/>
                    <a:pt x="1676" y="10329"/>
                    <a:pt x="1676" y="10392"/>
                  </a:cubicBezTo>
                  <a:lnTo>
                    <a:pt x="1676" y="11694"/>
                  </a:lnTo>
                  <a:cubicBezTo>
                    <a:pt x="1676" y="11756"/>
                    <a:pt x="1614" y="11818"/>
                    <a:pt x="1521" y="11818"/>
                  </a:cubicBezTo>
                  <a:lnTo>
                    <a:pt x="807" y="11818"/>
                  </a:lnTo>
                  <a:lnTo>
                    <a:pt x="807" y="10267"/>
                  </a:lnTo>
                  <a:close/>
                  <a:moveTo>
                    <a:pt x="13215" y="10267"/>
                  </a:moveTo>
                  <a:lnTo>
                    <a:pt x="13215" y="11818"/>
                  </a:lnTo>
                  <a:lnTo>
                    <a:pt x="12501" y="11818"/>
                  </a:lnTo>
                  <a:cubicBezTo>
                    <a:pt x="12408" y="11818"/>
                    <a:pt x="12377" y="11787"/>
                    <a:pt x="12377" y="11694"/>
                  </a:cubicBezTo>
                  <a:lnTo>
                    <a:pt x="12377" y="10392"/>
                  </a:lnTo>
                  <a:cubicBezTo>
                    <a:pt x="12346" y="10329"/>
                    <a:pt x="12408" y="10267"/>
                    <a:pt x="12501" y="10267"/>
                  </a:cubicBezTo>
                  <a:close/>
                  <a:moveTo>
                    <a:pt x="6794" y="9740"/>
                  </a:moveTo>
                  <a:lnTo>
                    <a:pt x="6825" y="13276"/>
                  </a:lnTo>
                  <a:lnTo>
                    <a:pt x="5708" y="13276"/>
                  </a:lnTo>
                  <a:lnTo>
                    <a:pt x="5708" y="9926"/>
                  </a:lnTo>
                  <a:cubicBezTo>
                    <a:pt x="5708" y="9833"/>
                    <a:pt x="5801" y="9740"/>
                    <a:pt x="5894" y="9740"/>
                  </a:cubicBezTo>
                  <a:close/>
                  <a:moveTo>
                    <a:pt x="8097" y="9771"/>
                  </a:moveTo>
                  <a:cubicBezTo>
                    <a:pt x="8190" y="9771"/>
                    <a:pt x="8283" y="9833"/>
                    <a:pt x="8283" y="9926"/>
                  </a:cubicBezTo>
                  <a:lnTo>
                    <a:pt x="8314" y="13276"/>
                  </a:lnTo>
                  <a:lnTo>
                    <a:pt x="7197" y="13276"/>
                  </a:lnTo>
                  <a:lnTo>
                    <a:pt x="7197" y="9771"/>
                  </a:lnTo>
                  <a:close/>
                  <a:moveTo>
                    <a:pt x="6980" y="3940"/>
                  </a:moveTo>
                  <a:lnTo>
                    <a:pt x="9927" y="6948"/>
                  </a:lnTo>
                  <a:lnTo>
                    <a:pt x="9927" y="13276"/>
                  </a:lnTo>
                  <a:lnTo>
                    <a:pt x="8717" y="13276"/>
                  </a:lnTo>
                  <a:lnTo>
                    <a:pt x="8717" y="9926"/>
                  </a:lnTo>
                  <a:cubicBezTo>
                    <a:pt x="8717" y="9616"/>
                    <a:pt x="8438" y="9337"/>
                    <a:pt x="8128" y="9337"/>
                  </a:cubicBezTo>
                  <a:lnTo>
                    <a:pt x="5925" y="9337"/>
                  </a:lnTo>
                  <a:cubicBezTo>
                    <a:pt x="5584" y="9337"/>
                    <a:pt x="5336" y="9616"/>
                    <a:pt x="5336" y="9926"/>
                  </a:cubicBezTo>
                  <a:lnTo>
                    <a:pt x="5336" y="13276"/>
                  </a:lnTo>
                  <a:lnTo>
                    <a:pt x="4095" y="13276"/>
                  </a:lnTo>
                  <a:lnTo>
                    <a:pt x="4095" y="11787"/>
                  </a:lnTo>
                  <a:cubicBezTo>
                    <a:pt x="4095" y="11648"/>
                    <a:pt x="3994" y="11578"/>
                    <a:pt x="3894" y="11578"/>
                  </a:cubicBezTo>
                  <a:cubicBezTo>
                    <a:pt x="3793" y="11578"/>
                    <a:pt x="3692" y="11648"/>
                    <a:pt x="3692" y="11787"/>
                  </a:cubicBezTo>
                  <a:lnTo>
                    <a:pt x="3692" y="13276"/>
                  </a:lnTo>
                  <a:lnTo>
                    <a:pt x="931" y="13276"/>
                  </a:lnTo>
                  <a:cubicBezTo>
                    <a:pt x="869" y="13276"/>
                    <a:pt x="807" y="13214"/>
                    <a:pt x="807" y="13121"/>
                  </a:cubicBezTo>
                  <a:lnTo>
                    <a:pt x="807" y="12253"/>
                  </a:lnTo>
                  <a:lnTo>
                    <a:pt x="1521" y="12253"/>
                  </a:lnTo>
                  <a:cubicBezTo>
                    <a:pt x="1831" y="12253"/>
                    <a:pt x="2048" y="12005"/>
                    <a:pt x="2048" y="11694"/>
                  </a:cubicBezTo>
                  <a:lnTo>
                    <a:pt x="2048" y="10392"/>
                  </a:lnTo>
                  <a:cubicBezTo>
                    <a:pt x="2048" y="10081"/>
                    <a:pt x="1800" y="9864"/>
                    <a:pt x="1521" y="9864"/>
                  </a:cubicBezTo>
                  <a:lnTo>
                    <a:pt x="807" y="9864"/>
                  </a:lnTo>
                  <a:lnTo>
                    <a:pt x="807" y="9120"/>
                  </a:lnTo>
                  <a:lnTo>
                    <a:pt x="3692" y="9120"/>
                  </a:lnTo>
                  <a:lnTo>
                    <a:pt x="3692" y="10950"/>
                  </a:lnTo>
                  <a:cubicBezTo>
                    <a:pt x="3692" y="11074"/>
                    <a:pt x="3793" y="11136"/>
                    <a:pt x="3894" y="11136"/>
                  </a:cubicBezTo>
                  <a:cubicBezTo>
                    <a:pt x="3994" y="11136"/>
                    <a:pt x="4095" y="11074"/>
                    <a:pt x="4095" y="10950"/>
                  </a:cubicBezTo>
                  <a:lnTo>
                    <a:pt x="4095" y="6917"/>
                  </a:lnTo>
                  <a:lnTo>
                    <a:pt x="6980" y="3940"/>
                  </a:lnTo>
                  <a:close/>
                  <a:moveTo>
                    <a:pt x="12812" y="7041"/>
                  </a:moveTo>
                  <a:cubicBezTo>
                    <a:pt x="12843" y="7041"/>
                    <a:pt x="12874" y="7072"/>
                    <a:pt x="12905" y="7103"/>
                  </a:cubicBezTo>
                  <a:lnTo>
                    <a:pt x="13556" y="8716"/>
                  </a:lnTo>
                  <a:lnTo>
                    <a:pt x="12688" y="8716"/>
                  </a:lnTo>
                  <a:cubicBezTo>
                    <a:pt x="12563" y="8716"/>
                    <a:pt x="12470" y="8810"/>
                    <a:pt x="12470" y="8934"/>
                  </a:cubicBezTo>
                  <a:cubicBezTo>
                    <a:pt x="12470" y="9027"/>
                    <a:pt x="12563" y="9120"/>
                    <a:pt x="12688" y="9120"/>
                  </a:cubicBezTo>
                  <a:lnTo>
                    <a:pt x="13215" y="9120"/>
                  </a:lnTo>
                  <a:lnTo>
                    <a:pt x="13215" y="9864"/>
                  </a:lnTo>
                  <a:lnTo>
                    <a:pt x="12501" y="9864"/>
                  </a:lnTo>
                  <a:cubicBezTo>
                    <a:pt x="12191" y="9864"/>
                    <a:pt x="11974" y="10112"/>
                    <a:pt x="11974" y="10392"/>
                  </a:cubicBezTo>
                  <a:lnTo>
                    <a:pt x="11974" y="11694"/>
                  </a:lnTo>
                  <a:cubicBezTo>
                    <a:pt x="11974" y="12005"/>
                    <a:pt x="12191" y="12222"/>
                    <a:pt x="12501" y="12222"/>
                  </a:cubicBezTo>
                  <a:lnTo>
                    <a:pt x="13215" y="12222"/>
                  </a:lnTo>
                  <a:lnTo>
                    <a:pt x="13215" y="13121"/>
                  </a:lnTo>
                  <a:cubicBezTo>
                    <a:pt x="13215" y="13183"/>
                    <a:pt x="13153" y="13245"/>
                    <a:pt x="13091" y="13245"/>
                  </a:cubicBezTo>
                  <a:lnTo>
                    <a:pt x="13091" y="13276"/>
                  </a:lnTo>
                  <a:lnTo>
                    <a:pt x="10330" y="13276"/>
                  </a:lnTo>
                  <a:lnTo>
                    <a:pt x="10330" y="9120"/>
                  </a:lnTo>
                  <a:lnTo>
                    <a:pt x="11850" y="9120"/>
                  </a:lnTo>
                  <a:cubicBezTo>
                    <a:pt x="11974" y="9120"/>
                    <a:pt x="12067" y="9027"/>
                    <a:pt x="12067" y="8934"/>
                  </a:cubicBezTo>
                  <a:cubicBezTo>
                    <a:pt x="12067" y="8810"/>
                    <a:pt x="11974" y="8716"/>
                    <a:pt x="11850" y="8716"/>
                  </a:cubicBezTo>
                  <a:lnTo>
                    <a:pt x="10330" y="8716"/>
                  </a:lnTo>
                  <a:lnTo>
                    <a:pt x="10330" y="7041"/>
                  </a:lnTo>
                  <a:close/>
                  <a:moveTo>
                    <a:pt x="5212" y="0"/>
                  </a:moveTo>
                  <a:cubicBezTo>
                    <a:pt x="4933" y="0"/>
                    <a:pt x="4716" y="217"/>
                    <a:pt x="4716" y="496"/>
                  </a:cubicBezTo>
                  <a:lnTo>
                    <a:pt x="4716" y="1086"/>
                  </a:lnTo>
                  <a:cubicBezTo>
                    <a:pt x="4716" y="1365"/>
                    <a:pt x="4933" y="1582"/>
                    <a:pt x="5212" y="1582"/>
                  </a:cubicBezTo>
                  <a:lnTo>
                    <a:pt x="6763" y="1582"/>
                  </a:lnTo>
                  <a:lnTo>
                    <a:pt x="6763" y="2265"/>
                  </a:lnTo>
                  <a:lnTo>
                    <a:pt x="2544" y="6669"/>
                  </a:lnTo>
                  <a:lnTo>
                    <a:pt x="1210" y="6669"/>
                  </a:lnTo>
                  <a:cubicBezTo>
                    <a:pt x="1188" y="6666"/>
                    <a:pt x="1166" y="6665"/>
                    <a:pt x="1145" y="6665"/>
                  </a:cubicBezTo>
                  <a:cubicBezTo>
                    <a:pt x="957" y="6665"/>
                    <a:pt x="801" y="6784"/>
                    <a:pt x="745" y="6979"/>
                  </a:cubicBezTo>
                  <a:lnTo>
                    <a:pt x="63" y="8654"/>
                  </a:lnTo>
                  <a:cubicBezTo>
                    <a:pt x="1" y="8748"/>
                    <a:pt x="32" y="8903"/>
                    <a:pt x="94" y="8996"/>
                  </a:cubicBezTo>
                  <a:cubicBezTo>
                    <a:pt x="156" y="9089"/>
                    <a:pt x="249" y="9151"/>
                    <a:pt x="373" y="9151"/>
                  </a:cubicBezTo>
                  <a:lnTo>
                    <a:pt x="373" y="13152"/>
                  </a:lnTo>
                  <a:cubicBezTo>
                    <a:pt x="373" y="13462"/>
                    <a:pt x="621" y="13711"/>
                    <a:pt x="931" y="13711"/>
                  </a:cubicBezTo>
                  <a:lnTo>
                    <a:pt x="13091" y="13711"/>
                  </a:lnTo>
                  <a:cubicBezTo>
                    <a:pt x="13370" y="13711"/>
                    <a:pt x="13618" y="13462"/>
                    <a:pt x="13618" y="13152"/>
                  </a:cubicBezTo>
                  <a:lnTo>
                    <a:pt x="13618" y="9120"/>
                  </a:lnTo>
                  <a:cubicBezTo>
                    <a:pt x="13866" y="9120"/>
                    <a:pt x="14052" y="8872"/>
                    <a:pt x="13959" y="8623"/>
                  </a:cubicBezTo>
                  <a:lnTo>
                    <a:pt x="13277" y="6948"/>
                  </a:lnTo>
                  <a:cubicBezTo>
                    <a:pt x="13184" y="6762"/>
                    <a:pt x="12998" y="6638"/>
                    <a:pt x="12812" y="6638"/>
                  </a:cubicBezTo>
                  <a:lnTo>
                    <a:pt x="11447" y="6638"/>
                  </a:lnTo>
                  <a:lnTo>
                    <a:pt x="7166" y="2265"/>
                  </a:lnTo>
                  <a:lnTo>
                    <a:pt x="7166" y="186"/>
                  </a:lnTo>
                  <a:cubicBezTo>
                    <a:pt x="7166" y="93"/>
                    <a:pt x="7073" y="0"/>
                    <a:pt x="69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0" name="Google Shape;13210;p24"/>
            <p:cNvSpPr/>
            <p:nvPr/>
          </p:nvSpPr>
          <p:spPr>
            <a:xfrm>
              <a:off x="1809650" y="3208050"/>
              <a:ext cx="79900" cy="68575"/>
            </a:xfrm>
            <a:custGeom>
              <a:avLst/>
              <a:gdLst/>
              <a:ahLst/>
              <a:cxnLst/>
              <a:rect l="l" t="t" r="r" b="b"/>
              <a:pathLst>
                <a:path w="3196" h="2743" extrusionOk="0">
                  <a:moveTo>
                    <a:pt x="1815" y="435"/>
                  </a:moveTo>
                  <a:cubicBezTo>
                    <a:pt x="2298" y="435"/>
                    <a:pt x="2762" y="802"/>
                    <a:pt x="2762" y="1365"/>
                  </a:cubicBezTo>
                  <a:cubicBezTo>
                    <a:pt x="2762" y="1893"/>
                    <a:pt x="2358" y="2327"/>
                    <a:pt x="1831" y="2327"/>
                  </a:cubicBezTo>
                  <a:cubicBezTo>
                    <a:pt x="962" y="2327"/>
                    <a:pt x="559" y="1334"/>
                    <a:pt x="1149" y="714"/>
                  </a:cubicBezTo>
                  <a:cubicBezTo>
                    <a:pt x="1341" y="521"/>
                    <a:pt x="1580" y="435"/>
                    <a:pt x="1815" y="435"/>
                  </a:cubicBezTo>
                  <a:close/>
                  <a:moveTo>
                    <a:pt x="1831" y="1"/>
                  </a:moveTo>
                  <a:cubicBezTo>
                    <a:pt x="590" y="1"/>
                    <a:pt x="1" y="1490"/>
                    <a:pt x="838" y="2358"/>
                  </a:cubicBezTo>
                  <a:cubicBezTo>
                    <a:pt x="1114" y="2624"/>
                    <a:pt x="1452" y="2743"/>
                    <a:pt x="1785" y="2743"/>
                  </a:cubicBezTo>
                  <a:cubicBezTo>
                    <a:pt x="2502" y="2743"/>
                    <a:pt x="3196" y="2191"/>
                    <a:pt x="3196" y="1365"/>
                  </a:cubicBezTo>
                  <a:cubicBezTo>
                    <a:pt x="3196" y="621"/>
                    <a:pt x="2575" y="1"/>
                    <a:pt x="18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1" name="Google Shape;13211;p24"/>
            <p:cNvSpPr/>
            <p:nvPr/>
          </p:nvSpPr>
          <p:spPr>
            <a:xfrm>
              <a:off x="1849975" y="3225300"/>
              <a:ext cx="15550" cy="26200"/>
            </a:xfrm>
            <a:custGeom>
              <a:avLst/>
              <a:gdLst/>
              <a:ahLst/>
              <a:cxnLst/>
              <a:rect l="l" t="t" r="r" b="b"/>
              <a:pathLst>
                <a:path w="622" h="1048" extrusionOk="0">
                  <a:moveTo>
                    <a:pt x="218" y="1"/>
                  </a:moveTo>
                  <a:cubicBezTo>
                    <a:pt x="109" y="1"/>
                    <a:pt x="1" y="71"/>
                    <a:pt x="1" y="210"/>
                  </a:cubicBezTo>
                  <a:lnTo>
                    <a:pt x="1" y="675"/>
                  </a:lnTo>
                  <a:cubicBezTo>
                    <a:pt x="1" y="737"/>
                    <a:pt x="32" y="769"/>
                    <a:pt x="63" y="831"/>
                  </a:cubicBezTo>
                  <a:lnTo>
                    <a:pt x="249" y="986"/>
                  </a:lnTo>
                  <a:cubicBezTo>
                    <a:pt x="280" y="1017"/>
                    <a:pt x="342" y="1048"/>
                    <a:pt x="373" y="1048"/>
                  </a:cubicBezTo>
                  <a:cubicBezTo>
                    <a:pt x="435" y="1048"/>
                    <a:pt x="497" y="1017"/>
                    <a:pt x="528" y="986"/>
                  </a:cubicBezTo>
                  <a:cubicBezTo>
                    <a:pt x="621" y="924"/>
                    <a:pt x="621" y="769"/>
                    <a:pt x="528" y="706"/>
                  </a:cubicBezTo>
                  <a:lnTo>
                    <a:pt x="435" y="613"/>
                  </a:lnTo>
                  <a:lnTo>
                    <a:pt x="435" y="210"/>
                  </a:lnTo>
                  <a:cubicBezTo>
                    <a:pt x="435" y="71"/>
                    <a:pt x="327" y="1"/>
                    <a:pt x="2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212" name="Google Shape;13212;p24"/>
          <p:cNvGrpSpPr/>
          <p:nvPr/>
        </p:nvGrpSpPr>
        <p:grpSpPr>
          <a:xfrm>
            <a:off x="3990801" y="2320304"/>
            <a:ext cx="355200" cy="231125"/>
            <a:chOff x="3953100" y="3121200"/>
            <a:chExt cx="355200" cy="231125"/>
          </a:xfrm>
        </p:grpSpPr>
        <p:sp>
          <p:nvSpPr>
            <p:cNvPr id="13213" name="Google Shape;13213;p24"/>
            <p:cNvSpPr/>
            <p:nvPr/>
          </p:nvSpPr>
          <p:spPr>
            <a:xfrm>
              <a:off x="3953100" y="3121200"/>
              <a:ext cx="355200" cy="231125"/>
            </a:xfrm>
            <a:custGeom>
              <a:avLst/>
              <a:gdLst/>
              <a:ahLst/>
              <a:cxnLst/>
              <a:rect l="l" t="t" r="r" b="b"/>
              <a:pathLst>
                <a:path w="14208" h="9245" extrusionOk="0">
                  <a:moveTo>
                    <a:pt x="8655" y="4901"/>
                  </a:moveTo>
                  <a:lnTo>
                    <a:pt x="8841" y="5925"/>
                  </a:lnTo>
                  <a:lnTo>
                    <a:pt x="5677" y="5925"/>
                  </a:lnTo>
                  <a:lnTo>
                    <a:pt x="5863" y="4901"/>
                  </a:lnTo>
                  <a:close/>
                  <a:moveTo>
                    <a:pt x="8903" y="6328"/>
                  </a:moveTo>
                  <a:lnTo>
                    <a:pt x="9089" y="7352"/>
                  </a:lnTo>
                  <a:lnTo>
                    <a:pt x="5398" y="7352"/>
                  </a:lnTo>
                  <a:lnTo>
                    <a:pt x="5584" y="6328"/>
                  </a:lnTo>
                  <a:close/>
                  <a:moveTo>
                    <a:pt x="2730" y="0"/>
                  </a:moveTo>
                  <a:cubicBezTo>
                    <a:pt x="1396" y="0"/>
                    <a:pt x="279" y="1117"/>
                    <a:pt x="279" y="2451"/>
                  </a:cubicBezTo>
                  <a:cubicBezTo>
                    <a:pt x="279" y="3785"/>
                    <a:pt x="1396" y="4901"/>
                    <a:pt x="2730" y="4901"/>
                  </a:cubicBezTo>
                  <a:lnTo>
                    <a:pt x="5491" y="4901"/>
                  </a:lnTo>
                  <a:lnTo>
                    <a:pt x="4994" y="7352"/>
                  </a:lnTo>
                  <a:lnTo>
                    <a:pt x="4250" y="7352"/>
                  </a:lnTo>
                  <a:cubicBezTo>
                    <a:pt x="4002" y="7352"/>
                    <a:pt x="3816" y="7538"/>
                    <a:pt x="3816" y="7786"/>
                  </a:cubicBezTo>
                  <a:lnTo>
                    <a:pt x="3816" y="7972"/>
                  </a:lnTo>
                  <a:cubicBezTo>
                    <a:pt x="3816" y="8686"/>
                    <a:pt x="4374" y="9244"/>
                    <a:pt x="5087" y="9244"/>
                  </a:cubicBezTo>
                  <a:lnTo>
                    <a:pt x="6887" y="9244"/>
                  </a:lnTo>
                  <a:cubicBezTo>
                    <a:pt x="7166" y="9244"/>
                    <a:pt x="7166" y="8841"/>
                    <a:pt x="6887" y="8841"/>
                  </a:cubicBezTo>
                  <a:lnTo>
                    <a:pt x="5087" y="8841"/>
                  </a:lnTo>
                  <a:cubicBezTo>
                    <a:pt x="4591" y="8841"/>
                    <a:pt x="4219" y="8469"/>
                    <a:pt x="4219" y="7972"/>
                  </a:cubicBezTo>
                  <a:lnTo>
                    <a:pt x="4219" y="7786"/>
                  </a:lnTo>
                  <a:lnTo>
                    <a:pt x="4250" y="7755"/>
                  </a:lnTo>
                  <a:lnTo>
                    <a:pt x="10268" y="7755"/>
                  </a:lnTo>
                  <a:cubicBezTo>
                    <a:pt x="10268" y="7755"/>
                    <a:pt x="10299" y="7755"/>
                    <a:pt x="10299" y="7786"/>
                  </a:cubicBezTo>
                  <a:lnTo>
                    <a:pt x="10299" y="7972"/>
                  </a:lnTo>
                  <a:cubicBezTo>
                    <a:pt x="10299" y="8469"/>
                    <a:pt x="9895" y="8841"/>
                    <a:pt x="9430" y="8841"/>
                  </a:cubicBezTo>
                  <a:lnTo>
                    <a:pt x="7693" y="8841"/>
                  </a:lnTo>
                  <a:cubicBezTo>
                    <a:pt x="7414" y="8841"/>
                    <a:pt x="7414" y="9244"/>
                    <a:pt x="7693" y="9244"/>
                  </a:cubicBezTo>
                  <a:lnTo>
                    <a:pt x="9430" y="9244"/>
                  </a:lnTo>
                  <a:cubicBezTo>
                    <a:pt x="10144" y="9244"/>
                    <a:pt x="10702" y="8686"/>
                    <a:pt x="10702" y="7972"/>
                  </a:cubicBezTo>
                  <a:lnTo>
                    <a:pt x="10702" y="7786"/>
                  </a:lnTo>
                  <a:cubicBezTo>
                    <a:pt x="10702" y="7538"/>
                    <a:pt x="10516" y="7352"/>
                    <a:pt x="10268" y="7352"/>
                  </a:cubicBezTo>
                  <a:lnTo>
                    <a:pt x="9523" y="7352"/>
                  </a:lnTo>
                  <a:lnTo>
                    <a:pt x="9058" y="4901"/>
                  </a:lnTo>
                  <a:lnTo>
                    <a:pt x="11788" y="4901"/>
                  </a:lnTo>
                  <a:cubicBezTo>
                    <a:pt x="13121" y="4901"/>
                    <a:pt x="14207" y="3785"/>
                    <a:pt x="14207" y="2451"/>
                  </a:cubicBezTo>
                  <a:cubicBezTo>
                    <a:pt x="14207" y="1117"/>
                    <a:pt x="13121" y="0"/>
                    <a:pt x="11788" y="0"/>
                  </a:cubicBezTo>
                  <a:lnTo>
                    <a:pt x="6763" y="0"/>
                  </a:lnTo>
                  <a:cubicBezTo>
                    <a:pt x="6638" y="0"/>
                    <a:pt x="6545" y="94"/>
                    <a:pt x="6545" y="218"/>
                  </a:cubicBezTo>
                  <a:cubicBezTo>
                    <a:pt x="6545" y="342"/>
                    <a:pt x="6638" y="435"/>
                    <a:pt x="6763" y="435"/>
                  </a:cubicBezTo>
                  <a:lnTo>
                    <a:pt x="11788" y="435"/>
                  </a:lnTo>
                  <a:cubicBezTo>
                    <a:pt x="12904" y="435"/>
                    <a:pt x="13835" y="1334"/>
                    <a:pt x="13835" y="2451"/>
                  </a:cubicBezTo>
                  <a:cubicBezTo>
                    <a:pt x="13835" y="3568"/>
                    <a:pt x="12904" y="4467"/>
                    <a:pt x="11788" y="4467"/>
                  </a:cubicBezTo>
                  <a:lnTo>
                    <a:pt x="2699" y="4467"/>
                  </a:lnTo>
                  <a:cubicBezTo>
                    <a:pt x="0" y="4467"/>
                    <a:pt x="0" y="404"/>
                    <a:pt x="2699" y="404"/>
                  </a:cubicBezTo>
                  <a:lnTo>
                    <a:pt x="5956" y="404"/>
                  </a:lnTo>
                  <a:cubicBezTo>
                    <a:pt x="6049" y="404"/>
                    <a:pt x="6142" y="342"/>
                    <a:pt x="6142" y="218"/>
                  </a:cubicBezTo>
                  <a:cubicBezTo>
                    <a:pt x="6142" y="94"/>
                    <a:pt x="6049" y="0"/>
                    <a:pt x="5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4" name="Google Shape;13214;p24"/>
            <p:cNvSpPr/>
            <p:nvPr/>
          </p:nvSpPr>
          <p:spPr>
            <a:xfrm>
              <a:off x="4094225" y="3142825"/>
              <a:ext cx="93100" cy="79200"/>
            </a:xfrm>
            <a:custGeom>
              <a:avLst/>
              <a:gdLst/>
              <a:ahLst/>
              <a:cxnLst/>
              <a:rect l="l" t="t" r="r" b="b"/>
              <a:pathLst>
                <a:path w="3724" h="3168" extrusionOk="0">
                  <a:moveTo>
                    <a:pt x="1583" y="407"/>
                  </a:moveTo>
                  <a:cubicBezTo>
                    <a:pt x="2637" y="407"/>
                    <a:pt x="3134" y="1679"/>
                    <a:pt x="2420" y="2392"/>
                  </a:cubicBezTo>
                  <a:cubicBezTo>
                    <a:pt x="2178" y="2634"/>
                    <a:pt x="1884" y="2742"/>
                    <a:pt x="1597" y="2742"/>
                  </a:cubicBezTo>
                  <a:cubicBezTo>
                    <a:pt x="1001" y="2742"/>
                    <a:pt x="435" y="2277"/>
                    <a:pt x="435" y="1586"/>
                  </a:cubicBezTo>
                  <a:cubicBezTo>
                    <a:pt x="435" y="935"/>
                    <a:pt x="962" y="407"/>
                    <a:pt x="1583" y="407"/>
                  </a:cubicBezTo>
                  <a:close/>
                  <a:moveTo>
                    <a:pt x="1586" y="0"/>
                  </a:moveTo>
                  <a:cubicBezTo>
                    <a:pt x="776" y="0"/>
                    <a:pt x="1" y="624"/>
                    <a:pt x="1" y="1586"/>
                  </a:cubicBezTo>
                  <a:cubicBezTo>
                    <a:pt x="1" y="2455"/>
                    <a:pt x="714" y="3168"/>
                    <a:pt x="1583" y="3168"/>
                  </a:cubicBezTo>
                  <a:cubicBezTo>
                    <a:pt x="3010" y="3168"/>
                    <a:pt x="3723" y="1462"/>
                    <a:pt x="2699" y="469"/>
                  </a:cubicBezTo>
                  <a:cubicBezTo>
                    <a:pt x="2376" y="146"/>
                    <a:pt x="1977" y="0"/>
                    <a:pt x="1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5" name="Google Shape;13215;p24"/>
            <p:cNvSpPr/>
            <p:nvPr/>
          </p:nvSpPr>
          <p:spPr>
            <a:xfrm>
              <a:off x="4115175" y="3163900"/>
              <a:ext cx="44225" cy="37200"/>
            </a:xfrm>
            <a:custGeom>
              <a:avLst/>
              <a:gdLst/>
              <a:ahLst/>
              <a:cxnLst/>
              <a:rect l="l" t="t" r="r" b="b"/>
              <a:pathLst>
                <a:path w="1769" h="1488" extrusionOk="0">
                  <a:moveTo>
                    <a:pt x="745" y="402"/>
                  </a:moveTo>
                  <a:cubicBezTo>
                    <a:pt x="1055" y="402"/>
                    <a:pt x="1210" y="774"/>
                    <a:pt x="993" y="991"/>
                  </a:cubicBezTo>
                  <a:cubicBezTo>
                    <a:pt x="923" y="1061"/>
                    <a:pt x="837" y="1092"/>
                    <a:pt x="753" y="1092"/>
                  </a:cubicBezTo>
                  <a:cubicBezTo>
                    <a:pt x="575" y="1092"/>
                    <a:pt x="404" y="953"/>
                    <a:pt x="404" y="743"/>
                  </a:cubicBezTo>
                  <a:cubicBezTo>
                    <a:pt x="404" y="557"/>
                    <a:pt x="559" y="402"/>
                    <a:pt x="745" y="402"/>
                  </a:cubicBezTo>
                  <a:close/>
                  <a:moveTo>
                    <a:pt x="758" y="0"/>
                  </a:moveTo>
                  <a:cubicBezTo>
                    <a:pt x="373" y="0"/>
                    <a:pt x="0" y="300"/>
                    <a:pt x="0" y="743"/>
                  </a:cubicBezTo>
                  <a:cubicBezTo>
                    <a:pt x="0" y="1146"/>
                    <a:pt x="342" y="1487"/>
                    <a:pt x="745" y="1487"/>
                  </a:cubicBezTo>
                  <a:cubicBezTo>
                    <a:pt x="1427" y="1487"/>
                    <a:pt x="1768" y="681"/>
                    <a:pt x="1272" y="216"/>
                  </a:cubicBezTo>
                  <a:cubicBezTo>
                    <a:pt x="1123" y="67"/>
                    <a:pt x="939" y="0"/>
                    <a:pt x="7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6" name="Google Shape;13216;p24"/>
            <p:cNvSpPr/>
            <p:nvPr/>
          </p:nvSpPr>
          <p:spPr>
            <a:xfrm>
              <a:off x="4011700" y="3178325"/>
              <a:ext cx="41025" cy="9850"/>
            </a:xfrm>
            <a:custGeom>
              <a:avLst/>
              <a:gdLst/>
              <a:ahLst/>
              <a:cxnLst/>
              <a:rect l="l" t="t" r="r" b="b"/>
              <a:pathLst>
                <a:path w="1641" h="394" extrusionOk="0">
                  <a:moveTo>
                    <a:pt x="178" y="0"/>
                  </a:moveTo>
                  <a:cubicBezTo>
                    <a:pt x="0" y="0"/>
                    <a:pt x="0" y="394"/>
                    <a:pt x="178" y="394"/>
                  </a:cubicBezTo>
                  <a:cubicBezTo>
                    <a:pt x="194" y="394"/>
                    <a:pt x="212" y="390"/>
                    <a:pt x="231" y="383"/>
                  </a:cubicBezTo>
                  <a:lnTo>
                    <a:pt x="1410" y="383"/>
                  </a:lnTo>
                  <a:cubicBezTo>
                    <a:pt x="1429" y="390"/>
                    <a:pt x="1447" y="394"/>
                    <a:pt x="1463" y="394"/>
                  </a:cubicBezTo>
                  <a:cubicBezTo>
                    <a:pt x="1640" y="394"/>
                    <a:pt x="1640" y="0"/>
                    <a:pt x="1463" y="0"/>
                  </a:cubicBezTo>
                  <a:cubicBezTo>
                    <a:pt x="1447" y="0"/>
                    <a:pt x="1429" y="4"/>
                    <a:pt x="1410" y="11"/>
                  </a:cubicBezTo>
                  <a:lnTo>
                    <a:pt x="231" y="11"/>
                  </a:lnTo>
                  <a:cubicBezTo>
                    <a:pt x="212" y="4"/>
                    <a:pt x="194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17" name="Google Shape;13217;p24"/>
            <p:cNvSpPr/>
            <p:nvPr/>
          </p:nvSpPr>
          <p:spPr>
            <a:xfrm>
              <a:off x="4217525" y="3178475"/>
              <a:ext cx="39275" cy="10475"/>
            </a:xfrm>
            <a:custGeom>
              <a:avLst/>
              <a:gdLst/>
              <a:ahLst/>
              <a:cxnLst/>
              <a:rect l="l" t="t" r="r" b="b"/>
              <a:pathLst>
                <a:path w="1571" h="419" extrusionOk="0">
                  <a:moveTo>
                    <a:pt x="1372" y="0"/>
                  </a:moveTo>
                  <a:cubicBezTo>
                    <a:pt x="1360" y="0"/>
                    <a:pt x="1348" y="2"/>
                    <a:pt x="1335" y="5"/>
                  </a:cubicBezTo>
                  <a:lnTo>
                    <a:pt x="187" y="5"/>
                  </a:lnTo>
                  <a:cubicBezTo>
                    <a:pt x="1" y="98"/>
                    <a:pt x="1" y="346"/>
                    <a:pt x="187" y="408"/>
                  </a:cubicBezTo>
                  <a:lnTo>
                    <a:pt x="1335" y="408"/>
                  </a:lnTo>
                  <a:cubicBezTo>
                    <a:pt x="1354" y="415"/>
                    <a:pt x="1372" y="419"/>
                    <a:pt x="1388" y="419"/>
                  </a:cubicBezTo>
                  <a:cubicBezTo>
                    <a:pt x="1570" y="419"/>
                    <a:pt x="1565" y="0"/>
                    <a:pt x="13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218" name="Google Shape;13218;p24"/>
          <p:cNvGrpSpPr/>
          <p:nvPr/>
        </p:nvGrpSpPr>
        <p:grpSpPr>
          <a:xfrm>
            <a:off x="5508004" y="1785299"/>
            <a:ext cx="349750" cy="266100"/>
            <a:chOff x="931825" y="2533500"/>
            <a:chExt cx="349750" cy="266100"/>
          </a:xfrm>
        </p:grpSpPr>
        <p:sp>
          <p:nvSpPr>
            <p:cNvPr id="13219" name="Google Shape;13219;p24"/>
            <p:cNvSpPr/>
            <p:nvPr/>
          </p:nvSpPr>
          <p:spPr>
            <a:xfrm>
              <a:off x="1137325" y="2698375"/>
              <a:ext cx="144250" cy="101225"/>
            </a:xfrm>
            <a:custGeom>
              <a:avLst/>
              <a:gdLst/>
              <a:ahLst/>
              <a:cxnLst/>
              <a:rect l="l" t="t" r="r" b="b"/>
              <a:pathLst>
                <a:path w="5770" h="4049" extrusionOk="0">
                  <a:moveTo>
                    <a:pt x="4281" y="2366"/>
                  </a:moveTo>
                  <a:lnTo>
                    <a:pt x="4281" y="3327"/>
                  </a:lnTo>
                  <a:lnTo>
                    <a:pt x="4095" y="3420"/>
                  </a:lnTo>
                  <a:cubicBezTo>
                    <a:pt x="3707" y="3575"/>
                    <a:pt x="3296" y="3653"/>
                    <a:pt x="2885" y="3653"/>
                  </a:cubicBezTo>
                  <a:cubicBezTo>
                    <a:pt x="2474" y="3653"/>
                    <a:pt x="2063" y="3575"/>
                    <a:pt x="1675" y="3420"/>
                  </a:cubicBezTo>
                  <a:lnTo>
                    <a:pt x="1489" y="3327"/>
                  </a:lnTo>
                  <a:lnTo>
                    <a:pt x="1489" y="2366"/>
                  </a:lnTo>
                  <a:lnTo>
                    <a:pt x="2606" y="2893"/>
                  </a:lnTo>
                  <a:cubicBezTo>
                    <a:pt x="2699" y="2924"/>
                    <a:pt x="2792" y="2955"/>
                    <a:pt x="2885" y="2955"/>
                  </a:cubicBezTo>
                  <a:cubicBezTo>
                    <a:pt x="2978" y="2955"/>
                    <a:pt x="3071" y="2924"/>
                    <a:pt x="3164" y="2893"/>
                  </a:cubicBezTo>
                  <a:lnTo>
                    <a:pt x="4281" y="2366"/>
                  </a:lnTo>
                  <a:close/>
                  <a:moveTo>
                    <a:pt x="2854" y="0"/>
                  </a:moveTo>
                  <a:cubicBezTo>
                    <a:pt x="2745" y="0"/>
                    <a:pt x="2637" y="24"/>
                    <a:pt x="2544" y="70"/>
                  </a:cubicBezTo>
                  <a:lnTo>
                    <a:pt x="186" y="1156"/>
                  </a:lnTo>
                  <a:cubicBezTo>
                    <a:pt x="93" y="1218"/>
                    <a:pt x="0" y="1342"/>
                    <a:pt x="0" y="1466"/>
                  </a:cubicBezTo>
                  <a:cubicBezTo>
                    <a:pt x="31" y="1590"/>
                    <a:pt x="93" y="1714"/>
                    <a:pt x="217" y="1776"/>
                  </a:cubicBezTo>
                  <a:lnTo>
                    <a:pt x="1055" y="2148"/>
                  </a:lnTo>
                  <a:lnTo>
                    <a:pt x="1055" y="3389"/>
                  </a:lnTo>
                  <a:cubicBezTo>
                    <a:pt x="1055" y="3513"/>
                    <a:pt x="1117" y="3606"/>
                    <a:pt x="1241" y="3668"/>
                  </a:cubicBezTo>
                  <a:lnTo>
                    <a:pt x="1520" y="3792"/>
                  </a:lnTo>
                  <a:cubicBezTo>
                    <a:pt x="1954" y="3963"/>
                    <a:pt x="2420" y="4048"/>
                    <a:pt x="2885" y="4048"/>
                  </a:cubicBezTo>
                  <a:cubicBezTo>
                    <a:pt x="3350" y="4048"/>
                    <a:pt x="3815" y="3963"/>
                    <a:pt x="4250" y="3792"/>
                  </a:cubicBezTo>
                  <a:lnTo>
                    <a:pt x="4529" y="3668"/>
                  </a:lnTo>
                  <a:cubicBezTo>
                    <a:pt x="4622" y="3606"/>
                    <a:pt x="4715" y="3513"/>
                    <a:pt x="4715" y="3389"/>
                  </a:cubicBezTo>
                  <a:lnTo>
                    <a:pt x="4715" y="2179"/>
                  </a:lnTo>
                  <a:lnTo>
                    <a:pt x="5553" y="1776"/>
                  </a:lnTo>
                  <a:cubicBezTo>
                    <a:pt x="5677" y="1714"/>
                    <a:pt x="5739" y="1590"/>
                    <a:pt x="5739" y="1466"/>
                  </a:cubicBezTo>
                  <a:cubicBezTo>
                    <a:pt x="5770" y="1342"/>
                    <a:pt x="5677" y="1218"/>
                    <a:pt x="5584" y="1156"/>
                  </a:cubicBezTo>
                  <a:lnTo>
                    <a:pt x="5553" y="1156"/>
                  </a:lnTo>
                  <a:lnTo>
                    <a:pt x="4622" y="722"/>
                  </a:lnTo>
                  <a:cubicBezTo>
                    <a:pt x="4593" y="714"/>
                    <a:pt x="4565" y="710"/>
                    <a:pt x="4539" y="710"/>
                  </a:cubicBezTo>
                  <a:cubicBezTo>
                    <a:pt x="4456" y="710"/>
                    <a:pt x="4390" y="751"/>
                    <a:pt x="4343" y="846"/>
                  </a:cubicBezTo>
                  <a:cubicBezTo>
                    <a:pt x="4312" y="939"/>
                    <a:pt x="4343" y="1063"/>
                    <a:pt x="4436" y="1094"/>
                  </a:cubicBezTo>
                  <a:lnTo>
                    <a:pt x="5242" y="1466"/>
                  </a:lnTo>
                  <a:lnTo>
                    <a:pt x="2978" y="2490"/>
                  </a:lnTo>
                  <a:cubicBezTo>
                    <a:pt x="2947" y="2505"/>
                    <a:pt x="2908" y="2513"/>
                    <a:pt x="2869" y="2513"/>
                  </a:cubicBezTo>
                  <a:cubicBezTo>
                    <a:pt x="2831" y="2513"/>
                    <a:pt x="2792" y="2505"/>
                    <a:pt x="2761" y="2490"/>
                  </a:cubicBezTo>
                  <a:lnTo>
                    <a:pt x="496" y="1466"/>
                  </a:lnTo>
                  <a:lnTo>
                    <a:pt x="2730" y="473"/>
                  </a:lnTo>
                  <a:cubicBezTo>
                    <a:pt x="2761" y="442"/>
                    <a:pt x="2807" y="427"/>
                    <a:pt x="2854" y="427"/>
                  </a:cubicBezTo>
                  <a:cubicBezTo>
                    <a:pt x="2900" y="427"/>
                    <a:pt x="2947" y="442"/>
                    <a:pt x="2978" y="473"/>
                  </a:cubicBezTo>
                  <a:lnTo>
                    <a:pt x="3722" y="784"/>
                  </a:lnTo>
                  <a:cubicBezTo>
                    <a:pt x="3755" y="800"/>
                    <a:pt x="3787" y="807"/>
                    <a:pt x="3816" y="807"/>
                  </a:cubicBezTo>
                  <a:cubicBezTo>
                    <a:pt x="4012" y="807"/>
                    <a:pt x="4124" y="492"/>
                    <a:pt x="3909" y="411"/>
                  </a:cubicBezTo>
                  <a:lnTo>
                    <a:pt x="3164" y="70"/>
                  </a:lnTo>
                  <a:cubicBezTo>
                    <a:pt x="3071" y="24"/>
                    <a:pt x="2962" y="0"/>
                    <a:pt x="28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0" name="Google Shape;13220;p24"/>
            <p:cNvSpPr/>
            <p:nvPr/>
          </p:nvSpPr>
          <p:spPr>
            <a:xfrm>
              <a:off x="931825" y="2533500"/>
              <a:ext cx="184575" cy="111625"/>
            </a:xfrm>
            <a:custGeom>
              <a:avLst/>
              <a:gdLst/>
              <a:ahLst/>
              <a:cxnLst/>
              <a:rect l="l" t="t" r="r" b="b"/>
              <a:pathLst>
                <a:path w="7383" h="4465" extrusionOk="0">
                  <a:moveTo>
                    <a:pt x="2918" y="0"/>
                  </a:moveTo>
                  <a:cubicBezTo>
                    <a:pt x="1958" y="0"/>
                    <a:pt x="1012" y="712"/>
                    <a:pt x="993" y="1888"/>
                  </a:cubicBezTo>
                  <a:lnTo>
                    <a:pt x="993" y="2043"/>
                  </a:lnTo>
                  <a:cubicBezTo>
                    <a:pt x="403" y="2167"/>
                    <a:pt x="0" y="2695"/>
                    <a:pt x="0" y="3315"/>
                  </a:cubicBezTo>
                  <a:lnTo>
                    <a:pt x="0" y="3346"/>
                  </a:lnTo>
                  <a:cubicBezTo>
                    <a:pt x="30" y="3978"/>
                    <a:pt x="527" y="4464"/>
                    <a:pt x="1124" y="4464"/>
                  </a:cubicBezTo>
                  <a:cubicBezTo>
                    <a:pt x="1142" y="4464"/>
                    <a:pt x="1160" y="4464"/>
                    <a:pt x="1179" y="4463"/>
                  </a:cubicBezTo>
                  <a:lnTo>
                    <a:pt x="2916" y="4463"/>
                  </a:lnTo>
                  <a:cubicBezTo>
                    <a:pt x="3195" y="4463"/>
                    <a:pt x="3195" y="4060"/>
                    <a:pt x="2916" y="4060"/>
                  </a:cubicBezTo>
                  <a:lnTo>
                    <a:pt x="1179" y="4060"/>
                  </a:lnTo>
                  <a:cubicBezTo>
                    <a:pt x="775" y="4060"/>
                    <a:pt x="434" y="3749"/>
                    <a:pt x="403" y="3346"/>
                  </a:cubicBezTo>
                  <a:lnTo>
                    <a:pt x="403" y="3315"/>
                  </a:lnTo>
                  <a:cubicBezTo>
                    <a:pt x="403" y="2819"/>
                    <a:pt x="775" y="2447"/>
                    <a:pt x="1241" y="2415"/>
                  </a:cubicBezTo>
                  <a:cubicBezTo>
                    <a:pt x="1303" y="2384"/>
                    <a:pt x="1365" y="2353"/>
                    <a:pt x="1396" y="2322"/>
                  </a:cubicBezTo>
                  <a:cubicBezTo>
                    <a:pt x="1427" y="2291"/>
                    <a:pt x="1458" y="2229"/>
                    <a:pt x="1458" y="2167"/>
                  </a:cubicBezTo>
                  <a:cubicBezTo>
                    <a:pt x="1171" y="1058"/>
                    <a:pt x="2052" y="314"/>
                    <a:pt x="2929" y="314"/>
                  </a:cubicBezTo>
                  <a:cubicBezTo>
                    <a:pt x="3475" y="314"/>
                    <a:pt x="4019" y="602"/>
                    <a:pt x="4281" y="1268"/>
                  </a:cubicBezTo>
                  <a:cubicBezTo>
                    <a:pt x="4281" y="1299"/>
                    <a:pt x="4343" y="1361"/>
                    <a:pt x="4374" y="1361"/>
                  </a:cubicBezTo>
                  <a:cubicBezTo>
                    <a:pt x="4405" y="1376"/>
                    <a:pt x="4436" y="1384"/>
                    <a:pt x="4467" y="1384"/>
                  </a:cubicBezTo>
                  <a:cubicBezTo>
                    <a:pt x="4498" y="1384"/>
                    <a:pt x="4529" y="1376"/>
                    <a:pt x="4560" y="1361"/>
                  </a:cubicBezTo>
                  <a:cubicBezTo>
                    <a:pt x="4684" y="1299"/>
                    <a:pt x="4839" y="1268"/>
                    <a:pt x="4994" y="1268"/>
                  </a:cubicBezTo>
                  <a:cubicBezTo>
                    <a:pt x="5490" y="1268"/>
                    <a:pt x="5894" y="1671"/>
                    <a:pt x="5894" y="2167"/>
                  </a:cubicBezTo>
                  <a:lnTo>
                    <a:pt x="5894" y="2198"/>
                  </a:lnTo>
                  <a:cubicBezTo>
                    <a:pt x="5894" y="2260"/>
                    <a:pt x="5894" y="2322"/>
                    <a:pt x="5956" y="2353"/>
                  </a:cubicBezTo>
                  <a:cubicBezTo>
                    <a:pt x="5987" y="2384"/>
                    <a:pt x="6049" y="2415"/>
                    <a:pt x="6080" y="2415"/>
                  </a:cubicBezTo>
                  <a:cubicBezTo>
                    <a:pt x="6576" y="2415"/>
                    <a:pt x="6979" y="2819"/>
                    <a:pt x="6979" y="3315"/>
                  </a:cubicBezTo>
                  <a:lnTo>
                    <a:pt x="6979" y="3346"/>
                  </a:lnTo>
                  <a:cubicBezTo>
                    <a:pt x="6948" y="3749"/>
                    <a:pt x="6607" y="4060"/>
                    <a:pt x="6204" y="4060"/>
                  </a:cubicBezTo>
                  <a:lnTo>
                    <a:pt x="3722" y="4060"/>
                  </a:lnTo>
                  <a:cubicBezTo>
                    <a:pt x="3443" y="4060"/>
                    <a:pt x="3443" y="4463"/>
                    <a:pt x="3722" y="4463"/>
                  </a:cubicBezTo>
                  <a:lnTo>
                    <a:pt x="6204" y="4463"/>
                  </a:lnTo>
                  <a:cubicBezTo>
                    <a:pt x="6222" y="4464"/>
                    <a:pt x="6241" y="4464"/>
                    <a:pt x="6259" y="4464"/>
                  </a:cubicBezTo>
                  <a:cubicBezTo>
                    <a:pt x="6855" y="4464"/>
                    <a:pt x="7353" y="3978"/>
                    <a:pt x="7383" y="3346"/>
                  </a:cubicBezTo>
                  <a:lnTo>
                    <a:pt x="7383" y="3315"/>
                  </a:lnTo>
                  <a:cubicBezTo>
                    <a:pt x="7383" y="2664"/>
                    <a:pt x="6917" y="2105"/>
                    <a:pt x="6266" y="2012"/>
                  </a:cubicBezTo>
                  <a:cubicBezTo>
                    <a:pt x="6204" y="1330"/>
                    <a:pt x="5646" y="834"/>
                    <a:pt x="4963" y="834"/>
                  </a:cubicBezTo>
                  <a:cubicBezTo>
                    <a:pt x="4808" y="834"/>
                    <a:pt x="4653" y="865"/>
                    <a:pt x="4529" y="927"/>
                  </a:cubicBezTo>
                  <a:cubicBezTo>
                    <a:pt x="4143" y="288"/>
                    <a:pt x="3528" y="0"/>
                    <a:pt x="29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1" name="Google Shape;13221;p24"/>
            <p:cNvSpPr/>
            <p:nvPr/>
          </p:nvSpPr>
          <p:spPr>
            <a:xfrm>
              <a:off x="1010125" y="2770575"/>
              <a:ext cx="41900" cy="16600"/>
            </a:xfrm>
            <a:custGeom>
              <a:avLst/>
              <a:gdLst/>
              <a:ahLst/>
              <a:cxnLst/>
              <a:rect l="l" t="t" r="r" b="b"/>
              <a:pathLst>
                <a:path w="1676" h="664" extrusionOk="0">
                  <a:moveTo>
                    <a:pt x="753" y="0"/>
                  </a:moveTo>
                  <a:cubicBezTo>
                    <a:pt x="503" y="0"/>
                    <a:pt x="258" y="120"/>
                    <a:pt x="63" y="315"/>
                  </a:cubicBezTo>
                  <a:cubicBezTo>
                    <a:pt x="1" y="377"/>
                    <a:pt x="1" y="532"/>
                    <a:pt x="63" y="594"/>
                  </a:cubicBezTo>
                  <a:cubicBezTo>
                    <a:pt x="110" y="641"/>
                    <a:pt x="164" y="664"/>
                    <a:pt x="218" y="664"/>
                  </a:cubicBezTo>
                  <a:cubicBezTo>
                    <a:pt x="272" y="664"/>
                    <a:pt x="327" y="641"/>
                    <a:pt x="373" y="594"/>
                  </a:cubicBezTo>
                  <a:cubicBezTo>
                    <a:pt x="497" y="470"/>
                    <a:pt x="652" y="408"/>
                    <a:pt x="838" y="408"/>
                  </a:cubicBezTo>
                  <a:cubicBezTo>
                    <a:pt x="1025" y="408"/>
                    <a:pt x="1180" y="470"/>
                    <a:pt x="1304" y="594"/>
                  </a:cubicBezTo>
                  <a:cubicBezTo>
                    <a:pt x="1366" y="625"/>
                    <a:pt x="1397" y="656"/>
                    <a:pt x="1459" y="656"/>
                  </a:cubicBezTo>
                  <a:cubicBezTo>
                    <a:pt x="1521" y="656"/>
                    <a:pt x="1552" y="625"/>
                    <a:pt x="1614" y="594"/>
                  </a:cubicBezTo>
                  <a:cubicBezTo>
                    <a:pt x="1676" y="532"/>
                    <a:pt x="1676" y="377"/>
                    <a:pt x="1614" y="315"/>
                  </a:cubicBezTo>
                  <a:cubicBezTo>
                    <a:pt x="1419" y="120"/>
                    <a:pt x="1174" y="0"/>
                    <a:pt x="924" y="0"/>
                  </a:cubicBezTo>
                  <a:cubicBezTo>
                    <a:pt x="895" y="0"/>
                    <a:pt x="867" y="2"/>
                    <a:pt x="838" y="5"/>
                  </a:cubicBezTo>
                  <a:cubicBezTo>
                    <a:pt x="810" y="2"/>
                    <a:pt x="781" y="0"/>
                    <a:pt x="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2" name="Google Shape;13222;p24"/>
            <p:cNvSpPr/>
            <p:nvPr/>
          </p:nvSpPr>
          <p:spPr>
            <a:xfrm>
              <a:off x="991750" y="2746650"/>
              <a:ext cx="77350" cy="24050"/>
            </a:xfrm>
            <a:custGeom>
              <a:avLst/>
              <a:gdLst/>
              <a:ahLst/>
              <a:cxnLst/>
              <a:rect l="l" t="t" r="r" b="b"/>
              <a:pathLst>
                <a:path w="3094" h="962" extrusionOk="0">
                  <a:moveTo>
                    <a:pt x="1573" y="0"/>
                  </a:moveTo>
                  <a:cubicBezTo>
                    <a:pt x="1046" y="0"/>
                    <a:pt x="519" y="217"/>
                    <a:pt x="147" y="590"/>
                  </a:cubicBezTo>
                  <a:cubicBezTo>
                    <a:pt x="1" y="735"/>
                    <a:pt x="140" y="957"/>
                    <a:pt x="312" y="957"/>
                  </a:cubicBezTo>
                  <a:cubicBezTo>
                    <a:pt x="360" y="957"/>
                    <a:pt x="410" y="940"/>
                    <a:pt x="457" y="900"/>
                  </a:cubicBezTo>
                  <a:cubicBezTo>
                    <a:pt x="767" y="574"/>
                    <a:pt x="1178" y="411"/>
                    <a:pt x="1589" y="411"/>
                  </a:cubicBezTo>
                  <a:cubicBezTo>
                    <a:pt x="2000" y="411"/>
                    <a:pt x="2411" y="574"/>
                    <a:pt x="2721" y="900"/>
                  </a:cubicBezTo>
                  <a:cubicBezTo>
                    <a:pt x="2752" y="931"/>
                    <a:pt x="2814" y="962"/>
                    <a:pt x="2876" y="962"/>
                  </a:cubicBezTo>
                  <a:cubicBezTo>
                    <a:pt x="2938" y="962"/>
                    <a:pt x="2969" y="931"/>
                    <a:pt x="3031" y="900"/>
                  </a:cubicBezTo>
                  <a:cubicBezTo>
                    <a:pt x="3093" y="807"/>
                    <a:pt x="3093" y="683"/>
                    <a:pt x="3031" y="590"/>
                  </a:cubicBezTo>
                  <a:cubicBezTo>
                    <a:pt x="2628" y="217"/>
                    <a:pt x="2132" y="0"/>
                    <a:pt x="15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3" name="Google Shape;13223;p24"/>
            <p:cNvSpPr/>
            <p:nvPr/>
          </p:nvSpPr>
          <p:spPr>
            <a:xfrm>
              <a:off x="974700" y="2722600"/>
              <a:ext cx="111450" cy="31050"/>
            </a:xfrm>
            <a:custGeom>
              <a:avLst/>
              <a:gdLst/>
              <a:ahLst/>
              <a:cxnLst/>
              <a:rect l="l" t="t" r="r" b="b"/>
              <a:pathLst>
                <a:path w="4458" h="1242" extrusionOk="0">
                  <a:moveTo>
                    <a:pt x="2255" y="1"/>
                  </a:moveTo>
                  <a:cubicBezTo>
                    <a:pt x="1480" y="1"/>
                    <a:pt x="705" y="311"/>
                    <a:pt x="146" y="869"/>
                  </a:cubicBezTo>
                  <a:cubicBezTo>
                    <a:pt x="0" y="1015"/>
                    <a:pt x="140" y="1237"/>
                    <a:pt x="312" y="1237"/>
                  </a:cubicBezTo>
                  <a:cubicBezTo>
                    <a:pt x="359" y="1237"/>
                    <a:pt x="409" y="1220"/>
                    <a:pt x="456" y="1179"/>
                  </a:cubicBezTo>
                  <a:cubicBezTo>
                    <a:pt x="953" y="668"/>
                    <a:pt x="1612" y="412"/>
                    <a:pt x="2271" y="412"/>
                  </a:cubicBezTo>
                  <a:cubicBezTo>
                    <a:pt x="2930" y="412"/>
                    <a:pt x="3589" y="668"/>
                    <a:pt x="4086" y="1179"/>
                  </a:cubicBezTo>
                  <a:cubicBezTo>
                    <a:pt x="4117" y="1210"/>
                    <a:pt x="4179" y="1241"/>
                    <a:pt x="4241" y="1241"/>
                  </a:cubicBezTo>
                  <a:cubicBezTo>
                    <a:pt x="4303" y="1241"/>
                    <a:pt x="4334" y="1210"/>
                    <a:pt x="4396" y="1179"/>
                  </a:cubicBezTo>
                  <a:cubicBezTo>
                    <a:pt x="4458" y="1086"/>
                    <a:pt x="4458" y="962"/>
                    <a:pt x="4396" y="869"/>
                  </a:cubicBezTo>
                  <a:cubicBezTo>
                    <a:pt x="3806" y="311"/>
                    <a:pt x="3062" y="1"/>
                    <a:pt x="22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4" name="Google Shape;13224;p24"/>
            <p:cNvSpPr/>
            <p:nvPr/>
          </p:nvSpPr>
          <p:spPr>
            <a:xfrm>
              <a:off x="1026425" y="2682150"/>
              <a:ext cx="11275" cy="7900"/>
            </a:xfrm>
            <a:custGeom>
              <a:avLst/>
              <a:gdLst/>
              <a:ahLst/>
              <a:cxnLst/>
              <a:rect l="l" t="t" r="r" b="b"/>
              <a:pathLst>
                <a:path w="451" h="316" extrusionOk="0">
                  <a:moveTo>
                    <a:pt x="66" y="1"/>
                  </a:moveTo>
                  <a:cubicBezTo>
                    <a:pt x="28" y="1"/>
                    <a:pt x="0" y="28"/>
                    <a:pt x="0" y="99"/>
                  </a:cubicBezTo>
                  <a:cubicBezTo>
                    <a:pt x="0" y="223"/>
                    <a:pt x="93" y="316"/>
                    <a:pt x="186" y="316"/>
                  </a:cubicBezTo>
                  <a:cubicBezTo>
                    <a:pt x="450" y="316"/>
                    <a:pt x="195" y="1"/>
                    <a:pt x="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5" name="Google Shape;13225;p24"/>
            <p:cNvSpPr/>
            <p:nvPr/>
          </p:nvSpPr>
          <p:spPr>
            <a:xfrm>
              <a:off x="1026425" y="2664000"/>
              <a:ext cx="11200" cy="8225"/>
            </a:xfrm>
            <a:custGeom>
              <a:avLst/>
              <a:gdLst/>
              <a:ahLst/>
              <a:cxnLst/>
              <a:rect l="l" t="t" r="r" b="b"/>
              <a:pathLst>
                <a:path w="448" h="329" extrusionOk="0">
                  <a:moveTo>
                    <a:pt x="69" y="1"/>
                  </a:moveTo>
                  <a:cubicBezTo>
                    <a:pt x="29" y="1"/>
                    <a:pt x="0" y="31"/>
                    <a:pt x="0" y="111"/>
                  </a:cubicBezTo>
                  <a:cubicBezTo>
                    <a:pt x="0" y="235"/>
                    <a:pt x="93" y="328"/>
                    <a:pt x="186" y="328"/>
                  </a:cubicBezTo>
                  <a:cubicBezTo>
                    <a:pt x="448" y="328"/>
                    <a:pt x="200" y="1"/>
                    <a:pt x="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6" name="Google Shape;13226;p24"/>
            <p:cNvSpPr/>
            <p:nvPr/>
          </p:nvSpPr>
          <p:spPr>
            <a:xfrm>
              <a:off x="1026425" y="2700450"/>
              <a:ext cx="11200" cy="8225"/>
            </a:xfrm>
            <a:custGeom>
              <a:avLst/>
              <a:gdLst/>
              <a:ahLst/>
              <a:cxnLst/>
              <a:rect l="l" t="t" r="r" b="b"/>
              <a:pathLst>
                <a:path w="448" h="329" extrusionOk="0">
                  <a:moveTo>
                    <a:pt x="69" y="1"/>
                  </a:moveTo>
                  <a:cubicBezTo>
                    <a:pt x="29" y="1"/>
                    <a:pt x="0" y="31"/>
                    <a:pt x="0" y="111"/>
                  </a:cubicBezTo>
                  <a:cubicBezTo>
                    <a:pt x="0" y="235"/>
                    <a:pt x="93" y="328"/>
                    <a:pt x="186" y="328"/>
                  </a:cubicBezTo>
                  <a:cubicBezTo>
                    <a:pt x="448" y="328"/>
                    <a:pt x="200" y="1"/>
                    <a:pt x="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7" name="Google Shape;13227;p24"/>
            <p:cNvSpPr/>
            <p:nvPr/>
          </p:nvSpPr>
          <p:spPr>
            <a:xfrm>
              <a:off x="1107850" y="2766650"/>
              <a:ext cx="10100" cy="10250"/>
            </a:xfrm>
            <a:custGeom>
              <a:avLst/>
              <a:gdLst/>
              <a:ahLst/>
              <a:cxnLst/>
              <a:rect l="l" t="t" r="r" b="b"/>
              <a:pathLst>
                <a:path w="404" h="410" extrusionOk="0">
                  <a:moveTo>
                    <a:pt x="150" y="1"/>
                  </a:moveTo>
                  <a:cubicBezTo>
                    <a:pt x="71" y="1"/>
                    <a:pt x="0" y="85"/>
                    <a:pt x="0" y="193"/>
                  </a:cubicBezTo>
                  <a:cubicBezTo>
                    <a:pt x="0" y="317"/>
                    <a:pt x="93" y="410"/>
                    <a:pt x="187" y="410"/>
                  </a:cubicBezTo>
                  <a:cubicBezTo>
                    <a:pt x="311" y="410"/>
                    <a:pt x="404" y="317"/>
                    <a:pt x="404" y="193"/>
                  </a:cubicBezTo>
                  <a:cubicBezTo>
                    <a:pt x="404" y="69"/>
                    <a:pt x="311" y="7"/>
                    <a:pt x="187" y="7"/>
                  </a:cubicBezTo>
                  <a:cubicBezTo>
                    <a:pt x="174" y="3"/>
                    <a:pt x="162" y="1"/>
                    <a:pt x="1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8" name="Google Shape;13228;p24"/>
            <p:cNvSpPr/>
            <p:nvPr/>
          </p:nvSpPr>
          <p:spPr>
            <a:xfrm>
              <a:off x="1125300" y="2766650"/>
              <a:ext cx="11650" cy="9475"/>
            </a:xfrm>
            <a:custGeom>
              <a:avLst/>
              <a:gdLst/>
              <a:ahLst/>
              <a:cxnLst/>
              <a:rect l="l" t="t" r="r" b="b"/>
              <a:pathLst>
                <a:path w="466" h="379" extrusionOk="0">
                  <a:moveTo>
                    <a:pt x="196" y="1"/>
                  </a:moveTo>
                  <a:cubicBezTo>
                    <a:pt x="117" y="1"/>
                    <a:pt x="47" y="85"/>
                    <a:pt x="47" y="193"/>
                  </a:cubicBezTo>
                  <a:cubicBezTo>
                    <a:pt x="0" y="317"/>
                    <a:pt x="117" y="379"/>
                    <a:pt x="233" y="379"/>
                  </a:cubicBezTo>
                  <a:cubicBezTo>
                    <a:pt x="349" y="379"/>
                    <a:pt x="466" y="317"/>
                    <a:pt x="419" y="193"/>
                  </a:cubicBezTo>
                  <a:cubicBezTo>
                    <a:pt x="419" y="69"/>
                    <a:pt x="326" y="7"/>
                    <a:pt x="233" y="7"/>
                  </a:cubicBezTo>
                  <a:cubicBezTo>
                    <a:pt x="221" y="3"/>
                    <a:pt x="208" y="1"/>
                    <a:pt x="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29" name="Google Shape;13229;p24"/>
            <p:cNvSpPr/>
            <p:nvPr/>
          </p:nvSpPr>
          <p:spPr>
            <a:xfrm>
              <a:off x="1089225" y="2766650"/>
              <a:ext cx="10125" cy="10250"/>
            </a:xfrm>
            <a:custGeom>
              <a:avLst/>
              <a:gdLst/>
              <a:ahLst/>
              <a:cxnLst/>
              <a:rect l="l" t="t" r="r" b="b"/>
              <a:pathLst>
                <a:path w="405" h="410" extrusionOk="0">
                  <a:moveTo>
                    <a:pt x="171" y="1"/>
                  </a:moveTo>
                  <a:cubicBezTo>
                    <a:pt x="71" y="1"/>
                    <a:pt x="1" y="85"/>
                    <a:pt x="1" y="193"/>
                  </a:cubicBezTo>
                  <a:cubicBezTo>
                    <a:pt x="1" y="317"/>
                    <a:pt x="94" y="410"/>
                    <a:pt x="218" y="410"/>
                  </a:cubicBezTo>
                  <a:cubicBezTo>
                    <a:pt x="311" y="410"/>
                    <a:pt x="404" y="317"/>
                    <a:pt x="404" y="193"/>
                  </a:cubicBezTo>
                  <a:cubicBezTo>
                    <a:pt x="404" y="69"/>
                    <a:pt x="311" y="7"/>
                    <a:pt x="218" y="7"/>
                  </a:cubicBezTo>
                  <a:cubicBezTo>
                    <a:pt x="202" y="3"/>
                    <a:pt x="186" y="1"/>
                    <a:pt x="1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230" name="Google Shape;13230;p24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B Nazanin" panose="00000700000000000000" pitchFamily="2" charset="-78"/>
                <a:sym typeface="Arial"/>
              </a:rPr>
              <a:t>آموزش آنلاین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31" name="Google Shape;13231;p24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7048500" cy="48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خدمات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275606"/>
            <a:ext cx="9144000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652611" y="1707654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634752" y="2715766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16893" y="3723878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300683" y="1530872"/>
            <a:ext cx="2664296" cy="929628"/>
            <a:chOff x="803640" y="3362835"/>
            <a:chExt cx="2059657" cy="929628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00683" y="2538984"/>
            <a:ext cx="2664296" cy="929628"/>
            <a:chOff x="803640" y="3362835"/>
            <a:chExt cx="2059657" cy="929628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00683" y="3547096"/>
            <a:ext cx="2664296" cy="929628"/>
            <a:chOff x="803640" y="3362835"/>
            <a:chExt cx="2059657" cy="929628"/>
          </a:xfrm>
        </p:grpSpPr>
        <p:sp>
          <p:nvSpPr>
            <p:cNvPr id="18" name="TextBox 17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5248647" y="1716037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230788" y="2724149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212929" y="3732261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896719" y="1539255"/>
            <a:ext cx="2664296" cy="929628"/>
            <a:chOff x="803640" y="3362835"/>
            <a:chExt cx="2059657" cy="929628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96719" y="2547367"/>
            <a:ext cx="2664296" cy="929628"/>
            <a:chOff x="803640" y="3362835"/>
            <a:chExt cx="2059657" cy="929628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896719" y="3555479"/>
            <a:ext cx="2664296" cy="929628"/>
            <a:chOff x="803640" y="3362835"/>
            <a:chExt cx="2059657" cy="929628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64613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4554000" y="1653798"/>
            <a:ext cx="36000" cy="27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9207" y="1773236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3489" y="2772965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02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3489" y="3781077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03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17690" y="1779662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04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81972" y="2779391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05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81972" y="3787503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06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طرح تیم ما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51520" y="3350185"/>
            <a:ext cx="1656184" cy="1366330"/>
            <a:chOff x="251520" y="3350185"/>
            <a:chExt cx="1656184" cy="1366330"/>
          </a:xfrm>
        </p:grpSpPr>
        <p:grpSp>
          <p:nvGrpSpPr>
            <p:cNvPr id="12" name="Group 11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13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نام اینجا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2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برنامه نویس</a:t>
                </a:r>
                <a:endParaRPr lang="en-US" sz="12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579609" y="3350185"/>
            <a:ext cx="1656184" cy="1366330"/>
            <a:chOff x="251520" y="3350185"/>
            <a:chExt cx="1656184" cy="1366330"/>
          </a:xfrm>
        </p:grpSpPr>
        <p:grpSp>
          <p:nvGrpSpPr>
            <p:cNvPr id="18" name="Group 1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نام اینجا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2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برنامه نویس</a:t>
                </a:r>
                <a:endParaRPr lang="en-US" sz="12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907698" y="3350185"/>
            <a:ext cx="1656184" cy="1366330"/>
            <a:chOff x="251520" y="3350185"/>
            <a:chExt cx="1656184" cy="1366330"/>
          </a:xfrm>
        </p:grpSpPr>
        <p:grpSp>
          <p:nvGrpSpPr>
            <p:cNvPr id="23" name="Group 22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5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نام اینجا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2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برنامه نویس</a:t>
                </a:r>
                <a:endParaRPr lang="en-US" sz="12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35788" y="3350185"/>
            <a:ext cx="1656184" cy="1366330"/>
            <a:chOff x="251520" y="3350185"/>
            <a:chExt cx="1656184" cy="1366330"/>
          </a:xfrm>
        </p:grpSpPr>
        <p:grpSp>
          <p:nvGrpSpPr>
            <p:cNvPr id="28" name="Group 2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3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نام اینجا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sz="12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برنامه نویس</a:t>
                </a:r>
                <a:endParaRPr lang="en-US" sz="12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1C153C51-869D-4B56-A0F6-8DF088F4003A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29FD51A2-334B-40FC-803A-39FE4F524BBC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3" name="그림 개체 틀 32">
            <a:extLst>
              <a:ext uri="{FF2B5EF4-FFF2-40B4-BE49-F238E27FC236}">
                <a16:creationId xmlns:a16="http://schemas.microsoft.com/office/drawing/2014/main" id="{43A8F909-FEB5-444D-A52E-B6704F463417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5" name="그림 개체 틀 34">
            <a:extLst>
              <a:ext uri="{FF2B5EF4-FFF2-40B4-BE49-F238E27FC236}">
                <a16:creationId xmlns:a16="http://schemas.microsoft.com/office/drawing/2014/main" id="{E8352AB9-680C-47B5-8F98-4E774E9FD608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0310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جدول زمانی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2696881"/>
            <a:ext cx="92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2015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9055" y="2696881"/>
            <a:ext cx="92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2016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0526" y="2696881"/>
            <a:ext cx="92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2017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51997" y="2696881"/>
            <a:ext cx="92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2018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3471" y="2696881"/>
            <a:ext cx="92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3792" y="2891713"/>
            <a:ext cx="7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5263" y="2891713"/>
            <a:ext cx="7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96734" y="2891713"/>
            <a:ext cx="7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38205" y="2891713"/>
            <a:ext cx="7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21670" y="3195125"/>
            <a:ext cx="1734772" cy="1248833"/>
            <a:chOff x="421670" y="2818111"/>
            <a:chExt cx="1734772" cy="1248833"/>
          </a:xfrm>
        </p:grpSpPr>
        <p:sp>
          <p:nvSpPr>
            <p:cNvPr id="15" name="TextBox 14"/>
            <p:cNvSpPr txBox="1"/>
            <p:nvPr/>
          </p:nvSpPr>
          <p:spPr>
            <a:xfrm>
              <a:off x="421670" y="2818111"/>
              <a:ext cx="17347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21670" y="3886944"/>
              <a:ext cx="1734772" cy="1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63141" y="1429033"/>
            <a:ext cx="1734772" cy="1070482"/>
            <a:chOff x="2063141" y="1065139"/>
            <a:chExt cx="1734772" cy="1070482"/>
          </a:xfrm>
        </p:grpSpPr>
        <p:sp>
          <p:nvSpPr>
            <p:cNvPr id="16" name="TextBox 15"/>
            <p:cNvSpPr txBox="1"/>
            <p:nvPr/>
          </p:nvSpPr>
          <p:spPr>
            <a:xfrm>
              <a:off x="2063141" y="1304624"/>
              <a:ext cx="17347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63141" y="1065139"/>
              <a:ext cx="1734772" cy="1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636354" y="3195125"/>
            <a:ext cx="1734772" cy="1248833"/>
            <a:chOff x="421670" y="2818111"/>
            <a:chExt cx="1734772" cy="1248833"/>
          </a:xfrm>
        </p:grpSpPr>
        <p:sp>
          <p:nvSpPr>
            <p:cNvPr id="21" name="TextBox 20"/>
            <p:cNvSpPr txBox="1"/>
            <p:nvPr/>
          </p:nvSpPr>
          <p:spPr>
            <a:xfrm>
              <a:off x="421670" y="2818111"/>
              <a:ext cx="17347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21670" y="3886944"/>
              <a:ext cx="1734772" cy="1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987557" y="3195125"/>
            <a:ext cx="1734772" cy="1248833"/>
            <a:chOff x="421670" y="2818111"/>
            <a:chExt cx="1734772" cy="1248833"/>
          </a:xfrm>
        </p:grpSpPr>
        <p:sp>
          <p:nvSpPr>
            <p:cNvPr id="24" name="TextBox 23"/>
            <p:cNvSpPr txBox="1"/>
            <p:nvPr/>
          </p:nvSpPr>
          <p:spPr>
            <a:xfrm>
              <a:off x="421670" y="2818111"/>
              <a:ext cx="17347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1670" y="3886944"/>
              <a:ext cx="1734772" cy="18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71126" y="1429033"/>
            <a:ext cx="1734772" cy="1070482"/>
            <a:chOff x="2063141" y="1065139"/>
            <a:chExt cx="1734772" cy="1070482"/>
          </a:xfrm>
        </p:grpSpPr>
        <p:sp>
          <p:nvSpPr>
            <p:cNvPr id="28" name="TextBox 27"/>
            <p:cNvSpPr txBox="1"/>
            <p:nvPr/>
          </p:nvSpPr>
          <p:spPr>
            <a:xfrm>
              <a:off x="2063141" y="1304624"/>
              <a:ext cx="17347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063141" y="1065139"/>
              <a:ext cx="1734772" cy="1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3667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872859" y="200038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72859" y="273867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72859" y="347696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058860" y="987781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683568" y="201382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3568" y="275211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83568" y="349040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81675" y="2026498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81675" y="2743103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81675" y="3523624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1680" y="2045722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1680" y="2762327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1680" y="3542848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11228" y="2393629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11228" y="3150268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11228" y="3906907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6278" y="2407529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6278" y="3164168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278" y="3920807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227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apezoid 18"/>
          <p:cNvSpPr/>
          <p:nvPr/>
        </p:nvSpPr>
        <p:spPr>
          <a:xfrm rot="5400000">
            <a:off x="3551985" y="2172250"/>
            <a:ext cx="2736052" cy="1518828"/>
          </a:xfrm>
          <a:prstGeom prst="trapezoid">
            <a:avLst>
              <a:gd name="adj" fmla="val 72234"/>
            </a:avLst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 rtl="1"/>
            <a:r>
              <a:rPr lang="fa-IR" altLang="ko-KR" dirty="0"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51681" y="1399883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03648" y="1399883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55615" y="1399883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907582" y="1399883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659549" y="1399883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245101" y="2317823"/>
            <a:ext cx="1224136" cy="12241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588224" y="2419626"/>
            <a:ext cx="2304256" cy="863358"/>
            <a:chOff x="803640" y="3362835"/>
            <a:chExt cx="2059657" cy="863358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3411746">
            <a:off x="5587356" y="2382006"/>
            <a:ext cx="480665" cy="1023698"/>
            <a:chOff x="6777274" y="1831284"/>
            <a:chExt cx="552841" cy="1177414"/>
          </a:xfrm>
        </p:grpSpPr>
        <p:grpSp>
          <p:nvGrpSpPr>
            <p:cNvPr id="15" name="Group 14"/>
            <p:cNvGrpSpPr/>
            <p:nvPr/>
          </p:nvGrpSpPr>
          <p:grpSpPr>
            <a:xfrm>
              <a:off x="6939980" y="1831284"/>
              <a:ext cx="385719" cy="718117"/>
              <a:chOff x="6783521" y="1654812"/>
              <a:chExt cx="726841" cy="1353205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783521" y="1886618"/>
                <a:ext cx="726841" cy="1121399"/>
              </a:xfrm>
              <a:custGeom>
                <a:avLst/>
                <a:gdLst/>
                <a:ahLst/>
                <a:cxnLst/>
                <a:rect l="l" t="t" r="r" b="b"/>
                <a:pathLst>
                  <a:path w="726841" h="1121399">
                    <a:moveTo>
                      <a:pt x="236325" y="1049494"/>
                    </a:moveTo>
                    <a:lnTo>
                      <a:pt x="495287" y="1049494"/>
                    </a:lnTo>
                    <a:cubicBezTo>
                      <a:pt x="491080" y="1064561"/>
                      <a:pt x="487966" y="1079199"/>
                      <a:pt x="485273" y="1093187"/>
                    </a:cubicBezTo>
                    <a:lnTo>
                      <a:pt x="245258" y="1092728"/>
                    </a:lnTo>
                    <a:close/>
                    <a:moveTo>
                      <a:pt x="363421" y="203844"/>
                    </a:moveTo>
                    <a:cubicBezTo>
                      <a:pt x="401307" y="203844"/>
                      <a:pt x="432020" y="234557"/>
                      <a:pt x="432020" y="272443"/>
                    </a:cubicBezTo>
                    <a:cubicBezTo>
                      <a:pt x="432020" y="310329"/>
                      <a:pt x="401307" y="341042"/>
                      <a:pt x="363421" y="341042"/>
                    </a:cubicBezTo>
                    <a:cubicBezTo>
                      <a:pt x="325534" y="341042"/>
                      <a:pt x="294821" y="310329"/>
                      <a:pt x="294821" y="272443"/>
                    </a:cubicBezTo>
                    <a:cubicBezTo>
                      <a:pt x="294821" y="234557"/>
                      <a:pt x="325534" y="203844"/>
                      <a:pt x="363421" y="203844"/>
                    </a:cubicBezTo>
                    <a:close/>
                    <a:moveTo>
                      <a:pt x="363421" y="135244"/>
                    </a:moveTo>
                    <a:cubicBezTo>
                      <a:pt x="287648" y="135244"/>
                      <a:pt x="226222" y="196671"/>
                      <a:pt x="226222" y="272443"/>
                    </a:cubicBezTo>
                    <a:cubicBezTo>
                      <a:pt x="226222" y="348216"/>
                      <a:pt x="287648" y="409642"/>
                      <a:pt x="363421" y="409642"/>
                    </a:cubicBezTo>
                    <a:cubicBezTo>
                      <a:pt x="439193" y="409642"/>
                      <a:pt x="500619" y="348216"/>
                      <a:pt x="500619" y="272443"/>
                    </a:cubicBezTo>
                    <a:cubicBezTo>
                      <a:pt x="500619" y="196671"/>
                      <a:pt x="439193" y="135244"/>
                      <a:pt x="363421" y="135244"/>
                    </a:cubicBezTo>
                    <a:close/>
                    <a:moveTo>
                      <a:pt x="196200" y="0"/>
                    </a:moveTo>
                    <a:cubicBezTo>
                      <a:pt x="300307" y="58658"/>
                      <a:pt x="427219" y="59450"/>
                      <a:pt x="531959" y="2129"/>
                    </a:cubicBezTo>
                    <a:cubicBezTo>
                      <a:pt x="645195" y="251105"/>
                      <a:pt x="615578" y="521951"/>
                      <a:pt x="565642" y="749813"/>
                    </a:cubicBezTo>
                    <a:lnTo>
                      <a:pt x="726841" y="904479"/>
                    </a:lnTo>
                    <a:lnTo>
                      <a:pt x="700460" y="1113326"/>
                    </a:lnTo>
                    <a:lnTo>
                      <a:pt x="510728" y="982128"/>
                    </a:lnTo>
                    <a:lnTo>
                      <a:pt x="503274" y="1014651"/>
                    </a:lnTo>
                    <a:lnTo>
                      <a:pt x="228241" y="1014651"/>
                    </a:lnTo>
                    <a:cubicBezTo>
                      <a:pt x="226194" y="1005458"/>
                      <a:pt x="223902" y="996068"/>
                      <a:pt x="221524" y="986461"/>
                    </a:cubicBezTo>
                    <a:lnTo>
                      <a:pt x="26381" y="1121399"/>
                    </a:lnTo>
                    <a:lnTo>
                      <a:pt x="0" y="912552"/>
                    </a:lnTo>
                    <a:lnTo>
                      <a:pt x="162681" y="756465"/>
                    </a:lnTo>
                    <a:lnTo>
                      <a:pt x="163137" y="757906"/>
                    </a:lnTo>
                    <a:lnTo>
                      <a:pt x="165881" y="748957"/>
                    </a:lnTo>
                    <a:cubicBezTo>
                      <a:pt x="117348" y="521774"/>
                      <a:pt x="87568" y="246912"/>
                      <a:pt x="1962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997804" y="1654812"/>
                <a:ext cx="298274" cy="244742"/>
              </a:xfrm>
              <a:custGeom>
                <a:avLst/>
                <a:gdLst/>
                <a:ahLst/>
                <a:cxnLst/>
                <a:rect l="l" t="t" r="r" b="b"/>
                <a:pathLst>
                  <a:path w="298274" h="244742">
                    <a:moveTo>
                      <a:pt x="147328" y="0"/>
                    </a:moveTo>
                    <a:cubicBezTo>
                      <a:pt x="212319" y="65590"/>
                      <a:pt x="261867" y="134854"/>
                      <a:pt x="298274" y="206570"/>
                    </a:cubicBezTo>
                    <a:cubicBezTo>
                      <a:pt x="205418" y="258299"/>
                      <a:pt x="92251" y="257374"/>
                      <a:pt x="0" y="204273"/>
                    </a:cubicBezTo>
                    <a:cubicBezTo>
                      <a:pt x="35363" y="132633"/>
                      <a:pt x="83678" y="64016"/>
                      <a:pt x="1473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" name="Freeform 15"/>
            <p:cNvSpPr/>
            <p:nvPr/>
          </p:nvSpPr>
          <p:spPr>
            <a:xfrm>
              <a:off x="6777274" y="2572267"/>
              <a:ext cx="552841" cy="436431"/>
            </a:xfrm>
            <a:custGeom>
              <a:avLst/>
              <a:gdLst/>
              <a:ahLst/>
              <a:cxnLst/>
              <a:rect l="l" t="t" r="r" b="b"/>
              <a:pathLst>
                <a:path w="935319" h="738371">
                  <a:moveTo>
                    <a:pt x="570246" y="5904"/>
                  </a:moveTo>
                  <a:cubicBezTo>
                    <a:pt x="462283" y="64891"/>
                    <a:pt x="426421" y="317189"/>
                    <a:pt x="649701" y="474399"/>
                  </a:cubicBezTo>
                  <a:cubicBezTo>
                    <a:pt x="593836" y="327977"/>
                    <a:pt x="630970" y="255746"/>
                    <a:pt x="667057" y="182470"/>
                  </a:cubicBezTo>
                  <a:cubicBezTo>
                    <a:pt x="667659" y="219721"/>
                    <a:pt x="629598" y="299814"/>
                    <a:pt x="723199" y="346469"/>
                  </a:cubicBezTo>
                  <a:cubicBezTo>
                    <a:pt x="679394" y="206128"/>
                    <a:pt x="864427" y="161920"/>
                    <a:pt x="670152" y="6949"/>
                  </a:cubicBezTo>
                  <a:cubicBezTo>
                    <a:pt x="951156" y="47548"/>
                    <a:pt x="868526" y="190548"/>
                    <a:pt x="935319" y="334595"/>
                  </a:cubicBezTo>
                  <a:cubicBezTo>
                    <a:pt x="886447" y="343095"/>
                    <a:pt x="815632" y="212619"/>
                    <a:pt x="831546" y="274410"/>
                  </a:cubicBezTo>
                  <a:cubicBezTo>
                    <a:pt x="915063" y="518579"/>
                    <a:pt x="665249" y="525551"/>
                    <a:pt x="744586" y="738371"/>
                  </a:cubicBezTo>
                  <a:cubicBezTo>
                    <a:pt x="498005" y="724435"/>
                    <a:pt x="570128" y="495242"/>
                    <a:pt x="454164" y="439509"/>
                  </a:cubicBezTo>
                  <a:cubicBezTo>
                    <a:pt x="422689" y="433882"/>
                    <a:pt x="384944" y="459601"/>
                    <a:pt x="454829" y="574141"/>
                  </a:cubicBezTo>
                  <a:cubicBezTo>
                    <a:pt x="47812" y="270832"/>
                    <a:pt x="333584" y="22904"/>
                    <a:pt x="570246" y="5904"/>
                  </a:cubicBezTo>
                  <a:close/>
                  <a:moveTo>
                    <a:pt x="0" y="0"/>
                  </a:moveTo>
                  <a:lnTo>
                    <a:pt x="9284" y="0"/>
                  </a:lnTo>
                  <a:lnTo>
                    <a:pt x="746" y="59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690633" y="1445644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442600" y="1445644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194567" y="1445644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946534" y="1445644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698501" y="1445644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962" y="1475862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10126" y="1474107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61290" y="1472352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2454" y="1470597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63618" y="1468842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05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-264216" y="3011307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487751" y="3011308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1239718" y="3011309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1991685" y="3011310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rot="16200000">
            <a:off x="2743652" y="3011311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5539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2AE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4207</Words>
  <Application>Microsoft Office PowerPoint</Application>
  <PresentationFormat>On-screen Show (16:9)</PresentationFormat>
  <Paragraphs>420</Paragraphs>
  <Slides>47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Amatic SC</vt:lpstr>
      <vt:lpstr>Arial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2023-10-30T12:00:03Z</dcterms:created>
  <dcterms:modified xsi:type="dcterms:W3CDTF">2023-11-08T13:19:36Z</dcterms:modified>
</cp:coreProperties>
</file>