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81" r:id="rId1"/>
  </p:sldMasterIdLst>
  <p:notesMasterIdLst>
    <p:notesMasterId r:id="rId5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68" r:id="rId39"/>
    <p:sldId id="370" r:id="rId40"/>
    <p:sldId id="369" r:id="rId41"/>
    <p:sldId id="371" r:id="rId42"/>
    <p:sldId id="372" r:id="rId43"/>
    <p:sldId id="373" r:id="rId44"/>
    <p:sldId id="294" r:id="rId45"/>
    <p:sldId id="295" r:id="rId46"/>
    <p:sldId id="296" r:id="rId47"/>
    <p:sldId id="297" r:id="rId48"/>
    <p:sldId id="1744" r:id="rId49"/>
    <p:sldId id="306" r:id="rId50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52"/>
      <p:bold r:id="rId53"/>
    </p:embeddedFont>
    <p:embeddedFont>
      <p:font typeface="Be Vietnam Pro" panose="020B0604020202020204" charset="0"/>
      <p:regular r:id="rId54"/>
      <p:bold r:id="rId55"/>
      <p:italic r:id="rId56"/>
      <p:boldItalic r:id="rId57"/>
    </p:embeddedFont>
    <p:embeddedFont>
      <p:font typeface="Bebas Neue" panose="020B0606020202050201" pitchFamily="34" charset="0"/>
      <p:regular r:id="rId58"/>
    </p:embeddedFont>
    <p:embeddedFont>
      <p:font typeface="Calibri" panose="020F0502020204030204" pitchFamily="34" charset="0"/>
      <p:regular r:id="rId59"/>
      <p:bold r:id="rId60"/>
      <p:italic r:id="rId61"/>
      <p:boldItalic r:id="rId62"/>
    </p:embeddedFont>
    <p:embeddedFont>
      <p:font typeface="DM Sans" pitchFamily="2" charset="0"/>
      <p:regular r:id="rId63"/>
      <p:bold r:id="rId64"/>
      <p:italic r:id="rId65"/>
      <p:boldItalic r:id="rId66"/>
    </p:embeddedFont>
    <p:embeddedFont>
      <p:font typeface="Lato" panose="020F0502020204030203" pitchFamily="34" charset="0"/>
      <p:regular r:id="rId67"/>
      <p:bold r:id="rId68"/>
      <p:italic r:id="rId69"/>
      <p:boldItalic r:id="rId70"/>
    </p:embeddedFont>
    <p:embeddedFont>
      <p:font typeface="Lato Black" panose="020F0502020204030203" pitchFamily="34" charset="0"/>
      <p:bold r:id="rId71"/>
      <p:boldItalic r:id="rId72"/>
    </p:embeddedFont>
    <p:embeddedFont>
      <p:font typeface="Nunito Light" pitchFamily="2" charset="0"/>
      <p:regular r:id="rId73"/>
      <p:italic r:id="rId74"/>
    </p:embeddedFont>
    <p:embeddedFont>
      <p:font typeface="Open Sans Light" panose="020B0306030504020204" pitchFamily="34" charset="0"/>
      <p:regular r:id="rId75"/>
      <p:italic r:id="rId76"/>
    </p:embeddedFont>
    <p:embeddedFont>
      <p:font typeface="Poppins" panose="00000500000000000000" pitchFamily="2" charset="0"/>
      <p:regular r:id="rId77"/>
      <p:bold r:id="rId78"/>
      <p:italic r:id="rId79"/>
      <p:boldItalic r:id="rId80"/>
    </p:embeddedFont>
    <p:embeddedFont>
      <p:font typeface="Poppins Light" panose="00000400000000000000" pitchFamily="2" charset="0"/>
      <p:regular r:id="rId81"/>
      <p:italic r:id="rId82"/>
    </p:embeddedFont>
    <p:embeddedFont>
      <p:font typeface="Roboto Medium" panose="02000000000000000000" pitchFamily="2" charset="0"/>
      <p:regular r:id="rId83"/>
      <p:bold r:id="rId84"/>
      <p:italic r:id="rId85"/>
      <p:boldItalic r:id="rId8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3E4509D-2BD0-4A2B-8542-4A8D683E0667}">
  <a:tblStyle styleId="{F3E4509D-2BD0-4A2B-8542-4A8D683E066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AC6B91D7-2B43-42EB-B86A-849375915315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5441" autoAdjust="0"/>
  </p:normalViewPr>
  <p:slideViewPr>
    <p:cSldViewPr snapToGrid="0">
      <p:cViewPr varScale="1">
        <p:scale>
          <a:sx n="87" d="100"/>
          <a:sy n="87" d="100"/>
        </p:scale>
        <p:origin x="82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2.fntdata"/><Relationship Id="rId68" Type="http://schemas.openxmlformats.org/officeDocument/2006/relationships/font" Target="fonts/font17.fntdata"/><Relationship Id="rId84" Type="http://schemas.openxmlformats.org/officeDocument/2006/relationships/font" Target="fonts/font33.fntdata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font" Target="fonts/font2.fntdata"/><Relationship Id="rId58" Type="http://schemas.openxmlformats.org/officeDocument/2006/relationships/font" Target="fonts/font7.fntdata"/><Relationship Id="rId74" Type="http://schemas.openxmlformats.org/officeDocument/2006/relationships/font" Target="fonts/font23.fntdata"/><Relationship Id="rId79" Type="http://schemas.openxmlformats.org/officeDocument/2006/relationships/font" Target="fonts/font28.fntdata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5.fntdata"/><Relationship Id="rId64" Type="http://schemas.openxmlformats.org/officeDocument/2006/relationships/font" Target="fonts/font13.fntdata"/><Relationship Id="rId69" Type="http://schemas.openxmlformats.org/officeDocument/2006/relationships/font" Target="fonts/font18.fntdata"/><Relationship Id="rId77" Type="http://schemas.openxmlformats.org/officeDocument/2006/relationships/font" Target="fonts/font26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1.fntdata"/><Relationship Id="rId80" Type="http://schemas.openxmlformats.org/officeDocument/2006/relationships/font" Target="fonts/font29.fntdata"/><Relationship Id="rId85" Type="http://schemas.openxmlformats.org/officeDocument/2006/relationships/font" Target="fonts/font3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8.fntdata"/><Relationship Id="rId67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3.fntdata"/><Relationship Id="rId62" Type="http://schemas.openxmlformats.org/officeDocument/2006/relationships/font" Target="fonts/font11.fntdata"/><Relationship Id="rId70" Type="http://schemas.openxmlformats.org/officeDocument/2006/relationships/font" Target="fonts/font19.fntdata"/><Relationship Id="rId75" Type="http://schemas.openxmlformats.org/officeDocument/2006/relationships/font" Target="fonts/font24.fntdata"/><Relationship Id="rId83" Type="http://schemas.openxmlformats.org/officeDocument/2006/relationships/font" Target="fonts/font32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1.fntdata"/><Relationship Id="rId60" Type="http://schemas.openxmlformats.org/officeDocument/2006/relationships/font" Target="fonts/font9.fntdata"/><Relationship Id="rId65" Type="http://schemas.openxmlformats.org/officeDocument/2006/relationships/font" Target="fonts/font14.fntdata"/><Relationship Id="rId73" Type="http://schemas.openxmlformats.org/officeDocument/2006/relationships/font" Target="fonts/font22.fntdata"/><Relationship Id="rId78" Type="http://schemas.openxmlformats.org/officeDocument/2006/relationships/font" Target="fonts/font27.fntdata"/><Relationship Id="rId81" Type="http://schemas.openxmlformats.org/officeDocument/2006/relationships/font" Target="fonts/font30.fntdata"/><Relationship Id="rId86" Type="http://schemas.openxmlformats.org/officeDocument/2006/relationships/font" Target="fonts/font3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4.fntdata"/><Relationship Id="rId76" Type="http://schemas.openxmlformats.org/officeDocument/2006/relationships/font" Target="fonts/font25.fntdata"/><Relationship Id="rId7" Type="http://schemas.openxmlformats.org/officeDocument/2006/relationships/slide" Target="slides/slide6.xml"/><Relationship Id="rId71" Type="http://schemas.openxmlformats.org/officeDocument/2006/relationships/font" Target="fonts/font2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5.fntdata"/><Relationship Id="rId87" Type="http://schemas.openxmlformats.org/officeDocument/2006/relationships/presProps" Target="presProps.xml"/><Relationship Id="rId61" Type="http://schemas.openxmlformats.org/officeDocument/2006/relationships/font" Target="fonts/font10.fntdata"/><Relationship Id="rId82" Type="http://schemas.openxmlformats.org/officeDocument/2006/relationships/font" Target="fonts/font31.fntdata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e9256b1447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1e9256b1447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gd5260bdd85_0_2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6" name="Google Shape;416;gd5260bdd85_0_2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g54dda1946d_4_27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5" name="Google Shape;455;g54dda1946d_4_27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g54ff9c4cb4_3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4" name="Google Shape;484;g54ff9c4cb4_3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g54dda1946d_6_3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Google Shape;491;g54dda1946d_6_3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g54dda1946d_6_3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g54dda1946d_6_3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g54dda1946d_4_27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7" name="Google Shape;507;g54dda1946d_4_27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g54dda1946d_4_2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4" name="Google Shape;514;g54dda1946d_4_2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gd5260bdd85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6" name="Google Shape;526;gd5260bdd85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54dda1946d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54dda1946d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d431007ba2_0_2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d431007ba2_0_2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" name="Google Shape;558;g54dda1946d_4_27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9" name="Google Shape;559;g54dda1946d_4_27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54dda1946d_4_2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54dda1946d_4_2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54dda1946d_4_2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54dda1946d_4_2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g54dda1946d_4_27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0" name="Google Shape;660;g54dda1946d_4_27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28bcfb91f18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28bcfb91f18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54dda1946d_4_27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54dda1946d_4_27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1" name="Google Shape;711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2" name="Google Shape;712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d5260bdd85_0_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gd5260bdd85_0_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Google Shape;786;gd5260bdd85_0_3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" name="Google Shape;787;gd5260bdd85_0_3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28fd8b3211e_2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2" name="Google Shape;802;g28fd8b3211e_2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gd431007ba2_0_2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4" name="Google Shape;304;gd431007ba2_0_2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7" name="Google Shape;827;g28b76458303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8" name="Google Shape;828;g28b76458303_1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Google Shape;833;g28b76458303_1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4" name="Google Shape;834;g28b76458303_1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Google Shape;861;g28fd8b3211e_2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2" name="Google Shape;862;g28fd8b3211e_2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28b76458303_1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28b76458303_1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28b76458303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28b76458303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g135e18421cc_13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6" name="Google Shape;906;g135e18421cc_13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g28b66295a94_0_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Google Shape;928;g28b66295a94_0_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g28b66295a94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2" name="Google Shape;942;g28b66295a94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Google Shape;12360;ge25dcd4bc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61" name="Google Shape;12361;ge25dcd4bc2_0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4072739ea5_1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4072739ea5_1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54dda1946d_6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54dda1946d_6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54dda1946d_6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8" name="Google Shape;358;g54dda1946d_6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54dda1946d_6_3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54dda1946d_6_3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://bit.ly/2TyoMsr" TargetMode="External"/><Relationship Id="rId7" Type="http://schemas.openxmlformats.org/officeDocument/2006/relationships/image" Target="../media/image8.png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3.png"/><Relationship Id="rId5" Type="http://schemas.openxmlformats.org/officeDocument/2006/relationships/image" Target="../media/image6.png"/><Relationship Id="rId10" Type="http://schemas.openxmlformats.org/officeDocument/2006/relationships/image" Target="../media/image2.png"/><Relationship Id="rId4" Type="http://schemas.openxmlformats.org/officeDocument/2006/relationships/hyperlink" Target="http://bit.ly/2TtBDfr" TargetMode="External"/><Relationship Id="rId9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396913" y="1213200"/>
            <a:ext cx="6350100" cy="12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000" b="1"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396988" y="2612875"/>
            <a:ext cx="63501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pic>
        <p:nvPicPr>
          <p:cNvPr id="12" name="Google Shape;12;p2"/>
          <p:cNvPicPr preferRelativeResize="0"/>
          <p:nvPr/>
        </p:nvPicPr>
        <p:blipFill rotWithShape="1">
          <a:blip r:embed="rId2">
            <a:alphaModFix/>
          </a:blip>
          <a:srcRect t="35450" b="35450"/>
          <a:stretch/>
        </p:blipFill>
        <p:spPr>
          <a:xfrm>
            <a:off x="-1059525" y="3430300"/>
            <a:ext cx="11263048" cy="1843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 rotWithShape="1">
          <a:blip r:embed="rId3">
            <a:alphaModFix/>
          </a:blip>
          <a:srcRect l="6699" t="38525" r="58442" b="19695"/>
          <a:stretch/>
        </p:blipFill>
        <p:spPr>
          <a:xfrm>
            <a:off x="6977650" y="3746288"/>
            <a:ext cx="824177" cy="55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 rotWithShape="1">
          <a:blip r:embed="rId4">
            <a:alphaModFix/>
          </a:blip>
          <a:srcRect l="43481" t="33062" r="2490" b="17383"/>
          <a:stretch/>
        </p:blipFill>
        <p:spPr>
          <a:xfrm>
            <a:off x="7807675" y="3658950"/>
            <a:ext cx="1246198" cy="64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 rotWithShape="1">
          <a:blip r:embed="rId5">
            <a:alphaModFix/>
          </a:blip>
          <a:srcRect l="11508" t="28086" r="11508" b="12783"/>
          <a:stretch/>
        </p:blipFill>
        <p:spPr>
          <a:xfrm>
            <a:off x="-181925" y="3344726"/>
            <a:ext cx="2215373" cy="957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2"/>
          <p:cNvPicPr preferRelativeResize="0"/>
          <p:nvPr/>
        </p:nvPicPr>
        <p:blipFill rotWithShape="1">
          <a:blip r:embed="rId4">
            <a:alphaModFix/>
          </a:blip>
          <a:srcRect l="4543" t="39435" r="58729" b="9627"/>
          <a:stretch/>
        </p:blipFill>
        <p:spPr>
          <a:xfrm>
            <a:off x="2858000" y="3658950"/>
            <a:ext cx="824177" cy="64295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17;p2"/>
          <p:cNvGrpSpPr/>
          <p:nvPr/>
        </p:nvGrpSpPr>
        <p:grpSpPr>
          <a:xfrm>
            <a:off x="-1293500" y="-362524"/>
            <a:ext cx="11602401" cy="3308145"/>
            <a:chOff x="-1293500" y="-362524"/>
            <a:chExt cx="11602401" cy="3308145"/>
          </a:xfrm>
        </p:grpSpPr>
        <p:pic>
          <p:nvPicPr>
            <p:cNvPr id="18" name="Google Shape;18;p2"/>
            <p:cNvPicPr preferRelativeResize="0"/>
            <p:nvPr/>
          </p:nvPicPr>
          <p:blipFill rotWithShape="1">
            <a:blip r:embed="rId6">
              <a:alphaModFix/>
            </a:blip>
            <a:srcRect t="17066" b="17066"/>
            <a:stretch/>
          </p:blipFill>
          <p:spPr>
            <a:xfrm rot="-473804">
              <a:off x="3395642" y="81881"/>
              <a:ext cx="2352719" cy="87166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9" name="Google Shape;19;p2"/>
            <p:cNvPicPr preferRelativeResize="0"/>
            <p:nvPr/>
          </p:nvPicPr>
          <p:blipFill rotWithShape="1">
            <a:blip r:embed="rId7">
              <a:alphaModFix/>
            </a:blip>
            <a:srcRect t="14661"/>
            <a:stretch/>
          </p:blipFill>
          <p:spPr>
            <a:xfrm rot="-1002347">
              <a:off x="6835623" y="80290"/>
              <a:ext cx="3314530" cy="15911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20;p2"/>
            <p:cNvPicPr preferRelativeResize="0"/>
            <p:nvPr/>
          </p:nvPicPr>
          <p:blipFill rotWithShape="1">
            <a:blip r:embed="rId8">
              <a:alphaModFix/>
            </a:blip>
            <a:srcRect l="9092" t="14733" r="26919" b="41285"/>
            <a:stretch/>
          </p:blipFill>
          <p:spPr>
            <a:xfrm>
              <a:off x="-828454" y="467025"/>
              <a:ext cx="2382756" cy="92124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" name="Google Shape;21;p2"/>
            <p:cNvPicPr preferRelativeResize="0"/>
            <p:nvPr/>
          </p:nvPicPr>
          <p:blipFill rotWithShape="1">
            <a:blip r:embed="rId9">
              <a:alphaModFix/>
            </a:blip>
            <a:srcRect t="40219"/>
            <a:stretch/>
          </p:blipFill>
          <p:spPr>
            <a:xfrm>
              <a:off x="-1293500" y="2200672"/>
              <a:ext cx="2215352" cy="74494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350413"/>
            <a:ext cx="6576000" cy="138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69" name="Google Shape;69;p11"/>
          <p:cNvSpPr txBox="1">
            <a:spLocks noGrp="1"/>
          </p:cNvSpPr>
          <p:nvPr>
            <p:ph type="subTitle" idx="1"/>
          </p:nvPr>
        </p:nvSpPr>
        <p:spPr>
          <a:xfrm>
            <a:off x="1284000" y="2734913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70" name="Google Shape;70;p11"/>
          <p:cNvPicPr preferRelativeResize="0"/>
          <p:nvPr/>
        </p:nvPicPr>
        <p:blipFill rotWithShape="1">
          <a:blip r:embed="rId2">
            <a:alphaModFix/>
          </a:blip>
          <a:srcRect l="11047" t="46185" r="11040" b="19909"/>
          <a:stretch/>
        </p:blipFill>
        <p:spPr>
          <a:xfrm>
            <a:off x="-325200" y="331572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grpSp>
        <p:nvGrpSpPr>
          <p:cNvPr id="71" name="Google Shape;71;p11"/>
          <p:cNvGrpSpPr/>
          <p:nvPr/>
        </p:nvGrpSpPr>
        <p:grpSpPr>
          <a:xfrm flipH="1">
            <a:off x="180395" y="180575"/>
            <a:ext cx="9288796" cy="3862350"/>
            <a:chOff x="-851695" y="180575"/>
            <a:chExt cx="9288796" cy="3862350"/>
          </a:xfrm>
        </p:grpSpPr>
        <p:pic>
          <p:nvPicPr>
            <p:cNvPr id="72" name="Google Shape;72;p11"/>
            <p:cNvPicPr preferRelativeResize="0"/>
            <p:nvPr/>
          </p:nvPicPr>
          <p:blipFill rotWithShape="1">
            <a:blip r:embed="rId3">
              <a:alphaModFix/>
            </a:blip>
            <a:srcRect l="9092" t="10595" r="26919" b="41285"/>
            <a:stretch/>
          </p:blipFill>
          <p:spPr>
            <a:xfrm>
              <a:off x="-851695" y="3315725"/>
              <a:ext cx="1719194" cy="727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3" name="Google Shape;73;p1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 rot="718708">
              <a:off x="5957772" y="411702"/>
              <a:ext cx="2366936" cy="133140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4" name="Google Shape;74;p11"/>
            <p:cNvPicPr preferRelativeResize="0"/>
            <p:nvPr/>
          </p:nvPicPr>
          <p:blipFill rotWithShape="1">
            <a:blip r:embed="rId3">
              <a:alphaModFix/>
            </a:blip>
            <a:srcRect l="31206" t="56018" r="34769"/>
            <a:stretch/>
          </p:blipFill>
          <p:spPr>
            <a:xfrm rot="685525">
              <a:off x="1641524" y="362837"/>
              <a:ext cx="1486100" cy="10805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3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78" name="Google Shape;78;p13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3"/>
          <p:cNvSpPr txBox="1">
            <a:spLocks noGrp="1"/>
          </p:cNvSpPr>
          <p:nvPr>
            <p:ph type="subTitle" idx="1"/>
          </p:nvPr>
        </p:nvSpPr>
        <p:spPr>
          <a:xfrm>
            <a:off x="1542838" y="1816052"/>
            <a:ext cx="28026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3"/>
          <p:cNvSpPr txBox="1">
            <a:spLocks noGrp="1"/>
          </p:cNvSpPr>
          <p:nvPr>
            <p:ph type="title" idx="2" hasCustomPrompt="1"/>
          </p:nvPr>
        </p:nvSpPr>
        <p:spPr>
          <a:xfrm>
            <a:off x="808138" y="1545775"/>
            <a:ext cx="7347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1" name="Google Shape;81;p13"/>
          <p:cNvSpPr txBox="1">
            <a:spLocks noGrp="1"/>
          </p:cNvSpPr>
          <p:nvPr>
            <p:ph type="subTitle" idx="3"/>
          </p:nvPr>
        </p:nvSpPr>
        <p:spPr>
          <a:xfrm>
            <a:off x="1542838" y="1545775"/>
            <a:ext cx="2802600" cy="39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9pPr>
          </a:lstStyle>
          <a:p>
            <a:endParaRPr/>
          </a:p>
        </p:txBody>
      </p:sp>
      <p:sp>
        <p:nvSpPr>
          <p:cNvPr id="82" name="Google Shape;82;p13"/>
          <p:cNvSpPr txBox="1">
            <a:spLocks noGrp="1"/>
          </p:cNvSpPr>
          <p:nvPr>
            <p:ph type="subTitle" idx="4"/>
          </p:nvPr>
        </p:nvSpPr>
        <p:spPr>
          <a:xfrm>
            <a:off x="5533263" y="1816050"/>
            <a:ext cx="28026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title" idx="5" hasCustomPrompt="1"/>
          </p:nvPr>
        </p:nvSpPr>
        <p:spPr>
          <a:xfrm>
            <a:off x="4798563" y="1545775"/>
            <a:ext cx="7347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4" name="Google Shape;84;p13"/>
          <p:cNvSpPr txBox="1">
            <a:spLocks noGrp="1"/>
          </p:cNvSpPr>
          <p:nvPr>
            <p:ph type="subTitle" idx="6"/>
          </p:nvPr>
        </p:nvSpPr>
        <p:spPr>
          <a:xfrm>
            <a:off x="5533263" y="1545775"/>
            <a:ext cx="2802600" cy="39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subTitle" idx="7"/>
          </p:nvPr>
        </p:nvSpPr>
        <p:spPr>
          <a:xfrm>
            <a:off x="1542838" y="2888647"/>
            <a:ext cx="28026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title" idx="8" hasCustomPrompt="1"/>
          </p:nvPr>
        </p:nvSpPr>
        <p:spPr>
          <a:xfrm>
            <a:off x="808138" y="2618363"/>
            <a:ext cx="7347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87" name="Google Shape;87;p13"/>
          <p:cNvSpPr txBox="1">
            <a:spLocks noGrp="1"/>
          </p:cNvSpPr>
          <p:nvPr>
            <p:ph type="subTitle" idx="9"/>
          </p:nvPr>
        </p:nvSpPr>
        <p:spPr>
          <a:xfrm>
            <a:off x="1542838" y="2618363"/>
            <a:ext cx="2802600" cy="39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9pPr>
          </a:lstStyle>
          <a:p>
            <a:endParaRPr/>
          </a:p>
        </p:txBody>
      </p:sp>
      <p:sp>
        <p:nvSpPr>
          <p:cNvPr id="88" name="Google Shape;88;p13"/>
          <p:cNvSpPr txBox="1">
            <a:spLocks noGrp="1"/>
          </p:cNvSpPr>
          <p:nvPr>
            <p:ph type="subTitle" idx="13"/>
          </p:nvPr>
        </p:nvSpPr>
        <p:spPr>
          <a:xfrm>
            <a:off x="5533263" y="2888650"/>
            <a:ext cx="2802600" cy="484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3"/>
          <p:cNvSpPr txBox="1">
            <a:spLocks noGrp="1"/>
          </p:cNvSpPr>
          <p:nvPr>
            <p:ph type="title" idx="14" hasCustomPrompt="1"/>
          </p:nvPr>
        </p:nvSpPr>
        <p:spPr>
          <a:xfrm>
            <a:off x="4798563" y="2618363"/>
            <a:ext cx="734700" cy="39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90" name="Google Shape;90;p13"/>
          <p:cNvSpPr txBox="1">
            <a:spLocks noGrp="1"/>
          </p:cNvSpPr>
          <p:nvPr>
            <p:ph type="subTitle" idx="15"/>
          </p:nvPr>
        </p:nvSpPr>
        <p:spPr>
          <a:xfrm>
            <a:off x="5533263" y="2618363"/>
            <a:ext cx="2802600" cy="394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Font typeface="Be Vietnam Pro"/>
              <a:buNone/>
              <a:defRPr sz="2000" b="1">
                <a:latin typeface="Be Vietnam Pro"/>
                <a:ea typeface="Be Vietnam Pro"/>
                <a:cs typeface="Be Vietnam Pro"/>
                <a:sym typeface="Be Vietnam Pro"/>
              </a:defRPr>
            </a:lvl9pPr>
          </a:lstStyle>
          <a:p>
            <a:endParaRPr/>
          </a:p>
        </p:txBody>
      </p:sp>
      <p:sp>
        <p:nvSpPr>
          <p:cNvPr id="91" name="Google Shape;91;p13"/>
          <p:cNvSpPr/>
          <p:nvPr/>
        </p:nvSpPr>
        <p:spPr>
          <a:xfrm>
            <a:off x="318725" y="1940275"/>
            <a:ext cx="394500" cy="3945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92" name="Google Shape;92;p13"/>
          <p:cNvPicPr preferRelativeResize="0"/>
          <p:nvPr/>
        </p:nvPicPr>
        <p:blipFill rotWithShape="1">
          <a:blip r:embed="rId2">
            <a:alphaModFix/>
          </a:blip>
          <a:srcRect t="17066" b="17066"/>
          <a:stretch/>
        </p:blipFill>
        <p:spPr>
          <a:xfrm rot="-473813">
            <a:off x="-473551" y="2129398"/>
            <a:ext cx="1635457" cy="605927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3"/>
          <p:cNvPicPr preferRelativeResize="0"/>
          <p:nvPr/>
        </p:nvPicPr>
        <p:blipFill rotWithShape="1">
          <a:blip r:embed="rId3">
            <a:alphaModFix/>
          </a:blip>
          <a:srcRect t="32075" b="38826"/>
          <a:stretch/>
        </p:blipFill>
        <p:spPr>
          <a:xfrm>
            <a:off x="-1059525" y="3430300"/>
            <a:ext cx="11263048" cy="184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6" name="Google Shape;96;p14"/>
          <p:cNvSpPr txBox="1">
            <a:spLocks noGrp="1"/>
          </p:cNvSpPr>
          <p:nvPr>
            <p:ph type="title"/>
          </p:nvPr>
        </p:nvSpPr>
        <p:spPr>
          <a:xfrm>
            <a:off x="1971750" y="2675688"/>
            <a:ext cx="5200500" cy="41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97" name="Google Shape;97;p14"/>
          <p:cNvSpPr txBox="1">
            <a:spLocks noGrp="1"/>
          </p:cNvSpPr>
          <p:nvPr>
            <p:ph type="subTitle" idx="1"/>
          </p:nvPr>
        </p:nvSpPr>
        <p:spPr>
          <a:xfrm>
            <a:off x="1971750" y="1136413"/>
            <a:ext cx="5200500" cy="121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2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grpSp>
        <p:nvGrpSpPr>
          <p:cNvPr id="98" name="Google Shape;98;p14"/>
          <p:cNvGrpSpPr/>
          <p:nvPr/>
        </p:nvGrpSpPr>
        <p:grpSpPr>
          <a:xfrm>
            <a:off x="-188275" y="28672"/>
            <a:ext cx="9445049" cy="3141227"/>
            <a:chOff x="-188275" y="28672"/>
            <a:chExt cx="9445049" cy="3141227"/>
          </a:xfrm>
        </p:grpSpPr>
        <p:pic>
          <p:nvPicPr>
            <p:cNvPr id="99" name="Google Shape;99;p14"/>
            <p:cNvPicPr preferRelativeResize="0"/>
            <p:nvPr/>
          </p:nvPicPr>
          <p:blipFill rotWithShape="1">
            <a:blip r:embed="rId2">
              <a:alphaModFix/>
            </a:blip>
            <a:srcRect t="17066" b="17066"/>
            <a:stretch/>
          </p:blipFill>
          <p:spPr>
            <a:xfrm rot="-473832">
              <a:off x="7809492" y="123589"/>
              <a:ext cx="1417914" cy="525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0" name="Google Shape;100;p14"/>
            <p:cNvPicPr preferRelativeResize="0"/>
            <p:nvPr/>
          </p:nvPicPr>
          <p:blipFill rotWithShape="1">
            <a:blip r:embed="rId3">
              <a:alphaModFix/>
            </a:blip>
            <a:srcRect l="-1137" t="-9912" r="16269" b="56791"/>
            <a:stretch/>
          </p:blipFill>
          <p:spPr>
            <a:xfrm>
              <a:off x="-188275" y="2646275"/>
              <a:ext cx="1487304" cy="5236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5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03" name="Google Shape;103;p15"/>
          <p:cNvSpPr txBox="1">
            <a:spLocks noGrp="1"/>
          </p:cNvSpPr>
          <p:nvPr>
            <p:ph type="title"/>
          </p:nvPr>
        </p:nvSpPr>
        <p:spPr>
          <a:xfrm>
            <a:off x="720000" y="690300"/>
            <a:ext cx="3192900" cy="229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15"/>
          <p:cNvSpPr txBox="1">
            <a:spLocks noGrp="1"/>
          </p:cNvSpPr>
          <p:nvPr>
            <p:ph type="subTitle" idx="1"/>
          </p:nvPr>
        </p:nvSpPr>
        <p:spPr>
          <a:xfrm>
            <a:off x="720000" y="2986350"/>
            <a:ext cx="2785500" cy="11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15"/>
          <p:cNvSpPr>
            <a:spLocks noGrp="1"/>
          </p:cNvSpPr>
          <p:nvPr>
            <p:ph type="pic" idx="2"/>
          </p:nvPr>
        </p:nvSpPr>
        <p:spPr>
          <a:xfrm>
            <a:off x="5049375" y="690300"/>
            <a:ext cx="2571300" cy="3544500"/>
          </a:xfrm>
          <a:prstGeom prst="roundRect">
            <a:avLst>
              <a:gd name="adj" fmla="val 7864"/>
            </a:avLst>
          </a:prstGeom>
          <a:noFill/>
          <a:ln>
            <a:noFill/>
          </a:ln>
        </p:spPr>
      </p:sp>
      <p:grpSp>
        <p:nvGrpSpPr>
          <p:cNvPr id="106" name="Google Shape;106;p15"/>
          <p:cNvGrpSpPr/>
          <p:nvPr/>
        </p:nvGrpSpPr>
        <p:grpSpPr>
          <a:xfrm>
            <a:off x="-1495362" y="690301"/>
            <a:ext cx="12792064" cy="3360685"/>
            <a:chOff x="-1495362" y="690301"/>
            <a:chExt cx="12792064" cy="3360685"/>
          </a:xfrm>
        </p:grpSpPr>
        <p:pic>
          <p:nvPicPr>
            <p:cNvPr id="107" name="Google Shape;107;p15"/>
            <p:cNvPicPr preferRelativeResize="0"/>
            <p:nvPr/>
          </p:nvPicPr>
          <p:blipFill rotWithShape="1">
            <a:blip r:embed="rId2">
              <a:alphaModFix/>
            </a:blip>
            <a:srcRect t="14661"/>
            <a:stretch/>
          </p:blipFill>
          <p:spPr>
            <a:xfrm rot="-1002347">
              <a:off x="7823423" y="1133115"/>
              <a:ext cx="3314530" cy="15911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8" name="Google Shape;108;p15"/>
            <p:cNvPicPr preferRelativeResize="0"/>
            <p:nvPr/>
          </p:nvPicPr>
          <p:blipFill rotWithShape="1">
            <a:blip r:embed="rId3">
              <a:alphaModFix/>
            </a:blip>
            <a:srcRect t="52841"/>
            <a:stretch/>
          </p:blipFill>
          <p:spPr>
            <a:xfrm>
              <a:off x="-1495362" y="3463314"/>
              <a:ext cx="2215373" cy="587673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9" name="Google Shape;109;p15"/>
          <p:cNvPicPr preferRelativeResize="0"/>
          <p:nvPr/>
        </p:nvPicPr>
        <p:blipFill rotWithShape="1">
          <a:blip r:embed="rId4">
            <a:alphaModFix/>
          </a:blip>
          <a:srcRect l="7029" t="64794" r="7029" b="21470"/>
          <a:stretch/>
        </p:blipFill>
        <p:spPr>
          <a:xfrm>
            <a:off x="-325200" y="4604000"/>
            <a:ext cx="9794400" cy="8805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grpSp>
        <p:nvGrpSpPr>
          <p:cNvPr id="110" name="Google Shape;110;p15"/>
          <p:cNvGrpSpPr/>
          <p:nvPr/>
        </p:nvGrpSpPr>
        <p:grpSpPr>
          <a:xfrm>
            <a:off x="169025" y="3960476"/>
            <a:ext cx="9369435" cy="957174"/>
            <a:chOff x="169025" y="3845301"/>
            <a:chExt cx="9369435" cy="957174"/>
          </a:xfrm>
        </p:grpSpPr>
        <p:pic>
          <p:nvPicPr>
            <p:cNvPr id="111" name="Google Shape;111;p15"/>
            <p:cNvPicPr preferRelativeResize="0"/>
            <p:nvPr/>
          </p:nvPicPr>
          <p:blipFill rotWithShape="1">
            <a:blip r:embed="rId5">
              <a:alphaModFix/>
            </a:blip>
            <a:srcRect l="6699" t="38525" r="58442" b="19695"/>
            <a:stretch/>
          </p:blipFill>
          <p:spPr>
            <a:xfrm>
              <a:off x="169025" y="4102638"/>
              <a:ext cx="824177" cy="5556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" name="Google Shape;112;p15"/>
            <p:cNvPicPr preferRelativeResize="0"/>
            <p:nvPr/>
          </p:nvPicPr>
          <p:blipFill rotWithShape="1">
            <a:blip r:embed="rId6">
              <a:alphaModFix/>
            </a:blip>
            <a:srcRect l="11508" t="28086" r="11508" b="12783"/>
            <a:stretch/>
          </p:blipFill>
          <p:spPr>
            <a:xfrm flipH="1">
              <a:off x="7323088" y="3845301"/>
              <a:ext cx="2215373" cy="95717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4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16"/>
          <p:cNvPicPr preferRelativeResize="0"/>
          <p:nvPr/>
        </p:nvPicPr>
        <p:blipFill rotWithShape="1">
          <a:blip r:embed="rId2">
            <a:alphaModFix/>
          </a:blip>
          <a:srcRect l="4170" t="71676" r="4161" b="13247"/>
          <a:stretch/>
        </p:blipFill>
        <p:spPr>
          <a:xfrm flipH="1">
            <a:off x="-325125" y="4377975"/>
            <a:ext cx="9794400" cy="9873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115" name="Google Shape;115;p16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16" name="Google Shape;116;p16"/>
          <p:cNvSpPr txBox="1">
            <a:spLocks noGrp="1"/>
          </p:cNvSpPr>
          <p:nvPr>
            <p:ph type="title"/>
          </p:nvPr>
        </p:nvSpPr>
        <p:spPr>
          <a:xfrm>
            <a:off x="720000" y="1315713"/>
            <a:ext cx="3233100" cy="122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subTitle" idx="1"/>
          </p:nvPr>
        </p:nvSpPr>
        <p:spPr>
          <a:xfrm>
            <a:off x="720000" y="2666188"/>
            <a:ext cx="3233100" cy="11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8" name="Google Shape;118;p16"/>
          <p:cNvGrpSpPr/>
          <p:nvPr/>
        </p:nvGrpSpPr>
        <p:grpSpPr>
          <a:xfrm>
            <a:off x="-216610" y="3552125"/>
            <a:ext cx="1694148" cy="1484800"/>
            <a:chOff x="33065" y="3371350"/>
            <a:chExt cx="1694148" cy="1484800"/>
          </a:xfrm>
        </p:grpSpPr>
        <p:pic>
          <p:nvPicPr>
            <p:cNvPr id="119" name="Google Shape;119;p16"/>
            <p:cNvPicPr preferRelativeResize="0"/>
            <p:nvPr/>
          </p:nvPicPr>
          <p:blipFill rotWithShape="1">
            <a:blip r:embed="rId3">
              <a:alphaModFix/>
            </a:blip>
            <a:srcRect l="6981" t="17976" r="73423" b="52181"/>
            <a:stretch/>
          </p:blipFill>
          <p:spPr>
            <a:xfrm>
              <a:off x="33065" y="33713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0" name="Google Shape;120;p16"/>
            <p:cNvPicPr preferRelativeResize="0"/>
            <p:nvPr/>
          </p:nvPicPr>
          <p:blipFill rotWithShape="1">
            <a:blip r:embed="rId3">
              <a:alphaModFix/>
            </a:blip>
            <a:srcRect l="29990" t="59689" r="50414" b="10468"/>
            <a:stretch/>
          </p:blipFill>
          <p:spPr>
            <a:xfrm>
              <a:off x="366890" y="36908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21" name="Google Shape;121;p16"/>
          <p:cNvGrpSpPr/>
          <p:nvPr/>
        </p:nvGrpSpPr>
        <p:grpSpPr>
          <a:xfrm>
            <a:off x="7674540" y="3514700"/>
            <a:ext cx="1778398" cy="1290600"/>
            <a:chOff x="7454790" y="3408950"/>
            <a:chExt cx="1778398" cy="1290600"/>
          </a:xfrm>
        </p:grpSpPr>
        <p:pic>
          <p:nvPicPr>
            <p:cNvPr id="122" name="Google Shape;122;p16"/>
            <p:cNvPicPr preferRelativeResize="0"/>
            <p:nvPr/>
          </p:nvPicPr>
          <p:blipFill rotWithShape="1">
            <a:blip r:embed="rId3">
              <a:alphaModFix/>
            </a:blip>
            <a:srcRect l="6891" t="57761" r="73513" b="12396"/>
            <a:stretch/>
          </p:blipFill>
          <p:spPr>
            <a:xfrm>
              <a:off x="7872865" y="34089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3" name="Google Shape;123;p16"/>
            <p:cNvPicPr preferRelativeResize="0"/>
            <p:nvPr/>
          </p:nvPicPr>
          <p:blipFill rotWithShape="1">
            <a:blip r:embed="rId3">
              <a:alphaModFix/>
            </a:blip>
            <a:srcRect l="30805" t="17976" r="49599" b="52181"/>
            <a:stretch/>
          </p:blipFill>
          <p:spPr>
            <a:xfrm>
              <a:off x="7454790" y="35342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4_1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7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6" name="Google Shape;126;p17"/>
          <p:cNvSpPr txBox="1">
            <a:spLocks noGrp="1"/>
          </p:cNvSpPr>
          <p:nvPr>
            <p:ph type="title"/>
          </p:nvPr>
        </p:nvSpPr>
        <p:spPr>
          <a:xfrm>
            <a:off x="5069725" y="1426338"/>
            <a:ext cx="3114600" cy="128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17"/>
          <p:cNvSpPr txBox="1">
            <a:spLocks noGrp="1"/>
          </p:cNvSpPr>
          <p:nvPr>
            <p:ph type="subTitle" idx="1"/>
          </p:nvPr>
        </p:nvSpPr>
        <p:spPr>
          <a:xfrm>
            <a:off x="5069873" y="2636763"/>
            <a:ext cx="3114600" cy="108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28" name="Google Shape;128;p17"/>
          <p:cNvPicPr preferRelativeResize="0"/>
          <p:nvPr/>
        </p:nvPicPr>
        <p:blipFill rotWithShape="1">
          <a:blip r:embed="rId2">
            <a:alphaModFix/>
          </a:blip>
          <a:srcRect l="9157" t="62761" r="9157" b="22853"/>
          <a:stretch/>
        </p:blipFill>
        <p:spPr>
          <a:xfrm>
            <a:off x="-325200" y="4604000"/>
            <a:ext cx="9794400" cy="9702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4_2"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8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1" name="Google Shape;131;p18"/>
          <p:cNvSpPr txBox="1">
            <a:spLocks noGrp="1"/>
          </p:cNvSpPr>
          <p:nvPr>
            <p:ph type="title"/>
          </p:nvPr>
        </p:nvSpPr>
        <p:spPr>
          <a:xfrm>
            <a:off x="720000" y="1455850"/>
            <a:ext cx="3233100" cy="13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18"/>
          <p:cNvSpPr txBox="1">
            <a:spLocks noGrp="1"/>
          </p:cNvSpPr>
          <p:nvPr>
            <p:ph type="subTitle" idx="1"/>
          </p:nvPr>
        </p:nvSpPr>
        <p:spPr>
          <a:xfrm>
            <a:off x="720000" y="2700350"/>
            <a:ext cx="3233100" cy="9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33" name="Google Shape;133;p18"/>
          <p:cNvPicPr preferRelativeResize="0"/>
          <p:nvPr/>
        </p:nvPicPr>
        <p:blipFill rotWithShape="1">
          <a:blip r:embed="rId2">
            <a:alphaModFix/>
          </a:blip>
          <a:srcRect l="4170" t="63519" r="4161" b="20053"/>
          <a:stretch/>
        </p:blipFill>
        <p:spPr>
          <a:xfrm flipH="1">
            <a:off x="-325125" y="4377975"/>
            <a:ext cx="9794400" cy="9873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4_2_1"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9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" name="Google Shape;136;p1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19"/>
          <p:cNvSpPr txBox="1">
            <a:spLocks noGrp="1"/>
          </p:cNvSpPr>
          <p:nvPr>
            <p:ph type="body" idx="1"/>
          </p:nvPr>
        </p:nvSpPr>
        <p:spPr>
          <a:xfrm>
            <a:off x="720000" y="1017725"/>
            <a:ext cx="6690600" cy="124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138" name="Google Shape;138;p19"/>
          <p:cNvPicPr preferRelativeResize="0"/>
          <p:nvPr/>
        </p:nvPicPr>
        <p:blipFill rotWithShape="1">
          <a:blip r:embed="rId2">
            <a:alphaModFix/>
          </a:blip>
          <a:srcRect t="41401" b="51667"/>
          <a:stretch/>
        </p:blipFill>
        <p:spPr>
          <a:xfrm>
            <a:off x="-1059525" y="4604000"/>
            <a:ext cx="11263048" cy="66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5">
  <p:cSld name="CUSTOM_4_2_1_1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20"/>
          <p:cNvPicPr preferRelativeResize="0"/>
          <p:nvPr/>
        </p:nvPicPr>
        <p:blipFill rotWithShape="1">
          <a:blip r:embed="rId2">
            <a:alphaModFix/>
          </a:blip>
          <a:srcRect t="50600" b="38826"/>
          <a:stretch/>
        </p:blipFill>
        <p:spPr>
          <a:xfrm>
            <a:off x="-1059525" y="4604000"/>
            <a:ext cx="11263048" cy="669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0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2" name="Google Shape;142;p20"/>
          <p:cNvSpPr txBox="1">
            <a:spLocks noGrp="1"/>
          </p:cNvSpPr>
          <p:nvPr>
            <p:ph type="title"/>
          </p:nvPr>
        </p:nvSpPr>
        <p:spPr>
          <a:xfrm>
            <a:off x="2211600" y="698950"/>
            <a:ext cx="4720800" cy="115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0"/>
          <p:cNvSpPr txBox="1">
            <a:spLocks noGrp="1"/>
          </p:cNvSpPr>
          <p:nvPr>
            <p:ph type="body" idx="1"/>
          </p:nvPr>
        </p:nvSpPr>
        <p:spPr>
          <a:xfrm>
            <a:off x="2211600" y="2220725"/>
            <a:ext cx="4720800" cy="17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Poppins Light"/>
              <a:buChar char="■"/>
              <a:defRPr sz="1600"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alphaLcPeriod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romanLcPeriod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arabicPeriod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alphaLcPeriod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romanLcPeriod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arabicPeriod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alphaLcPeriod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AutoNum type="romanLcPeriod"/>
              <a:defRPr/>
            </a:lvl9pPr>
          </a:lstStyle>
          <a:p>
            <a:endParaRPr/>
          </a:p>
        </p:txBody>
      </p:sp>
      <p:pic>
        <p:nvPicPr>
          <p:cNvPr id="144" name="Google Shape;144;p20"/>
          <p:cNvPicPr preferRelativeResize="0"/>
          <p:nvPr/>
        </p:nvPicPr>
        <p:blipFill rotWithShape="1">
          <a:blip r:embed="rId3">
            <a:alphaModFix/>
          </a:blip>
          <a:srcRect l="6699" t="38525" r="58442" b="19695"/>
          <a:stretch/>
        </p:blipFill>
        <p:spPr>
          <a:xfrm>
            <a:off x="8463575" y="4195888"/>
            <a:ext cx="824177" cy="55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0"/>
          <p:cNvPicPr preferRelativeResize="0"/>
          <p:nvPr/>
        </p:nvPicPr>
        <p:blipFill rotWithShape="1">
          <a:blip r:embed="rId4">
            <a:alphaModFix/>
          </a:blip>
          <a:srcRect l="11508" t="28086" r="11508" b="12783"/>
          <a:stretch/>
        </p:blipFill>
        <p:spPr>
          <a:xfrm>
            <a:off x="-661137" y="4068626"/>
            <a:ext cx="2215373" cy="95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0"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1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48" name="Google Shape;148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49" name="Google Shape;149;p21"/>
          <p:cNvGrpSpPr/>
          <p:nvPr/>
        </p:nvGrpSpPr>
        <p:grpSpPr>
          <a:xfrm flipH="1">
            <a:off x="-642439" y="242176"/>
            <a:ext cx="10776092" cy="2124274"/>
            <a:chOff x="-851695" y="1918651"/>
            <a:chExt cx="10776092" cy="2124274"/>
          </a:xfrm>
        </p:grpSpPr>
        <p:pic>
          <p:nvPicPr>
            <p:cNvPr id="150" name="Google Shape;150;p21"/>
            <p:cNvPicPr preferRelativeResize="0"/>
            <p:nvPr/>
          </p:nvPicPr>
          <p:blipFill rotWithShape="1">
            <a:blip r:embed="rId2">
              <a:alphaModFix/>
            </a:blip>
            <a:srcRect l="9092" t="10595" r="26919" b="41285"/>
            <a:stretch/>
          </p:blipFill>
          <p:spPr>
            <a:xfrm>
              <a:off x="-851695" y="3315725"/>
              <a:ext cx="1719194" cy="7272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1" name="Google Shape;151;p21"/>
            <p:cNvPicPr preferRelativeResize="0"/>
            <p:nvPr/>
          </p:nvPicPr>
          <p:blipFill rotWithShape="1">
            <a:blip r:embed="rId2">
              <a:alphaModFix/>
            </a:blip>
            <a:srcRect l="31206" t="56018" r="34769"/>
            <a:stretch/>
          </p:blipFill>
          <p:spPr>
            <a:xfrm rot="685525">
              <a:off x="8345999" y="2055137"/>
              <a:ext cx="1486100" cy="10805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52" name="Google Shape;152;p21"/>
          <p:cNvPicPr preferRelativeResize="0"/>
          <p:nvPr/>
        </p:nvPicPr>
        <p:blipFill rotWithShape="1">
          <a:blip r:embed="rId3">
            <a:alphaModFix/>
          </a:blip>
          <a:srcRect t="77045" b="8412"/>
          <a:stretch/>
        </p:blipFill>
        <p:spPr>
          <a:xfrm>
            <a:off x="-325200" y="4469850"/>
            <a:ext cx="9794400" cy="8871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3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4" name="Google Shape;24;p3"/>
          <p:cNvPicPr preferRelativeResize="0"/>
          <p:nvPr/>
        </p:nvPicPr>
        <p:blipFill rotWithShape="1">
          <a:blip r:embed="rId2">
            <a:alphaModFix/>
          </a:blip>
          <a:srcRect l="7029" t="51381" r="7029" b="11219"/>
          <a:stretch/>
        </p:blipFill>
        <p:spPr>
          <a:xfrm>
            <a:off x="-325200" y="317657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25" name="Google Shape;25;p3"/>
          <p:cNvSpPr txBox="1">
            <a:spLocks noGrp="1"/>
          </p:cNvSpPr>
          <p:nvPr>
            <p:ph type="title"/>
          </p:nvPr>
        </p:nvSpPr>
        <p:spPr>
          <a:xfrm>
            <a:off x="720000" y="1650350"/>
            <a:ext cx="4768800" cy="140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6" name="Google Shape;26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796125"/>
            <a:ext cx="1753200" cy="915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7" name="Google Shape;27;p3"/>
          <p:cNvSpPr txBox="1">
            <a:spLocks noGrp="1"/>
          </p:cNvSpPr>
          <p:nvPr>
            <p:ph type="subTitle" idx="1"/>
          </p:nvPr>
        </p:nvSpPr>
        <p:spPr>
          <a:xfrm>
            <a:off x="720000" y="3059475"/>
            <a:ext cx="4768800" cy="42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CUSTOM_10_1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22"/>
          <p:cNvPicPr preferRelativeResize="0"/>
          <p:nvPr/>
        </p:nvPicPr>
        <p:blipFill rotWithShape="1">
          <a:blip r:embed="rId2">
            <a:alphaModFix/>
          </a:blip>
          <a:srcRect t="23147" b="62300"/>
          <a:stretch/>
        </p:blipFill>
        <p:spPr>
          <a:xfrm>
            <a:off x="-325200" y="4604000"/>
            <a:ext cx="9794400" cy="801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155" name="Google Shape;155;p22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56" name="Google Shape;156;p2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57" name="Google Shape;157;p22"/>
          <p:cNvGrpSpPr/>
          <p:nvPr/>
        </p:nvGrpSpPr>
        <p:grpSpPr>
          <a:xfrm flipH="1">
            <a:off x="12" y="4023929"/>
            <a:ext cx="9089777" cy="1064771"/>
            <a:chOff x="292450" y="3356629"/>
            <a:chExt cx="9089777" cy="1064771"/>
          </a:xfrm>
        </p:grpSpPr>
        <p:pic>
          <p:nvPicPr>
            <p:cNvPr id="158" name="Google Shape;158;p22"/>
            <p:cNvPicPr preferRelativeResize="0"/>
            <p:nvPr/>
          </p:nvPicPr>
          <p:blipFill rotWithShape="1">
            <a:blip r:embed="rId3">
              <a:alphaModFix/>
            </a:blip>
            <a:srcRect l="10349" t="13428" r="59616" b="46207"/>
            <a:stretch/>
          </p:blipFill>
          <p:spPr>
            <a:xfrm>
              <a:off x="292450" y="3559229"/>
              <a:ext cx="841549" cy="636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59" name="Google Shape;159;p22"/>
            <p:cNvPicPr preferRelativeResize="0"/>
            <p:nvPr/>
          </p:nvPicPr>
          <p:blipFill rotWithShape="1">
            <a:blip r:embed="rId3">
              <a:alphaModFix/>
            </a:blip>
            <a:srcRect l="36343" t="46789" r="33622" b="12847"/>
            <a:stretch/>
          </p:blipFill>
          <p:spPr>
            <a:xfrm rot="-934524">
              <a:off x="8196824" y="3457929"/>
              <a:ext cx="841548" cy="6361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0" name="Google Shape;160;p22"/>
            <p:cNvPicPr preferRelativeResize="0"/>
            <p:nvPr/>
          </p:nvPicPr>
          <p:blipFill rotWithShape="1">
            <a:blip r:embed="rId3">
              <a:alphaModFix/>
            </a:blip>
            <a:srcRect l="63379" t="20197" r="6586" b="39438"/>
            <a:stretch/>
          </p:blipFill>
          <p:spPr>
            <a:xfrm rot="1063508" flipH="1">
              <a:off x="8463814" y="3672229"/>
              <a:ext cx="841547" cy="636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1" name="Google Shape;161;p22"/>
            <p:cNvPicPr preferRelativeResize="0"/>
            <p:nvPr/>
          </p:nvPicPr>
          <p:blipFill rotWithShape="1">
            <a:blip r:embed="rId3">
              <a:alphaModFix/>
            </a:blip>
            <a:srcRect l="36343" t="46789" r="33622" b="12847"/>
            <a:stretch/>
          </p:blipFill>
          <p:spPr>
            <a:xfrm rot="-934501">
              <a:off x="7973025" y="3798213"/>
              <a:ext cx="625251" cy="4726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3"/>
          <p:cNvSpPr txBox="1">
            <a:spLocks noGrp="1"/>
          </p:cNvSpPr>
          <p:nvPr>
            <p:ph type="title"/>
          </p:nvPr>
        </p:nvSpPr>
        <p:spPr>
          <a:xfrm>
            <a:off x="1410500" y="445025"/>
            <a:ext cx="6323100" cy="11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subTitle" idx="1"/>
          </p:nvPr>
        </p:nvSpPr>
        <p:spPr>
          <a:xfrm>
            <a:off x="5363089" y="2833890"/>
            <a:ext cx="2499900" cy="78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23"/>
          <p:cNvSpPr txBox="1">
            <a:spLocks noGrp="1"/>
          </p:cNvSpPr>
          <p:nvPr>
            <p:ph type="subTitle" idx="2"/>
          </p:nvPr>
        </p:nvSpPr>
        <p:spPr>
          <a:xfrm>
            <a:off x="1281011" y="2833890"/>
            <a:ext cx="2499900" cy="786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subTitle" idx="3"/>
          </p:nvPr>
        </p:nvSpPr>
        <p:spPr>
          <a:xfrm>
            <a:off x="1281011" y="2346275"/>
            <a:ext cx="2499900" cy="55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7" name="Google Shape;167;p23"/>
          <p:cNvSpPr txBox="1">
            <a:spLocks noGrp="1"/>
          </p:cNvSpPr>
          <p:nvPr>
            <p:ph type="subTitle" idx="4"/>
          </p:nvPr>
        </p:nvSpPr>
        <p:spPr>
          <a:xfrm>
            <a:off x="5363089" y="2346275"/>
            <a:ext cx="2499900" cy="558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68" name="Google Shape;168;p23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71" name="Google Shape;171;p24"/>
          <p:cNvSpPr txBox="1">
            <a:spLocks noGrp="1"/>
          </p:cNvSpPr>
          <p:nvPr>
            <p:ph type="subTitle" idx="1"/>
          </p:nvPr>
        </p:nvSpPr>
        <p:spPr>
          <a:xfrm>
            <a:off x="720000" y="1365625"/>
            <a:ext cx="7704000" cy="13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2" name="Google Shape;172;p24"/>
          <p:cNvSpPr txBox="1">
            <a:spLocks noGrp="1"/>
          </p:cNvSpPr>
          <p:nvPr>
            <p:ph type="subTitle" idx="2"/>
          </p:nvPr>
        </p:nvSpPr>
        <p:spPr>
          <a:xfrm>
            <a:off x="720000" y="2674375"/>
            <a:ext cx="7704000" cy="13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3" name="Google Shape;173;p24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74" name="Google Shape;174;p24"/>
          <p:cNvPicPr preferRelativeResize="0"/>
          <p:nvPr/>
        </p:nvPicPr>
        <p:blipFill rotWithShape="1">
          <a:blip r:embed="rId2">
            <a:alphaModFix/>
          </a:blip>
          <a:srcRect t="28238" b="28243"/>
          <a:stretch/>
        </p:blipFill>
        <p:spPr>
          <a:xfrm>
            <a:off x="-325200" y="331572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grpSp>
        <p:nvGrpSpPr>
          <p:cNvPr id="175" name="Google Shape;175;p24"/>
          <p:cNvGrpSpPr/>
          <p:nvPr/>
        </p:nvGrpSpPr>
        <p:grpSpPr>
          <a:xfrm>
            <a:off x="-1014700" y="630938"/>
            <a:ext cx="10947278" cy="2440450"/>
            <a:chOff x="-1014700" y="630938"/>
            <a:chExt cx="10947278" cy="2440450"/>
          </a:xfrm>
        </p:grpSpPr>
        <p:pic>
          <p:nvPicPr>
            <p:cNvPr id="176" name="Google Shape;176;p24"/>
            <p:cNvPicPr preferRelativeResize="0"/>
            <p:nvPr/>
          </p:nvPicPr>
          <p:blipFill rotWithShape="1">
            <a:blip r:embed="rId3">
              <a:alphaModFix/>
            </a:blip>
            <a:srcRect t="17066" b="17066"/>
            <a:stretch/>
          </p:blipFill>
          <p:spPr>
            <a:xfrm rot="-473800">
              <a:off x="8031698" y="755594"/>
              <a:ext cx="1862308" cy="68996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77" name="Google Shape;177;p24"/>
            <p:cNvPicPr preferRelativeResize="0"/>
            <p:nvPr/>
          </p:nvPicPr>
          <p:blipFill rotWithShape="1">
            <a:blip r:embed="rId3">
              <a:alphaModFix/>
            </a:blip>
            <a:srcRect t="17066" b="17066"/>
            <a:stretch/>
          </p:blipFill>
          <p:spPr>
            <a:xfrm rot="-473800">
              <a:off x="-976127" y="2256769"/>
              <a:ext cx="1862308" cy="68996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5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" name="Google Shape;180;p2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81" name="Google Shape;181;p25"/>
          <p:cNvSpPr txBox="1">
            <a:spLocks noGrp="1"/>
          </p:cNvSpPr>
          <p:nvPr>
            <p:ph type="subTitle" idx="1"/>
          </p:nvPr>
        </p:nvSpPr>
        <p:spPr>
          <a:xfrm>
            <a:off x="2447424" y="1716375"/>
            <a:ext cx="3879300" cy="527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5"/>
          <p:cNvSpPr txBox="1">
            <a:spLocks noGrp="1"/>
          </p:cNvSpPr>
          <p:nvPr>
            <p:ph type="subTitle" idx="2"/>
          </p:nvPr>
        </p:nvSpPr>
        <p:spPr>
          <a:xfrm>
            <a:off x="2447424" y="3627175"/>
            <a:ext cx="3879300" cy="527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3" name="Google Shape;183;p25"/>
          <p:cNvSpPr txBox="1">
            <a:spLocks noGrp="1"/>
          </p:cNvSpPr>
          <p:nvPr>
            <p:ph type="subTitle" idx="3"/>
          </p:nvPr>
        </p:nvSpPr>
        <p:spPr>
          <a:xfrm>
            <a:off x="2447424" y="2671775"/>
            <a:ext cx="3879300" cy="527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4" name="Google Shape;184;p25"/>
          <p:cNvSpPr txBox="1">
            <a:spLocks noGrp="1"/>
          </p:cNvSpPr>
          <p:nvPr>
            <p:ph type="subTitle" idx="4"/>
          </p:nvPr>
        </p:nvSpPr>
        <p:spPr>
          <a:xfrm>
            <a:off x="2447424" y="1391400"/>
            <a:ext cx="3879300" cy="398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5" name="Google Shape;185;p25"/>
          <p:cNvSpPr txBox="1">
            <a:spLocks noGrp="1"/>
          </p:cNvSpPr>
          <p:nvPr>
            <p:ph type="subTitle" idx="5"/>
          </p:nvPr>
        </p:nvSpPr>
        <p:spPr>
          <a:xfrm>
            <a:off x="2447424" y="3302200"/>
            <a:ext cx="3879300" cy="398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86" name="Google Shape;186;p25"/>
          <p:cNvSpPr txBox="1">
            <a:spLocks noGrp="1"/>
          </p:cNvSpPr>
          <p:nvPr>
            <p:ph type="subTitle" idx="6"/>
          </p:nvPr>
        </p:nvSpPr>
        <p:spPr>
          <a:xfrm>
            <a:off x="2447424" y="2346800"/>
            <a:ext cx="3879300" cy="398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pic>
        <p:nvPicPr>
          <p:cNvPr id="187" name="Google Shape;187;p25"/>
          <p:cNvPicPr preferRelativeResize="0"/>
          <p:nvPr/>
        </p:nvPicPr>
        <p:blipFill rotWithShape="1">
          <a:blip r:embed="rId2">
            <a:alphaModFix/>
          </a:blip>
          <a:srcRect t="9083" r="58868" b="5939"/>
          <a:stretch/>
        </p:blipFill>
        <p:spPr>
          <a:xfrm>
            <a:off x="-410251" y="2744900"/>
            <a:ext cx="1577114" cy="1890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25"/>
          <p:cNvPicPr preferRelativeResize="0"/>
          <p:nvPr/>
        </p:nvPicPr>
        <p:blipFill rotWithShape="1">
          <a:blip r:embed="rId3">
            <a:alphaModFix/>
          </a:blip>
          <a:srcRect t="35450" b="35450"/>
          <a:stretch/>
        </p:blipFill>
        <p:spPr>
          <a:xfrm>
            <a:off x="-1059525" y="4029450"/>
            <a:ext cx="11263048" cy="184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6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1" name="Google Shape;191;p2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92" name="Google Shape;192;p26"/>
          <p:cNvSpPr txBox="1">
            <a:spLocks noGrp="1"/>
          </p:cNvSpPr>
          <p:nvPr>
            <p:ph type="subTitle" idx="1"/>
          </p:nvPr>
        </p:nvSpPr>
        <p:spPr>
          <a:xfrm>
            <a:off x="1628375" y="1844375"/>
            <a:ext cx="2252400" cy="6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3" name="Google Shape;193;p26"/>
          <p:cNvSpPr txBox="1">
            <a:spLocks noGrp="1"/>
          </p:cNvSpPr>
          <p:nvPr>
            <p:ph type="subTitle" idx="2"/>
          </p:nvPr>
        </p:nvSpPr>
        <p:spPr>
          <a:xfrm>
            <a:off x="5263225" y="1844375"/>
            <a:ext cx="2252400" cy="6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4" name="Google Shape;194;p26"/>
          <p:cNvSpPr txBox="1">
            <a:spLocks noGrp="1"/>
          </p:cNvSpPr>
          <p:nvPr>
            <p:ph type="subTitle" idx="3"/>
          </p:nvPr>
        </p:nvSpPr>
        <p:spPr>
          <a:xfrm>
            <a:off x="1628375" y="3277775"/>
            <a:ext cx="2252400" cy="6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5" name="Google Shape;195;p26"/>
          <p:cNvSpPr txBox="1">
            <a:spLocks noGrp="1"/>
          </p:cNvSpPr>
          <p:nvPr>
            <p:ph type="subTitle" idx="4"/>
          </p:nvPr>
        </p:nvSpPr>
        <p:spPr>
          <a:xfrm>
            <a:off x="5263225" y="3277775"/>
            <a:ext cx="2252400" cy="66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6" name="Google Shape;196;p26"/>
          <p:cNvSpPr txBox="1">
            <a:spLocks noGrp="1"/>
          </p:cNvSpPr>
          <p:nvPr>
            <p:ph type="subTitle" idx="5"/>
          </p:nvPr>
        </p:nvSpPr>
        <p:spPr>
          <a:xfrm>
            <a:off x="1628375" y="1560775"/>
            <a:ext cx="2252400" cy="377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97" name="Google Shape;197;p26"/>
          <p:cNvSpPr txBox="1">
            <a:spLocks noGrp="1"/>
          </p:cNvSpPr>
          <p:nvPr>
            <p:ph type="subTitle" idx="6"/>
          </p:nvPr>
        </p:nvSpPr>
        <p:spPr>
          <a:xfrm>
            <a:off x="1628375" y="2994250"/>
            <a:ext cx="2252400" cy="377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98" name="Google Shape;198;p26"/>
          <p:cNvSpPr txBox="1">
            <a:spLocks noGrp="1"/>
          </p:cNvSpPr>
          <p:nvPr>
            <p:ph type="subTitle" idx="7"/>
          </p:nvPr>
        </p:nvSpPr>
        <p:spPr>
          <a:xfrm>
            <a:off x="5263225" y="1560775"/>
            <a:ext cx="2252400" cy="377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199" name="Google Shape;199;p26"/>
          <p:cNvSpPr txBox="1">
            <a:spLocks noGrp="1"/>
          </p:cNvSpPr>
          <p:nvPr>
            <p:ph type="subTitle" idx="8"/>
          </p:nvPr>
        </p:nvSpPr>
        <p:spPr>
          <a:xfrm>
            <a:off x="5263225" y="2994250"/>
            <a:ext cx="2252400" cy="377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pic>
        <p:nvPicPr>
          <p:cNvPr id="200" name="Google Shape;200;p26"/>
          <p:cNvPicPr preferRelativeResize="0"/>
          <p:nvPr/>
        </p:nvPicPr>
        <p:blipFill rotWithShape="1">
          <a:blip r:embed="rId2">
            <a:alphaModFix/>
          </a:blip>
          <a:srcRect t="42016" b="39119"/>
          <a:stretch/>
        </p:blipFill>
        <p:spPr>
          <a:xfrm>
            <a:off x="-325200" y="4604000"/>
            <a:ext cx="9794400" cy="10392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Google Shape;202;p27"/>
          <p:cNvPicPr preferRelativeResize="0"/>
          <p:nvPr/>
        </p:nvPicPr>
        <p:blipFill rotWithShape="1">
          <a:blip r:embed="rId2">
            <a:alphaModFix/>
          </a:blip>
          <a:srcRect t="63359" b="21036"/>
          <a:stretch/>
        </p:blipFill>
        <p:spPr>
          <a:xfrm>
            <a:off x="-325200" y="4405075"/>
            <a:ext cx="9794400" cy="9519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203" name="Google Shape;203;p27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04" name="Google Shape;204;p2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27"/>
          <p:cNvSpPr txBox="1">
            <a:spLocks noGrp="1"/>
          </p:cNvSpPr>
          <p:nvPr>
            <p:ph type="subTitle" idx="1"/>
          </p:nvPr>
        </p:nvSpPr>
        <p:spPr>
          <a:xfrm>
            <a:off x="904025" y="1809026"/>
            <a:ext cx="2298900" cy="63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6" name="Google Shape;206;p27"/>
          <p:cNvSpPr txBox="1">
            <a:spLocks noGrp="1"/>
          </p:cNvSpPr>
          <p:nvPr>
            <p:ph type="subTitle" idx="2"/>
          </p:nvPr>
        </p:nvSpPr>
        <p:spPr>
          <a:xfrm>
            <a:off x="3422550" y="1809026"/>
            <a:ext cx="2298900" cy="63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7" name="Google Shape;207;p27"/>
          <p:cNvSpPr txBox="1">
            <a:spLocks noGrp="1"/>
          </p:cNvSpPr>
          <p:nvPr>
            <p:ph type="subTitle" idx="3"/>
          </p:nvPr>
        </p:nvSpPr>
        <p:spPr>
          <a:xfrm>
            <a:off x="5941075" y="1809025"/>
            <a:ext cx="2298900" cy="63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8" name="Google Shape;208;p27"/>
          <p:cNvSpPr txBox="1">
            <a:spLocks noGrp="1"/>
          </p:cNvSpPr>
          <p:nvPr>
            <p:ph type="subTitle" idx="4"/>
          </p:nvPr>
        </p:nvSpPr>
        <p:spPr>
          <a:xfrm>
            <a:off x="904025" y="1316425"/>
            <a:ext cx="2298900" cy="4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09" name="Google Shape;209;p27"/>
          <p:cNvSpPr txBox="1">
            <a:spLocks noGrp="1"/>
          </p:cNvSpPr>
          <p:nvPr>
            <p:ph type="subTitle" idx="5"/>
          </p:nvPr>
        </p:nvSpPr>
        <p:spPr>
          <a:xfrm>
            <a:off x="3422550" y="1316425"/>
            <a:ext cx="2298900" cy="4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10" name="Google Shape;210;p27"/>
          <p:cNvSpPr txBox="1">
            <a:spLocks noGrp="1"/>
          </p:cNvSpPr>
          <p:nvPr>
            <p:ph type="subTitle" idx="6"/>
          </p:nvPr>
        </p:nvSpPr>
        <p:spPr>
          <a:xfrm>
            <a:off x="5941075" y="1316425"/>
            <a:ext cx="2298900" cy="4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11" name="Google Shape;211;p27"/>
          <p:cNvSpPr txBox="1">
            <a:spLocks noGrp="1"/>
          </p:cNvSpPr>
          <p:nvPr>
            <p:ph type="subTitle" idx="7"/>
          </p:nvPr>
        </p:nvSpPr>
        <p:spPr>
          <a:xfrm>
            <a:off x="904025" y="3275700"/>
            <a:ext cx="2298900" cy="63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2" name="Google Shape;212;p27"/>
          <p:cNvSpPr txBox="1">
            <a:spLocks noGrp="1"/>
          </p:cNvSpPr>
          <p:nvPr>
            <p:ph type="subTitle" idx="8"/>
          </p:nvPr>
        </p:nvSpPr>
        <p:spPr>
          <a:xfrm>
            <a:off x="3422550" y="3275700"/>
            <a:ext cx="2298900" cy="63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27"/>
          <p:cNvSpPr txBox="1">
            <a:spLocks noGrp="1"/>
          </p:cNvSpPr>
          <p:nvPr>
            <p:ph type="subTitle" idx="9"/>
          </p:nvPr>
        </p:nvSpPr>
        <p:spPr>
          <a:xfrm>
            <a:off x="5941075" y="3275700"/>
            <a:ext cx="2298900" cy="635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27"/>
          <p:cNvSpPr txBox="1">
            <a:spLocks noGrp="1"/>
          </p:cNvSpPr>
          <p:nvPr>
            <p:ph type="subTitle" idx="13"/>
          </p:nvPr>
        </p:nvSpPr>
        <p:spPr>
          <a:xfrm>
            <a:off x="904025" y="2783100"/>
            <a:ext cx="2298900" cy="4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15" name="Google Shape;215;p27"/>
          <p:cNvSpPr txBox="1">
            <a:spLocks noGrp="1"/>
          </p:cNvSpPr>
          <p:nvPr>
            <p:ph type="subTitle" idx="14"/>
          </p:nvPr>
        </p:nvSpPr>
        <p:spPr>
          <a:xfrm>
            <a:off x="3422550" y="2783100"/>
            <a:ext cx="2298900" cy="4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16" name="Google Shape;216;p27"/>
          <p:cNvSpPr txBox="1">
            <a:spLocks noGrp="1"/>
          </p:cNvSpPr>
          <p:nvPr>
            <p:ph type="subTitle" idx="15"/>
          </p:nvPr>
        </p:nvSpPr>
        <p:spPr>
          <a:xfrm>
            <a:off x="5941075" y="2783100"/>
            <a:ext cx="2298900" cy="492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217" name="Google Shape;217;p27"/>
          <p:cNvGrpSpPr/>
          <p:nvPr/>
        </p:nvGrpSpPr>
        <p:grpSpPr>
          <a:xfrm flipH="1">
            <a:off x="292450" y="3981929"/>
            <a:ext cx="8520064" cy="951771"/>
            <a:chOff x="292450" y="3356629"/>
            <a:chExt cx="8520064" cy="951771"/>
          </a:xfrm>
        </p:grpSpPr>
        <p:pic>
          <p:nvPicPr>
            <p:cNvPr id="218" name="Google Shape;218;p27"/>
            <p:cNvPicPr preferRelativeResize="0"/>
            <p:nvPr/>
          </p:nvPicPr>
          <p:blipFill rotWithShape="1">
            <a:blip r:embed="rId3">
              <a:alphaModFix/>
            </a:blip>
            <a:srcRect l="10349" t="13428" r="59616" b="46207"/>
            <a:stretch/>
          </p:blipFill>
          <p:spPr>
            <a:xfrm>
              <a:off x="292450" y="3559229"/>
              <a:ext cx="841549" cy="636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9" name="Google Shape;219;p27"/>
            <p:cNvPicPr preferRelativeResize="0"/>
            <p:nvPr/>
          </p:nvPicPr>
          <p:blipFill rotWithShape="1">
            <a:blip r:embed="rId3">
              <a:alphaModFix/>
            </a:blip>
            <a:srcRect l="36343" t="46789" r="33622" b="12847"/>
            <a:stretch/>
          </p:blipFill>
          <p:spPr>
            <a:xfrm rot="-934524">
              <a:off x="4451549" y="3457929"/>
              <a:ext cx="841548" cy="6361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0" name="Google Shape;220;p27"/>
            <p:cNvPicPr preferRelativeResize="0"/>
            <p:nvPr/>
          </p:nvPicPr>
          <p:blipFill rotWithShape="1">
            <a:blip r:embed="rId3">
              <a:alphaModFix/>
            </a:blip>
            <a:srcRect l="63379" t="20197" r="6586" b="39438"/>
            <a:stretch/>
          </p:blipFill>
          <p:spPr>
            <a:xfrm rot="1063508" flipH="1">
              <a:off x="7894102" y="3559229"/>
              <a:ext cx="841547" cy="636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1" name="Google Shape;221;p27"/>
            <p:cNvPicPr preferRelativeResize="0"/>
            <p:nvPr/>
          </p:nvPicPr>
          <p:blipFill rotWithShape="1">
            <a:blip r:embed="rId3">
              <a:alphaModFix/>
            </a:blip>
            <a:srcRect l="36343" t="46789" r="33622" b="12847"/>
            <a:stretch/>
          </p:blipFill>
          <p:spPr>
            <a:xfrm rot="-934501">
              <a:off x="4338725" y="3640988"/>
              <a:ext cx="625251" cy="47265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eight columns ">
  <p:cSld name="CUSTOM_7_1"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28"/>
          <p:cNvPicPr preferRelativeResize="0"/>
          <p:nvPr/>
        </p:nvPicPr>
        <p:blipFill rotWithShape="1">
          <a:blip r:embed="rId2">
            <a:alphaModFix/>
          </a:blip>
          <a:srcRect t="77045" b="8412"/>
          <a:stretch/>
        </p:blipFill>
        <p:spPr>
          <a:xfrm>
            <a:off x="-325200" y="4469850"/>
            <a:ext cx="9794400" cy="8871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224" name="Google Shape;224;p28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5" name="Google Shape;225;p2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6" name="Google Shape;226;p28"/>
          <p:cNvSpPr txBox="1">
            <a:spLocks noGrp="1"/>
          </p:cNvSpPr>
          <p:nvPr>
            <p:ph type="subTitle" idx="1"/>
          </p:nvPr>
        </p:nvSpPr>
        <p:spPr>
          <a:xfrm>
            <a:off x="2380375" y="1578329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7" name="Google Shape;227;p28"/>
          <p:cNvSpPr txBox="1">
            <a:spLocks noGrp="1"/>
          </p:cNvSpPr>
          <p:nvPr>
            <p:ph type="subTitle" idx="2"/>
          </p:nvPr>
        </p:nvSpPr>
        <p:spPr>
          <a:xfrm>
            <a:off x="2380383" y="2340486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28"/>
          <p:cNvSpPr txBox="1">
            <a:spLocks noGrp="1"/>
          </p:cNvSpPr>
          <p:nvPr>
            <p:ph type="subTitle" idx="3"/>
          </p:nvPr>
        </p:nvSpPr>
        <p:spPr>
          <a:xfrm>
            <a:off x="5510017" y="1578331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9" name="Google Shape;229;p28"/>
          <p:cNvSpPr txBox="1">
            <a:spLocks noGrp="1"/>
          </p:cNvSpPr>
          <p:nvPr>
            <p:ph type="subTitle" idx="4"/>
          </p:nvPr>
        </p:nvSpPr>
        <p:spPr>
          <a:xfrm>
            <a:off x="2380375" y="1292201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0" name="Google Shape;230;p28"/>
          <p:cNvSpPr txBox="1">
            <a:spLocks noGrp="1"/>
          </p:cNvSpPr>
          <p:nvPr>
            <p:ph type="subTitle" idx="5"/>
          </p:nvPr>
        </p:nvSpPr>
        <p:spPr>
          <a:xfrm>
            <a:off x="2380383" y="2054358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1" name="Google Shape;231;p28"/>
          <p:cNvSpPr txBox="1">
            <a:spLocks noGrp="1"/>
          </p:cNvSpPr>
          <p:nvPr>
            <p:ph type="subTitle" idx="6"/>
          </p:nvPr>
        </p:nvSpPr>
        <p:spPr>
          <a:xfrm>
            <a:off x="5510017" y="1292201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2" name="Google Shape;232;p28"/>
          <p:cNvSpPr txBox="1">
            <a:spLocks noGrp="1"/>
          </p:cNvSpPr>
          <p:nvPr>
            <p:ph type="subTitle" idx="7"/>
          </p:nvPr>
        </p:nvSpPr>
        <p:spPr>
          <a:xfrm>
            <a:off x="2380375" y="3102643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8"/>
          <p:cNvSpPr txBox="1">
            <a:spLocks noGrp="1"/>
          </p:cNvSpPr>
          <p:nvPr>
            <p:ph type="subTitle" idx="8"/>
          </p:nvPr>
        </p:nvSpPr>
        <p:spPr>
          <a:xfrm>
            <a:off x="2380383" y="3864800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8"/>
          <p:cNvSpPr txBox="1">
            <a:spLocks noGrp="1"/>
          </p:cNvSpPr>
          <p:nvPr>
            <p:ph type="subTitle" idx="9"/>
          </p:nvPr>
        </p:nvSpPr>
        <p:spPr>
          <a:xfrm>
            <a:off x="5510017" y="2340491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8"/>
          <p:cNvSpPr txBox="1">
            <a:spLocks noGrp="1"/>
          </p:cNvSpPr>
          <p:nvPr>
            <p:ph type="subTitle" idx="13"/>
          </p:nvPr>
        </p:nvSpPr>
        <p:spPr>
          <a:xfrm>
            <a:off x="2380375" y="2816515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6" name="Google Shape;236;p28"/>
          <p:cNvSpPr txBox="1">
            <a:spLocks noGrp="1"/>
          </p:cNvSpPr>
          <p:nvPr>
            <p:ph type="subTitle" idx="14"/>
          </p:nvPr>
        </p:nvSpPr>
        <p:spPr>
          <a:xfrm>
            <a:off x="2380383" y="3578672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7" name="Google Shape;237;p28"/>
          <p:cNvSpPr txBox="1">
            <a:spLocks noGrp="1"/>
          </p:cNvSpPr>
          <p:nvPr>
            <p:ph type="subTitle" idx="15"/>
          </p:nvPr>
        </p:nvSpPr>
        <p:spPr>
          <a:xfrm>
            <a:off x="5510017" y="2054361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38" name="Google Shape;238;p28"/>
          <p:cNvSpPr txBox="1">
            <a:spLocks noGrp="1"/>
          </p:cNvSpPr>
          <p:nvPr>
            <p:ph type="subTitle" idx="16"/>
          </p:nvPr>
        </p:nvSpPr>
        <p:spPr>
          <a:xfrm>
            <a:off x="5510025" y="3102652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9" name="Google Shape;239;p28"/>
          <p:cNvSpPr txBox="1">
            <a:spLocks noGrp="1"/>
          </p:cNvSpPr>
          <p:nvPr>
            <p:ph type="subTitle" idx="17"/>
          </p:nvPr>
        </p:nvSpPr>
        <p:spPr>
          <a:xfrm>
            <a:off x="5510025" y="2816522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240" name="Google Shape;240;p28"/>
          <p:cNvSpPr txBox="1">
            <a:spLocks noGrp="1"/>
          </p:cNvSpPr>
          <p:nvPr>
            <p:ph type="subTitle" idx="18"/>
          </p:nvPr>
        </p:nvSpPr>
        <p:spPr>
          <a:xfrm>
            <a:off x="5510025" y="3864812"/>
            <a:ext cx="1788600" cy="293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1" name="Google Shape;241;p28"/>
          <p:cNvSpPr txBox="1">
            <a:spLocks noGrp="1"/>
          </p:cNvSpPr>
          <p:nvPr>
            <p:ph type="subTitle" idx="19"/>
          </p:nvPr>
        </p:nvSpPr>
        <p:spPr>
          <a:xfrm>
            <a:off x="5510025" y="3578682"/>
            <a:ext cx="1788600" cy="408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DM Sans"/>
              <a:buNone/>
              <a:defRPr sz="2400" b="1"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grpSp>
        <p:nvGrpSpPr>
          <p:cNvPr id="242" name="Google Shape;242;p28"/>
          <p:cNvGrpSpPr/>
          <p:nvPr/>
        </p:nvGrpSpPr>
        <p:grpSpPr>
          <a:xfrm>
            <a:off x="-216610" y="3552125"/>
            <a:ext cx="1694148" cy="1484800"/>
            <a:chOff x="33065" y="3371350"/>
            <a:chExt cx="1694148" cy="1484800"/>
          </a:xfrm>
        </p:grpSpPr>
        <p:pic>
          <p:nvPicPr>
            <p:cNvPr id="243" name="Google Shape;243;p28"/>
            <p:cNvPicPr preferRelativeResize="0"/>
            <p:nvPr/>
          </p:nvPicPr>
          <p:blipFill rotWithShape="1">
            <a:blip r:embed="rId3">
              <a:alphaModFix/>
            </a:blip>
            <a:srcRect l="6981" t="17976" r="73423" b="52181"/>
            <a:stretch/>
          </p:blipFill>
          <p:spPr>
            <a:xfrm>
              <a:off x="33065" y="33713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28"/>
            <p:cNvPicPr preferRelativeResize="0"/>
            <p:nvPr/>
          </p:nvPicPr>
          <p:blipFill rotWithShape="1">
            <a:blip r:embed="rId3">
              <a:alphaModFix/>
            </a:blip>
            <a:srcRect l="29990" t="59689" r="50414" b="10468"/>
            <a:stretch/>
          </p:blipFill>
          <p:spPr>
            <a:xfrm>
              <a:off x="366890" y="36908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45" name="Google Shape;245;p28"/>
          <p:cNvGrpSpPr/>
          <p:nvPr/>
        </p:nvGrpSpPr>
        <p:grpSpPr>
          <a:xfrm>
            <a:off x="7674540" y="3514700"/>
            <a:ext cx="1778398" cy="1290600"/>
            <a:chOff x="7454790" y="3408950"/>
            <a:chExt cx="1778398" cy="1290600"/>
          </a:xfrm>
        </p:grpSpPr>
        <p:pic>
          <p:nvPicPr>
            <p:cNvPr id="246" name="Google Shape;246;p28"/>
            <p:cNvPicPr preferRelativeResize="0"/>
            <p:nvPr/>
          </p:nvPicPr>
          <p:blipFill rotWithShape="1">
            <a:blip r:embed="rId3">
              <a:alphaModFix/>
            </a:blip>
            <a:srcRect l="6891" t="57761" r="73513" b="12396"/>
            <a:stretch/>
          </p:blipFill>
          <p:spPr>
            <a:xfrm>
              <a:off x="7872865" y="34089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7" name="Google Shape;247;p28"/>
            <p:cNvPicPr preferRelativeResize="0"/>
            <p:nvPr/>
          </p:nvPicPr>
          <p:blipFill rotWithShape="1">
            <a:blip r:embed="rId3">
              <a:alphaModFix/>
            </a:blip>
            <a:srcRect l="30805" t="17976" r="49599" b="52181"/>
            <a:stretch/>
          </p:blipFill>
          <p:spPr>
            <a:xfrm>
              <a:off x="7454790" y="35342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CUSTOM_8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9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0" name="Google Shape;250;p29"/>
          <p:cNvSpPr txBox="1">
            <a:spLocks noGrp="1"/>
          </p:cNvSpPr>
          <p:nvPr>
            <p:ph type="title" hasCustomPrompt="1"/>
          </p:nvPr>
        </p:nvSpPr>
        <p:spPr>
          <a:xfrm>
            <a:off x="3106250" y="539500"/>
            <a:ext cx="4892100" cy="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1" name="Google Shape;251;p29"/>
          <p:cNvSpPr txBox="1">
            <a:spLocks noGrp="1"/>
          </p:cNvSpPr>
          <p:nvPr>
            <p:ph type="subTitle" idx="1"/>
          </p:nvPr>
        </p:nvSpPr>
        <p:spPr>
          <a:xfrm>
            <a:off x="3106250" y="1123798"/>
            <a:ext cx="48921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52" name="Google Shape;252;p29"/>
          <p:cNvSpPr txBox="1">
            <a:spLocks noGrp="1"/>
          </p:cNvSpPr>
          <p:nvPr>
            <p:ph type="title" idx="2" hasCustomPrompt="1"/>
          </p:nvPr>
        </p:nvSpPr>
        <p:spPr>
          <a:xfrm>
            <a:off x="3106250" y="1629701"/>
            <a:ext cx="4892100" cy="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3" name="Google Shape;253;p29"/>
          <p:cNvSpPr txBox="1">
            <a:spLocks noGrp="1"/>
          </p:cNvSpPr>
          <p:nvPr>
            <p:ph type="subTitle" idx="3"/>
          </p:nvPr>
        </p:nvSpPr>
        <p:spPr>
          <a:xfrm>
            <a:off x="3106250" y="2213999"/>
            <a:ext cx="48921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54" name="Google Shape;254;p29"/>
          <p:cNvSpPr txBox="1">
            <a:spLocks noGrp="1"/>
          </p:cNvSpPr>
          <p:nvPr>
            <p:ph type="title" idx="4" hasCustomPrompt="1"/>
          </p:nvPr>
        </p:nvSpPr>
        <p:spPr>
          <a:xfrm>
            <a:off x="3106250" y="2719903"/>
            <a:ext cx="4892100" cy="73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55" name="Google Shape;255;p29"/>
          <p:cNvSpPr txBox="1">
            <a:spLocks noGrp="1"/>
          </p:cNvSpPr>
          <p:nvPr>
            <p:ph type="subTitle" idx="5"/>
          </p:nvPr>
        </p:nvSpPr>
        <p:spPr>
          <a:xfrm>
            <a:off x="3106250" y="3304200"/>
            <a:ext cx="4892100" cy="346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CUSTOM_3_1"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30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58" name="Google Shape;258;p30"/>
          <p:cNvSpPr txBox="1">
            <a:spLocks noGrp="1"/>
          </p:cNvSpPr>
          <p:nvPr>
            <p:ph type="title"/>
          </p:nvPr>
        </p:nvSpPr>
        <p:spPr>
          <a:xfrm>
            <a:off x="2347950" y="539501"/>
            <a:ext cx="4448100" cy="94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30"/>
          <p:cNvSpPr txBox="1">
            <a:spLocks noGrp="1"/>
          </p:cNvSpPr>
          <p:nvPr>
            <p:ph type="subTitle" idx="1"/>
          </p:nvPr>
        </p:nvSpPr>
        <p:spPr>
          <a:xfrm>
            <a:off x="2347900" y="1405375"/>
            <a:ext cx="4448100" cy="105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30"/>
          <p:cNvSpPr txBox="1"/>
          <p:nvPr/>
        </p:nvSpPr>
        <p:spPr>
          <a:xfrm>
            <a:off x="1920900" y="2847288"/>
            <a:ext cx="5302200" cy="55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CREDITS:</a:t>
            </a:r>
            <a:r>
              <a:rPr lang="en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This presentation template was created by </a:t>
            </a:r>
            <a:r>
              <a:rPr lang="en" sz="1200" b="1" u="sng">
                <a:solidFill>
                  <a:schemeClr val="hlink"/>
                </a:solidFill>
                <a:latin typeface="Poppins"/>
                <a:ea typeface="Poppins"/>
                <a:cs typeface="Poppins"/>
                <a:sym typeface="Poppins"/>
                <a:hlinkClick r:id="rId2"/>
              </a:rPr>
              <a:t>Slidesgo</a:t>
            </a:r>
            <a:r>
              <a:rPr lang="en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, and includes icons by </a:t>
            </a:r>
            <a:r>
              <a:rPr lang="en" sz="1200" b="1" u="sng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, and infographics &amp; images by </a:t>
            </a:r>
            <a:r>
              <a:rPr lang="en" sz="1200" b="1" u="sng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lang="en" sz="1200" u="sng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endParaRPr sz="1200" b="1" u="sng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61" name="Google Shape;261;p30"/>
          <p:cNvPicPr preferRelativeResize="0"/>
          <p:nvPr/>
        </p:nvPicPr>
        <p:blipFill rotWithShape="1">
          <a:blip r:embed="rId5">
            <a:alphaModFix/>
          </a:blip>
          <a:srcRect t="14661"/>
          <a:stretch/>
        </p:blipFill>
        <p:spPr>
          <a:xfrm rot="-1002347">
            <a:off x="7499773" y="1406953"/>
            <a:ext cx="3314530" cy="1591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30"/>
          <p:cNvPicPr preferRelativeResize="0"/>
          <p:nvPr/>
        </p:nvPicPr>
        <p:blipFill rotWithShape="1">
          <a:blip r:embed="rId6">
            <a:alphaModFix/>
          </a:blip>
          <a:srcRect l="9092" t="14733" r="26919" b="41285"/>
          <a:stretch/>
        </p:blipFill>
        <p:spPr>
          <a:xfrm>
            <a:off x="534921" y="-83925"/>
            <a:ext cx="2382756" cy="921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0"/>
          <p:cNvPicPr preferRelativeResize="0"/>
          <p:nvPr/>
        </p:nvPicPr>
        <p:blipFill rotWithShape="1">
          <a:blip r:embed="rId7">
            <a:alphaModFix/>
          </a:blip>
          <a:srcRect t="52841"/>
          <a:stretch/>
        </p:blipFill>
        <p:spPr>
          <a:xfrm>
            <a:off x="-1405562" y="1386789"/>
            <a:ext cx="2215373" cy="587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0"/>
          <p:cNvPicPr preferRelativeResize="0"/>
          <p:nvPr/>
        </p:nvPicPr>
        <p:blipFill rotWithShape="1">
          <a:blip r:embed="rId8">
            <a:alphaModFix/>
          </a:blip>
          <a:srcRect t="60779" b="10508"/>
          <a:stretch/>
        </p:blipFill>
        <p:spPr>
          <a:xfrm>
            <a:off x="-325200" y="3992375"/>
            <a:ext cx="9794400" cy="15819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pic>
        <p:nvPicPr>
          <p:cNvPr id="265" name="Google Shape;265;p30"/>
          <p:cNvPicPr preferRelativeResize="0"/>
          <p:nvPr/>
        </p:nvPicPr>
        <p:blipFill rotWithShape="1">
          <a:blip r:embed="rId9">
            <a:alphaModFix/>
          </a:blip>
          <a:srcRect l="11508" t="28086" r="11508" b="12783"/>
          <a:stretch/>
        </p:blipFill>
        <p:spPr>
          <a:xfrm flipH="1">
            <a:off x="7110549" y="3525976"/>
            <a:ext cx="2215373" cy="95717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6" name="Google Shape;266;p30"/>
          <p:cNvGrpSpPr/>
          <p:nvPr/>
        </p:nvGrpSpPr>
        <p:grpSpPr>
          <a:xfrm>
            <a:off x="90124" y="3735138"/>
            <a:ext cx="2076223" cy="642974"/>
            <a:chOff x="90124" y="3735138"/>
            <a:chExt cx="2076223" cy="642974"/>
          </a:xfrm>
        </p:grpSpPr>
        <p:pic>
          <p:nvPicPr>
            <p:cNvPr id="267" name="Google Shape;267;p30"/>
            <p:cNvPicPr preferRelativeResize="0"/>
            <p:nvPr/>
          </p:nvPicPr>
          <p:blipFill rotWithShape="1">
            <a:blip r:embed="rId10">
              <a:alphaModFix/>
            </a:blip>
            <a:srcRect l="6699" t="38525" r="58442" b="19695"/>
            <a:stretch/>
          </p:blipFill>
          <p:spPr>
            <a:xfrm flipH="1">
              <a:off x="1342170" y="3822488"/>
              <a:ext cx="824177" cy="5556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" name="Google Shape;268;p30"/>
            <p:cNvPicPr preferRelativeResize="0"/>
            <p:nvPr/>
          </p:nvPicPr>
          <p:blipFill rotWithShape="1">
            <a:blip r:embed="rId11">
              <a:alphaModFix/>
            </a:blip>
            <a:srcRect l="43481" t="33062" r="2490" b="17383"/>
            <a:stretch/>
          </p:blipFill>
          <p:spPr>
            <a:xfrm flipH="1">
              <a:off x="90124" y="3735150"/>
              <a:ext cx="1246198" cy="64295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9" name="Google Shape;269;p30"/>
            <p:cNvPicPr preferRelativeResize="0"/>
            <p:nvPr/>
          </p:nvPicPr>
          <p:blipFill rotWithShape="1">
            <a:blip r:embed="rId11">
              <a:alphaModFix/>
            </a:blip>
            <a:srcRect l="4543" t="39435" r="58729" b="9627"/>
            <a:stretch/>
          </p:blipFill>
          <p:spPr>
            <a:xfrm flipH="1">
              <a:off x="809795" y="3735138"/>
              <a:ext cx="824177" cy="64295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1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72" name="Google Shape;272;p31"/>
          <p:cNvSpPr/>
          <p:nvPr/>
        </p:nvSpPr>
        <p:spPr>
          <a:xfrm>
            <a:off x="-686575" y="4621125"/>
            <a:ext cx="11383500" cy="1672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273" name="Google Shape;273;p31"/>
          <p:cNvPicPr preferRelativeResize="0"/>
          <p:nvPr/>
        </p:nvPicPr>
        <p:blipFill rotWithShape="1">
          <a:blip r:embed="rId2">
            <a:alphaModFix/>
          </a:blip>
          <a:srcRect l="6699" t="38525" r="58442" b="19695"/>
          <a:stretch/>
        </p:blipFill>
        <p:spPr>
          <a:xfrm>
            <a:off x="8463575" y="4195888"/>
            <a:ext cx="824177" cy="55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31"/>
          <p:cNvPicPr preferRelativeResize="0"/>
          <p:nvPr/>
        </p:nvPicPr>
        <p:blipFill rotWithShape="1">
          <a:blip r:embed="rId3">
            <a:alphaModFix/>
          </a:blip>
          <a:srcRect l="11508" t="28086" r="11508" b="12783"/>
          <a:stretch/>
        </p:blipFill>
        <p:spPr>
          <a:xfrm>
            <a:off x="-661137" y="4068626"/>
            <a:ext cx="2215373" cy="95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720000" y="1017727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32" name="Google Shape;32;p4"/>
          <p:cNvPicPr preferRelativeResize="0"/>
          <p:nvPr/>
        </p:nvPicPr>
        <p:blipFill rotWithShape="1">
          <a:blip r:embed="rId2">
            <a:alphaModFix/>
          </a:blip>
          <a:srcRect l="8779" t="32059" r="8787" b="32067"/>
          <a:stretch/>
        </p:blipFill>
        <p:spPr>
          <a:xfrm flipH="1">
            <a:off x="-325200" y="317657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2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77" name="Google Shape;277;p32"/>
          <p:cNvGrpSpPr/>
          <p:nvPr/>
        </p:nvGrpSpPr>
        <p:grpSpPr>
          <a:xfrm>
            <a:off x="-340425" y="4399650"/>
            <a:ext cx="9825000" cy="1672800"/>
            <a:chOff x="135700" y="4489575"/>
            <a:chExt cx="9825000" cy="1672800"/>
          </a:xfrm>
        </p:grpSpPr>
        <p:sp>
          <p:nvSpPr>
            <p:cNvPr id="278" name="Google Shape;278;p32"/>
            <p:cNvSpPr/>
            <p:nvPr/>
          </p:nvSpPr>
          <p:spPr>
            <a:xfrm>
              <a:off x="135700" y="4489575"/>
              <a:ext cx="9738900" cy="16728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9" name="Google Shape;279;p32"/>
            <p:cNvSpPr/>
            <p:nvPr/>
          </p:nvSpPr>
          <p:spPr>
            <a:xfrm>
              <a:off x="135700" y="4489575"/>
              <a:ext cx="9825000" cy="1672800"/>
            </a:xfrm>
            <a:prstGeom prst="rect">
              <a:avLst/>
            </a:prstGeom>
            <a:solidFill>
              <a:srgbClr val="723406">
                <a:alpha val="718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280" name="Google Shape;280;p32"/>
          <p:cNvPicPr preferRelativeResize="0"/>
          <p:nvPr/>
        </p:nvPicPr>
        <p:blipFill rotWithShape="1">
          <a:blip r:embed="rId2">
            <a:alphaModFix/>
          </a:blip>
          <a:srcRect t="9083" r="58868" b="5939"/>
          <a:stretch/>
        </p:blipFill>
        <p:spPr>
          <a:xfrm>
            <a:off x="-410251" y="2571750"/>
            <a:ext cx="1577114" cy="1890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1681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0044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5" name="Google Shape;3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1"/>
          </p:nvPr>
        </p:nvSpPr>
        <p:spPr>
          <a:xfrm>
            <a:off x="5055246" y="161537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subTitle" idx="2"/>
          </p:nvPr>
        </p:nvSpPr>
        <p:spPr>
          <a:xfrm>
            <a:off x="1583154" y="161537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subTitle" idx="3"/>
          </p:nvPr>
        </p:nvSpPr>
        <p:spPr>
          <a:xfrm>
            <a:off x="5055246" y="130735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ubTitle" idx="4"/>
          </p:nvPr>
        </p:nvSpPr>
        <p:spPr>
          <a:xfrm>
            <a:off x="1583154" y="130735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 t="17563" b="62300"/>
          <a:stretch/>
        </p:blipFill>
        <p:spPr>
          <a:xfrm>
            <a:off x="-325200" y="4604000"/>
            <a:ext cx="9794400" cy="11094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3" name="Google Shape;43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pic>
        <p:nvPicPr>
          <p:cNvPr id="44" name="Google Shape;44;p6"/>
          <p:cNvPicPr preferRelativeResize="0"/>
          <p:nvPr/>
        </p:nvPicPr>
        <p:blipFill rotWithShape="1">
          <a:blip r:embed="rId3">
            <a:alphaModFix/>
          </a:blip>
          <a:srcRect l="6699" t="38525" r="58442" b="19695"/>
          <a:stretch/>
        </p:blipFill>
        <p:spPr>
          <a:xfrm>
            <a:off x="8463575" y="4195888"/>
            <a:ext cx="824177" cy="555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6"/>
          <p:cNvPicPr preferRelativeResize="0"/>
          <p:nvPr/>
        </p:nvPicPr>
        <p:blipFill rotWithShape="1">
          <a:blip r:embed="rId4">
            <a:alphaModFix/>
          </a:blip>
          <a:srcRect l="11508" t="28086" r="11508" b="12783"/>
          <a:stretch/>
        </p:blipFill>
        <p:spPr>
          <a:xfrm>
            <a:off x="-661137" y="4068626"/>
            <a:ext cx="2215373" cy="95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48" name="Google Shape;48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294800" cy="126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ubTitle" idx="1"/>
          </p:nvPr>
        </p:nvSpPr>
        <p:spPr>
          <a:xfrm>
            <a:off x="720000" y="1791875"/>
            <a:ext cx="4681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Light"/>
              <a:buChar char="■"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pic>
        <p:nvPicPr>
          <p:cNvPr id="50" name="Google Shape;50;p7"/>
          <p:cNvPicPr preferRelativeResize="0"/>
          <p:nvPr/>
        </p:nvPicPr>
        <p:blipFill rotWithShape="1">
          <a:blip r:embed="rId2">
            <a:alphaModFix/>
          </a:blip>
          <a:srcRect t="64707" b="7362"/>
          <a:stretch/>
        </p:blipFill>
        <p:spPr>
          <a:xfrm>
            <a:off x="-325200" y="4174625"/>
            <a:ext cx="9794400" cy="15387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3" name="Google Shape;53;p8"/>
          <p:cNvSpPr txBox="1">
            <a:spLocks noGrp="1"/>
          </p:cNvSpPr>
          <p:nvPr>
            <p:ph type="title"/>
          </p:nvPr>
        </p:nvSpPr>
        <p:spPr>
          <a:xfrm>
            <a:off x="1969350" y="964625"/>
            <a:ext cx="5205300" cy="20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pic>
        <p:nvPicPr>
          <p:cNvPr id="54" name="Google Shape;54;p8"/>
          <p:cNvPicPr preferRelativeResize="0"/>
          <p:nvPr/>
        </p:nvPicPr>
        <p:blipFill rotWithShape="1">
          <a:blip r:embed="rId2">
            <a:alphaModFix/>
          </a:blip>
          <a:srcRect t="28238" b="28243"/>
          <a:stretch/>
        </p:blipFill>
        <p:spPr>
          <a:xfrm>
            <a:off x="-325200" y="331572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9"/>
          <p:cNvSpPr/>
          <p:nvPr/>
        </p:nvSpPr>
        <p:spPr>
          <a:xfrm>
            <a:off x="369200" y="298500"/>
            <a:ext cx="8405700" cy="4546500"/>
          </a:xfrm>
          <a:prstGeom prst="roundRect">
            <a:avLst>
              <a:gd name="adj" fmla="val 5280"/>
            </a:avLst>
          </a:prstGeom>
          <a:solidFill>
            <a:srgbClr val="9B9091">
              <a:alpha val="949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2135550" y="1270300"/>
            <a:ext cx="4872900" cy="146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9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subTitle" idx="1"/>
          </p:nvPr>
        </p:nvSpPr>
        <p:spPr>
          <a:xfrm>
            <a:off x="2135550" y="265470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59" name="Google Shape;59;p9"/>
          <p:cNvPicPr preferRelativeResize="0"/>
          <p:nvPr/>
        </p:nvPicPr>
        <p:blipFill rotWithShape="1">
          <a:blip r:embed="rId2">
            <a:alphaModFix/>
          </a:blip>
          <a:srcRect t="17066" b="17066"/>
          <a:stretch/>
        </p:blipFill>
        <p:spPr>
          <a:xfrm rot="-473800">
            <a:off x="6235598" y="194519"/>
            <a:ext cx="1862308" cy="689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9"/>
          <p:cNvPicPr preferRelativeResize="0"/>
          <p:nvPr/>
        </p:nvPicPr>
        <p:blipFill rotWithShape="1">
          <a:blip r:embed="rId3">
            <a:alphaModFix/>
          </a:blip>
          <a:srcRect t="14661"/>
          <a:stretch/>
        </p:blipFill>
        <p:spPr>
          <a:xfrm rot="1002348" flipH="1">
            <a:off x="7746421" y="2284971"/>
            <a:ext cx="2522085" cy="1210734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9"/>
          <p:cNvPicPr preferRelativeResize="0"/>
          <p:nvPr/>
        </p:nvPicPr>
        <p:blipFill rotWithShape="1">
          <a:blip r:embed="rId4">
            <a:alphaModFix/>
          </a:blip>
          <a:srcRect l="9092" t="14733" r="26919" b="41285"/>
          <a:stretch/>
        </p:blipFill>
        <p:spPr>
          <a:xfrm>
            <a:off x="-664229" y="1733450"/>
            <a:ext cx="2382756" cy="921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9"/>
          <p:cNvPicPr preferRelativeResize="0"/>
          <p:nvPr/>
        </p:nvPicPr>
        <p:blipFill rotWithShape="1">
          <a:blip r:embed="rId5">
            <a:alphaModFix/>
          </a:blip>
          <a:srcRect l="9157" t="41600" r="9157" b="22852"/>
          <a:stretch/>
        </p:blipFill>
        <p:spPr>
          <a:xfrm>
            <a:off x="-325200" y="317657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0"/>
          <p:cNvSpPr>
            <a:spLocks noGrp="1"/>
          </p:cNvSpPr>
          <p:nvPr>
            <p:ph type="pic" idx="2"/>
          </p:nvPr>
        </p:nvSpPr>
        <p:spPr>
          <a:xfrm>
            <a:off x="-3301" y="0"/>
            <a:ext cx="9150600" cy="5142300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10"/>
          <p:cNvSpPr txBox="1">
            <a:spLocks noGrp="1"/>
          </p:cNvSpPr>
          <p:nvPr>
            <p:ph type="title"/>
          </p:nvPr>
        </p:nvSpPr>
        <p:spPr>
          <a:xfrm>
            <a:off x="3136700" y="3384175"/>
            <a:ext cx="5287200" cy="12027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Be Vietnam Pro"/>
              <a:buNone/>
              <a:defRPr sz="3500" b="1">
                <a:solidFill>
                  <a:schemeClr val="dk1"/>
                </a:solidFill>
                <a:latin typeface="Be Vietnam Pro"/>
                <a:ea typeface="Be Vietnam Pro"/>
                <a:cs typeface="Be Vietnam Pro"/>
                <a:sym typeface="Be Vietnam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●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○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■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82" r:id="rId31"/>
    <p:sldLayoutId id="2147483683" r:id="rId3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FBzeVJC2lKw150xQ-UqsEWnFAUvFWc3kk8yp49crIIw/copy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34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FBzeVJC2lKw150xQ-UqsEWnFAUvFWc3kk8yp49crIIw/copy#gid=814322787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2E7"/>
        </a:solidFill>
        <a:effectLst/>
      </p:bgPr>
    </p:bg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36"/>
          <p:cNvSpPr txBox="1">
            <a:spLocks noGrp="1"/>
          </p:cNvSpPr>
          <p:nvPr>
            <p:ph type="ctrTitle"/>
          </p:nvPr>
        </p:nvSpPr>
        <p:spPr>
          <a:xfrm>
            <a:off x="1396913" y="1213200"/>
            <a:ext cx="6350100" cy="12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تم </a:t>
            </a:r>
            <a:r>
              <a:rPr lang="fa-IR">
                <a:cs typeface="B Nazanin" panose="00000700000000000000" pitchFamily="2" charset="-78"/>
              </a:rPr>
              <a:t>: خاکشناسی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292" name="Google Shape;292;p36"/>
          <p:cNvSpPr txBox="1">
            <a:spLocks noGrp="1"/>
          </p:cNvSpPr>
          <p:nvPr>
            <p:ph type="subTitle" idx="1"/>
          </p:nvPr>
        </p:nvSpPr>
        <p:spPr>
          <a:xfrm>
            <a:off x="1396988" y="2612875"/>
            <a:ext cx="63501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اینجا جایی است که ارائه شما شروع می شود</a:t>
            </a:r>
            <a:endParaRPr dirty="0"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4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محتوا را به چهار ایده تقسیم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19" name="Google Shape;419;p45"/>
          <p:cNvSpPr txBox="1">
            <a:spLocks noGrp="1"/>
          </p:cNvSpPr>
          <p:nvPr>
            <p:ph type="subTitle" idx="1"/>
          </p:nvPr>
        </p:nvSpPr>
        <p:spPr>
          <a:xfrm>
            <a:off x="1628375" y="1844375"/>
            <a:ext cx="22524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0" name="Google Shape;420;p45"/>
          <p:cNvSpPr txBox="1">
            <a:spLocks noGrp="1"/>
          </p:cNvSpPr>
          <p:nvPr>
            <p:ph type="subTitle" idx="2"/>
          </p:nvPr>
        </p:nvSpPr>
        <p:spPr>
          <a:xfrm>
            <a:off x="5263225" y="1844375"/>
            <a:ext cx="22524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1" name="Google Shape;421;p45"/>
          <p:cNvSpPr txBox="1">
            <a:spLocks noGrp="1"/>
          </p:cNvSpPr>
          <p:nvPr>
            <p:ph type="subTitle" idx="3"/>
          </p:nvPr>
        </p:nvSpPr>
        <p:spPr>
          <a:xfrm>
            <a:off x="1628375" y="3277775"/>
            <a:ext cx="22524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2" name="Google Shape;422;p45"/>
          <p:cNvSpPr txBox="1">
            <a:spLocks noGrp="1"/>
          </p:cNvSpPr>
          <p:nvPr>
            <p:ph type="subTitle" idx="4"/>
          </p:nvPr>
        </p:nvSpPr>
        <p:spPr>
          <a:xfrm>
            <a:off x="5263225" y="3277775"/>
            <a:ext cx="2252400" cy="6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3" name="Google Shape;423;p45"/>
          <p:cNvSpPr txBox="1">
            <a:spLocks noGrp="1"/>
          </p:cNvSpPr>
          <p:nvPr>
            <p:ph type="subTitle" idx="5"/>
          </p:nvPr>
        </p:nvSpPr>
        <p:spPr>
          <a:xfrm>
            <a:off x="1628375" y="1560775"/>
            <a:ext cx="225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24" name="Google Shape;424;p45"/>
          <p:cNvSpPr txBox="1">
            <a:spLocks noGrp="1"/>
          </p:cNvSpPr>
          <p:nvPr>
            <p:ph type="subTitle" idx="6"/>
          </p:nvPr>
        </p:nvSpPr>
        <p:spPr>
          <a:xfrm>
            <a:off x="1628375" y="2994250"/>
            <a:ext cx="225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25" name="Google Shape;425;p45"/>
          <p:cNvSpPr txBox="1">
            <a:spLocks noGrp="1"/>
          </p:cNvSpPr>
          <p:nvPr>
            <p:ph type="subTitle" idx="7"/>
          </p:nvPr>
        </p:nvSpPr>
        <p:spPr>
          <a:xfrm>
            <a:off x="5263225" y="1560775"/>
            <a:ext cx="225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26" name="Google Shape;426;p45"/>
          <p:cNvSpPr txBox="1">
            <a:spLocks noGrp="1"/>
          </p:cNvSpPr>
          <p:nvPr>
            <p:ph type="subTitle" idx="8"/>
          </p:nvPr>
        </p:nvSpPr>
        <p:spPr>
          <a:xfrm>
            <a:off x="5263225" y="2994250"/>
            <a:ext cx="2252400" cy="377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grpSp>
        <p:nvGrpSpPr>
          <p:cNvPr id="427" name="Google Shape;427;p45"/>
          <p:cNvGrpSpPr/>
          <p:nvPr/>
        </p:nvGrpSpPr>
        <p:grpSpPr>
          <a:xfrm>
            <a:off x="4055256" y="1621659"/>
            <a:ext cx="257823" cy="255332"/>
            <a:chOff x="5049725" y="1435050"/>
            <a:chExt cx="486550" cy="481850"/>
          </a:xfrm>
        </p:grpSpPr>
        <p:sp>
          <p:nvSpPr>
            <p:cNvPr id="428" name="Google Shape;428;p45"/>
            <p:cNvSpPr/>
            <p:nvPr/>
          </p:nvSpPr>
          <p:spPr>
            <a:xfrm>
              <a:off x="5136300" y="1519775"/>
              <a:ext cx="310550" cy="310550"/>
            </a:xfrm>
            <a:custGeom>
              <a:avLst/>
              <a:gdLst/>
              <a:ahLst/>
              <a:cxnLst/>
              <a:rect l="l" t="t" r="r" b="b"/>
              <a:pathLst>
                <a:path w="12422" h="12422" extrusionOk="0">
                  <a:moveTo>
                    <a:pt x="6209" y="1"/>
                  </a:moveTo>
                  <a:cubicBezTo>
                    <a:pt x="2786" y="1"/>
                    <a:pt x="0" y="2786"/>
                    <a:pt x="0" y="6213"/>
                  </a:cubicBezTo>
                  <a:cubicBezTo>
                    <a:pt x="0" y="9637"/>
                    <a:pt x="2786" y="12422"/>
                    <a:pt x="6209" y="12422"/>
                  </a:cubicBezTo>
                  <a:cubicBezTo>
                    <a:pt x="9636" y="12422"/>
                    <a:pt x="12422" y="9637"/>
                    <a:pt x="12422" y="6213"/>
                  </a:cubicBezTo>
                  <a:cubicBezTo>
                    <a:pt x="12422" y="5219"/>
                    <a:pt x="12160" y="4258"/>
                    <a:pt x="11711" y="3388"/>
                  </a:cubicBezTo>
                  <a:lnTo>
                    <a:pt x="11428" y="3388"/>
                  </a:lnTo>
                  <a:lnTo>
                    <a:pt x="10780" y="4036"/>
                  </a:lnTo>
                  <a:cubicBezTo>
                    <a:pt x="11112" y="4713"/>
                    <a:pt x="11286" y="5457"/>
                    <a:pt x="11292" y="6213"/>
                  </a:cubicBezTo>
                  <a:cubicBezTo>
                    <a:pt x="11292" y="9013"/>
                    <a:pt x="9010" y="11293"/>
                    <a:pt x="6209" y="11293"/>
                  </a:cubicBezTo>
                  <a:cubicBezTo>
                    <a:pt x="3409" y="11293"/>
                    <a:pt x="1129" y="9013"/>
                    <a:pt x="1129" y="6213"/>
                  </a:cubicBezTo>
                  <a:cubicBezTo>
                    <a:pt x="1129" y="3409"/>
                    <a:pt x="3409" y="1130"/>
                    <a:pt x="6209" y="1130"/>
                  </a:cubicBezTo>
                  <a:cubicBezTo>
                    <a:pt x="6965" y="1133"/>
                    <a:pt x="7709" y="1307"/>
                    <a:pt x="8387" y="1639"/>
                  </a:cubicBezTo>
                  <a:lnTo>
                    <a:pt x="9034" y="994"/>
                  </a:lnTo>
                  <a:lnTo>
                    <a:pt x="9034" y="708"/>
                  </a:lnTo>
                  <a:cubicBezTo>
                    <a:pt x="8164" y="260"/>
                    <a:pt x="7203" y="1"/>
                    <a:pt x="62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29" name="Google Shape;429;p45"/>
            <p:cNvSpPr/>
            <p:nvPr/>
          </p:nvSpPr>
          <p:spPr>
            <a:xfrm>
              <a:off x="5184925" y="1576250"/>
              <a:ext cx="205475" cy="197625"/>
            </a:xfrm>
            <a:custGeom>
              <a:avLst/>
              <a:gdLst/>
              <a:ahLst/>
              <a:cxnLst/>
              <a:rect l="l" t="t" r="r" b="b"/>
              <a:pathLst>
                <a:path w="8219" h="7905" extrusionOk="0">
                  <a:moveTo>
                    <a:pt x="4264" y="0"/>
                  </a:moveTo>
                  <a:cubicBezTo>
                    <a:pt x="2665" y="0"/>
                    <a:pt x="1226" y="964"/>
                    <a:pt x="612" y="2439"/>
                  </a:cubicBezTo>
                  <a:cubicBezTo>
                    <a:pt x="0" y="3918"/>
                    <a:pt x="341" y="5616"/>
                    <a:pt x="1470" y="6748"/>
                  </a:cubicBezTo>
                  <a:cubicBezTo>
                    <a:pt x="2225" y="7503"/>
                    <a:pt x="3236" y="7904"/>
                    <a:pt x="4264" y="7904"/>
                  </a:cubicBezTo>
                  <a:cubicBezTo>
                    <a:pt x="4774" y="7904"/>
                    <a:pt x="5287" y="7806"/>
                    <a:pt x="5776" y="7603"/>
                  </a:cubicBezTo>
                  <a:cubicBezTo>
                    <a:pt x="7255" y="6992"/>
                    <a:pt x="8218" y="5550"/>
                    <a:pt x="8218" y="3954"/>
                  </a:cubicBezTo>
                  <a:cubicBezTo>
                    <a:pt x="8212" y="3502"/>
                    <a:pt x="8131" y="3059"/>
                    <a:pt x="7974" y="2638"/>
                  </a:cubicBezTo>
                  <a:lnTo>
                    <a:pt x="7050" y="3565"/>
                  </a:lnTo>
                  <a:cubicBezTo>
                    <a:pt x="7071" y="3692"/>
                    <a:pt x="7083" y="3821"/>
                    <a:pt x="7089" y="3954"/>
                  </a:cubicBezTo>
                  <a:cubicBezTo>
                    <a:pt x="7089" y="5095"/>
                    <a:pt x="6399" y="6125"/>
                    <a:pt x="5345" y="6562"/>
                  </a:cubicBezTo>
                  <a:cubicBezTo>
                    <a:pt x="4996" y="6706"/>
                    <a:pt x="4629" y="6776"/>
                    <a:pt x="4265" y="6776"/>
                  </a:cubicBezTo>
                  <a:cubicBezTo>
                    <a:pt x="3530" y="6776"/>
                    <a:pt x="2808" y="6489"/>
                    <a:pt x="2268" y="5947"/>
                  </a:cubicBezTo>
                  <a:cubicBezTo>
                    <a:pt x="1461" y="5140"/>
                    <a:pt x="1220" y="3927"/>
                    <a:pt x="1657" y="2873"/>
                  </a:cubicBezTo>
                  <a:cubicBezTo>
                    <a:pt x="2093" y="1816"/>
                    <a:pt x="3123" y="1129"/>
                    <a:pt x="4264" y="1129"/>
                  </a:cubicBezTo>
                  <a:cubicBezTo>
                    <a:pt x="4394" y="1132"/>
                    <a:pt x="4523" y="1144"/>
                    <a:pt x="4653" y="1168"/>
                  </a:cubicBezTo>
                  <a:lnTo>
                    <a:pt x="5580" y="241"/>
                  </a:lnTo>
                  <a:cubicBezTo>
                    <a:pt x="5159" y="84"/>
                    <a:pt x="4713" y="3"/>
                    <a:pt x="42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0" name="Google Shape;430;p45"/>
            <p:cNvSpPr/>
            <p:nvPr/>
          </p:nvSpPr>
          <p:spPr>
            <a:xfrm>
              <a:off x="5049725" y="1435075"/>
              <a:ext cx="481825" cy="481825"/>
            </a:xfrm>
            <a:custGeom>
              <a:avLst/>
              <a:gdLst/>
              <a:ahLst/>
              <a:cxnLst/>
              <a:rect l="l" t="t" r="r" b="b"/>
              <a:pathLst>
                <a:path w="19273" h="19273" extrusionOk="0">
                  <a:moveTo>
                    <a:pt x="9672" y="1"/>
                  </a:moveTo>
                  <a:cubicBezTo>
                    <a:pt x="4379" y="1"/>
                    <a:pt x="0" y="4307"/>
                    <a:pt x="0" y="9601"/>
                  </a:cubicBezTo>
                  <a:cubicBezTo>
                    <a:pt x="0" y="14892"/>
                    <a:pt x="4379" y="19273"/>
                    <a:pt x="9672" y="19273"/>
                  </a:cubicBezTo>
                  <a:cubicBezTo>
                    <a:pt x="14966" y="19273"/>
                    <a:pt x="19272" y="14892"/>
                    <a:pt x="19272" y="9601"/>
                  </a:cubicBezTo>
                  <a:cubicBezTo>
                    <a:pt x="19269" y="8204"/>
                    <a:pt x="18962" y="6821"/>
                    <a:pt x="18369" y="5557"/>
                  </a:cubicBezTo>
                  <a:lnTo>
                    <a:pt x="17646" y="6279"/>
                  </a:lnTo>
                  <a:cubicBezTo>
                    <a:pt x="17327" y="6599"/>
                    <a:pt x="16896" y="6776"/>
                    <a:pt x="16448" y="6776"/>
                  </a:cubicBezTo>
                  <a:lnTo>
                    <a:pt x="16430" y="6776"/>
                  </a:lnTo>
                  <a:cubicBezTo>
                    <a:pt x="16809" y="7671"/>
                    <a:pt x="17008" y="8628"/>
                    <a:pt x="17014" y="9601"/>
                  </a:cubicBezTo>
                  <a:cubicBezTo>
                    <a:pt x="17014" y="13648"/>
                    <a:pt x="13720" y="16939"/>
                    <a:pt x="9672" y="16939"/>
                  </a:cubicBezTo>
                  <a:cubicBezTo>
                    <a:pt x="5625" y="16939"/>
                    <a:pt x="2334" y="13648"/>
                    <a:pt x="2334" y="9601"/>
                  </a:cubicBezTo>
                  <a:cubicBezTo>
                    <a:pt x="2334" y="5554"/>
                    <a:pt x="5625" y="2259"/>
                    <a:pt x="9672" y="2259"/>
                  </a:cubicBezTo>
                  <a:cubicBezTo>
                    <a:pt x="10642" y="2265"/>
                    <a:pt x="11603" y="2464"/>
                    <a:pt x="12497" y="2844"/>
                  </a:cubicBezTo>
                  <a:lnTo>
                    <a:pt x="12497" y="2825"/>
                  </a:lnTo>
                  <a:cubicBezTo>
                    <a:pt x="12494" y="2374"/>
                    <a:pt x="12672" y="1943"/>
                    <a:pt x="12991" y="1627"/>
                  </a:cubicBezTo>
                  <a:lnTo>
                    <a:pt x="13713" y="904"/>
                  </a:lnTo>
                  <a:cubicBezTo>
                    <a:pt x="12449" y="311"/>
                    <a:pt x="11070" y="4"/>
                    <a:pt x="96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1" name="Google Shape;431;p45"/>
            <p:cNvSpPr/>
            <p:nvPr/>
          </p:nvSpPr>
          <p:spPr>
            <a:xfrm>
              <a:off x="5245825" y="1435050"/>
              <a:ext cx="290450" cy="282350"/>
            </a:xfrm>
            <a:custGeom>
              <a:avLst/>
              <a:gdLst/>
              <a:ahLst/>
              <a:cxnLst/>
              <a:rect l="l" t="t" r="r" b="b"/>
              <a:pathLst>
                <a:path w="11618" h="11294" extrusionOk="0">
                  <a:moveTo>
                    <a:pt x="8601" y="1"/>
                  </a:moveTo>
                  <a:cubicBezTo>
                    <a:pt x="8461" y="1"/>
                    <a:pt x="8319" y="52"/>
                    <a:pt x="8203" y="168"/>
                  </a:cubicBezTo>
                  <a:lnTo>
                    <a:pt x="5945" y="2426"/>
                  </a:lnTo>
                  <a:cubicBezTo>
                    <a:pt x="5839" y="2531"/>
                    <a:pt x="5779" y="2676"/>
                    <a:pt x="5782" y="2826"/>
                  </a:cubicBezTo>
                  <a:lnTo>
                    <a:pt x="5782" y="4850"/>
                  </a:lnTo>
                  <a:lnTo>
                    <a:pt x="2554" y="8075"/>
                  </a:lnTo>
                  <a:cubicBezTo>
                    <a:pt x="2328" y="7967"/>
                    <a:pt x="2081" y="7906"/>
                    <a:pt x="1828" y="7906"/>
                  </a:cubicBezTo>
                  <a:cubicBezTo>
                    <a:pt x="1142" y="7906"/>
                    <a:pt x="525" y="8319"/>
                    <a:pt x="263" y="8951"/>
                  </a:cubicBezTo>
                  <a:cubicBezTo>
                    <a:pt x="1" y="9584"/>
                    <a:pt x="145" y="10312"/>
                    <a:pt x="630" y="10797"/>
                  </a:cubicBezTo>
                  <a:cubicBezTo>
                    <a:pt x="954" y="11122"/>
                    <a:pt x="1388" y="11294"/>
                    <a:pt x="1828" y="11294"/>
                  </a:cubicBezTo>
                  <a:cubicBezTo>
                    <a:pt x="2046" y="11294"/>
                    <a:pt x="2266" y="11251"/>
                    <a:pt x="2476" y="11165"/>
                  </a:cubicBezTo>
                  <a:cubicBezTo>
                    <a:pt x="3108" y="10903"/>
                    <a:pt x="3524" y="10285"/>
                    <a:pt x="3524" y="9602"/>
                  </a:cubicBezTo>
                  <a:cubicBezTo>
                    <a:pt x="3521" y="9349"/>
                    <a:pt x="3463" y="9102"/>
                    <a:pt x="3352" y="8876"/>
                  </a:cubicBezTo>
                  <a:lnTo>
                    <a:pt x="6580" y="5648"/>
                  </a:lnTo>
                  <a:lnTo>
                    <a:pt x="8604" y="5648"/>
                  </a:lnTo>
                  <a:cubicBezTo>
                    <a:pt x="8754" y="5648"/>
                    <a:pt x="8896" y="5588"/>
                    <a:pt x="9004" y="5482"/>
                  </a:cubicBezTo>
                  <a:lnTo>
                    <a:pt x="11263" y="3224"/>
                  </a:lnTo>
                  <a:cubicBezTo>
                    <a:pt x="11618" y="2869"/>
                    <a:pt x="11365" y="2260"/>
                    <a:pt x="10862" y="2260"/>
                  </a:cubicBezTo>
                  <a:lnTo>
                    <a:pt x="9170" y="2260"/>
                  </a:lnTo>
                  <a:lnTo>
                    <a:pt x="9170" y="568"/>
                  </a:lnTo>
                  <a:cubicBezTo>
                    <a:pt x="9170" y="226"/>
                    <a:pt x="8892" y="1"/>
                    <a:pt x="86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32" name="Google Shape;432;p45"/>
          <p:cNvGrpSpPr/>
          <p:nvPr/>
        </p:nvGrpSpPr>
        <p:grpSpPr>
          <a:xfrm>
            <a:off x="4035963" y="2994250"/>
            <a:ext cx="295505" cy="295567"/>
            <a:chOff x="5049725" y="2027900"/>
            <a:chExt cx="481750" cy="481850"/>
          </a:xfrm>
        </p:grpSpPr>
        <p:sp>
          <p:nvSpPr>
            <p:cNvPr id="433" name="Google Shape;433;p45"/>
            <p:cNvSpPr/>
            <p:nvPr/>
          </p:nvSpPr>
          <p:spPr>
            <a:xfrm>
              <a:off x="5191775" y="2394925"/>
              <a:ext cx="197625" cy="114825"/>
            </a:xfrm>
            <a:custGeom>
              <a:avLst/>
              <a:gdLst/>
              <a:ahLst/>
              <a:cxnLst/>
              <a:rect l="l" t="t" r="r" b="b"/>
              <a:pathLst>
                <a:path w="7905" h="4593" extrusionOk="0">
                  <a:moveTo>
                    <a:pt x="0" y="0"/>
                  </a:moveTo>
                  <a:lnTo>
                    <a:pt x="0" y="566"/>
                  </a:lnTo>
                  <a:cubicBezTo>
                    <a:pt x="3" y="1298"/>
                    <a:pt x="479" y="1949"/>
                    <a:pt x="1178" y="2171"/>
                  </a:cubicBezTo>
                  <a:cubicBezTo>
                    <a:pt x="1407" y="3502"/>
                    <a:pt x="2560" y="4593"/>
                    <a:pt x="3954" y="4593"/>
                  </a:cubicBezTo>
                  <a:cubicBezTo>
                    <a:pt x="5345" y="4593"/>
                    <a:pt x="6499" y="3502"/>
                    <a:pt x="6728" y="2171"/>
                  </a:cubicBezTo>
                  <a:cubicBezTo>
                    <a:pt x="7426" y="1949"/>
                    <a:pt x="7902" y="1298"/>
                    <a:pt x="7905" y="566"/>
                  </a:cubicBezTo>
                  <a:lnTo>
                    <a:pt x="790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4" name="Google Shape;434;p45"/>
            <p:cNvSpPr/>
            <p:nvPr/>
          </p:nvSpPr>
          <p:spPr>
            <a:xfrm>
              <a:off x="5113625" y="2027900"/>
              <a:ext cx="347300" cy="338825"/>
            </a:xfrm>
            <a:custGeom>
              <a:avLst/>
              <a:gdLst/>
              <a:ahLst/>
              <a:cxnLst/>
              <a:rect l="l" t="t" r="r" b="b"/>
              <a:pathLst>
                <a:path w="13892" h="13553" extrusionOk="0">
                  <a:moveTo>
                    <a:pt x="7080" y="2260"/>
                  </a:moveTo>
                  <a:cubicBezTo>
                    <a:pt x="9574" y="2263"/>
                    <a:pt x="11594" y="4284"/>
                    <a:pt x="11597" y="6777"/>
                  </a:cubicBezTo>
                  <a:cubicBezTo>
                    <a:pt x="11597" y="7090"/>
                    <a:pt x="11344" y="7340"/>
                    <a:pt x="11031" y="7340"/>
                  </a:cubicBezTo>
                  <a:cubicBezTo>
                    <a:pt x="10718" y="7340"/>
                    <a:pt x="10468" y="7090"/>
                    <a:pt x="10468" y="6777"/>
                  </a:cubicBezTo>
                  <a:cubicBezTo>
                    <a:pt x="10465" y="4907"/>
                    <a:pt x="8950" y="3392"/>
                    <a:pt x="7080" y="3389"/>
                  </a:cubicBezTo>
                  <a:cubicBezTo>
                    <a:pt x="6767" y="3389"/>
                    <a:pt x="6514" y="3136"/>
                    <a:pt x="6514" y="2826"/>
                  </a:cubicBezTo>
                  <a:cubicBezTo>
                    <a:pt x="6514" y="2513"/>
                    <a:pt x="6767" y="2260"/>
                    <a:pt x="7080" y="2260"/>
                  </a:cubicBezTo>
                  <a:close/>
                  <a:moveTo>
                    <a:pt x="7070" y="1"/>
                  </a:moveTo>
                  <a:cubicBezTo>
                    <a:pt x="6595" y="1"/>
                    <a:pt x="6111" y="50"/>
                    <a:pt x="5623" y="152"/>
                  </a:cubicBezTo>
                  <a:cubicBezTo>
                    <a:pt x="3075" y="685"/>
                    <a:pt x="1001" y="2754"/>
                    <a:pt x="459" y="5301"/>
                  </a:cubicBezTo>
                  <a:cubicBezTo>
                    <a:pt x="1" y="7469"/>
                    <a:pt x="567" y="9644"/>
                    <a:pt x="2015" y="11270"/>
                  </a:cubicBezTo>
                  <a:cubicBezTo>
                    <a:pt x="2584" y="11908"/>
                    <a:pt x="2952" y="12703"/>
                    <a:pt x="3072" y="13552"/>
                  </a:cubicBezTo>
                  <a:lnTo>
                    <a:pt x="11088" y="13552"/>
                  </a:lnTo>
                  <a:cubicBezTo>
                    <a:pt x="11221" y="12691"/>
                    <a:pt x="11597" y="11887"/>
                    <a:pt x="12175" y="11233"/>
                  </a:cubicBezTo>
                  <a:cubicBezTo>
                    <a:pt x="13259" y="10002"/>
                    <a:pt x="13892" y="8418"/>
                    <a:pt x="13892" y="6777"/>
                  </a:cubicBezTo>
                  <a:cubicBezTo>
                    <a:pt x="13892" y="2969"/>
                    <a:pt x="10766" y="1"/>
                    <a:pt x="707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5" name="Google Shape;435;p45"/>
            <p:cNvSpPr/>
            <p:nvPr/>
          </p:nvSpPr>
          <p:spPr>
            <a:xfrm>
              <a:off x="5049725" y="2197300"/>
              <a:ext cx="56400" cy="28275"/>
            </a:xfrm>
            <a:custGeom>
              <a:avLst/>
              <a:gdLst/>
              <a:ahLst/>
              <a:cxnLst/>
              <a:rect l="l" t="t" r="r" b="b"/>
              <a:pathLst>
                <a:path w="2256" h="1131" extrusionOk="0">
                  <a:moveTo>
                    <a:pt x="563" y="1"/>
                  </a:moveTo>
                  <a:cubicBezTo>
                    <a:pt x="250" y="1"/>
                    <a:pt x="0" y="254"/>
                    <a:pt x="0" y="567"/>
                  </a:cubicBezTo>
                  <a:cubicBezTo>
                    <a:pt x="0" y="877"/>
                    <a:pt x="250" y="1130"/>
                    <a:pt x="563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7"/>
                  </a:cubicBezTo>
                  <a:cubicBezTo>
                    <a:pt x="2256" y="254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6" name="Google Shape;436;p45"/>
            <p:cNvSpPr/>
            <p:nvPr/>
          </p:nvSpPr>
          <p:spPr>
            <a:xfrm>
              <a:off x="5052575" y="2102800"/>
              <a:ext cx="50850" cy="48075"/>
            </a:xfrm>
            <a:custGeom>
              <a:avLst/>
              <a:gdLst/>
              <a:ahLst/>
              <a:cxnLst/>
              <a:rect l="l" t="t" r="r" b="b"/>
              <a:pathLst>
                <a:path w="2034" h="1923" extrusionOk="0">
                  <a:moveTo>
                    <a:pt x="623" y="0"/>
                  </a:moveTo>
                  <a:cubicBezTo>
                    <a:pt x="478" y="0"/>
                    <a:pt x="333" y="56"/>
                    <a:pt x="224" y="167"/>
                  </a:cubicBezTo>
                  <a:cubicBezTo>
                    <a:pt x="4" y="384"/>
                    <a:pt x="1" y="736"/>
                    <a:pt x="214" y="959"/>
                  </a:cubicBezTo>
                  <a:lnTo>
                    <a:pt x="1015" y="1757"/>
                  </a:lnTo>
                  <a:cubicBezTo>
                    <a:pt x="1125" y="1867"/>
                    <a:pt x="1269" y="1922"/>
                    <a:pt x="1413" y="1922"/>
                  </a:cubicBezTo>
                  <a:cubicBezTo>
                    <a:pt x="1558" y="1922"/>
                    <a:pt x="1702" y="1867"/>
                    <a:pt x="1813" y="1757"/>
                  </a:cubicBezTo>
                  <a:cubicBezTo>
                    <a:pt x="2033" y="1534"/>
                    <a:pt x="2033" y="1179"/>
                    <a:pt x="1813" y="959"/>
                  </a:cubicBezTo>
                  <a:lnTo>
                    <a:pt x="1015" y="158"/>
                  </a:lnTo>
                  <a:cubicBezTo>
                    <a:pt x="906" y="53"/>
                    <a:pt x="764" y="0"/>
                    <a:pt x="6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7" name="Google Shape;437;p45"/>
            <p:cNvSpPr/>
            <p:nvPr/>
          </p:nvSpPr>
          <p:spPr>
            <a:xfrm>
              <a:off x="5052575" y="2272175"/>
              <a:ext cx="50700" cy="47900"/>
            </a:xfrm>
            <a:custGeom>
              <a:avLst/>
              <a:gdLst/>
              <a:ahLst/>
              <a:cxnLst/>
              <a:rect l="l" t="t" r="r" b="b"/>
              <a:pathLst>
                <a:path w="2028" h="1916" extrusionOk="0">
                  <a:moveTo>
                    <a:pt x="1405" y="0"/>
                  </a:moveTo>
                  <a:cubicBezTo>
                    <a:pt x="1264" y="0"/>
                    <a:pt x="1124" y="53"/>
                    <a:pt x="1015" y="159"/>
                  </a:cubicBezTo>
                  <a:lnTo>
                    <a:pt x="214" y="960"/>
                  </a:lnTo>
                  <a:cubicBezTo>
                    <a:pt x="1" y="1179"/>
                    <a:pt x="4" y="1532"/>
                    <a:pt x="224" y="1749"/>
                  </a:cubicBezTo>
                  <a:cubicBezTo>
                    <a:pt x="333" y="1860"/>
                    <a:pt x="478" y="1916"/>
                    <a:pt x="623" y="1916"/>
                  </a:cubicBezTo>
                  <a:cubicBezTo>
                    <a:pt x="764" y="1916"/>
                    <a:pt x="906" y="1863"/>
                    <a:pt x="1015" y="1758"/>
                  </a:cubicBezTo>
                  <a:lnTo>
                    <a:pt x="1813" y="960"/>
                  </a:lnTo>
                  <a:cubicBezTo>
                    <a:pt x="2027" y="737"/>
                    <a:pt x="2024" y="384"/>
                    <a:pt x="1804" y="168"/>
                  </a:cubicBezTo>
                  <a:cubicBezTo>
                    <a:pt x="1695" y="56"/>
                    <a:pt x="1550" y="0"/>
                    <a:pt x="14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8" name="Google Shape;438;p45"/>
            <p:cNvSpPr/>
            <p:nvPr/>
          </p:nvSpPr>
          <p:spPr>
            <a:xfrm>
              <a:off x="5475050" y="2197300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4"/>
                    <a:pt x="1" y="567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7"/>
                  </a:cubicBezTo>
                  <a:cubicBezTo>
                    <a:pt x="2256" y="254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39" name="Google Shape;439;p45"/>
            <p:cNvSpPr/>
            <p:nvPr/>
          </p:nvSpPr>
          <p:spPr>
            <a:xfrm>
              <a:off x="5477925" y="2102800"/>
              <a:ext cx="50675" cy="47900"/>
            </a:xfrm>
            <a:custGeom>
              <a:avLst/>
              <a:gdLst/>
              <a:ahLst/>
              <a:cxnLst/>
              <a:rect l="l" t="t" r="r" b="b"/>
              <a:pathLst>
                <a:path w="2027" h="1916" extrusionOk="0">
                  <a:moveTo>
                    <a:pt x="1405" y="0"/>
                  </a:moveTo>
                  <a:cubicBezTo>
                    <a:pt x="1264" y="0"/>
                    <a:pt x="1123" y="53"/>
                    <a:pt x="1015" y="158"/>
                  </a:cubicBezTo>
                  <a:lnTo>
                    <a:pt x="214" y="959"/>
                  </a:lnTo>
                  <a:cubicBezTo>
                    <a:pt x="0" y="1179"/>
                    <a:pt x="3" y="1531"/>
                    <a:pt x="223" y="1748"/>
                  </a:cubicBezTo>
                  <a:cubicBezTo>
                    <a:pt x="333" y="1860"/>
                    <a:pt x="478" y="1915"/>
                    <a:pt x="623" y="1915"/>
                  </a:cubicBezTo>
                  <a:cubicBezTo>
                    <a:pt x="764" y="1915"/>
                    <a:pt x="905" y="1863"/>
                    <a:pt x="1015" y="1757"/>
                  </a:cubicBezTo>
                  <a:lnTo>
                    <a:pt x="1813" y="959"/>
                  </a:lnTo>
                  <a:cubicBezTo>
                    <a:pt x="2027" y="736"/>
                    <a:pt x="2024" y="384"/>
                    <a:pt x="1804" y="167"/>
                  </a:cubicBezTo>
                  <a:cubicBezTo>
                    <a:pt x="1694" y="56"/>
                    <a:pt x="1549" y="0"/>
                    <a:pt x="14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0" name="Google Shape;440;p45"/>
            <p:cNvSpPr/>
            <p:nvPr/>
          </p:nvSpPr>
          <p:spPr>
            <a:xfrm>
              <a:off x="5477775" y="2272000"/>
              <a:ext cx="50825" cy="48075"/>
            </a:xfrm>
            <a:custGeom>
              <a:avLst/>
              <a:gdLst/>
              <a:ahLst/>
              <a:cxnLst/>
              <a:rect l="l" t="t" r="r" b="b"/>
              <a:pathLst>
                <a:path w="2033" h="1923" extrusionOk="0">
                  <a:moveTo>
                    <a:pt x="621" y="1"/>
                  </a:moveTo>
                  <a:cubicBezTo>
                    <a:pt x="476" y="1"/>
                    <a:pt x="331" y="56"/>
                    <a:pt x="220" y="166"/>
                  </a:cubicBezTo>
                  <a:cubicBezTo>
                    <a:pt x="0" y="388"/>
                    <a:pt x="0" y="744"/>
                    <a:pt x="220" y="967"/>
                  </a:cubicBezTo>
                  <a:lnTo>
                    <a:pt x="1021" y="1765"/>
                  </a:lnTo>
                  <a:cubicBezTo>
                    <a:pt x="1129" y="1870"/>
                    <a:pt x="1270" y="1923"/>
                    <a:pt x="1411" y="1923"/>
                  </a:cubicBezTo>
                  <a:cubicBezTo>
                    <a:pt x="1555" y="1923"/>
                    <a:pt x="1700" y="1867"/>
                    <a:pt x="1810" y="1756"/>
                  </a:cubicBezTo>
                  <a:cubicBezTo>
                    <a:pt x="2030" y="1539"/>
                    <a:pt x="2033" y="1186"/>
                    <a:pt x="1819" y="967"/>
                  </a:cubicBezTo>
                  <a:lnTo>
                    <a:pt x="1021" y="166"/>
                  </a:lnTo>
                  <a:cubicBezTo>
                    <a:pt x="910" y="56"/>
                    <a:pt x="765" y="1"/>
                    <a:pt x="62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1" name="Google Shape;441;p45"/>
          <p:cNvGrpSpPr/>
          <p:nvPr/>
        </p:nvGrpSpPr>
        <p:grpSpPr>
          <a:xfrm>
            <a:off x="4809581" y="1632323"/>
            <a:ext cx="295503" cy="234005"/>
            <a:chOff x="2085525" y="3263750"/>
            <a:chExt cx="481825" cy="381550"/>
          </a:xfrm>
        </p:grpSpPr>
        <p:sp>
          <p:nvSpPr>
            <p:cNvPr id="442" name="Google Shape;442;p45"/>
            <p:cNvSpPr/>
            <p:nvPr/>
          </p:nvSpPr>
          <p:spPr>
            <a:xfrm>
              <a:off x="2320325" y="3263750"/>
              <a:ext cx="227825" cy="141025"/>
            </a:xfrm>
            <a:custGeom>
              <a:avLst/>
              <a:gdLst/>
              <a:ahLst/>
              <a:cxnLst/>
              <a:rect l="l" t="t" r="r" b="b"/>
              <a:pathLst>
                <a:path w="9113" h="5641" extrusionOk="0">
                  <a:moveTo>
                    <a:pt x="4066" y="0"/>
                  </a:moveTo>
                  <a:cubicBezTo>
                    <a:pt x="2283" y="3"/>
                    <a:pt x="675" y="1081"/>
                    <a:pt x="0" y="2731"/>
                  </a:cubicBezTo>
                  <a:cubicBezTo>
                    <a:pt x="1527" y="2939"/>
                    <a:pt x="2912" y="3734"/>
                    <a:pt x="3861" y="4948"/>
                  </a:cubicBezTo>
                  <a:cubicBezTo>
                    <a:pt x="4331" y="4823"/>
                    <a:pt x="4810" y="4761"/>
                    <a:pt x="5287" y="4761"/>
                  </a:cubicBezTo>
                  <a:cubicBezTo>
                    <a:pt x="6338" y="4761"/>
                    <a:pt x="7378" y="5060"/>
                    <a:pt x="8281" y="5640"/>
                  </a:cubicBezTo>
                  <a:cubicBezTo>
                    <a:pt x="9112" y="2825"/>
                    <a:pt x="7002" y="0"/>
                    <a:pt x="40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3" name="Google Shape;443;p45"/>
            <p:cNvSpPr/>
            <p:nvPr/>
          </p:nvSpPr>
          <p:spPr>
            <a:xfrm>
              <a:off x="2085525" y="3355200"/>
              <a:ext cx="481825" cy="290100"/>
            </a:xfrm>
            <a:custGeom>
              <a:avLst/>
              <a:gdLst/>
              <a:ahLst/>
              <a:cxnLst/>
              <a:rect l="l" t="t" r="r" b="b"/>
              <a:pathLst>
                <a:path w="19273" h="11604" extrusionOk="0">
                  <a:moveTo>
                    <a:pt x="8620" y="1"/>
                  </a:moveTo>
                  <a:cubicBezTo>
                    <a:pt x="8610" y="1"/>
                    <a:pt x="8599" y="1"/>
                    <a:pt x="8588" y="1"/>
                  </a:cubicBezTo>
                  <a:cubicBezTo>
                    <a:pt x="7468" y="4"/>
                    <a:pt x="6384" y="407"/>
                    <a:pt x="5535" y="1139"/>
                  </a:cubicBezTo>
                  <a:cubicBezTo>
                    <a:pt x="4818" y="1756"/>
                    <a:pt x="4288" y="2563"/>
                    <a:pt x="4005" y="3470"/>
                  </a:cubicBezTo>
                  <a:lnTo>
                    <a:pt x="3891" y="3470"/>
                  </a:lnTo>
                  <a:cubicBezTo>
                    <a:pt x="1747" y="3470"/>
                    <a:pt x="0" y="5295"/>
                    <a:pt x="0" y="7538"/>
                  </a:cubicBezTo>
                  <a:cubicBezTo>
                    <a:pt x="0" y="9781"/>
                    <a:pt x="1744" y="11603"/>
                    <a:pt x="3891" y="11603"/>
                  </a:cubicBezTo>
                  <a:lnTo>
                    <a:pt x="14798" y="11603"/>
                  </a:lnTo>
                  <a:cubicBezTo>
                    <a:pt x="17264" y="11603"/>
                    <a:pt x="19272" y="9504"/>
                    <a:pt x="19272" y="6924"/>
                  </a:cubicBezTo>
                  <a:cubicBezTo>
                    <a:pt x="19272" y="6044"/>
                    <a:pt x="19034" y="5180"/>
                    <a:pt x="18583" y="4427"/>
                  </a:cubicBezTo>
                  <a:cubicBezTo>
                    <a:pt x="18152" y="3705"/>
                    <a:pt x="17529" y="3118"/>
                    <a:pt x="16782" y="2726"/>
                  </a:cubicBezTo>
                  <a:cubicBezTo>
                    <a:pt x="16161" y="2403"/>
                    <a:pt x="15480" y="2241"/>
                    <a:pt x="14799" y="2241"/>
                  </a:cubicBezTo>
                  <a:cubicBezTo>
                    <a:pt x="14135" y="2241"/>
                    <a:pt x="13471" y="2394"/>
                    <a:pt x="12861" y="2702"/>
                  </a:cubicBezTo>
                  <a:cubicBezTo>
                    <a:pt x="12232" y="1443"/>
                    <a:pt x="11118" y="513"/>
                    <a:pt x="9784" y="157"/>
                  </a:cubicBezTo>
                  <a:cubicBezTo>
                    <a:pt x="9403" y="55"/>
                    <a:pt x="9013" y="1"/>
                    <a:pt x="8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4" name="Google Shape;444;p45"/>
          <p:cNvGrpSpPr/>
          <p:nvPr/>
        </p:nvGrpSpPr>
        <p:grpSpPr>
          <a:xfrm>
            <a:off x="4850242" y="2994250"/>
            <a:ext cx="257795" cy="295538"/>
            <a:chOff x="3895050" y="3806775"/>
            <a:chExt cx="419725" cy="481175"/>
          </a:xfrm>
        </p:grpSpPr>
        <p:sp>
          <p:nvSpPr>
            <p:cNvPr id="445" name="Google Shape;445;p45"/>
            <p:cNvSpPr/>
            <p:nvPr/>
          </p:nvSpPr>
          <p:spPr>
            <a:xfrm>
              <a:off x="3895050" y="3942650"/>
              <a:ext cx="419725" cy="345300"/>
            </a:xfrm>
            <a:custGeom>
              <a:avLst/>
              <a:gdLst/>
              <a:ahLst/>
              <a:cxnLst/>
              <a:rect l="l" t="t" r="r" b="b"/>
              <a:pathLst>
                <a:path w="16789" h="13812" extrusionOk="0">
                  <a:moveTo>
                    <a:pt x="4448" y="1"/>
                  </a:moveTo>
                  <a:cubicBezTo>
                    <a:pt x="4233" y="1"/>
                    <a:pt x="4016" y="18"/>
                    <a:pt x="3801" y="54"/>
                  </a:cubicBezTo>
                  <a:cubicBezTo>
                    <a:pt x="1545" y="418"/>
                    <a:pt x="1" y="2604"/>
                    <a:pt x="356" y="4929"/>
                  </a:cubicBezTo>
                  <a:cubicBezTo>
                    <a:pt x="994" y="9100"/>
                    <a:pt x="2205" y="11942"/>
                    <a:pt x="3858" y="13147"/>
                  </a:cubicBezTo>
                  <a:cubicBezTo>
                    <a:pt x="4470" y="13592"/>
                    <a:pt x="5129" y="13811"/>
                    <a:pt x="5863" y="13811"/>
                  </a:cubicBezTo>
                  <a:cubicBezTo>
                    <a:pt x="6071" y="13811"/>
                    <a:pt x="6286" y="13793"/>
                    <a:pt x="6508" y="13758"/>
                  </a:cubicBezTo>
                  <a:cubicBezTo>
                    <a:pt x="7125" y="13659"/>
                    <a:pt x="7610" y="13406"/>
                    <a:pt x="7999" y="12987"/>
                  </a:cubicBezTo>
                  <a:lnTo>
                    <a:pt x="8396" y="12557"/>
                  </a:lnTo>
                  <a:lnTo>
                    <a:pt x="8791" y="12987"/>
                  </a:lnTo>
                  <a:cubicBezTo>
                    <a:pt x="9179" y="13406"/>
                    <a:pt x="9667" y="13659"/>
                    <a:pt x="10281" y="13758"/>
                  </a:cubicBezTo>
                  <a:cubicBezTo>
                    <a:pt x="10503" y="13793"/>
                    <a:pt x="10718" y="13811"/>
                    <a:pt x="10927" y="13811"/>
                  </a:cubicBezTo>
                  <a:cubicBezTo>
                    <a:pt x="11660" y="13811"/>
                    <a:pt x="12319" y="13592"/>
                    <a:pt x="12931" y="13147"/>
                  </a:cubicBezTo>
                  <a:cubicBezTo>
                    <a:pt x="14587" y="11942"/>
                    <a:pt x="15795" y="9100"/>
                    <a:pt x="16433" y="4929"/>
                  </a:cubicBezTo>
                  <a:cubicBezTo>
                    <a:pt x="16788" y="2604"/>
                    <a:pt x="15244" y="418"/>
                    <a:pt x="12988" y="54"/>
                  </a:cubicBezTo>
                  <a:cubicBezTo>
                    <a:pt x="12773" y="18"/>
                    <a:pt x="12556" y="1"/>
                    <a:pt x="12341" y="1"/>
                  </a:cubicBezTo>
                  <a:cubicBezTo>
                    <a:pt x="11461" y="1"/>
                    <a:pt x="10599" y="293"/>
                    <a:pt x="9893" y="840"/>
                  </a:cubicBezTo>
                  <a:cubicBezTo>
                    <a:pt x="9601" y="1063"/>
                    <a:pt x="9263" y="1216"/>
                    <a:pt x="8905" y="1292"/>
                  </a:cubicBezTo>
                  <a:cubicBezTo>
                    <a:pt x="8736" y="1326"/>
                    <a:pt x="8567" y="1343"/>
                    <a:pt x="8397" y="1343"/>
                  </a:cubicBezTo>
                  <a:cubicBezTo>
                    <a:pt x="8296" y="1343"/>
                    <a:pt x="8196" y="1337"/>
                    <a:pt x="8095" y="1325"/>
                  </a:cubicBezTo>
                  <a:cubicBezTo>
                    <a:pt x="7658" y="1273"/>
                    <a:pt x="7246" y="1105"/>
                    <a:pt x="6896" y="840"/>
                  </a:cubicBezTo>
                  <a:cubicBezTo>
                    <a:pt x="6190" y="293"/>
                    <a:pt x="5328" y="1"/>
                    <a:pt x="44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6" name="Google Shape;446;p45"/>
            <p:cNvSpPr/>
            <p:nvPr/>
          </p:nvSpPr>
          <p:spPr>
            <a:xfrm>
              <a:off x="4016325" y="3806775"/>
              <a:ext cx="199225" cy="142475"/>
            </a:xfrm>
            <a:custGeom>
              <a:avLst/>
              <a:gdLst/>
              <a:ahLst/>
              <a:cxnLst/>
              <a:rect l="l" t="t" r="r" b="b"/>
              <a:pathLst>
                <a:path w="7969" h="5699" extrusionOk="0">
                  <a:moveTo>
                    <a:pt x="1350" y="0"/>
                  </a:moveTo>
                  <a:cubicBezTo>
                    <a:pt x="1132" y="0"/>
                    <a:pt x="925" y="129"/>
                    <a:pt x="832" y="343"/>
                  </a:cubicBezTo>
                  <a:cubicBezTo>
                    <a:pt x="799" y="424"/>
                    <a:pt x="1" y="2330"/>
                    <a:pt x="678" y="4101"/>
                  </a:cubicBezTo>
                  <a:cubicBezTo>
                    <a:pt x="736" y="4242"/>
                    <a:pt x="796" y="4381"/>
                    <a:pt x="868" y="4516"/>
                  </a:cubicBezTo>
                  <a:cubicBezTo>
                    <a:pt x="1534" y="4691"/>
                    <a:pt x="2157" y="4995"/>
                    <a:pt x="2702" y="5414"/>
                  </a:cubicBezTo>
                  <a:cubicBezTo>
                    <a:pt x="2950" y="5603"/>
                    <a:pt x="3247" y="5698"/>
                    <a:pt x="3544" y="5698"/>
                  </a:cubicBezTo>
                  <a:cubicBezTo>
                    <a:pt x="3840" y="5698"/>
                    <a:pt x="4137" y="5603"/>
                    <a:pt x="4385" y="5414"/>
                  </a:cubicBezTo>
                  <a:cubicBezTo>
                    <a:pt x="4442" y="5368"/>
                    <a:pt x="4503" y="5326"/>
                    <a:pt x="4563" y="5284"/>
                  </a:cubicBezTo>
                  <a:cubicBezTo>
                    <a:pt x="4870" y="4592"/>
                    <a:pt x="5355" y="3968"/>
                    <a:pt x="6020" y="3417"/>
                  </a:cubicBezTo>
                  <a:cubicBezTo>
                    <a:pt x="6478" y="3035"/>
                    <a:pt x="6987" y="2722"/>
                    <a:pt x="7532" y="2484"/>
                  </a:cubicBezTo>
                  <a:cubicBezTo>
                    <a:pt x="7824" y="2372"/>
                    <a:pt x="7969" y="2044"/>
                    <a:pt x="7854" y="1752"/>
                  </a:cubicBezTo>
                  <a:cubicBezTo>
                    <a:pt x="7768" y="1529"/>
                    <a:pt x="7554" y="1392"/>
                    <a:pt x="7327" y="1392"/>
                  </a:cubicBezTo>
                  <a:cubicBezTo>
                    <a:pt x="7260" y="1392"/>
                    <a:pt x="7192" y="1404"/>
                    <a:pt x="7125" y="1430"/>
                  </a:cubicBezTo>
                  <a:lnTo>
                    <a:pt x="7125" y="1433"/>
                  </a:lnTo>
                  <a:cubicBezTo>
                    <a:pt x="7089" y="1445"/>
                    <a:pt x="6243" y="1776"/>
                    <a:pt x="5334" y="2520"/>
                  </a:cubicBezTo>
                  <a:cubicBezTo>
                    <a:pt x="4997" y="2794"/>
                    <a:pt x="4689" y="3098"/>
                    <a:pt x="4412" y="3429"/>
                  </a:cubicBezTo>
                  <a:cubicBezTo>
                    <a:pt x="4367" y="3194"/>
                    <a:pt x="4301" y="2965"/>
                    <a:pt x="4217" y="2743"/>
                  </a:cubicBezTo>
                  <a:cubicBezTo>
                    <a:pt x="3536" y="972"/>
                    <a:pt x="1669" y="90"/>
                    <a:pt x="1588" y="54"/>
                  </a:cubicBezTo>
                  <a:cubicBezTo>
                    <a:pt x="1511" y="17"/>
                    <a:pt x="1430" y="0"/>
                    <a:pt x="13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47" name="Google Shape;447;p45"/>
          <p:cNvGrpSpPr/>
          <p:nvPr/>
        </p:nvGrpSpPr>
        <p:grpSpPr>
          <a:xfrm>
            <a:off x="-10" y="3524725"/>
            <a:ext cx="1710248" cy="1569050"/>
            <a:chOff x="33065" y="3371350"/>
            <a:chExt cx="1710248" cy="1569050"/>
          </a:xfrm>
        </p:grpSpPr>
        <p:pic>
          <p:nvPicPr>
            <p:cNvPr id="448" name="Google Shape;448;p45"/>
            <p:cNvPicPr preferRelativeResize="0"/>
            <p:nvPr/>
          </p:nvPicPr>
          <p:blipFill rotWithShape="1">
            <a:blip r:embed="rId3">
              <a:alphaModFix/>
            </a:blip>
            <a:srcRect l="6981" t="17976" r="73423" b="52181"/>
            <a:stretch/>
          </p:blipFill>
          <p:spPr>
            <a:xfrm>
              <a:off x="33065" y="33713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49" name="Google Shape;449;p45"/>
            <p:cNvPicPr preferRelativeResize="0"/>
            <p:nvPr/>
          </p:nvPicPr>
          <p:blipFill rotWithShape="1">
            <a:blip r:embed="rId3">
              <a:alphaModFix/>
            </a:blip>
            <a:srcRect l="29990" t="59689" r="50414" b="10468"/>
            <a:stretch/>
          </p:blipFill>
          <p:spPr>
            <a:xfrm>
              <a:off x="382990" y="377510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50" name="Google Shape;450;p45"/>
          <p:cNvGrpSpPr/>
          <p:nvPr/>
        </p:nvGrpSpPr>
        <p:grpSpPr>
          <a:xfrm>
            <a:off x="7479015" y="3524725"/>
            <a:ext cx="1778398" cy="1290600"/>
            <a:chOff x="7454790" y="3408950"/>
            <a:chExt cx="1778398" cy="1290600"/>
          </a:xfrm>
        </p:grpSpPr>
        <p:pic>
          <p:nvPicPr>
            <p:cNvPr id="451" name="Google Shape;451;p45"/>
            <p:cNvPicPr preferRelativeResize="0"/>
            <p:nvPr/>
          </p:nvPicPr>
          <p:blipFill rotWithShape="1">
            <a:blip r:embed="rId3">
              <a:alphaModFix/>
            </a:blip>
            <a:srcRect l="6891" t="57761" r="73513" b="12396"/>
            <a:stretch/>
          </p:blipFill>
          <p:spPr>
            <a:xfrm>
              <a:off x="7872865" y="34089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52" name="Google Shape;452;p45"/>
            <p:cNvPicPr preferRelativeResize="0"/>
            <p:nvPr/>
          </p:nvPicPr>
          <p:blipFill rotWithShape="1">
            <a:blip r:embed="rId3">
              <a:alphaModFix/>
            </a:blip>
            <a:srcRect l="30805" t="17976" r="49599" b="52181"/>
            <a:stretch/>
          </p:blipFill>
          <p:spPr>
            <a:xfrm>
              <a:off x="7454790" y="3534250"/>
              <a:ext cx="1360323" cy="11653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46"/>
          <p:cNvSpPr txBox="1">
            <a:spLocks noGrp="1"/>
          </p:cNvSpPr>
          <p:nvPr>
            <p:ph type="subTitle" idx="2"/>
          </p:nvPr>
        </p:nvSpPr>
        <p:spPr>
          <a:xfrm>
            <a:off x="3422550" y="1809026"/>
            <a:ext cx="22989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58" name="Google Shape;458;p46"/>
          <p:cNvSpPr txBox="1">
            <a:spLocks noGrp="1"/>
          </p:cNvSpPr>
          <p:nvPr>
            <p:ph type="subTitle" idx="3"/>
          </p:nvPr>
        </p:nvSpPr>
        <p:spPr>
          <a:xfrm>
            <a:off x="5941075" y="1809025"/>
            <a:ext cx="22989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59" name="Google Shape;459;p4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شش مفهوم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0" name="Google Shape;460;p46"/>
          <p:cNvSpPr txBox="1">
            <a:spLocks noGrp="1"/>
          </p:cNvSpPr>
          <p:nvPr>
            <p:ph type="subTitle" idx="1"/>
          </p:nvPr>
        </p:nvSpPr>
        <p:spPr>
          <a:xfrm>
            <a:off x="904025" y="1809026"/>
            <a:ext cx="22989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1" name="Google Shape;461;p46"/>
          <p:cNvSpPr txBox="1">
            <a:spLocks noGrp="1"/>
          </p:cNvSpPr>
          <p:nvPr>
            <p:ph type="subTitle" idx="7"/>
          </p:nvPr>
        </p:nvSpPr>
        <p:spPr>
          <a:xfrm>
            <a:off x="904025" y="3275700"/>
            <a:ext cx="22989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2" name="Google Shape;462;p46"/>
          <p:cNvSpPr txBox="1">
            <a:spLocks noGrp="1"/>
          </p:cNvSpPr>
          <p:nvPr>
            <p:ph type="subTitle" idx="8"/>
          </p:nvPr>
        </p:nvSpPr>
        <p:spPr>
          <a:xfrm>
            <a:off x="3422550" y="3275700"/>
            <a:ext cx="22989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3" name="Google Shape;463;p46"/>
          <p:cNvSpPr txBox="1">
            <a:spLocks noGrp="1"/>
          </p:cNvSpPr>
          <p:nvPr>
            <p:ph type="subTitle" idx="14"/>
          </p:nvPr>
        </p:nvSpPr>
        <p:spPr>
          <a:xfrm>
            <a:off x="3422550" y="2783100"/>
            <a:ext cx="2298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64" name="Google Shape;464;p46"/>
          <p:cNvSpPr txBox="1">
            <a:spLocks noGrp="1"/>
          </p:cNvSpPr>
          <p:nvPr>
            <p:ph type="subTitle" idx="4"/>
          </p:nvPr>
        </p:nvSpPr>
        <p:spPr>
          <a:xfrm>
            <a:off x="904025" y="1316425"/>
            <a:ext cx="2298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65" name="Google Shape;465;p46"/>
          <p:cNvSpPr txBox="1">
            <a:spLocks noGrp="1"/>
          </p:cNvSpPr>
          <p:nvPr>
            <p:ph type="subTitle" idx="5"/>
          </p:nvPr>
        </p:nvSpPr>
        <p:spPr>
          <a:xfrm>
            <a:off x="3422550" y="1316425"/>
            <a:ext cx="2298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66" name="Google Shape;466;p46"/>
          <p:cNvSpPr txBox="1">
            <a:spLocks noGrp="1"/>
          </p:cNvSpPr>
          <p:nvPr>
            <p:ph type="subTitle" idx="6"/>
          </p:nvPr>
        </p:nvSpPr>
        <p:spPr>
          <a:xfrm>
            <a:off x="5941075" y="1316425"/>
            <a:ext cx="2298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7" name="Google Shape;467;p46"/>
          <p:cNvSpPr txBox="1">
            <a:spLocks noGrp="1"/>
          </p:cNvSpPr>
          <p:nvPr>
            <p:ph type="subTitle" idx="9"/>
          </p:nvPr>
        </p:nvSpPr>
        <p:spPr>
          <a:xfrm>
            <a:off x="5941075" y="3275700"/>
            <a:ext cx="2298900" cy="63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8" name="Google Shape;468;p46"/>
          <p:cNvSpPr txBox="1">
            <a:spLocks noGrp="1"/>
          </p:cNvSpPr>
          <p:nvPr>
            <p:ph type="subTitle" idx="13"/>
          </p:nvPr>
        </p:nvSpPr>
        <p:spPr>
          <a:xfrm>
            <a:off x="904025" y="2783100"/>
            <a:ext cx="2298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69" name="Google Shape;469;p46"/>
          <p:cNvSpPr txBox="1">
            <a:spLocks noGrp="1"/>
          </p:cNvSpPr>
          <p:nvPr>
            <p:ph type="subTitle" idx="15"/>
          </p:nvPr>
        </p:nvSpPr>
        <p:spPr>
          <a:xfrm>
            <a:off x="5941075" y="2783100"/>
            <a:ext cx="2298900" cy="49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47"/>
          <p:cNvSpPr txBox="1">
            <a:spLocks noGrp="1"/>
          </p:cNvSpPr>
          <p:nvPr>
            <p:ph type="title"/>
          </p:nvPr>
        </p:nvSpPr>
        <p:spPr>
          <a:xfrm>
            <a:off x="1969350" y="964625"/>
            <a:ext cx="5205300" cy="2036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کلمات فوق العاده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5" name="Google Shape;475;p47"/>
          <p:cNvSpPr/>
          <p:nvPr/>
        </p:nvSpPr>
        <p:spPr>
          <a:xfrm>
            <a:off x="7906525" y="796125"/>
            <a:ext cx="727200" cy="727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476" name="Google Shape;476;p47"/>
          <p:cNvGrpSpPr/>
          <p:nvPr/>
        </p:nvGrpSpPr>
        <p:grpSpPr>
          <a:xfrm>
            <a:off x="76327" y="169826"/>
            <a:ext cx="9179717" cy="2811649"/>
            <a:chOff x="76327" y="169826"/>
            <a:chExt cx="9179717" cy="2811649"/>
          </a:xfrm>
        </p:grpSpPr>
        <p:pic>
          <p:nvPicPr>
            <p:cNvPr id="477" name="Google Shape;477;p47"/>
            <p:cNvPicPr preferRelativeResize="0"/>
            <p:nvPr/>
          </p:nvPicPr>
          <p:blipFill rotWithShape="1">
            <a:blip r:embed="rId3">
              <a:alphaModFix/>
            </a:blip>
            <a:srcRect l="9092" t="10595" r="26919" b="41285"/>
            <a:stretch/>
          </p:blipFill>
          <p:spPr>
            <a:xfrm>
              <a:off x="818080" y="2254275"/>
              <a:ext cx="1719194" cy="7272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78" name="Google Shape;478;p47"/>
            <p:cNvGrpSpPr/>
            <p:nvPr/>
          </p:nvGrpSpPr>
          <p:grpSpPr>
            <a:xfrm>
              <a:off x="6889109" y="1318277"/>
              <a:ext cx="2366935" cy="1331401"/>
              <a:chOff x="6889109" y="1318277"/>
              <a:chExt cx="2366935" cy="1331401"/>
            </a:xfrm>
          </p:grpSpPr>
          <p:pic>
            <p:nvPicPr>
              <p:cNvPr id="479" name="Google Shape;479;p4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6889109" y="1318277"/>
                <a:ext cx="2366935" cy="13314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80" name="Google Shape;480;p47"/>
              <p:cNvPicPr preferRelativeResize="0"/>
              <p:nvPr/>
            </p:nvPicPr>
            <p:blipFill rotWithShape="1">
              <a:blip r:embed="rId3">
                <a:alphaModFix/>
              </a:blip>
              <a:srcRect l="73429" t="59176" r="6789" b="19448"/>
              <a:stretch/>
            </p:blipFill>
            <p:spPr>
              <a:xfrm>
                <a:off x="7277015" y="1864454"/>
                <a:ext cx="393272" cy="23902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481" name="Google Shape;481;p47"/>
            <p:cNvPicPr preferRelativeResize="0"/>
            <p:nvPr/>
          </p:nvPicPr>
          <p:blipFill rotWithShape="1">
            <a:blip r:embed="rId3">
              <a:alphaModFix/>
            </a:blip>
            <a:srcRect l="31206" t="56018" r="34769"/>
            <a:stretch/>
          </p:blipFill>
          <p:spPr>
            <a:xfrm rot="685525">
              <a:off x="168624" y="306312"/>
              <a:ext cx="1486100" cy="10805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48"/>
          <p:cNvSpPr txBox="1">
            <a:spLocks noGrp="1"/>
          </p:cNvSpPr>
          <p:nvPr>
            <p:ph type="subTitle" idx="1"/>
          </p:nvPr>
        </p:nvSpPr>
        <p:spPr>
          <a:xfrm>
            <a:off x="1971750" y="1054944"/>
            <a:ext cx="5200500" cy="1216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"این یک نقل قول، کلمات پر از حکمت است که یکی از افراد مهم گفته است و می تواند الهام بخش خواننده باشد."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87" name="Google Shape;487;p48"/>
          <p:cNvSpPr txBox="1">
            <a:spLocks noGrp="1"/>
          </p:cNvSpPr>
          <p:nvPr>
            <p:ph type="title"/>
          </p:nvPr>
        </p:nvSpPr>
        <p:spPr>
          <a:xfrm>
            <a:off x="1971750" y="2675688"/>
            <a:ext cx="5200500" cy="417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-یک نفر معروف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488" name="Google Shape;488;p48"/>
          <p:cNvPicPr preferRelativeResize="0"/>
          <p:nvPr/>
        </p:nvPicPr>
        <p:blipFill rotWithShape="1">
          <a:blip r:embed="rId3">
            <a:alphaModFix/>
          </a:blip>
          <a:srcRect l="4170" t="40057" r="4161" b="20052"/>
          <a:stretch/>
        </p:blipFill>
        <p:spPr>
          <a:xfrm>
            <a:off x="-325125" y="3082800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Google Shape;493;p4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7841" b="7841"/>
          <a:stretch/>
        </p:blipFill>
        <p:spPr>
          <a:xfrm>
            <a:off x="-3301" y="0"/>
            <a:ext cx="9150602" cy="5142245"/>
          </a:xfrm>
          <a:prstGeom prst="rect">
            <a:avLst/>
          </a:prstGeom>
        </p:spPr>
      </p:pic>
      <p:sp>
        <p:nvSpPr>
          <p:cNvPr id="494" name="Google Shape;494;p49"/>
          <p:cNvSpPr txBox="1">
            <a:spLocks noGrp="1"/>
          </p:cNvSpPr>
          <p:nvPr>
            <p:ph type="title"/>
          </p:nvPr>
        </p:nvSpPr>
        <p:spPr>
          <a:xfrm>
            <a:off x="4197926" y="3384175"/>
            <a:ext cx="4225973" cy="101118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95" name="Google Shape;495;p49"/>
          <p:cNvGrpSpPr/>
          <p:nvPr/>
        </p:nvGrpSpPr>
        <p:grpSpPr>
          <a:xfrm>
            <a:off x="-1237100" y="-450224"/>
            <a:ext cx="12153701" cy="3577522"/>
            <a:chOff x="-1237100" y="-450224"/>
            <a:chExt cx="12153701" cy="3577522"/>
          </a:xfrm>
        </p:grpSpPr>
        <p:pic>
          <p:nvPicPr>
            <p:cNvPr id="496" name="Google Shape;496;p49"/>
            <p:cNvPicPr preferRelativeResize="0"/>
            <p:nvPr/>
          </p:nvPicPr>
          <p:blipFill rotWithShape="1">
            <a:blip r:embed="rId4">
              <a:alphaModFix/>
            </a:blip>
            <a:srcRect t="14661"/>
            <a:stretch/>
          </p:blipFill>
          <p:spPr>
            <a:xfrm rot="-1002347">
              <a:off x="7443323" y="-7410"/>
              <a:ext cx="3314530" cy="15911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7" name="Google Shape;497;p49"/>
            <p:cNvPicPr preferRelativeResize="0"/>
            <p:nvPr/>
          </p:nvPicPr>
          <p:blipFill rotWithShape="1">
            <a:blip r:embed="rId5">
              <a:alphaModFix/>
            </a:blip>
            <a:srcRect t="42906"/>
            <a:stretch/>
          </p:blipFill>
          <p:spPr>
            <a:xfrm>
              <a:off x="-1237100" y="2415823"/>
              <a:ext cx="2215352" cy="711475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p5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4052" b="4043"/>
          <a:stretch/>
        </p:blipFill>
        <p:spPr>
          <a:xfrm>
            <a:off x="5049375" y="690300"/>
            <a:ext cx="2571300" cy="3544500"/>
          </a:xfrm>
          <a:prstGeom prst="roundRect">
            <a:avLst>
              <a:gd name="adj" fmla="val 16667"/>
            </a:avLst>
          </a:prstGeom>
        </p:spPr>
      </p:pic>
      <p:sp>
        <p:nvSpPr>
          <p:cNvPr id="503" name="Google Shape;503;p50"/>
          <p:cNvSpPr txBox="1">
            <a:spLocks noGrp="1"/>
          </p:cNvSpPr>
          <p:nvPr>
            <p:ph type="title"/>
          </p:nvPr>
        </p:nvSpPr>
        <p:spPr>
          <a:xfrm>
            <a:off x="774053" y="581575"/>
            <a:ext cx="3543390" cy="1116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تصویر همیشه تقویت می کند مفهوم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4" name="Google Shape;504;p50"/>
          <p:cNvSpPr txBox="1">
            <a:spLocks noGrp="1"/>
          </p:cNvSpPr>
          <p:nvPr>
            <p:ph type="subTitle" idx="1"/>
          </p:nvPr>
        </p:nvSpPr>
        <p:spPr>
          <a:xfrm>
            <a:off x="800010" y="2462550"/>
            <a:ext cx="2785500" cy="111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51"/>
          <p:cNvSpPr txBox="1">
            <a:spLocks noGrp="1"/>
          </p:cNvSpPr>
          <p:nvPr>
            <p:ph type="title"/>
          </p:nvPr>
        </p:nvSpPr>
        <p:spPr>
          <a:xfrm>
            <a:off x="1284000" y="1350413"/>
            <a:ext cx="6576000" cy="138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4,498,300,000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0" name="Google Shape;510;p51"/>
          <p:cNvSpPr txBox="1">
            <a:spLocks noGrp="1"/>
          </p:cNvSpPr>
          <p:nvPr>
            <p:ph type="subTitle" idx="1"/>
          </p:nvPr>
        </p:nvSpPr>
        <p:spPr>
          <a:xfrm>
            <a:off x="1284000" y="2734913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1" name="Google Shape;511;p51"/>
          <p:cNvSpPr/>
          <p:nvPr/>
        </p:nvSpPr>
        <p:spPr>
          <a:xfrm flipH="1">
            <a:off x="2050946" y="539500"/>
            <a:ext cx="727200" cy="727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Google Shape;516;p52"/>
          <p:cNvSpPr txBox="1">
            <a:spLocks noGrp="1"/>
          </p:cNvSpPr>
          <p:nvPr>
            <p:ph type="subTitle" idx="1"/>
          </p:nvPr>
        </p:nvSpPr>
        <p:spPr>
          <a:xfrm>
            <a:off x="3106250" y="1123798"/>
            <a:ext cx="48921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7" name="Google Shape;517;p52"/>
          <p:cNvSpPr txBox="1">
            <a:spLocks noGrp="1"/>
          </p:cNvSpPr>
          <p:nvPr>
            <p:ph type="title"/>
          </p:nvPr>
        </p:nvSpPr>
        <p:spPr>
          <a:xfrm>
            <a:off x="3106250" y="539500"/>
            <a:ext cx="48921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9h 55m 23s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18" name="Google Shape;518;p52"/>
          <p:cNvSpPr txBox="1">
            <a:spLocks noGrp="1"/>
          </p:cNvSpPr>
          <p:nvPr>
            <p:ph type="title" idx="2"/>
          </p:nvPr>
        </p:nvSpPr>
        <p:spPr>
          <a:xfrm>
            <a:off x="3106250" y="1629701"/>
            <a:ext cx="48921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333,000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19" name="Google Shape;519;p52"/>
          <p:cNvSpPr txBox="1">
            <a:spLocks noGrp="1"/>
          </p:cNvSpPr>
          <p:nvPr>
            <p:ph type="subTitle" idx="3"/>
          </p:nvPr>
        </p:nvSpPr>
        <p:spPr>
          <a:xfrm>
            <a:off x="3106250" y="2213999"/>
            <a:ext cx="48921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جرم خورشید در مقایسه با جرم زمین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0" name="Google Shape;520;p52"/>
          <p:cNvSpPr txBox="1">
            <a:spLocks noGrp="1"/>
          </p:cNvSpPr>
          <p:nvPr>
            <p:ph type="title" idx="4"/>
          </p:nvPr>
        </p:nvSpPr>
        <p:spPr>
          <a:xfrm>
            <a:off x="3106250" y="2719903"/>
            <a:ext cx="4892100" cy="73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386,000 km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21" name="Google Shape;521;p52"/>
          <p:cNvSpPr txBox="1">
            <a:spLocks noGrp="1"/>
          </p:cNvSpPr>
          <p:nvPr>
            <p:ph type="subTitle" idx="5"/>
          </p:nvPr>
        </p:nvSpPr>
        <p:spPr>
          <a:xfrm>
            <a:off x="3106250" y="3304200"/>
            <a:ext cx="4892100" cy="34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فاصله بین زمین و ماه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522" name="Google Shape;522;p52"/>
          <p:cNvPicPr preferRelativeResize="0"/>
          <p:nvPr/>
        </p:nvPicPr>
        <p:blipFill rotWithShape="1">
          <a:blip r:embed="rId3">
            <a:alphaModFix/>
          </a:blip>
          <a:srcRect t="67949" b="1725"/>
          <a:stretch/>
        </p:blipFill>
        <p:spPr>
          <a:xfrm>
            <a:off x="-325200" y="3768650"/>
            <a:ext cx="9794400" cy="16707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pic>
        <p:nvPicPr>
          <p:cNvPr id="523" name="Google Shape;523;p52"/>
          <p:cNvPicPr preferRelativeResize="0"/>
          <p:nvPr/>
        </p:nvPicPr>
        <p:blipFill rotWithShape="1">
          <a:blip r:embed="rId4">
            <a:alphaModFix/>
          </a:blip>
          <a:srcRect l="52077" t="9083" r="6790" b="5939"/>
          <a:stretch/>
        </p:blipFill>
        <p:spPr>
          <a:xfrm flipH="1">
            <a:off x="72120" y="1688913"/>
            <a:ext cx="2109650" cy="252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Google Shape;528;p5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از چند درصد استفاده کنیم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29" name="Google Shape;529;p53"/>
          <p:cNvSpPr txBox="1">
            <a:spLocks noGrp="1"/>
          </p:cNvSpPr>
          <p:nvPr>
            <p:ph type="title"/>
          </p:nvPr>
        </p:nvSpPr>
        <p:spPr>
          <a:xfrm>
            <a:off x="6306775" y="2452863"/>
            <a:ext cx="1674300" cy="5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25%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0" name="Google Shape;530;p53"/>
          <p:cNvSpPr txBox="1">
            <a:spLocks noGrp="1"/>
          </p:cNvSpPr>
          <p:nvPr>
            <p:ph type="subTitle" idx="4294967295"/>
          </p:nvPr>
        </p:nvSpPr>
        <p:spPr>
          <a:xfrm>
            <a:off x="1162925" y="2384253"/>
            <a:ext cx="2156700" cy="4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</a:p>
        </p:txBody>
      </p:sp>
      <p:sp>
        <p:nvSpPr>
          <p:cNvPr id="531" name="Google Shape;531;p53"/>
          <p:cNvSpPr txBox="1">
            <a:spLocks noGrp="1"/>
          </p:cNvSpPr>
          <p:nvPr>
            <p:ph type="title" idx="4294967295"/>
          </p:nvPr>
        </p:nvSpPr>
        <p:spPr>
          <a:xfrm>
            <a:off x="6306775" y="3396638"/>
            <a:ext cx="1674300" cy="5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77%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32" name="Google Shape;532;p53"/>
          <p:cNvSpPr txBox="1">
            <a:spLocks noGrp="1"/>
          </p:cNvSpPr>
          <p:nvPr>
            <p:ph type="subTitle" idx="4294967295"/>
          </p:nvPr>
        </p:nvSpPr>
        <p:spPr>
          <a:xfrm>
            <a:off x="1162925" y="3722814"/>
            <a:ext cx="2156700" cy="28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</a:p>
        </p:txBody>
      </p:sp>
      <p:sp>
        <p:nvSpPr>
          <p:cNvPr id="533" name="Google Shape;533;p53"/>
          <p:cNvSpPr txBox="1">
            <a:spLocks noGrp="1"/>
          </p:cNvSpPr>
          <p:nvPr>
            <p:ph type="title" idx="4294967295"/>
          </p:nvPr>
        </p:nvSpPr>
        <p:spPr>
          <a:xfrm>
            <a:off x="6306775" y="1509088"/>
            <a:ext cx="1674300" cy="5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50%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534" name="Google Shape;534;p53"/>
          <p:cNvSpPr txBox="1">
            <a:spLocks noGrp="1"/>
          </p:cNvSpPr>
          <p:nvPr>
            <p:ph type="subTitle" idx="4294967295"/>
          </p:nvPr>
        </p:nvSpPr>
        <p:spPr>
          <a:xfrm>
            <a:off x="1162925" y="1835258"/>
            <a:ext cx="2156700" cy="28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5" name="Google Shape;535;p53"/>
          <p:cNvSpPr txBox="1">
            <a:spLocks noGrp="1"/>
          </p:cNvSpPr>
          <p:nvPr>
            <p:ph type="subTitle" idx="4294967295"/>
          </p:nvPr>
        </p:nvSpPr>
        <p:spPr>
          <a:xfrm>
            <a:off x="1162925" y="1440475"/>
            <a:ext cx="2156700" cy="4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  <a:endParaRPr sz="2000" b="1" dirty="0"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536" name="Google Shape;536;p53"/>
          <p:cNvSpPr txBox="1">
            <a:spLocks noGrp="1"/>
          </p:cNvSpPr>
          <p:nvPr>
            <p:ph type="subTitle" idx="4294967295"/>
          </p:nvPr>
        </p:nvSpPr>
        <p:spPr>
          <a:xfrm>
            <a:off x="1162925" y="2779036"/>
            <a:ext cx="2156700" cy="28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37" name="Google Shape;537;p53"/>
          <p:cNvSpPr txBox="1">
            <a:spLocks noGrp="1"/>
          </p:cNvSpPr>
          <p:nvPr>
            <p:ph type="subTitle" idx="4294967295"/>
          </p:nvPr>
        </p:nvSpPr>
        <p:spPr>
          <a:xfrm>
            <a:off x="1162925" y="3328031"/>
            <a:ext cx="2156700" cy="45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</a:p>
        </p:txBody>
      </p:sp>
      <p:sp>
        <p:nvSpPr>
          <p:cNvPr id="538" name="Google Shape;538;p53"/>
          <p:cNvSpPr/>
          <p:nvPr/>
        </p:nvSpPr>
        <p:spPr>
          <a:xfrm>
            <a:off x="3319612" y="1509082"/>
            <a:ext cx="2745900" cy="542700"/>
          </a:xfrm>
          <a:prstGeom prst="roundRect">
            <a:avLst>
              <a:gd name="adj" fmla="val 16667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39" name="Google Shape;539;p53"/>
          <p:cNvSpPr/>
          <p:nvPr/>
        </p:nvSpPr>
        <p:spPr>
          <a:xfrm>
            <a:off x="3319612" y="1509082"/>
            <a:ext cx="1526400" cy="5427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0" name="Google Shape;540;p53"/>
          <p:cNvSpPr/>
          <p:nvPr/>
        </p:nvSpPr>
        <p:spPr>
          <a:xfrm>
            <a:off x="3319612" y="2452858"/>
            <a:ext cx="2745900" cy="542700"/>
          </a:xfrm>
          <a:prstGeom prst="roundRect">
            <a:avLst>
              <a:gd name="adj" fmla="val 16667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1" name="Google Shape;541;p53"/>
          <p:cNvSpPr/>
          <p:nvPr/>
        </p:nvSpPr>
        <p:spPr>
          <a:xfrm>
            <a:off x="3319612" y="2452858"/>
            <a:ext cx="745500" cy="5427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2" name="Google Shape;542;p53"/>
          <p:cNvSpPr/>
          <p:nvPr/>
        </p:nvSpPr>
        <p:spPr>
          <a:xfrm>
            <a:off x="3319612" y="3396633"/>
            <a:ext cx="2745900" cy="542700"/>
          </a:xfrm>
          <a:prstGeom prst="roundRect">
            <a:avLst>
              <a:gd name="adj" fmla="val 16667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543" name="Google Shape;543;p53"/>
          <p:cNvSpPr/>
          <p:nvPr/>
        </p:nvSpPr>
        <p:spPr>
          <a:xfrm>
            <a:off x="3319612" y="3396633"/>
            <a:ext cx="1983600" cy="5427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54"/>
          <p:cNvSpPr txBox="1">
            <a:spLocks noGrp="1"/>
          </p:cNvSpPr>
          <p:nvPr>
            <p:ph type="title"/>
          </p:nvPr>
        </p:nvSpPr>
        <p:spPr>
          <a:xfrm>
            <a:off x="720000" y="1315713"/>
            <a:ext cx="3233100" cy="122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ماکت کامپیوتر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9" name="Google Shape;549;p54"/>
          <p:cNvSpPr txBox="1">
            <a:spLocks noGrp="1"/>
          </p:cNvSpPr>
          <p:nvPr>
            <p:ph type="subTitle" idx="1"/>
          </p:nvPr>
        </p:nvSpPr>
        <p:spPr>
          <a:xfrm>
            <a:off x="720000" y="2666188"/>
            <a:ext cx="3233100" cy="116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50" name="Google Shape;550;p54"/>
          <p:cNvGrpSpPr/>
          <p:nvPr/>
        </p:nvGrpSpPr>
        <p:grpSpPr>
          <a:xfrm>
            <a:off x="4536123" y="1315718"/>
            <a:ext cx="3892772" cy="3142457"/>
            <a:chOff x="4536123" y="1171093"/>
            <a:chExt cx="3892772" cy="3142457"/>
          </a:xfrm>
        </p:grpSpPr>
        <p:grpSp>
          <p:nvGrpSpPr>
            <p:cNvPr id="551" name="Google Shape;551;p54"/>
            <p:cNvGrpSpPr/>
            <p:nvPr/>
          </p:nvGrpSpPr>
          <p:grpSpPr>
            <a:xfrm>
              <a:off x="4536123" y="1171093"/>
              <a:ext cx="3892772" cy="3142457"/>
              <a:chOff x="944075" y="1247775"/>
              <a:chExt cx="3619500" cy="2921857"/>
            </a:xfrm>
          </p:grpSpPr>
          <p:sp>
            <p:nvSpPr>
              <p:cNvPr id="552" name="Google Shape;552;p54"/>
              <p:cNvSpPr/>
              <p:nvPr/>
            </p:nvSpPr>
            <p:spPr>
              <a:xfrm>
                <a:off x="2460045" y="3747665"/>
                <a:ext cx="587700" cy="287700"/>
              </a:xfrm>
              <a:prstGeom prst="rect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3" name="Google Shape;553;p54"/>
              <p:cNvSpPr/>
              <p:nvPr/>
            </p:nvSpPr>
            <p:spPr>
              <a:xfrm>
                <a:off x="1751540" y="4035532"/>
                <a:ext cx="2004600" cy="134100"/>
              </a:xfrm>
              <a:prstGeom prst="rect">
                <a:avLst/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  <p:sp>
            <p:nvSpPr>
              <p:cNvPr id="554" name="Google Shape;554;p54"/>
              <p:cNvSpPr/>
              <p:nvPr/>
            </p:nvSpPr>
            <p:spPr>
              <a:xfrm>
                <a:off x="944075" y="1247775"/>
                <a:ext cx="3619500" cy="2499900"/>
              </a:xfrm>
              <a:prstGeom prst="roundRect">
                <a:avLst>
                  <a:gd name="adj" fmla="val 3224"/>
                </a:avLst>
              </a:pr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555" name="Google Shape;555;p54"/>
            <p:cNvSpPr/>
            <p:nvPr/>
          </p:nvSpPr>
          <p:spPr>
            <a:xfrm>
              <a:off x="7798625" y="3552125"/>
              <a:ext cx="453300" cy="1077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556" name="Google Shape;556;p54"/>
          <p:cNvPicPr preferRelativeResize="0"/>
          <p:nvPr/>
        </p:nvPicPr>
        <p:blipFill rotWithShape="1">
          <a:blip r:embed="rId3">
            <a:alphaModFix/>
          </a:blip>
          <a:srcRect l="1950" r="1950"/>
          <a:stretch/>
        </p:blipFill>
        <p:spPr>
          <a:xfrm>
            <a:off x="4713234" y="1457397"/>
            <a:ext cx="3538550" cy="20711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محتویات این قالب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298" name="Google Shape;298;p37"/>
          <p:cNvGraphicFramePr/>
          <p:nvPr>
            <p:extLst>
              <p:ext uri="{D42A27DB-BD31-4B8C-83A1-F6EECF244321}">
                <p14:modId xmlns:p14="http://schemas.microsoft.com/office/powerpoint/2010/main" val="921219060"/>
              </p:ext>
            </p:extLst>
          </p:nvPr>
        </p:nvGraphicFramePr>
        <p:xfrm>
          <a:off x="720000" y="1614825"/>
          <a:ext cx="7920975" cy="2169150"/>
        </p:xfrm>
        <a:graphic>
          <a:graphicData uri="http://schemas.openxmlformats.org/drawingml/2006/table">
            <a:tbl>
              <a:tblPr>
                <a:noFill/>
                <a:tableStyleId>{F3E4509D-2BD0-4A2B-8542-4A8D683E0667}</a:tableStyleId>
              </a:tblPr>
              <a:tblGrid>
                <a:gridCol w="2319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01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b="1" u="sng" dirty="0">
                          <a:solidFill>
                            <a:schemeClr val="hlink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فونت ها</a:t>
                      </a:r>
                      <a:endParaRPr sz="1000" b="1" u="sng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1000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b="1" u="sng" dirty="0">
                          <a:solidFill>
                            <a:schemeClr val="hlink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منابع استفاده شده و جایگزین</a:t>
                      </a:r>
                      <a:endParaRPr sz="1000" b="1" u="sng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مجموعه ای از منابع گرافیکی که برای استفاده در این ارائه مناسب هستند</a:t>
                      </a:r>
                      <a:endParaRPr sz="1000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b="1" u="sng" dirty="0">
                          <a:solidFill>
                            <a:schemeClr val="hlink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اسلاید با تشکر</a:t>
                      </a:r>
                      <a:endParaRPr sz="1000" b="1" u="sng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شما باید آن را نگه دارید تا اعتبار مناسب برای طراحی ما داده شود</a:t>
                      </a:r>
                      <a:endParaRPr sz="1000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b="1" u="sng" dirty="0">
                          <a:solidFill>
                            <a:schemeClr val="hlink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رنگ ها</a:t>
                      </a:r>
                      <a:endParaRPr sz="1000" b="1" u="sng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تمام رنگ های استفاده شده در این ارائه</a:t>
                      </a:r>
                      <a:endParaRPr sz="1000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b="1" u="sng" dirty="0">
                          <a:solidFill>
                            <a:schemeClr val="hlink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آیکون ها و منابع اینفوگرافیک</a:t>
                      </a:r>
                      <a:endParaRPr sz="1000" b="1" u="sng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اینها را می توان در قالب استفاده کرد و اندازه و رنگ آنها را می توان ویرایش کرد</a:t>
                      </a:r>
                      <a:endParaRPr sz="1000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b="1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تم ارائه قابل ویرایش</a:t>
                      </a:r>
                      <a:endParaRPr sz="1000" b="1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می توانید اسلایدهای اصلی را به راحتی ویرایش کنید. برای اطلاعات بیشتر، اینجا را کلیک کنید</a:t>
                      </a:r>
                      <a:endParaRPr sz="1000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9" name="Google Shape;299;p37"/>
          <p:cNvSpPr txBox="1"/>
          <p:nvPr/>
        </p:nvSpPr>
        <p:spPr>
          <a:xfrm>
            <a:off x="720000" y="1131325"/>
            <a:ext cx="7704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پس از اتمام ویرایش ارائه، می توانید این اسلاید را حذف کنید</a:t>
            </a:r>
            <a:endParaRPr sz="1200"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300" name="Google Shape;300;p37"/>
          <p:cNvSpPr txBox="1"/>
          <p:nvPr/>
        </p:nvSpPr>
        <p:spPr>
          <a:xfrm>
            <a:off x="720002" y="3897500"/>
            <a:ext cx="16689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 قابل ویرایش می باشد</a:t>
            </a:r>
            <a:endParaRPr sz="1000" b="1" u="sng"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301" name="Google Shape;301;p37"/>
          <p:cNvSpPr txBox="1"/>
          <p:nvPr/>
        </p:nvSpPr>
        <p:spPr>
          <a:xfrm>
            <a:off x="4493871" y="3897500"/>
            <a:ext cx="393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 قابل ویرایش می باشد</a:t>
            </a:r>
            <a:endParaRPr sz="1000" b="1"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55"/>
          <p:cNvSpPr txBox="1">
            <a:spLocks noGrp="1"/>
          </p:cNvSpPr>
          <p:nvPr>
            <p:ph type="title"/>
          </p:nvPr>
        </p:nvSpPr>
        <p:spPr>
          <a:xfrm>
            <a:off x="5069725" y="1426338"/>
            <a:ext cx="3114600" cy="1286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ماکت تبلت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62" name="Google Shape;562;p55"/>
          <p:cNvSpPr txBox="1">
            <a:spLocks noGrp="1"/>
          </p:cNvSpPr>
          <p:nvPr>
            <p:ph type="subTitle" idx="1"/>
          </p:nvPr>
        </p:nvSpPr>
        <p:spPr>
          <a:xfrm>
            <a:off x="5069873" y="2636763"/>
            <a:ext cx="3114600" cy="108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63" name="Google Shape;563;p55"/>
          <p:cNvGrpSpPr/>
          <p:nvPr/>
        </p:nvGrpSpPr>
        <p:grpSpPr>
          <a:xfrm>
            <a:off x="1866610" y="828645"/>
            <a:ext cx="2600916" cy="3485983"/>
            <a:chOff x="5053488" y="674025"/>
            <a:chExt cx="2831700" cy="3795300"/>
          </a:xfrm>
        </p:grpSpPr>
        <p:sp>
          <p:nvSpPr>
            <p:cNvPr id="564" name="Google Shape;564;p55"/>
            <p:cNvSpPr/>
            <p:nvPr/>
          </p:nvSpPr>
          <p:spPr>
            <a:xfrm>
              <a:off x="5053488" y="674025"/>
              <a:ext cx="2831700" cy="3795300"/>
            </a:xfrm>
            <a:prstGeom prst="roundRect">
              <a:avLst>
                <a:gd name="adj" fmla="val 4629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5" name="Google Shape;565;p55"/>
            <p:cNvSpPr/>
            <p:nvPr/>
          </p:nvSpPr>
          <p:spPr>
            <a:xfrm>
              <a:off x="6304950" y="4224350"/>
              <a:ext cx="391500" cy="999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66" name="Google Shape;566;p55"/>
            <p:cNvSpPr/>
            <p:nvPr/>
          </p:nvSpPr>
          <p:spPr>
            <a:xfrm>
              <a:off x="6432450" y="764375"/>
              <a:ext cx="73800" cy="73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567" name="Google Shape;567;p55"/>
          <p:cNvPicPr preferRelativeResize="0"/>
          <p:nvPr/>
        </p:nvPicPr>
        <p:blipFill rotWithShape="1">
          <a:blip r:embed="rId3">
            <a:alphaModFix/>
          </a:blip>
          <a:srcRect l="-387" t="11071" r="60801"/>
          <a:stretch/>
        </p:blipFill>
        <p:spPr>
          <a:xfrm>
            <a:off x="1998638" y="1054375"/>
            <a:ext cx="2336458" cy="295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55"/>
          <p:cNvPicPr preferRelativeResize="0"/>
          <p:nvPr/>
        </p:nvPicPr>
        <p:blipFill rotWithShape="1">
          <a:blip r:embed="rId4">
            <a:alphaModFix/>
          </a:blip>
          <a:srcRect l="6699" t="38525" r="58442" b="19695"/>
          <a:stretch/>
        </p:blipFill>
        <p:spPr>
          <a:xfrm flipH="1">
            <a:off x="7606597" y="4085870"/>
            <a:ext cx="1185567" cy="799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55"/>
          <p:cNvPicPr preferRelativeResize="0"/>
          <p:nvPr/>
        </p:nvPicPr>
        <p:blipFill rotWithShape="1">
          <a:blip r:embed="rId5">
            <a:alphaModFix/>
          </a:blip>
          <a:srcRect l="11508" t="28086" r="11508" b="12783"/>
          <a:stretch/>
        </p:blipFill>
        <p:spPr>
          <a:xfrm>
            <a:off x="-256325" y="4006901"/>
            <a:ext cx="2215373" cy="957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56"/>
          <p:cNvSpPr txBox="1">
            <a:spLocks noGrp="1"/>
          </p:cNvSpPr>
          <p:nvPr>
            <p:ph type="title"/>
          </p:nvPr>
        </p:nvSpPr>
        <p:spPr>
          <a:xfrm>
            <a:off x="720000" y="1455850"/>
            <a:ext cx="3233100" cy="132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ماکت گوشی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75" name="Google Shape;575;p56"/>
          <p:cNvSpPr txBox="1">
            <a:spLocks noGrp="1"/>
          </p:cNvSpPr>
          <p:nvPr>
            <p:ph type="subTitle" idx="1"/>
          </p:nvPr>
        </p:nvSpPr>
        <p:spPr>
          <a:xfrm>
            <a:off x="720000" y="2700350"/>
            <a:ext cx="3233100" cy="98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76" name="Google Shape;576;p56"/>
          <p:cNvGrpSpPr/>
          <p:nvPr/>
        </p:nvGrpSpPr>
        <p:grpSpPr>
          <a:xfrm>
            <a:off x="4914615" y="562242"/>
            <a:ext cx="2096892" cy="4019014"/>
            <a:chOff x="2162200" y="791775"/>
            <a:chExt cx="1857300" cy="3559800"/>
          </a:xfrm>
        </p:grpSpPr>
        <p:sp>
          <p:nvSpPr>
            <p:cNvPr id="577" name="Google Shape;577;p56"/>
            <p:cNvSpPr/>
            <p:nvPr/>
          </p:nvSpPr>
          <p:spPr>
            <a:xfrm>
              <a:off x="2162200" y="791775"/>
              <a:ext cx="1857300" cy="3559800"/>
            </a:xfrm>
            <a:prstGeom prst="roundRect">
              <a:avLst>
                <a:gd name="adj" fmla="val 6791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8" name="Google Shape;578;p56"/>
            <p:cNvSpPr/>
            <p:nvPr/>
          </p:nvSpPr>
          <p:spPr>
            <a:xfrm>
              <a:off x="2895038" y="4023575"/>
              <a:ext cx="391500" cy="99900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79" name="Google Shape;579;p56"/>
            <p:cNvSpPr/>
            <p:nvPr/>
          </p:nvSpPr>
          <p:spPr>
            <a:xfrm>
              <a:off x="3053950" y="893713"/>
              <a:ext cx="73800" cy="73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pic>
        <p:nvPicPr>
          <p:cNvPr id="580" name="Google Shape;580;p56"/>
          <p:cNvPicPr preferRelativeResize="0"/>
          <p:nvPr/>
        </p:nvPicPr>
        <p:blipFill rotWithShape="1">
          <a:blip r:embed="rId3">
            <a:alphaModFix/>
          </a:blip>
          <a:srcRect l="52770" r="13728"/>
          <a:stretch/>
        </p:blipFill>
        <p:spPr>
          <a:xfrm>
            <a:off x="5032874" y="926920"/>
            <a:ext cx="1860403" cy="3123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56"/>
          <p:cNvPicPr preferRelativeResize="0"/>
          <p:nvPr/>
        </p:nvPicPr>
        <p:blipFill rotWithShape="1">
          <a:blip r:embed="rId4">
            <a:alphaModFix/>
          </a:blip>
          <a:srcRect l="9528" t="9083" r="59982" b="5939"/>
          <a:stretch/>
        </p:blipFill>
        <p:spPr>
          <a:xfrm flipH="1">
            <a:off x="7436172" y="2003525"/>
            <a:ext cx="1563802" cy="252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57"/>
          <p:cNvSpPr/>
          <p:nvPr/>
        </p:nvSpPr>
        <p:spPr>
          <a:xfrm>
            <a:off x="4574163" y="3652876"/>
            <a:ext cx="1380300" cy="572700"/>
          </a:xfrm>
          <a:prstGeom prst="roundRect">
            <a:avLst>
              <a:gd name="adj" fmla="val 13519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587" name="Google Shape;587;p57"/>
          <p:cNvSpPr/>
          <p:nvPr/>
        </p:nvSpPr>
        <p:spPr>
          <a:xfrm>
            <a:off x="713225" y="3652876"/>
            <a:ext cx="1380300" cy="572700"/>
          </a:xfrm>
          <a:prstGeom prst="roundRect">
            <a:avLst>
              <a:gd name="adj" fmla="val 13519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588" name="Google Shape;588;p5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این یک نقشه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89" name="Google Shape;589;p57"/>
          <p:cNvGrpSpPr/>
          <p:nvPr/>
        </p:nvGrpSpPr>
        <p:grpSpPr>
          <a:xfrm>
            <a:off x="4343246" y="1298211"/>
            <a:ext cx="4087532" cy="2177197"/>
            <a:chOff x="233350" y="949250"/>
            <a:chExt cx="7137300" cy="3802300"/>
          </a:xfrm>
        </p:grpSpPr>
        <p:sp>
          <p:nvSpPr>
            <p:cNvPr id="590" name="Google Shape;590;p57"/>
            <p:cNvSpPr/>
            <p:nvPr/>
          </p:nvSpPr>
          <p:spPr>
            <a:xfrm>
              <a:off x="4428450" y="2808675"/>
              <a:ext cx="1478900" cy="330100"/>
            </a:xfrm>
            <a:custGeom>
              <a:avLst/>
              <a:gdLst/>
              <a:ahLst/>
              <a:cxnLst/>
              <a:rect l="l" t="t" r="r" b="b"/>
              <a:pathLst>
                <a:path w="59156" h="13204" extrusionOk="0">
                  <a:moveTo>
                    <a:pt x="1" y="0"/>
                  </a:moveTo>
                  <a:lnTo>
                    <a:pt x="1" y="0"/>
                  </a:lnTo>
                  <a:close/>
                  <a:moveTo>
                    <a:pt x="59155" y="13203"/>
                  </a:move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1" name="Google Shape;591;p57"/>
            <p:cNvSpPr/>
            <p:nvPr/>
          </p:nvSpPr>
          <p:spPr>
            <a:xfrm>
              <a:off x="2909400" y="1076125"/>
              <a:ext cx="4118650" cy="3109225"/>
            </a:xfrm>
            <a:custGeom>
              <a:avLst/>
              <a:gdLst/>
              <a:ahLst/>
              <a:cxnLst/>
              <a:rect l="l" t="t" r="r" b="b"/>
              <a:pathLst>
                <a:path w="164746" h="124369" extrusionOk="0">
                  <a:moveTo>
                    <a:pt x="49520" y="11070"/>
                  </a:moveTo>
                  <a:cubicBezTo>
                    <a:pt x="49737" y="11070"/>
                    <a:pt x="49861" y="11136"/>
                    <a:pt x="49875" y="11358"/>
                  </a:cubicBezTo>
                  <a:cubicBezTo>
                    <a:pt x="49875" y="11575"/>
                    <a:pt x="49818" y="11698"/>
                    <a:pt x="49684" y="11698"/>
                  </a:cubicBezTo>
                  <a:cubicBezTo>
                    <a:pt x="49636" y="11698"/>
                    <a:pt x="49580" y="11683"/>
                    <a:pt x="49512" y="11651"/>
                  </a:cubicBezTo>
                  <a:cubicBezTo>
                    <a:pt x="49305" y="11565"/>
                    <a:pt x="49115" y="11444"/>
                    <a:pt x="48925" y="11323"/>
                  </a:cubicBezTo>
                  <a:lnTo>
                    <a:pt x="49339" y="11081"/>
                  </a:lnTo>
                  <a:cubicBezTo>
                    <a:pt x="49405" y="11074"/>
                    <a:pt x="49465" y="11070"/>
                    <a:pt x="49520" y="11070"/>
                  </a:cubicBezTo>
                  <a:close/>
                  <a:moveTo>
                    <a:pt x="46983" y="11081"/>
                  </a:moveTo>
                  <a:cubicBezTo>
                    <a:pt x="47014" y="11081"/>
                    <a:pt x="47051" y="11087"/>
                    <a:pt x="47093" y="11098"/>
                  </a:cubicBezTo>
                  <a:cubicBezTo>
                    <a:pt x="47369" y="11185"/>
                    <a:pt x="47870" y="11168"/>
                    <a:pt x="47767" y="11686"/>
                  </a:cubicBezTo>
                  <a:cubicBezTo>
                    <a:pt x="47732" y="11893"/>
                    <a:pt x="47888" y="12274"/>
                    <a:pt x="47490" y="12343"/>
                  </a:cubicBezTo>
                  <a:cubicBezTo>
                    <a:pt x="47110" y="12222"/>
                    <a:pt x="46834" y="11893"/>
                    <a:pt x="46799" y="11496"/>
                  </a:cubicBezTo>
                  <a:cubicBezTo>
                    <a:pt x="46784" y="11302"/>
                    <a:pt x="46782" y="11081"/>
                    <a:pt x="46983" y="11081"/>
                  </a:cubicBezTo>
                  <a:close/>
                  <a:moveTo>
                    <a:pt x="38158" y="11530"/>
                  </a:moveTo>
                  <a:cubicBezTo>
                    <a:pt x="38279" y="11530"/>
                    <a:pt x="38417" y="11703"/>
                    <a:pt x="38642" y="11876"/>
                  </a:cubicBezTo>
                  <a:cubicBezTo>
                    <a:pt x="38366" y="12118"/>
                    <a:pt x="38089" y="12360"/>
                    <a:pt x="37778" y="12585"/>
                  </a:cubicBezTo>
                  <a:cubicBezTo>
                    <a:pt x="35549" y="13967"/>
                    <a:pt x="35514" y="15903"/>
                    <a:pt x="37692" y="17268"/>
                  </a:cubicBezTo>
                  <a:cubicBezTo>
                    <a:pt x="38003" y="17458"/>
                    <a:pt x="38227" y="17631"/>
                    <a:pt x="38158" y="18080"/>
                  </a:cubicBezTo>
                  <a:cubicBezTo>
                    <a:pt x="38106" y="18529"/>
                    <a:pt x="37951" y="18599"/>
                    <a:pt x="37553" y="18737"/>
                  </a:cubicBezTo>
                  <a:cubicBezTo>
                    <a:pt x="36568" y="19117"/>
                    <a:pt x="36309" y="19981"/>
                    <a:pt x="36378" y="20949"/>
                  </a:cubicBezTo>
                  <a:cubicBezTo>
                    <a:pt x="36427" y="21679"/>
                    <a:pt x="36279" y="22143"/>
                    <a:pt x="35819" y="22143"/>
                  </a:cubicBezTo>
                  <a:cubicBezTo>
                    <a:pt x="35625" y="22143"/>
                    <a:pt x="35377" y="22061"/>
                    <a:pt x="35065" y="21882"/>
                  </a:cubicBezTo>
                  <a:cubicBezTo>
                    <a:pt x="34913" y="21798"/>
                    <a:pt x="34745" y="21754"/>
                    <a:pt x="34578" y="21754"/>
                  </a:cubicBezTo>
                  <a:cubicBezTo>
                    <a:pt x="34403" y="21754"/>
                    <a:pt x="34230" y="21802"/>
                    <a:pt x="34080" y="21899"/>
                  </a:cubicBezTo>
                  <a:cubicBezTo>
                    <a:pt x="33134" y="22372"/>
                    <a:pt x="32094" y="22613"/>
                    <a:pt x="31041" y="22613"/>
                  </a:cubicBezTo>
                  <a:cubicBezTo>
                    <a:pt x="30747" y="22613"/>
                    <a:pt x="30451" y="22594"/>
                    <a:pt x="30157" y="22556"/>
                  </a:cubicBezTo>
                  <a:cubicBezTo>
                    <a:pt x="29915" y="22521"/>
                    <a:pt x="29759" y="22608"/>
                    <a:pt x="29829" y="22262"/>
                  </a:cubicBezTo>
                  <a:lnTo>
                    <a:pt x="29829" y="22262"/>
                  </a:lnTo>
                  <a:lnTo>
                    <a:pt x="29829" y="22279"/>
                  </a:lnTo>
                  <a:cubicBezTo>
                    <a:pt x="29898" y="21986"/>
                    <a:pt x="29984" y="21882"/>
                    <a:pt x="30364" y="21830"/>
                  </a:cubicBezTo>
                  <a:cubicBezTo>
                    <a:pt x="31505" y="21675"/>
                    <a:pt x="32836" y="21467"/>
                    <a:pt x="33354" y="20361"/>
                  </a:cubicBezTo>
                  <a:cubicBezTo>
                    <a:pt x="33821" y="19342"/>
                    <a:pt x="33872" y="18184"/>
                    <a:pt x="34927" y="17458"/>
                  </a:cubicBezTo>
                  <a:cubicBezTo>
                    <a:pt x="35238" y="17216"/>
                    <a:pt x="34978" y="16836"/>
                    <a:pt x="34667" y="16594"/>
                  </a:cubicBezTo>
                  <a:cubicBezTo>
                    <a:pt x="33216" y="15436"/>
                    <a:pt x="33907" y="14572"/>
                    <a:pt x="35099" y="13846"/>
                  </a:cubicBezTo>
                  <a:cubicBezTo>
                    <a:pt x="35860" y="13380"/>
                    <a:pt x="36724" y="13086"/>
                    <a:pt x="37018" y="12066"/>
                  </a:cubicBezTo>
                  <a:cubicBezTo>
                    <a:pt x="37156" y="11582"/>
                    <a:pt x="37709" y="11548"/>
                    <a:pt x="38158" y="11530"/>
                  </a:cubicBezTo>
                  <a:close/>
                  <a:moveTo>
                    <a:pt x="46802" y="32066"/>
                  </a:moveTo>
                  <a:cubicBezTo>
                    <a:pt x="47245" y="32066"/>
                    <a:pt x="47720" y="32469"/>
                    <a:pt x="47888" y="33080"/>
                  </a:cubicBezTo>
                  <a:cubicBezTo>
                    <a:pt x="48059" y="33754"/>
                    <a:pt x="48393" y="34225"/>
                    <a:pt x="48918" y="34225"/>
                  </a:cubicBezTo>
                  <a:cubicBezTo>
                    <a:pt x="49080" y="34225"/>
                    <a:pt x="49261" y="34181"/>
                    <a:pt x="49460" y="34083"/>
                  </a:cubicBezTo>
                  <a:cubicBezTo>
                    <a:pt x="50103" y="33764"/>
                    <a:pt x="50701" y="33627"/>
                    <a:pt x="51269" y="33627"/>
                  </a:cubicBezTo>
                  <a:cubicBezTo>
                    <a:pt x="52489" y="33627"/>
                    <a:pt x="53566" y="34260"/>
                    <a:pt x="54628" y="35085"/>
                  </a:cubicBezTo>
                  <a:cubicBezTo>
                    <a:pt x="54818" y="35223"/>
                    <a:pt x="55008" y="35396"/>
                    <a:pt x="55163" y="35586"/>
                  </a:cubicBezTo>
                  <a:cubicBezTo>
                    <a:pt x="55543" y="36053"/>
                    <a:pt x="56684" y="36070"/>
                    <a:pt x="56321" y="36917"/>
                  </a:cubicBezTo>
                  <a:lnTo>
                    <a:pt x="56321" y="36934"/>
                  </a:lnTo>
                  <a:cubicBezTo>
                    <a:pt x="56149" y="37350"/>
                    <a:pt x="55751" y="37415"/>
                    <a:pt x="55318" y="37415"/>
                  </a:cubicBezTo>
                  <a:cubicBezTo>
                    <a:pt x="55122" y="37415"/>
                    <a:pt x="54919" y="37401"/>
                    <a:pt x="54727" y="37401"/>
                  </a:cubicBezTo>
                  <a:cubicBezTo>
                    <a:pt x="54620" y="37401"/>
                    <a:pt x="54517" y="37405"/>
                    <a:pt x="54420" y="37418"/>
                  </a:cubicBezTo>
                  <a:cubicBezTo>
                    <a:pt x="54278" y="37432"/>
                    <a:pt x="54136" y="37440"/>
                    <a:pt x="53995" y="37440"/>
                  </a:cubicBezTo>
                  <a:cubicBezTo>
                    <a:pt x="53292" y="37440"/>
                    <a:pt x="52602" y="37262"/>
                    <a:pt x="51983" y="36917"/>
                  </a:cubicBezTo>
                  <a:cubicBezTo>
                    <a:pt x="51332" y="36539"/>
                    <a:pt x="50680" y="36418"/>
                    <a:pt x="50028" y="36418"/>
                  </a:cubicBezTo>
                  <a:cubicBezTo>
                    <a:pt x="48867" y="36418"/>
                    <a:pt x="47706" y="36802"/>
                    <a:pt x="46545" y="36802"/>
                  </a:cubicBezTo>
                  <a:cubicBezTo>
                    <a:pt x="46302" y="36802"/>
                    <a:pt x="46058" y="36785"/>
                    <a:pt x="45814" y="36744"/>
                  </a:cubicBezTo>
                  <a:cubicBezTo>
                    <a:pt x="44881" y="36588"/>
                    <a:pt x="44552" y="36105"/>
                    <a:pt x="44673" y="35241"/>
                  </a:cubicBezTo>
                  <a:cubicBezTo>
                    <a:pt x="44846" y="34083"/>
                    <a:pt x="45537" y="33115"/>
                    <a:pt x="46263" y="32320"/>
                  </a:cubicBezTo>
                  <a:cubicBezTo>
                    <a:pt x="46417" y="32145"/>
                    <a:pt x="46607" y="32066"/>
                    <a:pt x="46802" y="32066"/>
                  </a:cubicBezTo>
                  <a:close/>
                  <a:moveTo>
                    <a:pt x="64554" y="31370"/>
                  </a:moveTo>
                  <a:cubicBezTo>
                    <a:pt x="64860" y="31370"/>
                    <a:pt x="65185" y="31437"/>
                    <a:pt x="65532" y="31594"/>
                  </a:cubicBezTo>
                  <a:cubicBezTo>
                    <a:pt x="65878" y="31767"/>
                    <a:pt x="65930" y="32251"/>
                    <a:pt x="65636" y="32493"/>
                  </a:cubicBezTo>
                  <a:cubicBezTo>
                    <a:pt x="64063" y="34065"/>
                    <a:pt x="64184" y="35085"/>
                    <a:pt x="65895" y="36588"/>
                  </a:cubicBezTo>
                  <a:cubicBezTo>
                    <a:pt x="67243" y="37815"/>
                    <a:pt x="67762" y="39544"/>
                    <a:pt x="68211" y="41237"/>
                  </a:cubicBezTo>
                  <a:cubicBezTo>
                    <a:pt x="68364" y="41802"/>
                    <a:pt x="68057" y="41990"/>
                    <a:pt x="67435" y="41990"/>
                  </a:cubicBezTo>
                  <a:cubicBezTo>
                    <a:pt x="67353" y="41990"/>
                    <a:pt x="67266" y="41986"/>
                    <a:pt x="67174" y="41980"/>
                  </a:cubicBezTo>
                  <a:cubicBezTo>
                    <a:pt x="66517" y="41064"/>
                    <a:pt x="64271" y="41825"/>
                    <a:pt x="64547" y="39146"/>
                  </a:cubicBezTo>
                  <a:lnTo>
                    <a:pt x="64547" y="39146"/>
                  </a:lnTo>
                  <a:lnTo>
                    <a:pt x="64547" y="39181"/>
                  </a:lnTo>
                  <a:cubicBezTo>
                    <a:pt x="64685" y="37885"/>
                    <a:pt x="63113" y="36295"/>
                    <a:pt x="62076" y="35050"/>
                  </a:cubicBezTo>
                  <a:cubicBezTo>
                    <a:pt x="61281" y="34100"/>
                    <a:pt x="61385" y="33288"/>
                    <a:pt x="62076" y="32683"/>
                  </a:cubicBezTo>
                  <a:cubicBezTo>
                    <a:pt x="62786" y="32052"/>
                    <a:pt x="63577" y="31370"/>
                    <a:pt x="64554" y="31370"/>
                  </a:cubicBezTo>
                  <a:close/>
                  <a:moveTo>
                    <a:pt x="30705" y="33465"/>
                  </a:moveTo>
                  <a:cubicBezTo>
                    <a:pt x="30874" y="33465"/>
                    <a:pt x="31043" y="33637"/>
                    <a:pt x="31090" y="33720"/>
                  </a:cubicBezTo>
                  <a:cubicBezTo>
                    <a:pt x="31920" y="35120"/>
                    <a:pt x="33579" y="35258"/>
                    <a:pt x="34719" y="36226"/>
                  </a:cubicBezTo>
                  <a:cubicBezTo>
                    <a:pt x="36205" y="37487"/>
                    <a:pt x="36275" y="39354"/>
                    <a:pt x="37191" y="40822"/>
                  </a:cubicBezTo>
                  <a:cubicBezTo>
                    <a:pt x="37484" y="41289"/>
                    <a:pt x="37571" y="41980"/>
                    <a:pt x="37968" y="42274"/>
                  </a:cubicBezTo>
                  <a:cubicBezTo>
                    <a:pt x="38403" y="42594"/>
                    <a:pt x="39075" y="43217"/>
                    <a:pt x="39556" y="43217"/>
                  </a:cubicBezTo>
                  <a:cubicBezTo>
                    <a:pt x="39725" y="43217"/>
                    <a:pt x="39870" y="43141"/>
                    <a:pt x="39973" y="42948"/>
                  </a:cubicBezTo>
                  <a:cubicBezTo>
                    <a:pt x="40336" y="42274"/>
                    <a:pt x="41234" y="41289"/>
                    <a:pt x="40543" y="40183"/>
                  </a:cubicBezTo>
                  <a:cubicBezTo>
                    <a:pt x="40301" y="39803"/>
                    <a:pt x="39610" y="39215"/>
                    <a:pt x="40284" y="38904"/>
                  </a:cubicBezTo>
                  <a:cubicBezTo>
                    <a:pt x="40592" y="38765"/>
                    <a:pt x="41024" y="38302"/>
                    <a:pt x="41439" y="38302"/>
                  </a:cubicBezTo>
                  <a:cubicBezTo>
                    <a:pt x="41746" y="38302"/>
                    <a:pt x="42043" y="38557"/>
                    <a:pt x="42271" y="39388"/>
                  </a:cubicBezTo>
                  <a:cubicBezTo>
                    <a:pt x="42782" y="41200"/>
                    <a:pt x="43748" y="43327"/>
                    <a:pt x="46038" y="43327"/>
                  </a:cubicBezTo>
                  <a:cubicBezTo>
                    <a:pt x="46150" y="43327"/>
                    <a:pt x="46266" y="43321"/>
                    <a:pt x="46384" y="43311"/>
                  </a:cubicBezTo>
                  <a:cubicBezTo>
                    <a:pt x="46463" y="43304"/>
                    <a:pt x="46542" y="43300"/>
                    <a:pt x="46620" y="43300"/>
                  </a:cubicBezTo>
                  <a:cubicBezTo>
                    <a:pt x="47585" y="43300"/>
                    <a:pt x="48526" y="43802"/>
                    <a:pt x="49487" y="43802"/>
                  </a:cubicBezTo>
                  <a:cubicBezTo>
                    <a:pt x="49955" y="43802"/>
                    <a:pt x="50429" y="43683"/>
                    <a:pt x="50912" y="43328"/>
                  </a:cubicBezTo>
                  <a:cubicBezTo>
                    <a:pt x="51106" y="43191"/>
                    <a:pt x="51242" y="43135"/>
                    <a:pt x="51336" y="43135"/>
                  </a:cubicBezTo>
                  <a:cubicBezTo>
                    <a:pt x="51643" y="43135"/>
                    <a:pt x="51508" y="43736"/>
                    <a:pt x="51534" y="44054"/>
                  </a:cubicBezTo>
                  <a:cubicBezTo>
                    <a:pt x="51845" y="45488"/>
                    <a:pt x="50843" y="46629"/>
                    <a:pt x="50618" y="47942"/>
                  </a:cubicBezTo>
                  <a:cubicBezTo>
                    <a:pt x="50585" y="48144"/>
                    <a:pt x="50240" y="48444"/>
                    <a:pt x="50046" y="48444"/>
                  </a:cubicBezTo>
                  <a:cubicBezTo>
                    <a:pt x="50041" y="48444"/>
                    <a:pt x="50036" y="48444"/>
                    <a:pt x="50031" y="48444"/>
                  </a:cubicBezTo>
                  <a:cubicBezTo>
                    <a:pt x="49523" y="48389"/>
                    <a:pt x="49010" y="48372"/>
                    <a:pt x="48494" y="48372"/>
                  </a:cubicBezTo>
                  <a:cubicBezTo>
                    <a:pt x="47534" y="48372"/>
                    <a:pt x="46564" y="48433"/>
                    <a:pt x="45600" y="48433"/>
                  </a:cubicBezTo>
                  <a:cubicBezTo>
                    <a:pt x="43779" y="48433"/>
                    <a:pt x="41984" y="48215"/>
                    <a:pt x="40336" y="46957"/>
                  </a:cubicBezTo>
                  <a:cubicBezTo>
                    <a:pt x="40033" y="46726"/>
                    <a:pt x="39675" y="46623"/>
                    <a:pt x="39308" y="46623"/>
                  </a:cubicBezTo>
                  <a:cubicBezTo>
                    <a:pt x="38250" y="46623"/>
                    <a:pt x="37116" y="47478"/>
                    <a:pt x="37000" y="48582"/>
                  </a:cubicBezTo>
                  <a:cubicBezTo>
                    <a:pt x="36972" y="48947"/>
                    <a:pt x="36796" y="49426"/>
                    <a:pt x="36527" y="49426"/>
                  </a:cubicBezTo>
                  <a:cubicBezTo>
                    <a:pt x="36465" y="49426"/>
                    <a:pt x="36398" y="49400"/>
                    <a:pt x="36326" y="49342"/>
                  </a:cubicBezTo>
                  <a:cubicBezTo>
                    <a:pt x="35376" y="48582"/>
                    <a:pt x="34045" y="48772"/>
                    <a:pt x="33147" y="47752"/>
                  </a:cubicBezTo>
                  <a:cubicBezTo>
                    <a:pt x="32334" y="46819"/>
                    <a:pt x="30900" y="46785"/>
                    <a:pt x="29673" y="46525"/>
                  </a:cubicBezTo>
                  <a:cubicBezTo>
                    <a:pt x="28913" y="46370"/>
                    <a:pt x="27807" y="46422"/>
                    <a:pt x="28567" y="44953"/>
                  </a:cubicBezTo>
                  <a:cubicBezTo>
                    <a:pt x="28982" y="44158"/>
                    <a:pt x="29034" y="43000"/>
                    <a:pt x="28515" y="42257"/>
                  </a:cubicBezTo>
                  <a:cubicBezTo>
                    <a:pt x="28230" y="41853"/>
                    <a:pt x="27848" y="41722"/>
                    <a:pt x="27412" y="41722"/>
                  </a:cubicBezTo>
                  <a:cubicBezTo>
                    <a:pt x="27028" y="41722"/>
                    <a:pt x="26602" y="41823"/>
                    <a:pt x="26165" y="41928"/>
                  </a:cubicBezTo>
                  <a:cubicBezTo>
                    <a:pt x="25497" y="42091"/>
                    <a:pt x="24818" y="42128"/>
                    <a:pt x="24133" y="42128"/>
                  </a:cubicBezTo>
                  <a:cubicBezTo>
                    <a:pt x="23569" y="42128"/>
                    <a:pt x="23001" y="42103"/>
                    <a:pt x="22432" y="42103"/>
                  </a:cubicBezTo>
                  <a:cubicBezTo>
                    <a:pt x="21707" y="42103"/>
                    <a:pt x="20980" y="42143"/>
                    <a:pt x="20255" y="42326"/>
                  </a:cubicBezTo>
                  <a:cubicBezTo>
                    <a:pt x="19287" y="42585"/>
                    <a:pt x="18319" y="42862"/>
                    <a:pt x="17559" y="43380"/>
                  </a:cubicBezTo>
                  <a:cubicBezTo>
                    <a:pt x="17082" y="43705"/>
                    <a:pt x="16613" y="43798"/>
                    <a:pt x="16149" y="43798"/>
                  </a:cubicBezTo>
                  <a:cubicBezTo>
                    <a:pt x="15538" y="43798"/>
                    <a:pt x="14935" y="43638"/>
                    <a:pt x="14326" y="43638"/>
                  </a:cubicBezTo>
                  <a:cubicBezTo>
                    <a:pt x="14292" y="43638"/>
                    <a:pt x="14258" y="43638"/>
                    <a:pt x="14223" y="43639"/>
                  </a:cubicBezTo>
                  <a:cubicBezTo>
                    <a:pt x="14120" y="43622"/>
                    <a:pt x="14016" y="43570"/>
                    <a:pt x="13930" y="43466"/>
                  </a:cubicBezTo>
                  <a:cubicBezTo>
                    <a:pt x="14043" y="43169"/>
                    <a:pt x="14308" y="43115"/>
                    <a:pt x="14562" y="43115"/>
                  </a:cubicBezTo>
                  <a:cubicBezTo>
                    <a:pt x="14617" y="43115"/>
                    <a:pt x="14672" y="43118"/>
                    <a:pt x="14725" y="43121"/>
                  </a:cubicBezTo>
                  <a:cubicBezTo>
                    <a:pt x="14838" y="43129"/>
                    <a:pt x="14949" y="43134"/>
                    <a:pt x="15058" y="43134"/>
                  </a:cubicBezTo>
                  <a:cubicBezTo>
                    <a:pt x="16723" y="43134"/>
                    <a:pt x="17967" y="42165"/>
                    <a:pt x="18388" y="40771"/>
                  </a:cubicBezTo>
                  <a:cubicBezTo>
                    <a:pt x="18976" y="38921"/>
                    <a:pt x="20808" y="38282"/>
                    <a:pt x="21482" y="37090"/>
                  </a:cubicBezTo>
                  <a:cubicBezTo>
                    <a:pt x="22174" y="35865"/>
                    <a:pt x="22770" y="35535"/>
                    <a:pt x="23579" y="35535"/>
                  </a:cubicBezTo>
                  <a:cubicBezTo>
                    <a:pt x="23899" y="35535"/>
                    <a:pt x="24254" y="35587"/>
                    <a:pt x="24661" y="35655"/>
                  </a:cubicBezTo>
                  <a:cubicBezTo>
                    <a:pt x="24682" y="35658"/>
                    <a:pt x="24703" y="35660"/>
                    <a:pt x="24725" y="35660"/>
                  </a:cubicBezTo>
                  <a:cubicBezTo>
                    <a:pt x="25065" y="35660"/>
                    <a:pt x="25513" y="35293"/>
                    <a:pt x="25854" y="35033"/>
                  </a:cubicBezTo>
                  <a:cubicBezTo>
                    <a:pt x="26267" y="34730"/>
                    <a:pt x="26584" y="34570"/>
                    <a:pt x="26849" y="34570"/>
                  </a:cubicBezTo>
                  <a:cubicBezTo>
                    <a:pt x="27249" y="34570"/>
                    <a:pt x="27529" y="34935"/>
                    <a:pt x="27841" y="35724"/>
                  </a:cubicBezTo>
                  <a:cubicBezTo>
                    <a:pt x="28325" y="36969"/>
                    <a:pt x="29742" y="37574"/>
                    <a:pt x="30952" y="38161"/>
                  </a:cubicBezTo>
                  <a:cubicBezTo>
                    <a:pt x="31712" y="38524"/>
                    <a:pt x="32732" y="38852"/>
                    <a:pt x="32680" y="39716"/>
                  </a:cubicBezTo>
                  <a:cubicBezTo>
                    <a:pt x="32594" y="40753"/>
                    <a:pt x="31488" y="40546"/>
                    <a:pt x="30710" y="40615"/>
                  </a:cubicBezTo>
                  <a:cubicBezTo>
                    <a:pt x="30312" y="40650"/>
                    <a:pt x="29794" y="40598"/>
                    <a:pt x="29673" y="41134"/>
                  </a:cubicBezTo>
                  <a:cubicBezTo>
                    <a:pt x="29552" y="41669"/>
                    <a:pt x="30036" y="41825"/>
                    <a:pt x="30382" y="42032"/>
                  </a:cubicBezTo>
                  <a:cubicBezTo>
                    <a:pt x="30898" y="42336"/>
                    <a:pt x="31474" y="42934"/>
                    <a:pt x="32011" y="42934"/>
                  </a:cubicBezTo>
                  <a:cubicBezTo>
                    <a:pt x="32175" y="42934"/>
                    <a:pt x="32336" y="42878"/>
                    <a:pt x="32490" y="42741"/>
                  </a:cubicBezTo>
                  <a:cubicBezTo>
                    <a:pt x="33354" y="41963"/>
                    <a:pt x="33890" y="40788"/>
                    <a:pt x="34512" y="39751"/>
                  </a:cubicBezTo>
                  <a:cubicBezTo>
                    <a:pt x="34586" y="39617"/>
                    <a:pt x="34289" y="39329"/>
                    <a:pt x="34602" y="39329"/>
                  </a:cubicBezTo>
                  <a:cubicBezTo>
                    <a:pt x="34653" y="39329"/>
                    <a:pt x="34719" y="39337"/>
                    <a:pt x="34806" y="39354"/>
                  </a:cubicBezTo>
                  <a:cubicBezTo>
                    <a:pt x="34890" y="39373"/>
                    <a:pt x="34965" y="39381"/>
                    <a:pt x="35031" y="39381"/>
                  </a:cubicBezTo>
                  <a:cubicBezTo>
                    <a:pt x="35567" y="39381"/>
                    <a:pt x="35557" y="38814"/>
                    <a:pt x="35341" y="38507"/>
                  </a:cubicBezTo>
                  <a:cubicBezTo>
                    <a:pt x="34806" y="37781"/>
                    <a:pt x="34546" y="36658"/>
                    <a:pt x="33561" y="36468"/>
                  </a:cubicBezTo>
                  <a:cubicBezTo>
                    <a:pt x="32248" y="36208"/>
                    <a:pt x="31591" y="35206"/>
                    <a:pt x="30727" y="34411"/>
                  </a:cubicBezTo>
                  <a:cubicBezTo>
                    <a:pt x="30468" y="34169"/>
                    <a:pt x="30278" y="33910"/>
                    <a:pt x="30485" y="33599"/>
                  </a:cubicBezTo>
                  <a:cubicBezTo>
                    <a:pt x="30551" y="33501"/>
                    <a:pt x="30628" y="33465"/>
                    <a:pt x="30705" y="33465"/>
                  </a:cubicBezTo>
                  <a:close/>
                  <a:moveTo>
                    <a:pt x="65829" y="50622"/>
                  </a:moveTo>
                  <a:cubicBezTo>
                    <a:pt x="66138" y="50622"/>
                    <a:pt x="66376" y="50877"/>
                    <a:pt x="66569" y="51209"/>
                  </a:cubicBezTo>
                  <a:cubicBezTo>
                    <a:pt x="67601" y="52923"/>
                    <a:pt x="68767" y="54401"/>
                    <a:pt x="70703" y="54401"/>
                  </a:cubicBezTo>
                  <a:cubicBezTo>
                    <a:pt x="71167" y="54401"/>
                    <a:pt x="71676" y="54316"/>
                    <a:pt x="72237" y="54129"/>
                  </a:cubicBezTo>
                  <a:cubicBezTo>
                    <a:pt x="72263" y="54119"/>
                    <a:pt x="72291" y="54114"/>
                    <a:pt x="72320" y="54114"/>
                  </a:cubicBezTo>
                  <a:cubicBezTo>
                    <a:pt x="72487" y="54114"/>
                    <a:pt x="72701" y="54260"/>
                    <a:pt x="72877" y="54319"/>
                  </a:cubicBezTo>
                  <a:cubicBezTo>
                    <a:pt x="72687" y="54406"/>
                    <a:pt x="72514" y="54527"/>
                    <a:pt x="72358" y="54665"/>
                  </a:cubicBezTo>
                  <a:lnTo>
                    <a:pt x="72358" y="54682"/>
                  </a:lnTo>
                  <a:cubicBezTo>
                    <a:pt x="71675" y="55659"/>
                    <a:pt x="71022" y="56681"/>
                    <a:pt x="69648" y="56681"/>
                  </a:cubicBezTo>
                  <a:cubicBezTo>
                    <a:pt x="69564" y="56681"/>
                    <a:pt x="69476" y="56678"/>
                    <a:pt x="69386" y="56669"/>
                  </a:cubicBezTo>
                  <a:cubicBezTo>
                    <a:pt x="69196" y="56600"/>
                    <a:pt x="68850" y="56549"/>
                    <a:pt x="68850" y="56445"/>
                  </a:cubicBezTo>
                  <a:cubicBezTo>
                    <a:pt x="68660" y="54216"/>
                    <a:pt x="66258" y="53559"/>
                    <a:pt x="65532" y="51727"/>
                  </a:cubicBezTo>
                  <a:cubicBezTo>
                    <a:pt x="65394" y="51381"/>
                    <a:pt x="64945" y="50932"/>
                    <a:pt x="65584" y="50673"/>
                  </a:cubicBezTo>
                  <a:cubicBezTo>
                    <a:pt x="65670" y="50638"/>
                    <a:pt x="65752" y="50622"/>
                    <a:pt x="65829" y="50622"/>
                  </a:cubicBezTo>
                  <a:close/>
                  <a:moveTo>
                    <a:pt x="50497" y="52695"/>
                  </a:moveTo>
                  <a:lnTo>
                    <a:pt x="50497" y="52695"/>
                  </a:lnTo>
                  <a:cubicBezTo>
                    <a:pt x="51016" y="52885"/>
                    <a:pt x="51863" y="52937"/>
                    <a:pt x="52001" y="53265"/>
                  </a:cubicBezTo>
                  <a:cubicBezTo>
                    <a:pt x="53055" y="55840"/>
                    <a:pt x="55734" y="57464"/>
                    <a:pt x="56114" y="60420"/>
                  </a:cubicBezTo>
                  <a:cubicBezTo>
                    <a:pt x="56252" y="61439"/>
                    <a:pt x="57323" y="61802"/>
                    <a:pt x="57859" y="62580"/>
                  </a:cubicBezTo>
                  <a:cubicBezTo>
                    <a:pt x="59294" y="64654"/>
                    <a:pt x="60106" y="66952"/>
                    <a:pt x="60763" y="69337"/>
                  </a:cubicBezTo>
                  <a:cubicBezTo>
                    <a:pt x="58533" y="67643"/>
                    <a:pt x="56615" y="65656"/>
                    <a:pt x="55336" y="63133"/>
                  </a:cubicBezTo>
                  <a:cubicBezTo>
                    <a:pt x="55198" y="62874"/>
                    <a:pt x="55008" y="62614"/>
                    <a:pt x="55008" y="62355"/>
                  </a:cubicBezTo>
                  <a:cubicBezTo>
                    <a:pt x="54990" y="58916"/>
                    <a:pt x="52139" y="56739"/>
                    <a:pt x="51189" y="53697"/>
                  </a:cubicBezTo>
                  <a:cubicBezTo>
                    <a:pt x="51085" y="53334"/>
                    <a:pt x="50739" y="53040"/>
                    <a:pt x="50497" y="52695"/>
                  </a:cubicBezTo>
                  <a:close/>
                  <a:moveTo>
                    <a:pt x="87976" y="1"/>
                  </a:moveTo>
                  <a:cubicBezTo>
                    <a:pt x="87018" y="1"/>
                    <a:pt x="85745" y="1010"/>
                    <a:pt x="84455" y="1127"/>
                  </a:cubicBezTo>
                  <a:cubicBezTo>
                    <a:pt x="83776" y="1176"/>
                    <a:pt x="83111" y="1512"/>
                    <a:pt x="82448" y="1512"/>
                  </a:cubicBezTo>
                  <a:cubicBezTo>
                    <a:pt x="82403" y="1512"/>
                    <a:pt x="82358" y="1511"/>
                    <a:pt x="82313" y="1507"/>
                  </a:cubicBezTo>
                  <a:cubicBezTo>
                    <a:pt x="82281" y="1506"/>
                    <a:pt x="82250" y="1506"/>
                    <a:pt x="82218" y="1506"/>
                  </a:cubicBezTo>
                  <a:cubicBezTo>
                    <a:pt x="80376" y="1506"/>
                    <a:pt x="79245" y="3375"/>
                    <a:pt x="77443" y="3375"/>
                  </a:cubicBezTo>
                  <a:cubicBezTo>
                    <a:pt x="77340" y="3375"/>
                    <a:pt x="77235" y="3369"/>
                    <a:pt x="77128" y="3356"/>
                  </a:cubicBezTo>
                  <a:cubicBezTo>
                    <a:pt x="77026" y="3344"/>
                    <a:pt x="76928" y="3335"/>
                    <a:pt x="76837" y="3335"/>
                  </a:cubicBezTo>
                  <a:cubicBezTo>
                    <a:pt x="76434" y="3335"/>
                    <a:pt x="76136" y="3491"/>
                    <a:pt x="75953" y="4082"/>
                  </a:cubicBezTo>
                  <a:cubicBezTo>
                    <a:pt x="75843" y="4459"/>
                    <a:pt x="75132" y="4980"/>
                    <a:pt x="74758" y="4980"/>
                  </a:cubicBezTo>
                  <a:cubicBezTo>
                    <a:pt x="74720" y="4980"/>
                    <a:pt x="74687" y="4974"/>
                    <a:pt x="74657" y="4964"/>
                  </a:cubicBezTo>
                  <a:cubicBezTo>
                    <a:pt x="73910" y="4715"/>
                    <a:pt x="73366" y="4590"/>
                    <a:pt x="73013" y="4590"/>
                  </a:cubicBezTo>
                  <a:cubicBezTo>
                    <a:pt x="72190" y="4590"/>
                    <a:pt x="72409" y="5268"/>
                    <a:pt x="73534" y="6623"/>
                  </a:cubicBezTo>
                  <a:cubicBezTo>
                    <a:pt x="73585" y="6692"/>
                    <a:pt x="73499" y="6882"/>
                    <a:pt x="73482" y="7003"/>
                  </a:cubicBezTo>
                  <a:cubicBezTo>
                    <a:pt x="73413" y="6968"/>
                    <a:pt x="73292" y="6951"/>
                    <a:pt x="73240" y="6882"/>
                  </a:cubicBezTo>
                  <a:cubicBezTo>
                    <a:pt x="72877" y="6381"/>
                    <a:pt x="72324" y="5914"/>
                    <a:pt x="72220" y="5344"/>
                  </a:cubicBezTo>
                  <a:cubicBezTo>
                    <a:pt x="72065" y="4531"/>
                    <a:pt x="71961" y="3840"/>
                    <a:pt x="71010" y="3650"/>
                  </a:cubicBezTo>
                  <a:cubicBezTo>
                    <a:pt x="70839" y="3615"/>
                    <a:pt x="70680" y="3599"/>
                    <a:pt x="70533" y="3599"/>
                  </a:cubicBezTo>
                  <a:cubicBezTo>
                    <a:pt x="69359" y="3599"/>
                    <a:pt x="68898" y="4626"/>
                    <a:pt x="68315" y="5517"/>
                  </a:cubicBezTo>
                  <a:cubicBezTo>
                    <a:pt x="67865" y="6208"/>
                    <a:pt x="68349" y="6536"/>
                    <a:pt x="68729" y="6934"/>
                  </a:cubicBezTo>
                  <a:cubicBezTo>
                    <a:pt x="68798" y="7003"/>
                    <a:pt x="68850" y="7089"/>
                    <a:pt x="68902" y="7176"/>
                  </a:cubicBezTo>
                  <a:cubicBezTo>
                    <a:pt x="68817" y="7188"/>
                    <a:pt x="68731" y="7200"/>
                    <a:pt x="68645" y="7200"/>
                  </a:cubicBezTo>
                  <a:cubicBezTo>
                    <a:pt x="68610" y="7200"/>
                    <a:pt x="68575" y="7198"/>
                    <a:pt x="68539" y="7193"/>
                  </a:cubicBezTo>
                  <a:cubicBezTo>
                    <a:pt x="67376" y="7024"/>
                    <a:pt x="66212" y="6691"/>
                    <a:pt x="65033" y="6691"/>
                  </a:cubicBezTo>
                  <a:cubicBezTo>
                    <a:pt x="65003" y="6691"/>
                    <a:pt x="64974" y="6691"/>
                    <a:pt x="64945" y="6692"/>
                  </a:cubicBezTo>
                  <a:cubicBezTo>
                    <a:pt x="64584" y="6692"/>
                    <a:pt x="63909" y="6196"/>
                    <a:pt x="63437" y="6196"/>
                  </a:cubicBezTo>
                  <a:cubicBezTo>
                    <a:pt x="63072" y="6196"/>
                    <a:pt x="62827" y="6492"/>
                    <a:pt x="62940" y="7538"/>
                  </a:cubicBezTo>
                  <a:cubicBezTo>
                    <a:pt x="62940" y="7608"/>
                    <a:pt x="62525" y="7711"/>
                    <a:pt x="62283" y="7798"/>
                  </a:cubicBezTo>
                  <a:cubicBezTo>
                    <a:pt x="61879" y="7955"/>
                    <a:pt x="61464" y="8005"/>
                    <a:pt x="61043" y="8005"/>
                  </a:cubicBezTo>
                  <a:cubicBezTo>
                    <a:pt x="60325" y="8005"/>
                    <a:pt x="59591" y="7860"/>
                    <a:pt x="58870" y="7860"/>
                  </a:cubicBezTo>
                  <a:cubicBezTo>
                    <a:pt x="58295" y="7860"/>
                    <a:pt x="57729" y="7952"/>
                    <a:pt x="57185" y="8282"/>
                  </a:cubicBezTo>
                  <a:cubicBezTo>
                    <a:pt x="56736" y="8610"/>
                    <a:pt x="56304" y="8938"/>
                    <a:pt x="55837" y="9267"/>
                  </a:cubicBezTo>
                  <a:cubicBezTo>
                    <a:pt x="55671" y="9381"/>
                    <a:pt x="55417" y="9527"/>
                    <a:pt x="55226" y="9527"/>
                  </a:cubicBezTo>
                  <a:cubicBezTo>
                    <a:pt x="55100" y="9527"/>
                    <a:pt x="55001" y="9463"/>
                    <a:pt x="54973" y="9284"/>
                  </a:cubicBezTo>
                  <a:cubicBezTo>
                    <a:pt x="54819" y="8258"/>
                    <a:pt x="54209" y="8003"/>
                    <a:pt x="53545" y="8003"/>
                  </a:cubicBezTo>
                  <a:cubicBezTo>
                    <a:pt x="53313" y="8003"/>
                    <a:pt x="53075" y="8034"/>
                    <a:pt x="52848" y="8074"/>
                  </a:cubicBezTo>
                  <a:cubicBezTo>
                    <a:pt x="51897" y="8264"/>
                    <a:pt x="52416" y="9232"/>
                    <a:pt x="52295" y="9854"/>
                  </a:cubicBezTo>
                  <a:cubicBezTo>
                    <a:pt x="52156" y="10615"/>
                    <a:pt x="51344" y="10096"/>
                    <a:pt x="50998" y="10545"/>
                  </a:cubicBezTo>
                  <a:cubicBezTo>
                    <a:pt x="50949" y="10609"/>
                    <a:pt x="50910" y="10635"/>
                    <a:pt x="50880" y="10635"/>
                  </a:cubicBezTo>
                  <a:cubicBezTo>
                    <a:pt x="50805" y="10635"/>
                    <a:pt x="50789" y="10469"/>
                    <a:pt x="50826" y="10321"/>
                  </a:cubicBezTo>
                  <a:cubicBezTo>
                    <a:pt x="51033" y="8990"/>
                    <a:pt x="50221" y="8541"/>
                    <a:pt x="49115" y="8161"/>
                  </a:cubicBezTo>
                  <a:cubicBezTo>
                    <a:pt x="46903" y="7400"/>
                    <a:pt x="44535" y="7176"/>
                    <a:pt x="42392" y="6070"/>
                  </a:cubicBezTo>
                  <a:cubicBezTo>
                    <a:pt x="41667" y="5697"/>
                    <a:pt x="40852" y="5536"/>
                    <a:pt x="40032" y="5536"/>
                  </a:cubicBezTo>
                  <a:cubicBezTo>
                    <a:pt x="39367" y="5536"/>
                    <a:pt x="38699" y="5642"/>
                    <a:pt x="38072" y="5828"/>
                  </a:cubicBezTo>
                  <a:cubicBezTo>
                    <a:pt x="36033" y="6432"/>
                    <a:pt x="33838" y="6502"/>
                    <a:pt x="31989" y="7642"/>
                  </a:cubicBezTo>
                  <a:cubicBezTo>
                    <a:pt x="31263" y="8074"/>
                    <a:pt x="29206" y="7296"/>
                    <a:pt x="30226" y="9457"/>
                  </a:cubicBezTo>
                  <a:cubicBezTo>
                    <a:pt x="30278" y="9578"/>
                    <a:pt x="29984" y="9854"/>
                    <a:pt x="29863" y="10079"/>
                  </a:cubicBezTo>
                  <a:cubicBezTo>
                    <a:pt x="28653" y="12412"/>
                    <a:pt x="26234" y="13224"/>
                    <a:pt x="24229" y="14555"/>
                  </a:cubicBezTo>
                  <a:cubicBezTo>
                    <a:pt x="22536" y="15661"/>
                    <a:pt x="23486" y="17112"/>
                    <a:pt x="24022" y="18236"/>
                  </a:cubicBezTo>
                  <a:cubicBezTo>
                    <a:pt x="24328" y="18880"/>
                    <a:pt x="24972" y="19241"/>
                    <a:pt x="25627" y="19241"/>
                  </a:cubicBezTo>
                  <a:cubicBezTo>
                    <a:pt x="26008" y="19241"/>
                    <a:pt x="26393" y="19119"/>
                    <a:pt x="26718" y="18858"/>
                  </a:cubicBezTo>
                  <a:cubicBezTo>
                    <a:pt x="27228" y="18470"/>
                    <a:pt x="27609" y="18306"/>
                    <a:pt x="27903" y="18306"/>
                  </a:cubicBezTo>
                  <a:cubicBezTo>
                    <a:pt x="28524" y="18306"/>
                    <a:pt x="28748" y="19042"/>
                    <a:pt x="28947" y="19946"/>
                  </a:cubicBezTo>
                  <a:cubicBezTo>
                    <a:pt x="28982" y="20223"/>
                    <a:pt x="28999" y="20499"/>
                    <a:pt x="28982" y="20776"/>
                  </a:cubicBezTo>
                  <a:cubicBezTo>
                    <a:pt x="28774" y="20551"/>
                    <a:pt x="28446" y="20396"/>
                    <a:pt x="28342" y="20119"/>
                  </a:cubicBezTo>
                  <a:cubicBezTo>
                    <a:pt x="28124" y="19474"/>
                    <a:pt x="27849" y="19234"/>
                    <a:pt x="27528" y="19234"/>
                  </a:cubicBezTo>
                  <a:cubicBezTo>
                    <a:pt x="27212" y="19234"/>
                    <a:pt x="26853" y="19465"/>
                    <a:pt x="26459" y="19774"/>
                  </a:cubicBezTo>
                  <a:cubicBezTo>
                    <a:pt x="25646" y="20379"/>
                    <a:pt x="25958" y="21260"/>
                    <a:pt x="26130" y="21899"/>
                  </a:cubicBezTo>
                  <a:cubicBezTo>
                    <a:pt x="26459" y="23092"/>
                    <a:pt x="25802" y="23420"/>
                    <a:pt x="24938" y="23627"/>
                  </a:cubicBezTo>
                  <a:cubicBezTo>
                    <a:pt x="23901" y="23852"/>
                    <a:pt x="23072" y="24267"/>
                    <a:pt x="22553" y="25269"/>
                  </a:cubicBezTo>
                  <a:cubicBezTo>
                    <a:pt x="22273" y="25790"/>
                    <a:pt x="21682" y="26043"/>
                    <a:pt x="21157" y="26043"/>
                  </a:cubicBezTo>
                  <a:cubicBezTo>
                    <a:pt x="21003" y="26043"/>
                    <a:pt x="20855" y="26021"/>
                    <a:pt x="20721" y="25978"/>
                  </a:cubicBezTo>
                  <a:cubicBezTo>
                    <a:pt x="20116" y="25788"/>
                    <a:pt x="20963" y="25390"/>
                    <a:pt x="20946" y="24993"/>
                  </a:cubicBezTo>
                  <a:cubicBezTo>
                    <a:pt x="20929" y="24543"/>
                    <a:pt x="20738" y="24129"/>
                    <a:pt x="20410" y="23835"/>
                  </a:cubicBezTo>
                  <a:cubicBezTo>
                    <a:pt x="19477" y="22798"/>
                    <a:pt x="18354" y="21709"/>
                    <a:pt x="18215" y="20327"/>
                  </a:cubicBezTo>
                  <a:cubicBezTo>
                    <a:pt x="18098" y="19205"/>
                    <a:pt x="17332" y="17921"/>
                    <a:pt x="16200" y="17921"/>
                  </a:cubicBezTo>
                  <a:cubicBezTo>
                    <a:pt x="16163" y="17921"/>
                    <a:pt x="16127" y="17922"/>
                    <a:pt x="16090" y="17925"/>
                  </a:cubicBezTo>
                  <a:cubicBezTo>
                    <a:pt x="15105" y="17976"/>
                    <a:pt x="14068" y="18391"/>
                    <a:pt x="13930" y="19221"/>
                  </a:cubicBezTo>
                  <a:cubicBezTo>
                    <a:pt x="13670" y="20430"/>
                    <a:pt x="14137" y="21709"/>
                    <a:pt x="15122" y="22470"/>
                  </a:cubicBezTo>
                  <a:cubicBezTo>
                    <a:pt x="15952" y="23109"/>
                    <a:pt x="15952" y="23161"/>
                    <a:pt x="15589" y="23489"/>
                  </a:cubicBezTo>
                  <a:cubicBezTo>
                    <a:pt x="14448" y="24526"/>
                    <a:pt x="14915" y="26116"/>
                    <a:pt x="14292" y="27377"/>
                  </a:cubicBezTo>
                  <a:cubicBezTo>
                    <a:pt x="14143" y="27687"/>
                    <a:pt x="14420" y="27822"/>
                    <a:pt x="14760" y="27822"/>
                  </a:cubicBezTo>
                  <a:cubicBezTo>
                    <a:pt x="14932" y="27822"/>
                    <a:pt x="15121" y="27787"/>
                    <a:pt x="15278" y="27723"/>
                  </a:cubicBezTo>
                  <a:cubicBezTo>
                    <a:pt x="16510" y="27249"/>
                    <a:pt x="17772" y="26919"/>
                    <a:pt x="19089" y="26919"/>
                  </a:cubicBezTo>
                  <a:cubicBezTo>
                    <a:pt x="19212" y="26919"/>
                    <a:pt x="19336" y="26922"/>
                    <a:pt x="19460" y="26928"/>
                  </a:cubicBezTo>
                  <a:lnTo>
                    <a:pt x="19874" y="26928"/>
                  </a:lnTo>
                  <a:cubicBezTo>
                    <a:pt x="19840" y="26997"/>
                    <a:pt x="19823" y="27136"/>
                    <a:pt x="19753" y="27153"/>
                  </a:cubicBezTo>
                  <a:cubicBezTo>
                    <a:pt x="18630" y="27585"/>
                    <a:pt x="17507" y="28138"/>
                    <a:pt x="16349" y="28414"/>
                  </a:cubicBezTo>
                  <a:cubicBezTo>
                    <a:pt x="15692" y="28570"/>
                    <a:pt x="14915" y="28432"/>
                    <a:pt x="14707" y="29209"/>
                  </a:cubicBezTo>
                  <a:cubicBezTo>
                    <a:pt x="14500" y="30004"/>
                    <a:pt x="15260" y="30194"/>
                    <a:pt x="15813" y="30505"/>
                  </a:cubicBezTo>
                  <a:cubicBezTo>
                    <a:pt x="17161" y="31318"/>
                    <a:pt x="17369" y="32493"/>
                    <a:pt x="16867" y="33910"/>
                  </a:cubicBezTo>
                  <a:cubicBezTo>
                    <a:pt x="16664" y="34503"/>
                    <a:pt x="16349" y="34660"/>
                    <a:pt x="15995" y="34660"/>
                  </a:cubicBezTo>
                  <a:cubicBezTo>
                    <a:pt x="15626" y="34660"/>
                    <a:pt x="15216" y="34489"/>
                    <a:pt x="14846" y="34463"/>
                  </a:cubicBezTo>
                  <a:cubicBezTo>
                    <a:pt x="13916" y="34396"/>
                    <a:pt x="12987" y="34203"/>
                    <a:pt x="12042" y="34203"/>
                  </a:cubicBezTo>
                  <a:cubicBezTo>
                    <a:pt x="12003" y="34203"/>
                    <a:pt x="11964" y="34203"/>
                    <a:pt x="11925" y="34204"/>
                  </a:cubicBezTo>
                  <a:cubicBezTo>
                    <a:pt x="10957" y="34221"/>
                    <a:pt x="9834" y="34446"/>
                    <a:pt x="9989" y="35759"/>
                  </a:cubicBezTo>
                  <a:cubicBezTo>
                    <a:pt x="10128" y="37072"/>
                    <a:pt x="9834" y="38196"/>
                    <a:pt x="9592" y="39440"/>
                  </a:cubicBezTo>
                  <a:cubicBezTo>
                    <a:pt x="9385" y="40425"/>
                    <a:pt x="8693" y="42136"/>
                    <a:pt x="10542" y="42464"/>
                  </a:cubicBezTo>
                  <a:cubicBezTo>
                    <a:pt x="12305" y="42758"/>
                    <a:pt x="12668" y="43173"/>
                    <a:pt x="11735" y="44693"/>
                  </a:cubicBezTo>
                  <a:cubicBezTo>
                    <a:pt x="11389" y="45298"/>
                    <a:pt x="10888" y="45817"/>
                    <a:pt x="10300" y="46180"/>
                  </a:cubicBezTo>
                  <a:cubicBezTo>
                    <a:pt x="9108" y="46871"/>
                    <a:pt x="8175" y="47752"/>
                    <a:pt x="8313" y="49342"/>
                  </a:cubicBezTo>
                  <a:cubicBezTo>
                    <a:pt x="8365" y="49964"/>
                    <a:pt x="8140" y="50707"/>
                    <a:pt x="7535" y="50967"/>
                  </a:cubicBezTo>
                  <a:cubicBezTo>
                    <a:pt x="5168" y="52021"/>
                    <a:pt x="3768" y="53991"/>
                    <a:pt x="2662" y="56168"/>
                  </a:cubicBezTo>
                  <a:cubicBezTo>
                    <a:pt x="1781" y="57931"/>
                    <a:pt x="122" y="59469"/>
                    <a:pt x="1279" y="61888"/>
                  </a:cubicBezTo>
                  <a:cubicBezTo>
                    <a:pt x="1936" y="63236"/>
                    <a:pt x="1573" y="64792"/>
                    <a:pt x="830" y="66209"/>
                  </a:cubicBezTo>
                  <a:cubicBezTo>
                    <a:pt x="1" y="67781"/>
                    <a:pt x="744" y="70477"/>
                    <a:pt x="2126" y="71687"/>
                  </a:cubicBezTo>
                  <a:cubicBezTo>
                    <a:pt x="2420" y="71946"/>
                    <a:pt x="2662" y="72240"/>
                    <a:pt x="2818" y="72586"/>
                  </a:cubicBezTo>
                  <a:cubicBezTo>
                    <a:pt x="4027" y="75040"/>
                    <a:pt x="5462" y="77303"/>
                    <a:pt x="7881" y="78755"/>
                  </a:cubicBezTo>
                  <a:cubicBezTo>
                    <a:pt x="8455" y="79100"/>
                    <a:pt x="9053" y="79742"/>
                    <a:pt x="9645" y="79742"/>
                  </a:cubicBezTo>
                  <a:cubicBezTo>
                    <a:pt x="9766" y="79742"/>
                    <a:pt x="9887" y="79715"/>
                    <a:pt x="10007" y="79654"/>
                  </a:cubicBezTo>
                  <a:cubicBezTo>
                    <a:pt x="12824" y="78254"/>
                    <a:pt x="16142" y="79844"/>
                    <a:pt x="18889" y="77874"/>
                  </a:cubicBezTo>
                  <a:cubicBezTo>
                    <a:pt x="19326" y="77562"/>
                    <a:pt x="19938" y="77352"/>
                    <a:pt x="20558" y="77352"/>
                  </a:cubicBezTo>
                  <a:cubicBezTo>
                    <a:pt x="21313" y="77352"/>
                    <a:pt x="22079" y="77663"/>
                    <a:pt x="22553" y="78479"/>
                  </a:cubicBezTo>
                  <a:cubicBezTo>
                    <a:pt x="23034" y="79313"/>
                    <a:pt x="23538" y="79650"/>
                    <a:pt x="24283" y="79650"/>
                  </a:cubicBezTo>
                  <a:cubicBezTo>
                    <a:pt x="24448" y="79650"/>
                    <a:pt x="24626" y="79633"/>
                    <a:pt x="24817" y="79602"/>
                  </a:cubicBezTo>
                  <a:cubicBezTo>
                    <a:pt x="24994" y="79574"/>
                    <a:pt x="25161" y="79561"/>
                    <a:pt x="25317" y="79561"/>
                  </a:cubicBezTo>
                  <a:cubicBezTo>
                    <a:pt x="26715" y="79561"/>
                    <a:pt x="27271" y="80640"/>
                    <a:pt x="26960" y="82194"/>
                  </a:cubicBezTo>
                  <a:cubicBezTo>
                    <a:pt x="26683" y="83611"/>
                    <a:pt x="25750" y="85218"/>
                    <a:pt x="26545" y="86480"/>
                  </a:cubicBezTo>
                  <a:cubicBezTo>
                    <a:pt x="27461" y="87966"/>
                    <a:pt x="28515" y="89400"/>
                    <a:pt x="29206" y="90973"/>
                  </a:cubicBezTo>
                  <a:cubicBezTo>
                    <a:pt x="30416" y="93721"/>
                    <a:pt x="31298" y="96641"/>
                    <a:pt x="29777" y="99631"/>
                  </a:cubicBezTo>
                  <a:cubicBezTo>
                    <a:pt x="28809" y="101515"/>
                    <a:pt x="28619" y="103502"/>
                    <a:pt x="29535" y="105369"/>
                  </a:cubicBezTo>
                  <a:cubicBezTo>
                    <a:pt x="30503" y="107321"/>
                    <a:pt x="31228" y="109274"/>
                    <a:pt x="31488" y="111469"/>
                  </a:cubicBezTo>
                  <a:cubicBezTo>
                    <a:pt x="31712" y="113456"/>
                    <a:pt x="31695" y="115599"/>
                    <a:pt x="33371" y="117172"/>
                  </a:cubicBezTo>
                  <a:cubicBezTo>
                    <a:pt x="34322" y="118088"/>
                    <a:pt x="34581" y="119436"/>
                    <a:pt x="35013" y="120645"/>
                  </a:cubicBezTo>
                  <a:cubicBezTo>
                    <a:pt x="35393" y="121717"/>
                    <a:pt x="34546" y="123065"/>
                    <a:pt x="35843" y="123998"/>
                  </a:cubicBezTo>
                  <a:cubicBezTo>
                    <a:pt x="36206" y="124270"/>
                    <a:pt x="36549" y="124368"/>
                    <a:pt x="36881" y="124368"/>
                  </a:cubicBezTo>
                  <a:cubicBezTo>
                    <a:pt x="37735" y="124368"/>
                    <a:pt x="38515" y="123721"/>
                    <a:pt x="39372" y="123721"/>
                  </a:cubicBezTo>
                  <a:cubicBezTo>
                    <a:pt x="39388" y="123721"/>
                    <a:pt x="39404" y="123721"/>
                    <a:pt x="39420" y="123721"/>
                  </a:cubicBezTo>
                  <a:cubicBezTo>
                    <a:pt x="39526" y="123724"/>
                    <a:pt x="39630" y="123725"/>
                    <a:pt x="39734" y="123725"/>
                  </a:cubicBezTo>
                  <a:cubicBezTo>
                    <a:pt x="44937" y="123725"/>
                    <a:pt x="47636" y="120353"/>
                    <a:pt x="49754" y="116100"/>
                  </a:cubicBezTo>
                  <a:cubicBezTo>
                    <a:pt x="50186" y="115236"/>
                    <a:pt x="49720" y="113957"/>
                    <a:pt x="50826" y="113508"/>
                  </a:cubicBezTo>
                  <a:cubicBezTo>
                    <a:pt x="52761" y="112713"/>
                    <a:pt x="53193" y="111175"/>
                    <a:pt x="52692" y="109499"/>
                  </a:cubicBezTo>
                  <a:cubicBezTo>
                    <a:pt x="51949" y="107028"/>
                    <a:pt x="53297" y="106112"/>
                    <a:pt x="55181" y="105282"/>
                  </a:cubicBezTo>
                  <a:cubicBezTo>
                    <a:pt x="57773" y="104107"/>
                    <a:pt x="59449" y="98370"/>
                    <a:pt x="57963" y="96071"/>
                  </a:cubicBezTo>
                  <a:cubicBezTo>
                    <a:pt x="56770" y="94239"/>
                    <a:pt x="57099" y="92217"/>
                    <a:pt x="57444" y="90316"/>
                  </a:cubicBezTo>
                  <a:cubicBezTo>
                    <a:pt x="57911" y="87621"/>
                    <a:pt x="59933" y="85823"/>
                    <a:pt x="61851" y="84164"/>
                  </a:cubicBezTo>
                  <a:cubicBezTo>
                    <a:pt x="65601" y="80915"/>
                    <a:pt x="68055" y="76992"/>
                    <a:pt x="69109" y="72171"/>
                  </a:cubicBezTo>
                  <a:cubicBezTo>
                    <a:pt x="69271" y="71459"/>
                    <a:pt x="69266" y="70656"/>
                    <a:pt x="68371" y="70656"/>
                  </a:cubicBezTo>
                  <a:cubicBezTo>
                    <a:pt x="68311" y="70656"/>
                    <a:pt x="68246" y="70660"/>
                    <a:pt x="68176" y="70667"/>
                  </a:cubicBezTo>
                  <a:cubicBezTo>
                    <a:pt x="67157" y="70788"/>
                    <a:pt x="66154" y="71151"/>
                    <a:pt x="65152" y="71462"/>
                  </a:cubicBezTo>
                  <a:cubicBezTo>
                    <a:pt x="63960" y="71826"/>
                    <a:pt x="63201" y="72060"/>
                    <a:pt x="62664" y="72060"/>
                  </a:cubicBezTo>
                  <a:cubicBezTo>
                    <a:pt x="61727" y="72060"/>
                    <a:pt x="61469" y="71346"/>
                    <a:pt x="60772" y="69363"/>
                  </a:cubicBezTo>
                  <a:lnTo>
                    <a:pt x="60772" y="69363"/>
                  </a:lnTo>
                  <a:cubicBezTo>
                    <a:pt x="61180" y="69747"/>
                    <a:pt x="61467" y="70422"/>
                    <a:pt x="62074" y="70422"/>
                  </a:cubicBezTo>
                  <a:cubicBezTo>
                    <a:pt x="62180" y="70422"/>
                    <a:pt x="62295" y="70402"/>
                    <a:pt x="62422" y="70356"/>
                  </a:cubicBezTo>
                  <a:cubicBezTo>
                    <a:pt x="63925" y="69769"/>
                    <a:pt x="65359" y="68957"/>
                    <a:pt x="66897" y="68455"/>
                  </a:cubicBezTo>
                  <a:cubicBezTo>
                    <a:pt x="68660" y="67868"/>
                    <a:pt x="69732" y="66209"/>
                    <a:pt x="71391" y="65639"/>
                  </a:cubicBezTo>
                  <a:cubicBezTo>
                    <a:pt x="73706" y="64844"/>
                    <a:pt x="76713" y="61716"/>
                    <a:pt x="76852" y="59383"/>
                  </a:cubicBezTo>
                  <a:cubicBezTo>
                    <a:pt x="76834" y="59072"/>
                    <a:pt x="76713" y="58778"/>
                    <a:pt x="76506" y="58553"/>
                  </a:cubicBezTo>
                  <a:cubicBezTo>
                    <a:pt x="75918" y="57810"/>
                    <a:pt x="75279" y="57153"/>
                    <a:pt x="74294" y="56894"/>
                  </a:cubicBezTo>
                  <a:cubicBezTo>
                    <a:pt x="73724" y="56739"/>
                    <a:pt x="73378" y="56151"/>
                    <a:pt x="73516" y="55581"/>
                  </a:cubicBezTo>
                  <a:cubicBezTo>
                    <a:pt x="73547" y="55481"/>
                    <a:pt x="73596" y="55443"/>
                    <a:pt x="73658" y="55443"/>
                  </a:cubicBezTo>
                  <a:cubicBezTo>
                    <a:pt x="73842" y="55443"/>
                    <a:pt x="74139" y="55775"/>
                    <a:pt x="74398" y="55788"/>
                  </a:cubicBezTo>
                  <a:cubicBezTo>
                    <a:pt x="75366" y="55855"/>
                    <a:pt x="76333" y="56083"/>
                    <a:pt x="77301" y="56083"/>
                  </a:cubicBezTo>
                  <a:cubicBezTo>
                    <a:pt x="77336" y="56083"/>
                    <a:pt x="77370" y="56083"/>
                    <a:pt x="77405" y="56082"/>
                  </a:cubicBezTo>
                  <a:cubicBezTo>
                    <a:pt x="77727" y="56077"/>
                    <a:pt x="78047" y="56073"/>
                    <a:pt x="78365" y="56073"/>
                  </a:cubicBezTo>
                  <a:cubicBezTo>
                    <a:pt x="81373" y="56073"/>
                    <a:pt x="84145" y="56432"/>
                    <a:pt x="85786" y="59746"/>
                  </a:cubicBezTo>
                  <a:cubicBezTo>
                    <a:pt x="86136" y="60461"/>
                    <a:pt x="86996" y="61297"/>
                    <a:pt x="88011" y="61297"/>
                  </a:cubicBezTo>
                  <a:cubicBezTo>
                    <a:pt x="88148" y="61297"/>
                    <a:pt x="88288" y="61282"/>
                    <a:pt x="88430" y="61249"/>
                  </a:cubicBezTo>
                  <a:cubicBezTo>
                    <a:pt x="88585" y="61214"/>
                    <a:pt x="88707" y="61197"/>
                    <a:pt x="88805" y="61197"/>
                  </a:cubicBezTo>
                  <a:cubicBezTo>
                    <a:pt x="89186" y="61197"/>
                    <a:pt x="89184" y="61451"/>
                    <a:pt x="89225" y="61837"/>
                  </a:cubicBezTo>
                  <a:cubicBezTo>
                    <a:pt x="89830" y="66554"/>
                    <a:pt x="91990" y="70685"/>
                    <a:pt x="94133" y="74832"/>
                  </a:cubicBezTo>
                  <a:cubicBezTo>
                    <a:pt x="94475" y="75487"/>
                    <a:pt x="94875" y="75911"/>
                    <a:pt x="95290" y="75911"/>
                  </a:cubicBezTo>
                  <a:cubicBezTo>
                    <a:pt x="95652" y="75911"/>
                    <a:pt x="96025" y="75588"/>
                    <a:pt x="96380" y="74815"/>
                  </a:cubicBezTo>
                  <a:cubicBezTo>
                    <a:pt x="96622" y="74297"/>
                    <a:pt x="97036" y="73847"/>
                    <a:pt x="97382" y="73381"/>
                  </a:cubicBezTo>
                  <a:lnTo>
                    <a:pt x="97538" y="73225"/>
                  </a:lnTo>
                  <a:cubicBezTo>
                    <a:pt x="98212" y="71618"/>
                    <a:pt x="98056" y="69993"/>
                    <a:pt x="97831" y="68317"/>
                  </a:cubicBezTo>
                  <a:cubicBezTo>
                    <a:pt x="97762" y="67833"/>
                    <a:pt x="97589" y="67211"/>
                    <a:pt x="98194" y="67073"/>
                  </a:cubicBezTo>
                  <a:cubicBezTo>
                    <a:pt x="99784" y="66693"/>
                    <a:pt x="100268" y="65258"/>
                    <a:pt x="101149" y="64187"/>
                  </a:cubicBezTo>
                  <a:cubicBezTo>
                    <a:pt x="102117" y="63029"/>
                    <a:pt x="103137" y="61629"/>
                    <a:pt x="104243" y="60903"/>
                  </a:cubicBezTo>
                  <a:cubicBezTo>
                    <a:pt x="104825" y="60515"/>
                    <a:pt x="105739" y="59942"/>
                    <a:pt x="106690" y="59942"/>
                  </a:cubicBezTo>
                  <a:cubicBezTo>
                    <a:pt x="107432" y="59942"/>
                    <a:pt x="108196" y="60292"/>
                    <a:pt x="108840" y="61353"/>
                  </a:cubicBezTo>
                  <a:cubicBezTo>
                    <a:pt x="109600" y="62632"/>
                    <a:pt x="110965" y="63565"/>
                    <a:pt x="111017" y="65258"/>
                  </a:cubicBezTo>
                  <a:cubicBezTo>
                    <a:pt x="111034" y="65777"/>
                    <a:pt x="110793" y="66433"/>
                    <a:pt x="111536" y="66693"/>
                  </a:cubicBezTo>
                  <a:cubicBezTo>
                    <a:pt x="111822" y="66788"/>
                    <a:pt x="112112" y="66862"/>
                    <a:pt x="112391" y="66862"/>
                  </a:cubicBezTo>
                  <a:cubicBezTo>
                    <a:pt x="112769" y="66862"/>
                    <a:pt x="113129" y="66727"/>
                    <a:pt x="113437" y="66330"/>
                  </a:cubicBezTo>
                  <a:cubicBezTo>
                    <a:pt x="113540" y="66205"/>
                    <a:pt x="113700" y="66031"/>
                    <a:pt x="113856" y="66031"/>
                  </a:cubicBezTo>
                  <a:cubicBezTo>
                    <a:pt x="113960" y="66031"/>
                    <a:pt x="114062" y="66109"/>
                    <a:pt x="114145" y="66330"/>
                  </a:cubicBezTo>
                  <a:cubicBezTo>
                    <a:pt x="114543" y="67470"/>
                    <a:pt x="114802" y="68663"/>
                    <a:pt x="115286" y="69769"/>
                  </a:cubicBezTo>
                  <a:cubicBezTo>
                    <a:pt x="116271" y="72033"/>
                    <a:pt x="114940" y="74677"/>
                    <a:pt x="116858" y="76871"/>
                  </a:cubicBezTo>
                  <a:cubicBezTo>
                    <a:pt x="118241" y="78461"/>
                    <a:pt x="118362" y="80915"/>
                    <a:pt x="119900" y="82540"/>
                  </a:cubicBezTo>
                  <a:cubicBezTo>
                    <a:pt x="120401" y="82799"/>
                    <a:pt x="120885" y="83058"/>
                    <a:pt x="121386" y="83300"/>
                  </a:cubicBezTo>
                  <a:cubicBezTo>
                    <a:pt x="121538" y="83368"/>
                    <a:pt x="121699" y="83403"/>
                    <a:pt x="121846" y="83403"/>
                  </a:cubicBezTo>
                  <a:cubicBezTo>
                    <a:pt x="122184" y="83403"/>
                    <a:pt x="122445" y="83219"/>
                    <a:pt x="122337" y="82834"/>
                  </a:cubicBezTo>
                  <a:cubicBezTo>
                    <a:pt x="121818" y="80915"/>
                    <a:pt x="121991" y="78790"/>
                    <a:pt x="119969" y="77355"/>
                  </a:cubicBezTo>
                  <a:cubicBezTo>
                    <a:pt x="118414" y="76249"/>
                    <a:pt x="117239" y="74521"/>
                    <a:pt x="117463" y="72378"/>
                  </a:cubicBezTo>
                  <a:cubicBezTo>
                    <a:pt x="117528" y="71821"/>
                    <a:pt x="116912" y="70437"/>
                    <a:pt x="117695" y="70437"/>
                  </a:cubicBezTo>
                  <a:cubicBezTo>
                    <a:pt x="117955" y="70437"/>
                    <a:pt x="118371" y="70590"/>
                    <a:pt x="119019" y="70979"/>
                  </a:cubicBezTo>
                  <a:cubicBezTo>
                    <a:pt x="120194" y="71704"/>
                    <a:pt x="121386" y="72655"/>
                    <a:pt x="121749" y="73605"/>
                  </a:cubicBezTo>
                  <a:cubicBezTo>
                    <a:pt x="122096" y="74553"/>
                    <a:pt x="122434" y="74868"/>
                    <a:pt x="122776" y="74868"/>
                  </a:cubicBezTo>
                  <a:cubicBezTo>
                    <a:pt x="123251" y="74868"/>
                    <a:pt x="123732" y="74261"/>
                    <a:pt x="124255" y="73899"/>
                  </a:cubicBezTo>
                  <a:cubicBezTo>
                    <a:pt x="124531" y="73709"/>
                    <a:pt x="124721" y="73363"/>
                    <a:pt x="125015" y="73208"/>
                  </a:cubicBezTo>
                  <a:cubicBezTo>
                    <a:pt x="126743" y="72292"/>
                    <a:pt x="127210" y="70961"/>
                    <a:pt x="126743" y="69043"/>
                  </a:cubicBezTo>
                  <a:cubicBezTo>
                    <a:pt x="126294" y="67159"/>
                    <a:pt x="125292" y="65725"/>
                    <a:pt x="123892" y="64533"/>
                  </a:cubicBezTo>
                  <a:cubicBezTo>
                    <a:pt x="122596" y="63409"/>
                    <a:pt x="122285" y="62459"/>
                    <a:pt x="123546" y="61059"/>
                  </a:cubicBezTo>
                  <a:cubicBezTo>
                    <a:pt x="123952" y="60621"/>
                    <a:pt x="124332" y="60388"/>
                    <a:pt x="124705" y="60388"/>
                  </a:cubicBezTo>
                  <a:cubicBezTo>
                    <a:pt x="124936" y="60388"/>
                    <a:pt x="125164" y="60477"/>
                    <a:pt x="125395" y="60661"/>
                  </a:cubicBezTo>
                  <a:cubicBezTo>
                    <a:pt x="126000" y="61145"/>
                    <a:pt x="125810" y="61750"/>
                    <a:pt x="125119" y="62234"/>
                  </a:cubicBezTo>
                  <a:cubicBezTo>
                    <a:pt x="124618" y="62580"/>
                    <a:pt x="124445" y="63219"/>
                    <a:pt x="125050" y="63651"/>
                  </a:cubicBezTo>
                  <a:cubicBezTo>
                    <a:pt x="125442" y="63952"/>
                    <a:pt x="125858" y="64171"/>
                    <a:pt x="126268" y="64171"/>
                  </a:cubicBezTo>
                  <a:cubicBezTo>
                    <a:pt x="126635" y="64171"/>
                    <a:pt x="126996" y="63996"/>
                    <a:pt x="127331" y="63547"/>
                  </a:cubicBezTo>
                  <a:cubicBezTo>
                    <a:pt x="127694" y="63046"/>
                    <a:pt x="128247" y="62407"/>
                    <a:pt x="127469" y="61940"/>
                  </a:cubicBezTo>
                  <a:cubicBezTo>
                    <a:pt x="126398" y="61318"/>
                    <a:pt x="127037" y="61042"/>
                    <a:pt x="127590" y="60696"/>
                  </a:cubicBezTo>
                  <a:cubicBezTo>
                    <a:pt x="130061" y="59210"/>
                    <a:pt x="133449" y="59106"/>
                    <a:pt x="134693" y="55788"/>
                  </a:cubicBezTo>
                  <a:cubicBezTo>
                    <a:pt x="135298" y="54146"/>
                    <a:pt x="136093" y="52591"/>
                    <a:pt x="135851" y="50725"/>
                  </a:cubicBezTo>
                  <a:cubicBezTo>
                    <a:pt x="135522" y="48288"/>
                    <a:pt x="133932" y="46629"/>
                    <a:pt x="132498" y="44918"/>
                  </a:cubicBezTo>
                  <a:cubicBezTo>
                    <a:pt x="131772" y="44054"/>
                    <a:pt x="131859" y="43622"/>
                    <a:pt x="132775" y="43173"/>
                  </a:cubicBezTo>
                  <a:cubicBezTo>
                    <a:pt x="133120" y="43017"/>
                    <a:pt x="133397" y="42793"/>
                    <a:pt x="133362" y="42378"/>
                  </a:cubicBezTo>
                  <a:cubicBezTo>
                    <a:pt x="133345" y="41980"/>
                    <a:pt x="133051" y="41635"/>
                    <a:pt x="132671" y="41548"/>
                  </a:cubicBezTo>
                  <a:cubicBezTo>
                    <a:pt x="132227" y="41462"/>
                    <a:pt x="131713" y="41297"/>
                    <a:pt x="131292" y="41297"/>
                  </a:cubicBezTo>
                  <a:cubicBezTo>
                    <a:pt x="131122" y="41297"/>
                    <a:pt x="130968" y="41323"/>
                    <a:pt x="130839" y="41393"/>
                  </a:cubicBezTo>
                  <a:cubicBezTo>
                    <a:pt x="130667" y="41486"/>
                    <a:pt x="130517" y="41524"/>
                    <a:pt x="130385" y="41524"/>
                  </a:cubicBezTo>
                  <a:cubicBezTo>
                    <a:pt x="129751" y="41524"/>
                    <a:pt x="129496" y="40648"/>
                    <a:pt x="128935" y="40648"/>
                  </a:cubicBezTo>
                  <a:cubicBezTo>
                    <a:pt x="128871" y="40648"/>
                    <a:pt x="128804" y="40659"/>
                    <a:pt x="128731" y="40684"/>
                  </a:cubicBezTo>
                  <a:cubicBezTo>
                    <a:pt x="129025" y="40425"/>
                    <a:pt x="129336" y="40166"/>
                    <a:pt x="129612" y="39889"/>
                  </a:cubicBezTo>
                  <a:cubicBezTo>
                    <a:pt x="129699" y="39786"/>
                    <a:pt x="129768" y="39647"/>
                    <a:pt x="129802" y="39509"/>
                  </a:cubicBezTo>
                  <a:cubicBezTo>
                    <a:pt x="129896" y="39229"/>
                    <a:pt x="130059" y="38963"/>
                    <a:pt x="130355" y="38963"/>
                  </a:cubicBezTo>
                  <a:cubicBezTo>
                    <a:pt x="130388" y="38963"/>
                    <a:pt x="130423" y="38966"/>
                    <a:pt x="130459" y="38973"/>
                  </a:cubicBezTo>
                  <a:cubicBezTo>
                    <a:pt x="130822" y="39025"/>
                    <a:pt x="130718" y="39405"/>
                    <a:pt x="130753" y="39665"/>
                  </a:cubicBezTo>
                  <a:cubicBezTo>
                    <a:pt x="130885" y="40368"/>
                    <a:pt x="131150" y="40680"/>
                    <a:pt x="131522" y="40680"/>
                  </a:cubicBezTo>
                  <a:cubicBezTo>
                    <a:pt x="131781" y="40680"/>
                    <a:pt x="132092" y="40529"/>
                    <a:pt x="132446" y="40252"/>
                  </a:cubicBezTo>
                  <a:cubicBezTo>
                    <a:pt x="132816" y="39963"/>
                    <a:pt x="133198" y="39825"/>
                    <a:pt x="133552" y="39825"/>
                  </a:cubicBezTo>
                  <a:cubicBezTo>
                    <a:pt x="134190" y="39825"/>
                    <a:pt x="134735" y="40276"/>
                    <a:pt x="134935" y="41099"/>
                  </a:cubicBezTo>
                  <a:cubicBezTo>
                    <a:pt x="135004" y="41410"/>
                    <a:pt x="135246" y="41911"/>
                    <a:pt x="135436" y="41928"/>
                  </a:cubicBezTo>
                  <a:cubicBezTo>
                    <a:pt x="136836" y="42067"/>
                    <a:pt x="137130" y="43259"/>
                    <a:pt x="137441" y="44192"/>
                  </a:cubicBezTo>
                  <a:cubicBezTo>
                    <a:pt x="137757" y="45176"/>
                    <a:pt x="138205" y="45491"/>
                    <a:pt x="138710" y="45491"/>
                  </a:cubicBezTo>
                  <a:cubicBezTo>
                    <a:pt x="139226" y="45491"/>
                    <a:pt x="139803" y="45163"/>
                    <a:pt x="140361" y="44884"/>
                  </a:cubicBezTo>
                  <a:cubicBezTo>
                    <a:pt x="141813" y="44175"/>
                    <a:pt x="140586" y="43363"/>
                    <a:pt x="140327" y="42654"/>
                  </a:cubicBezTo>
                  <a:cubicBezTo>
                    <a:pt x="140188" y="42188"/>
                    <a:pt x="139739" y="41773"/>
                    <a:pt x="139324" y="41479"/>
                  </a:cubicBezTo>
                  <a:cubicBezTo>
                    <a:pt x="137717" y="40356"/>
                    <a:pt x="137648" y="38921"/>
                    <a:pt x="138305" y="37245"/>
                  </a:cubicBezTo>
                  <a:cubicBezTo>
                    <a:pt x="138533" y="36644"/>
                    <a:pt x="138753" y="36160"/>
                    <a:pt x="139216" y="36160"/>
                  </a:cubicBezTo>
                  <a:cubicBezTo>
                    <a:pt x="139418" y="36160"/>
                    <a:pt x="139666" y="36252"/>
                    <a:pt x="139981" y="36468"/>
                  </a:cubicBezTo>
                  <a:cubicBezTo>
                    <a:pt x="140121" y="36569"/>
                    <a:pt x="140268" y="36617"/>
                    <a:pt x="140413" y="36617"/>
                  </a:cubicBezTo>
                  <a:cubicBezTo>
                    <a:pt x="140661" y="36617"/>
                    <a:pt x="140902" y="36477"/>
                    <a:pt x="141087" y="36226"/>
                  </a:cubicBezTo>
                  <a:cubicBezTo>
                    <a:pt x="142573" y="34255"/>
                    <a:pt x="142850" y="29797"/>
                    <a:pt x="141640" y="27706"/>
                  </a:cubicBezTo>
                  <a:cubicBezTo>
                    <a:pt x="141485" y="27447"/>
                    <a:pt x="141104" y="27187"/>
                    <a:pt x="141398" y="26807"/>
                  </a:cubicBezTo>
                  <a:lnTo>
                    <a:pt x="141398" y="26807"/>
                  </a:lnTo>
                  <a:cubicBezTo>
                    <a:pt x="141623" y="26997"/>
                    <a:pt x="141917" y="27153"/>
                    <a:pt x="142072" y="27395"/>
                  </a:cubicBezTo>
                  <a:cubicBezTo>
                    <a:pt x="142988" y="28812"/>
                    <a:pt x="143869" y="30229"/>
                    <a:pt x="144733" y="31663"/>
                  </a:cubicBezTo>
                  <a:cubicBezTo>
                    <a:pt x="144984" y="32062"/>
                    <a:pt x="145261" y="32460"/>
                    <a:pt x="145713" y="32460"/>
                  </a:cubicBezTo>
                  <a:cubicBezTo>
                    <a:pt x="145790" y="32460"/>
                    <a:pt x="145872" y="32449"/>
                    <a:pt x="145960" y="32424"/>
                  </a:cubicBezTo>
                  <a:cubicBezTo>
                    <a:pt x="146323" y="32320"/>
                    <a:pt x="146825" y="32043"/>
                    <a:pt x="146928" y="31750"/>
                  </a:cubicBezTo>
                  <a:cubicBezTo>
                    <a:pt x="147118" y="31197"/>
                    <a:pt x="146496" y="30972"/>
                    <a:pt x="146151" y="30644"/>
                  </a:cubicBezTo>
                  <a:cubicBezTo>
                    <a:pt x="145805" y="30298"/>
                    <a:pt x="144889" y="29935"/>
                    <a:pt x="145511" y="29348"/>
                  </a:cubicBezTo>
                  <a:cubicBezTo>
                    <a:pt x="146220" y="28674"/>
                    <a:pt x="145701" y="28363"/>
                    <a:pt x="145373" y="27982"/>
                  </a:cubicBezTo>
                  <a:cubicBezTo>
                    <a:pt x="144924" y="27464"/>
                    <a:pt x="144353" y="27049"/>
                    <a:pt x="143904" y="26513"/>
                  </a:cubicBezTo>
                  <a:cubicBezTo>
                    <a:pt x="142452" y="24803"/>
                    <a:pt x="140309" y="24008"/>
                    <a:pt x="138927" y="23455"/>
                  </a:cubicBezTo>
                  <a:cubicBezTo>
                    <a:pt x="137233" y="22781"/>
                    <a:pt x="135350" y="23368"/>
                    <a:pt x="133794" y="22349"/>
                  </a:cubicBezTo>
                  <a:cubicBezTo>
                    <a:pt x="133621" y="22228"/>
                    <a:pt x="133120" y="22141"/>
                    <a:pt x="133379" y="21934"/>
                  </a:cubicBezTo>
                  <a:cubicBezTo>
                    <a:pt x="134416" y="21156"/>
                    <a:pt x="134192" y="19843"/>
                    <a:pt x="134814" y="18910"/>
                  </a:cubicBezTo>
                  <a:cubicBezTo>
                    <a:pt x="135183" y="18357"/>
                    <a:pt x="137525" y="17996"/>
                    <a:pt x="139389" y="17996"/>
                  </a:cubicBezTo>
                  <a:cubicBezTo>
                    <a:pt x="140321" y="17996"/>
                    <a:pt x="141133" y="18086"/>
                    <a:pt x="141519" y="18287"/>
                  </a:cubicBezTo>
                  <a:cubicBezTo>
                    <a:pt x="141913" y="18491"/>
                    <a:pt x="142318" y="18567"/>
                    <a:pt x="142722" y="18567"/>
                  </a:cubicBezTo>
                  <a:cubicBezTo>
                    <a:pt x="143310" y="18567"/>
                    <a:pt x="143896" y="18407"/>
                    <a:pt x="144440" y="18253"/>
                  </a:cubicBezTo>
                  <a:cubicBezTo>
                    <a:pt x="145183" y="18028"/>
                    <a:pt x="144301" y="17320"/>
                    <a:pt x="144440" y="16905"/>
                  </a:cubicBezTo>
                  <a:cubicBezTo>
                    <a:pt x="144595" y="16473"/>
                    <a:pt x="144232" y="15764"/>
                    <a:pt x="144803" y="15626"/>
                  </a:cubicBezTo>
                  <a:cubicBezTo>
                    <a:pt x="144894" y="15602"/>
                    <a:pt x="144986" y="15590"/>
                    <a:pt x="145078" y="15590"/>
                  </a:cubicBezTo>
                  <a:cubicBezTo>
                    <a:pt x="145503" y="15590"/>
                    <a:pt x="145922" y="15838"/>
                    <a:pt x="146306" y="16179"/>
                  </a:cubicBezTo>
                  <a:cubicBezTo>
                    <a:pt x="146709" y="16532"/>
                    <a:pt x="147171" y="16997"/>
                    <a:pt x="147617" y="16997"/>
                  </a:cubicBezTo>
                  <a:cubicBezTo>
                    <a:pt x="147935" y="16997"/>
                    <a:pt x="148244" y="16760"/>
                    <a:pt x="148518" y="16075"/>
                  </a:cubicBezTo>
                  <a:cubicBezTo>
                    <a:pt x="148584" y="15900"/>
                    <a:pt x="148692" y="15801"/>
                    <a:pt x="148828" y="15801"/>
                  </a:cubicBezTo>
                  <a:cubicBezTo>
                    <a:pt x="148906" y="15801"/>
                    <a:pt x="148994" y="15833"/>
                    <a:pt x="149088" y="15903"/>
                  </a:cubicBezTo>
                  <a:cubicBezTo>
                    <a:pt x="149348" y="16110"/>
                    <a:pt x="149348" y="16335"/>
                    <a:pt x="149192" y="16646"/>
                  </a:cubicBezTo>
                  <a:cubicBezTo>
                    <a:pt x="148743" y="17596"/>
                    <a:pt x="147965" y="18547"/>
                    <a:pt x="147965" y="19497"/>
                  </a:cubicBezTo>
                  <a:cubicBezTo>
                    <a:pt x="147931" y="21122"/>
                    <a:pt x="148708" y="22677"/>
                    <a:pt x="150022" y="23627"/>
                  </a:cubicBezTo>
                  <a:cubicBezTo>
                    <a:pt x="151231" y="24561"/>
                    <a:pt x="152631" y="25269"/>
                    <a:pt x="153582" y="26513"/>
                  </a:cubicBezTo>
                  <a:cubicBezTo>
                    <a:pt x="153835" y="26852"/>
                    <a:pt x="154112" y="27339"/>
                    <a:pt x="154580" y="27339"/>
                  </a:cubicBezTo>
                  <a:cubicBezTo>
                    <a:pt x="154686" y="27339"/>
                    <a:pt x="154802" y="27314"/>
                    <a:pt x="154930" y="27257"/>
                  </a:cubicBezTo>
                  <a:cubicBezTo>
                    <a:pt x="155621" y="26928"/>
                    <a:pt x="155673" y="26271"/>
                    <a:pt x="155604" y="25615"/>
                  </a:cubicBezTo>
                  <a:cubicBezTo>
                    <a:pt x="155448" y="24025"/>
                    <a:pt x="155863" y="22435"/>
                    <a:pt x="154739" y="20845"/>
                  </a:cubicBezTo>
                  <a:cubicBezTo>
                    <a:pt x="154065" y="19877"/>
                    <a:pt x="153772" y="18823"/>
                    <a:pt x="152406" y="18737"/>
                  </a:cubicBezTo>
                  <a:cubicBezTo>
                    <a:pt x="152044" y="18720"/>
                    <a:pt x="151940" y="18478"/>
                    <a:pt x="151888" y="18201"/>
                  </a:cubicBezTo>
                  <a:cubicBezTo>
                    <a:pt x="151820" y="17931"/>
                    <a:pt x="151918" y="17578"/>
                    <a:pt x="152229" y="17578"/>
                  </a:cubicBezTo>
                  <a:cubicBezTo>
                    <a:pt x="152236" y="17578"/>
                    <a:pt x="152243" y="17579"/>
                    <a:pt x="152251" y="17579"/>
                  </a:cubicBezTo>
                  <a:cubicBezTo>
                    <a:pt x="152284" y="17581"/>
                    <a:pt x="152317" y="17582"/>
                    <a:pt x="152350" y="17582"/>
                  </a:cubicBezTo>
                  <a:cubicBezTo>
                    <a:pt x="153000" y="17582"/>
                    <a:pt x="153628" y="17254"/>
                    <a:pt x="154277" y="17254"/>
                  </a:cubicBezTo>
                  <a:cubicBezTo>
                    <a:pt x="154558" y="17254"/>
                    <a:pt x="154844" y="17316"/>
                    <a:pt x="155137" y="17493"/>
                  </a:cubicBezTo>
                  <a:cubicBezTo>
                    <a:pt x="155393" y="17649"/>
                    <a:pt x="155627" y="17726"/>
                    <a:pt x="155836" y="17726"/>
                  </a:cubicBezTo>
                  <a:cubicBezTo>
                    <a:pt x="156249" y="17726"/>
                    <a:pt x="156566" y="17427"/>
                    <a:pt x="156761" y="16853"/>
                  </a:cubicBezTo>
                  <a:cubicBezTo>
                    <a:pt x="157072" y="15920"/>
                    <a:pt x="157954" y="15505"/>
                    <a:pt x="158662" y="15039"/>
                  </a:cubicBezTo>
                  <a:cubicBezTo>
                    <a:pt x="158771" y="14969"/>
                    <a:pt x="158912" y="14953"/>
                    <a:pt x="159064" y="14953"/>
                  </a:cubicBezTo>
                  <a:cubicBezTo>
                    <a:pt x="159192" y="14953"/>
                    <a:pt x="159327" y="14964"/>
                    <a:pt x="159458" y="14964"/>
                  </a:cubicBezTo>
                  <a:cubicBezTo>
                    <a:pt x="159792" y="14964"/>
                    <a:pt x="160100" y="14892"/>
                    <a:pt x="160183" y="14382"/>
                  </a:cubicBezTo>
                  <a:cubicBezTo>
                    <a:pt x="160304" y="13501"/>
                    <a:pt x="159475" y="13310"/>
                    <a:pt x="158887" y="12965"/>
                  </a:cubicBezTo>
                  <a:cubicBezTo>
                    <a:pt x="158662" y="12827"/>
                    <a:pt x="158334" y="12550"/>
                    <a:pt x="158351" y="12395"/>
                  </a:cubicBezTo>
                  <a:cubicBezTo>
                    <a:pt x="158404" y="12154"/>
                    <a:pt x="158582" y="12097"/>
                    <a:pt x="158776" y="12097"/>
                  </a:cubicBezTo>
                  <a:cubicBezTo>
                    <a:pt x="158903" y="12097"/>
                    <a:pt x="159037" y="12122"/>
                    <a:pt x="159146" y="12135"/>
                  </a:cubicBezTo>
                  <a:cubicBezTo>
                    <a:pt x="160460" y="12308"/>
                    <a:pt x="161652" y="12999"/>
                    <a:pt x="163017" y="12999"/>
                  </a:cubicBezTo>
                  <a:cubicBezTo>
                    <a:pt x="163570" y="12999"/>
                    <a:pt x="163795" y="12913"/>
                    <a:pt x="164002" y="12274"/>
                  </a:cubicBezTo>
                  <a:cubicBezTo>
                    <a:pt x="164745" y="10182"/>
                    <a:pt x="163311" y="10010"/>
                    <a:pt x="161998" y="9923"/>
                  </a:cubicBezTo>
                  <a:cubicBezTo>
                    <a:pt x="160218" y="9820"/>
                    <a:pt x="158438" y="9543"/>
                    <a:pt x="156710" y="9076"/>
                  </a:cubicBezTo>
                  <a:cubicBezTo>
                    <a:pt x="153313" y="8169"/>
                    <a:pt x="149984" y="6872"/>
                    <a:pt x="146431" y="6872"/>
                  </a:cubicBezTo>
                  <a:cubicBezTo>
                    <a:pt x="145249" y="6872"/>
                    <a:pt x="144041" y="7016"/>
                    <a:pt x="142798" y="7366"/>
                  </a:cubicBezTo>
                  <a:cubicBezTo>
                    <a:pt x="142441" y="7468"/>
                    <a:pt x="142044" y="7507"/>
                    <a:pt x="141624" y="7507"/>
                  </a:cubicBezTo>
                  <a:cubicBezTo>
                    <a:pt x="140475" y="7507"/>
                    <a:pt x="139148" y="7211"/>
                    <a:pt x="137959" y="7072"/>
                  </a:cubicBezTo>
                  <a:cubicBezTo>
                    <a:pt x="135760" y="6810"/>
                    <a:pt x="133765" y="5577"/>
                    <a:pt x="131513" y="5577"/>
                  </a:cubicBezTo>
                  <a:cubicBezTo>
                    <a:pt x="131235" y="5577"/>
                    <a:pt x="130953" y="5596"/>
                    <a:pt x="130666" y="5637"/>
                  </a:cubicBezTo>
                  <a:cubicBezTo>
                    <a:pt x="130197" y="5701"/>
                    <a:pt x="129713" y="5752"/>
                    <a:pt x="129231" y="5752"/>
                  </a:cubicBezTo>
                  <a:cubicBezTo>
                    <a:pt x="128525" y="5752"/>
                    <a:pt x="127823" y="5641"/>
                    <a:pt x="127175" y="5292"/>
                  </a:cubicBezTo>
                  <a:cubicBezTo>
                    <a:pt x="124583" y="3857"/>
                    <a:pt x="121352" y="4808"/>
                    <a:pt x="118811" y="3097"/>
                  </a:cubicBezTo>
                  <a:cubicBezTo>
                    <a:pt x="118623" y="2965"/>
                    <a:pt x="118385" y="2894"/>
                    <a:pt x="118144" y="2894"/>
                  </a:cubicBezTo>
                  <a:cubicBezTo>
                    <a:pt x="117786" y="2894"/>
                    <a:pt x="117421" y="3050"/>
                    <a:pt x="117204" y="3391"/>
                  </a:cubicBezTo>
                  <a:cubicBezTo>
                    <a:pt x="116737" y="4117"/>
                    <a:pt x="117601" y="4134"/>
                    <a:pt x="117930" y="4462"/>
                  </a:cubicBezTo>
                  <a:cubicBezTo>
                    <a:pt x="118103" y="4670"/>
                    <a:pt x="118154" y="4946"/>
                    <a:pt x="118068" y="5188"/>
                  </a:cubicBezTo>
                  <a:cubicBezTo>
                    <a:pt x="117958" y="5398"/>
                    <a:pt x="116241" y="5510"/>
                    <a:pt x="114740" y="5510"/>
                  </a:cubicBezTo>
                  <a:cubicBezTo>
                    <a:pt x="113645" y="5510"/>
                    <a:pt x="112664" y="5450"/>
                    <a:pt x="112503" y="5326"/>
                  </a:cubicBezTo>
                  <a:cubicBezTo>
                    <a:pt x="111242" y="4410"/>
                    <a:pt x="109825" y="3719"/>
                    <a:pt x="108321" y="3287"/>
                  </a:cubicBezTo>
                  <a:cubicBezTo>
                    <a:pt x="108108" y="3224"/>
                    <a:pt x="107902" y="3198"/>
                    <a:pt x="107703" y="3198"/>
                  </a:cubicBezTo>
                  <a:cubicBezTo>
                    <a:pt x="106742" y="3198"/>
                    <a:pt x="105934" y="3807"/>
                    <a:pt x="105084" y="3807"/>
                  </a:cubicBezTo>
                  <a:cubicBezTo>
                    <a:pt x="105000" y="3807"/>
                    <a:pt x="104915" y="3801"/>
                    <a:pt x="104830" y="3788"/>
                  </a:cubicBezTo>
                  <a:cubicBezTo>
                    <a:pt x="102083" y="3391"/>
                    <a:pt x="99266" y="3909"/>
                    <a:pt x="96760" y="1559"/>
                  </a:cubicBezTo>
                  <a:cubicBezTo>
                    <a:pt x="95295" y="185"/>
                    <a:pt x="93272" y="50"/>
                    <a:pt x="91223" y="50"/>
                  </a:cubicBezTo>
                  <a:cubicBezTo>
                    <a:pt x="90718" y="50"/>
                    <a:pt x="90212" y="58"/>
                    <a:pt x="89713" y="58"/>
                  </a:cubicBezTo>
                  <a:cubicBezTo>
                    <a:pt x="89152" y="58"/>
                    <a:pt x="88600" y="48"/>
                    <a:pt x="88067" y="4"/>
                  </a:cubicBezTo>
                  <a:cubicBezTo>
                    <a:pt x="88037" y="2"/>
                    <a:pt x="88007" y="1"/>
                    <a:pt x="879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2" name="Google Shape;592;p57"/>
            <p:cNvSpPr/>
            <p:nvPr/>
          </p:nvSpPr>
          <p:spPr>
            <a:xfrm>
              <a:off x="5913800" y="3523050"/>
              <a:ext cx="1109075" cy="813875"/>
            </a:xfrm>
            <a:custGeom>
              <a:avLst/>
              <a:gdLst/>
              <a:ahLst/>
              <a:cxnLst/>
              <a:rect l="l" t="t" r="r" b="b"/>
              <a:pathLst>
                <a:path w="44363" h="32555" extrusionOk="0">
                  <a:moveTo>
                    <a:pt x="28245" y="1"/>
                  </a:moveTo>
                  <a:cubicBezTo>
                    <a:pt x="27747" y="1"/>
                    <a:pt x="27602" y="373"/>
                    <a:pt x="27634" y="804"/>
                  </a:cubicBezTo>
                  <a:cubicBezTo>
                    <a:pt x="27737" y="2117"/>
                    <a:pt x="27979" y="3482"/>
                    <a:pt x="27996" y="4778"/>
                  </a:cubicBezTo>
                  <a:cubicBezTo>
                    <a:pt x="28014" y="5660"/>
                    <a:pt x="28567" y="7094"/>
                    <a:pt x="27634" y="7267"/>
                  </a:cubicBezTo>
                  <a:cubicBezTo>
                    <a:pt x="27521" y="7286"/>
                    <a:pt x="27406" y="7295"/>
                    <a:pt x="27290" y="7295"/>
                  </a:cubicBezTo>
                  <a:cubicBezTo>
                    <a:pt x="25431" y="7295"/>
                    <a:pt x="23230" y="4918"/>
                    <a:pt x="23555" y="3275"/>
                  </a:cubicBezTo>
                  <a:cubicBezTo>
                    <a:pt x="23754" y="2264"/>
                    <a:pt x="23333" y="1317"/>
                    <a:pt x="22034" y="1317"/>
                  </a:cubicBezTo>
                  <a:cubicBezTo>
                    <a:pt x="21978" y="1317"/>
                    <a:pt x="21920" y="1318"/>
                    <a:pt x="21862" y="1322"/>
                  </a:cubicBezTo>
                  <a:cubicBezTo>
                    <a:pt x="21814" y="1325"/>
                    <a:pt x="21765" y="1327"/>
                    <a:pt x="21716" y="1327"/>
                  </a:cubicBezTo>
                  <a:cubicBezTo>
                    <a:pt x="20777" y="1327"/>
                    <a:pt x="19668" y="752"/>
                    <a:pt x="18692" y="752"/>
                  </a:cubicBezTo>
                  <a:cubicBezTo>
                    <a:pt x="18107" y="752"/>
                    <a:pt x="17570" y="958"/>
                    <a:pt x="17144" y="1616"/>
                  </a:cubicBezTo>
                  <a:cubicBezTo>
                    <a:pt x="16642" y="2376"/>
                    <a:pt x="15295" y="2826"/>
                    <a:pt x="15191" y="4035"/>
                  </a:cubicBezTo>
                  <a:cubicBezTo>
                    <a:pt x="15162" y="4430"/>
                    <a:pt x="15144" y="4616"/>
                    <a:pt x="15002" y="4616"/>
                  </a:cubicBezTo>
                  <a:cubicBezTo>
                    <a:pt x="14889" y="4616"/>
                    <a:pt x="14698" y="4499"/>
                    <a:pt x="14361" y="4277"/>
                  </a:cubicBezTo>
                  <a:cubicBezTo>
                    <a:pt x="13724" y="3844"/>
                    <a:pt x="13113" y="3612"/>
                    <a:pt x="12606" y="3612"/>
                  </a:cubicBezTo>
                  <a:cubicBezTo>
                    <a:pt x="12042" y="3612"/>
                    <a:pt x="11607" y="3900"/>
                    <a:pt x="11406" y="4519"/>
                  </a:cubicBezTo>
                  <a:cubicBezTo>
                    <a:pt x="10784" y="6334"/>
                    <a:pt x="8710" y="7215"/>
                    <a:pt x="8624" y="9392"/>
                  </a:cubicBezTo>
                  <a:cubicBezTo>
                    <a:pt x="8607" y="10153"/>
                    <a:pt x="7933" y="10619"/>
                    <a:pt x="7086" y="10879"/>
                  </a:cubicBezTo>
                  <a:cubicBezTo>
                    <a:pt x="5669" y="11311"/>
                    <a:pt x="4355" y="11864"/>
                    <a:pt x="3007" y="12382"/>
                  </a:cubicBezTo>
                  <a:cubicBezTo>
                    <a:pt x="1003" y="13160"/>
                    <a:pt x="0" y="16910"/>
                    <a:pt x="1538" y="19018"/>
                  </a:cubicBezTo>
                  <a:cubicBezTo>
                    <a:pt x="2835" y="20798"/>
                    <a:pt x="3128" y="22595"/>
                    <a:pt x="3992" y="24375"/>
                  </a:cubicBezTo>
                  <a:cubicBezTo>
                    <a:pt x="4494" y="25360"/>
                    <a:pt x="4424" y="26276"/>
                    <a:pt x="3750" y="26950"/>
                  </a:cubicBezTo>
                  <a:cubicBezTo>
                    <a:pt x="3353" y="27348"/>
                    <a:pt x="3509" y="27797"/>
                    <a:pt x="4148" y="28298"/>
                  </a:cubicBezTo>
                  <a:cubicBezTo>
                    <a:pt x="5020" y="28962"/>
                    <a:pt x="5824" y="29302"/>
                    <a:pt x="6549" y="29302"/>
                  </a:cubicBezTo>
                  <a:cubicBezTo>
                    <a:pt x="7089" y="29302"/>
                    <a:pt x="7586" y="29114"/>
                    <a:pt x="8036" y="28730"/>
                  </a:cubicBezTo>
                  <a:cubicBezTo>
                    <a:pt x="8740" y="28095"/>
                    <a:pt x="9643" y="27747"/>
                    <a:pt x="10576" y="27747"/>
                  </a:cubicBezTo>
                  <a:cubicBezTo>
                    <a:pt x="10811" y="27747"/>
                    <a:pt x="11049" y="27769"/>
                    <a:pt x="11285" y="27814"/>
                  </a:cubicBezTo>
                  <a:cubicBezTo>
                    <a:pt x="11420" y="27836"/>
                    <a:pt x="11551" y="27846"/>
                    <a:pt x="11676" y="27846"/>
                  </a:cubicBezTo>
                  <a:cubicBezTo>
                    <a:pt x="12065" y="27846"/>
                    <a:pt x="12402" y="27743"/>
                    <a:pt x="12650" y="27521"/>
                  </a:cubicBezTo>
                  <a:cubicBezTo>
                    <a:pt x="14551" y="25793"/>
                    <a:pt x="17368" y="25343"/>
                    <a:pt x="20047" y="24790"/>
                  </a:cubicBezTo>
                  <a:cubicBezTo>
                    <a:pt x="20247" y="24746"/>
                    <a:pt x="20464" y="24721"/>
                    <a:pt x="20691" y="24721"/>
                  </a:cubicBezTo>
                  <a:cubicBezTo>
                    <a:pt x="21623" y="24721"/>
                    <a:pt x="22712" y="25150"/>
                    <a:pt x="23365" y="26484"/>
                  </a:cubicBezTo>
                  <a:cubicBezTo>
                    <a:pt x="23667" y="27105"/>
                    <a:pt x="23855" y="28198"/>
                    <a:pt x="25083" y="28198"/>
                  </a:cubicBezTo>
                  <a:cubicBezTo>
                    <a:pt x="25120" y="28198"/>
                    <a:pt x="25158" y="28197"/>
                    <a:pt x="25197" y="28195"/>
                  </a:cubicBezTo>
                  <a:cubicBezTo>
                    <a:pt x="25345" y="28183"/>
                    <a:pt x="25455" y="28022"/>
                    <a:pt x="25593" y="28022"/>
                  </a:cubicBezTo>
                  <a:cubicBezTo>
                    <a:pt x="25664" y="28022"/>
                    <a:pt x="25742" y="28065"/>
                    <a:pt x="25836" y="28195"/>
                  </a:cubicBezTo>
                  <a:cubicBezTo>
                    <a:pt x="25923" y="28298"/>
                    <a:pt x="25767" y="28592"/>
                    <a:pt x="25612" y="28713"/>
                  </a:cubicBezTo>
                  <a:cubicBezTo>
                    <a:pt x="25318" y="28938"/>
                    <a:pt x="24903" y="29128"/>
                    <a:pt x="25283" y="29646"/>
                  </a:cubicBezTo>
                  <a:cubicBezTo>
                    <a:pt x="25508" y="29871"/>
                    <a:pt x="25802" y="30026"/>
                    <a:pt x="26113" y="30078"/>
                  </a:cubicBezTo>
                  <a:cubicBezTo>
                    <a:pt x="26172" y="30086"/>
                    <a:pt x="26229" y="30090"/>
                    <a:pt x="26283" y="30090"/>
                  </a:cubicBezTo>
                  <a:cubicBezTo>
                    <a:pt x="26710" y="30090"/>
                    <a:pt x="27006" y="29856"/>
                    <a:pt x="27098" y="29473"/>
                  </a:cubicBezTo>
                  <a:cubicBezTo>
                    <a:pt x="27115" y="29335"/>
                    <a:pt x="27098" y="29197"/>
                    <a:pt x="27029" y="29076"/>
                  </a:cubicBezTo>
                  <a:cubicBezTo>
                    <a:pt x="26976" y="28903"/>
                    <a:pt x="26992" y="28848"/>
                    <a:pt x="27041" y="28848"/>
                  </a:cubicBezTo>
                  <a:cubicBezTo>
                    <a:pt x="27105" y="28848"/>
                    <a:pt x="27225" y="28941"/>
                    <a:pt x="27322" y="28990"/>
                  </a:cubicBezTo>
                  <a:cubicBezTo>
                    <a:pt x="27824" y="29266"/>
                    <a:pt x="28463" y="29473"/>
                    <a:pt x="28169" y="30113"/>
                  </a:cubicBezTo>
                  <a:cubicBezTo>
                    <a:pt x="27945" y="30597"/>
                    <a:pt x="28117" y="31029"/>
                    <a:pt x="28809" y="31461"/>
                  </a:cubicBezTo>
                  <a:cubicBezTo>
                    <a:pt x="30199" y="32318"/>
                    <a:pt x="31628" y="32554"/>
                    <a:pt x="32898" y="32554"/>
                  </a:cubicBezTo>
                  <a:cubicBezTo>
                    <a:pt x="33522" y="32554"/>
                    <a:pt x="34108" y="32497"/>
                    <a:pt x="34633" y="32429"/>
                  </a:cubicBezTo>
                  <a:cubicBezTo>
                    <a:pt x="36672" y="32135"/>
                    <a:pt x="39299" y="31824"/>
                    <a:pt x="39299" y="29145"/>
                  </a:cubicBezTo>
                  <a:cubicBezTo>
                    <a:pt x="39299" y="28938"/>
                    <a:pt x="39541" y="28799"/>
                    <a:pt x="39592" y="28575"/>
                  </a:cubicBezTo>
                  <a:cubicBezTo>
                    <a:pt x="40024" y="26968"/>
                    <a:pt x="41804" y="26363"/>
                    <a:pt x="42496" y="24998"/>
                  </a:cubicBezTo>
                  <a:cubicBezTo>
                    <a:pt x="44224" y="21559"/>
                    <a:pt x="44362" y="17722"/>
                    <a:pt x="40232" y="13661"/>
                  </a:cubicBezTo>
                  <a:cubicBezTo>
                    <a:pt x="38953" y="12399"/>
                    <a:pt x="38037" y="10671"/>
                    <a:pt x="36309" y="9859"/>
                  </a:cubicBezTo>
                  <a:cubicBezTo>
                    <a:pt x="34494" y="9012"/>
                    <a:pt x="34080" y="7716"/>
                    <a:pt x="33509" y="6472"/>
                  </a:cubicBezTo>
                  <a:cubicBezTo>
                    <a:pt x="33388" y="5608"/>
                    <a:pt x="33008" y="4761"/>
                    <a:pt x="32213" y="4346"/>
                  </a:cubicBezTo>
                  <a:cubicBezTo>
                    <a:pt x="30658" y="3465"/>
                    <a:pt x="30278" y="2100"/>
                    <a:pt x="29414" y="942"/>
                  </a:cubicBezTo>
                  <a:cubicBezTo>
                    <a:pt x="29120" y="544"/>
                    <a:pt x="28947" y="78"/>
                    <a:pt x="28377" y="9"/>
                  </a:cubicBezTo>
                  <a:cubicBezTo>
                    <a:pt x="28330" y="3"/>
                    <a:pt x="28287" y="1"/>
                    <a:pt x="282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3" name="Google Shape;593;p57"/>
            <p:cNvSpPr/>
            <p:nvPr/>
          </p:nvSpPr>
          <p:spPr>
            <a:xfrm>
              <a:off x="6442175" y="3238700"/>
              <a:ext cx="571625" cy="311800"/>
            </a:xfrm>
            <a:custGeom>
              <a:avLst/>
              <a:gdLst/>
              <a:ahLst/>
              <a:cxnLst/>
              <a:rect l="l" t="t" r="r" b="b"/>
              <a:pathLst>
                <a:path w="22865" h="12472" extrusionOk="0">
                  <a:moveTo>
                    <a:pt x="3070" y="1"/>
                  </a:moveTo>
                  <a:cubicBezTo>
                    <a:pt x="2939" y="1"/>
                    <a:pt x="2792" y="15"/>
                    <a:pt x="2627" y="46"/>
                  </a:cubicBezTo>
                  <a:cubicBezTo>
                    <a:pt x="1833" y="202"/>
                    <a:pt x="830" y="29"/>
                    <a:pt x="415" y="927"/>
                  </a:cubicBezTo>
                  <a:cubicBezTo>
                    <a:pt x="1" y="1826"/>
                    <a:pt x="934" y="1861"/>
                    <a:pt x="1400" y="2189"/>
                  </a:cubicBezTo>
                  <a:cubicBezTo>
                    <a:pt x="1504" y="2258"/>
                    <a:pt x="1366" y="2569"/>
                    <a:pt x="1435" y="2742"/>
                  </a:cubicBezTo>
                  <a:cubicBezTo>
                    <a:pt x="1757" y="3623"/>
                    <a:pt x="1963" y="4886"/>
                    <a:pt x="3062" y="4886"/>
                  </a:cubicBezTo>
                  <a:cubicBezTo>
                    <a:pt x="3084" y="4886"/>
                    <a:pt x="3106" y="4886"/>
                    <a:pt x="3129" y="4885"/>
                  </a:cubicBezTo>
                  <a:cubicBezTo>
                    <a:pt x="3207" y="4880"/>
                    <a:pt x="3284" y="4878"/>
                    <a:pt x="3360" y="4878"/>
                  </a:cubicBezTo>
                  <a:cubicBezTo>
                    <a:pt x="4698" y="4878"/>
                    <a:pt x="5731" y="5570"/>
                    <a:pt x="6810" y="6077"/>
                  </a:cubicBezTo>
                  <a:cubicBezTo>
                    <a:pt x="7328" y="6319"/>
                    <a:pt x="8019" y="7322"/>
                    <a:pt x="7207" y="8203"/>
                  </a:cubicBezTo>
                  <a:cubicBezTo>
                    <a:pt x="6913" y="8531"/>
                    <a:pt x="6948" y="8911"/>
                    <a:pt x="7121" y="9292"/>
                  </a:cubicBezTo>
                  <a:cubicBezTo>
                    <a:pt x="7274" y="9613"/>
                    <a:pt x="7597" y="9810"/>
                    <a:pt x="7934" y="9810"/>
                  </a:cubicBezTo>
                  <a:cubicBezTo>
                    <a:pt x="8014" y="9810"/>
                    <a:pt x="8095" y="9799"/>
                    <a:pt x="8175" y="9775"/>
                  </a:cubicBezTo>
                  <a:cubicBezTo>
                    <a:pt x="8275" y="9755"/>
                    <a:pt x="8368" y="9745"/>
                    <a:pt x="8457" y="9745"/>
                  </a:cubicBezTo>
                  <a:cubicBezTo>
                    <a:pt x="8811" y="9745"/>
                    <a:pt x="9087" y="9900"/>
                    <a:pt x="9419" y="10121"/>
                  </a:cubicBezTo>
                  <a:cubicBezTo>
                    <a:pt x="10079" y="10569"/>
                    <a:pt x="10930" y="10787"/>
                    <a:pt x="11688" y="10787"/>
                  </a:cubicBezTo>
                  <a:cubicBezTo>
                    <a:pt x="12538" y="10787"/>
                    <a:pt x="13270" y="10513"/>
                    <a:pt x="13480" y="9983"/>
                  </a:cubicBezTo>
                  <a:cubicBezTo>
                    <a:pt x="13648" y="9563"/>
                    <a:pt x="13555" y="9014"/>
                    <a:pt x="14230" y="9014"/>
                  </a:cubicBezTo>
                  <a:cubicBezTo>
                    <a:pt x="14250" y="9014"/>
                    <a:pt x="14271" y="9014"/>
                    <a:pt x="14293" y="9015"/>
                  </a:cubicBezTo>
                  <a:cubicBezTo>
                    <a:pt x="15036" y="9050"/>
                    <a:pt x="15381" y="9516"/>
                    <a:pt x="15450" y="10138"/>
                  </a:cubicBezTo>
                  <a:cubicBezTo>
                    <a:pt x="15640" y="11486"/>
                    <a:pt x="16522" y="11953"/>
                    <a:pt x="17697" y="11988"/>
                  </a:cubicBezTo>
                  <a:cubicBezTo>
                    <a:pt x="18224" y="11988"/>
                    <a:pt x="18870" y="12472"/>
                    <a:pt x="19366" y="12472"/>
                  </a:cubicBezTo>
                  <a:cubicBezTo>
                    <a:pt x="19602" y="12472"/>
                    <a:pt x="19804" y="12362"/>
                    <a:pt x="19944" y="12039"/>
                  </a:cubicBezTo>
                  <a:cubicBezTo>
                    <a:pt x="20289" y="11210"/>
                    <a:pt x="19287" y="10398"/>
                    <a:pt x="18596" y="9758"/>
                  </a:cubicBezTo>
                  <a:cubicBezTo>
                    <a:pt x="18164" y="9361"/>
                    <a:pt x="17420" y="8825"/>
                    <a:pt x="17749" y="8272"/>
                  </a:cubicBezTo>
                  <a:cubicBezTo>
                    <a:pt x="17984" y="7884"/>
                    <a:pt x="18253" y="7197"/>
                    <a:pt x="18937" y="7197"/>
                  </a:cubicBezTo>
                  <a:cubicBezTo>
                    <a:pt x="19107" y="7197"/>
                    <a:pt x="19302" y="7239"/>
                    <a:pt x="19529" y="7339"/>
                  </a:cubicBezTo>
                  <a:cubicBezTo>
                    <a:pt x="19732" y="7429"/>
                    <a:pt x="19935" y="7468"/>
                    <a:pt x="20135" y="7468"/>
                  </a:cubicBezTo>
                  <a:cubicBezTo>
                    <a:pt x="20854" y="7468"/>
                    <a:pt x="21544" y="6970"/>
                    <a:pt x="22138" y="6578"/>
                  </a:cubicBezTo>
                  <a:cubicBezTo>
                    <a:pt x="22795" y="6146"/>
                    <a:pt x="22864" y="5248"/>
                    <a:pt x="22311" y="4643"/>
                  </a:cubicBezTo>
                  <a:cubicBezTo>
                    <a:pt x="22115" y="4425"/>
                    <a:pt x="21948" y="4340"/>
                    <a:pt x="21799" y="4340"/>
                  </a:cubicBezTo>
                  <a:cubicBezTo>
                    <a:pt x="21465" y="4340"/>
                    <a:pt x="21227" y="4774"/>
                    <a:pt x="20963" y="5110"/>
                  </a:cubicBezTo>
                  <a:cubicBezTo>
                    <a:pt x="20756" y="5334"/>
                    <a:pt x="20479" y="5472"/>
                    <a:pt x="20168" y="5507"/>
                  </a:cubicBezTo>
                  <a:cubicBezTo>
                    <a:pt x="20112" y="5512"/>
                    <a:pt x="20051" y="5514"/>
                    <a:pt x="19986" y="5514"/>
                  </a:cubicBezTo>
                  <a:cubicBezTo>
                    <a:pt x="18639" y="5514"/>
                    <a:pt x="15548" y="4518"/>
                    <a:pt x="14344" y="3727"/>
                  </a:cubicBezTo>
                  <a:cubicBezTo>
                    <a:pt x="13999" y="3485"/>
                    <a:pt x="13636" y="3295"/>
                    <a:pt x="13238" y="3139"/>
                  </a:cubicBezTo>
                  <a:cubicBezTo>
                    <a:pt x="11925" y="2690"/>
                    <a:pt x="10473" y="2465"/>
                    <a:pt x="9298" y="1774"/>
                  </a:cubicBezTo>
                  <a:cubicBezTo>
                    <a:pt x="8770" y="1458"/>
                    <a:pt x="8301" y="1322"/>
                    <a:pt x="7877" y="1322"/>
                  </a:cubicBezTo>
                  <a:cubicBezTo>
                    <a:pt x="7093" y="1322"/>
                    <a:pt x="6459" y="1787"/>
                    <a:pt x="5876" y="2448"/>
                  </a:cubicBezTo>
                  <a:cubicBezTo>
                    <a:pt x="5497" y="2886"/>
                    <a:pt x="5240" y="3062"/>
                    <a:pt x="5050" y="3062"/>
                  </a:cubicBezTo>
                  <a:cubicBezTo>
                    <a:pt x="4739" y="3062"/>
                    <a:pt x="4614" y="2586"/>
                    <a:pt x="4442" y="2016"/>
                  </a:cubicBezTo>
                  <a:cubicBezTo>
                    <a:pt x="4193" y="1191"/>
                    <a:pt x="4266" y="1"/>
                    <a:pt x="30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4" name="Google Shape;594;p57"/>
            <p:cNvSpPr/>
            <p:nvPr/>
          </p:nvSpPr>
          <p:spPr>
            <a:xfrm>
              <a:off x="5898675" y="3029225"/>
              <a:ext cx="282150" cy="318450"/>
            </a:xfrm>
            <a:custGeom>
              <a:avLst/>
              <a:gdLst/>
              <a:ahLst/>
              <a:cxnLst/>
              <a:rect l="l" t="t" r="r" b="b"/>
              <a:pathLst>
                <a:path w="11286" h="12738" extrusionOk="0">
                  <a:moveTo>
                    <a:pt x="8163" y="0"/>
                  </a:moveTo>
                  <a:cubicBezTo>
                    <a:pt x="7646" y="0"/>
                    <a:pt x="7307" y="634"/>
                    <a:pt x="7121" y="1115"/>
                  </a:cubicBezTo>
                  <a:cubicBezTo>
                    <a:pt x="6498" y="2618"/>
                    <a:pt x="5081" y="3362"/>
                    <a:pt x="4027" y="4450"/>
                  </a:cubicBezTo>
                  <a:cubicBezTo>
                    <a:pt x="3562" y="4916"/>
                    <a:pt x="2753" y="5709"/>
                    <a:pt x="2170" y="5709"/>
                  </a:cubicBezTo>
                  <a:cubicBezTo>
                    <a:pt x="2125" y="5709"/>
                    <a:pt x="2082" y="5704"/>
                    <a:pt x="2040" y="5695"/>
                  </a:cubicBezTo>
                  <a:cubicBezTo>
                    <a:pt x="1767" y="5631"/>
                    <a:pt x="1536" y="5602"/>
                    <a:pt x="1339" y="5602"/>
                  </a:cubicBezTo>
                  <a:cubicBezTo>
                    <a:pt x="150" y="5602"/>
                    <a:pt x="215" y="6659"/>
                    <a:pt x="52" y="7475"/>
                  </a:cubicBezTo>
                  <a:cubicBezTo>
                    <a:pt x="1" y="9410"/>
                    <a:pt x="1625" y="11518"/>
                    <a:pt x="3267" y="12123"/>
                  </a:cubicBezTo>
                  <a:cubicBezTo>
                    <a:pt x="3638" y="12262"/>
                    <a:pt x="4019" y="12277"/>
                    <a:pt x="4389" y="12277"/>
                  </a:cubicBezTo>
                  <a:cubicBezTo>
                    <a:pt x="4488" y="12277"/>
                    <a:pt x="4586" y="12276"/>
                    <a:pt x="4683" y="12276"/>
                  </a:cubicBezTo>
                  <a:cubicBezTo>
                    <a:pt x="5034" y="12276"/>
                    <a:pt x="5369" y="12290"/>
                    <a:pt x="5669" y="12417"/>
                  </a:cubicBezTo>
                  <a:cubicBezTo>
                    <a:pt x="6156" y="12630"/>
                    <a:pt x="6559" y="12738"/>
                    <a:pt x="6895" y="12738"/>
                  </a:cubicBezTo>
                  <a:cubicBezTo>
                    <a:pt x="7678" y="12738"/>
                    <a:pt x="8093" y="12148"/>
                    <a:pt x="8348" y="10914"/>
                  </a:cubicBezTo>
                  <a:cubicBezTo>
                    <a:pt x="8572" y="9773"/>
                    <a:pt x="9073" y="8235"/>
                    <a:pt x="9937" y="7786"/>
                  </a:cubicBezTo>
                  <a:cubicBezTo>
                    <a:pt x="11268" y="7094"/>
                    <a:pt x="10577" y="6697"/>
                    <a:pt x="10231" y="6023"/>
                  </a:cubicBezTo>
                  <a:cubicBezTo>
                    <a:pt x="9782" y="5124"/>
                    <a:pt x="8797" y="4278"/>
                    <a:pt x="10058" y="3189"/>
                  </a:cubicBezTo>
                  <a:cubicBezTo>
                    <a:pt x="10404" y="2895"/>
                    <a:pt x="11285" y="2618"/>
                    <a:pt x="10853" y="1945"/>
                  </a:cubicBezTo>
                  <a:cubicBezTo>
                    <a:pt x="10266" y="1063"/>
                    <a:pt x="9402" y="286"/>
                    <a:pt x="8348" y="26"/>
                  </a:cubicBezTo>
                  <a:cubicBezTo>
                    <a:pt x="8284" y="9"/>
                    <a:pt x="8222" y="0"/>
                    <a:pt x="816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5" name="Google Shape;595;p57"/>
            <p:cNvSpPr/>
            <p:nvPr/>
          </p:nvSpPr>
          <p:spPr>
            <a:xfrm>
              <a:off x="5544400" y="3065225"/>
              <a:ext cx="541800" cy="430700"/>
            </a:xfrm>
            <a:custGeom>
              <a:avLst/>
              <a:gdLst/>
              <a:ahLst/>
              <a:cxnLst/>
              <a:rect l="l" t="t" r="r" b="b"/>
              <a:pathLst>
                <a:path w="21672" h="17228" extrusionOk="0">
                  <a:moveTo>
                    <a:pt x="7484" y="4583"/>
                  </a:moveTo>
                  <a:lnTo>
                    <a:pt x="7484" y="4583"/>
                  </a:lnTo>
                  <a:cubicBezTo>
                    <a:pt x="7486" y="4586"/>
                    <a:pt x="7488" y="4589"/>
                    <a:pt x="7491" y="4592"/>
                  </a:cubicBezTo>
                  <a:lnTo>
                    <a:pt x="7491" y="4592"/>
                  </a:lnTo>
                  <a:cubicBezTo>
                    <a:pt x="7494" y="4595"/>
                    <a:pt x="7498" y="4597"/>
                    <a:pt x="7501" y="4600"/>
                  </a:cubicBezTo>
                  <a:lnTo>
                    <a:pt x="7484" y="4583"/>
                  </a:lnTo>
                  <a:close/>
                  <a:moveTo>
                    <a:pt x="1210" y="0"/>
                  </a:moveTo>
                  <a:cubicBezTo>
                    <a:pt x="910" y="0"/>
                    <a:pt x="646" y="84"/>
                    <a:pt x="415" y="314"/>
                  </a:cubicBezTo>
                  <a:cubicBezTo>
                    <a:pt x="1" y="712"/>
                    <a:pt x="260" y="1127"/>
                    <a:pt x="571" y="1403"/>
                  </a:cubicBezTo>
                  <a:cubicBezTo>
                    <a:pt x="1833" y="2561"/>
                    <a:pt x="2939" y="3874"/>
                    <a:pt x="3872" y="5309"/>
                  </a:cubicBezTo>
                  <a:cubicBezTo>
                    <a:pt x="5894" y="8264"/>
                    <a:pt x="6948" y="12014"/>
                    <a:pt x="10663" y="13552"/>
                  </a:cubicBezTo>
                  <a:cubicBezTo>
                    <a:pt x="10715" y="13587"/>
                    <a:pt x="10733" y="13656"/>
                    <a:pt x="10733" y="13725"/>
                  </a:cubicBezTo>
                  <a:cubicBezTo>
                    <a:pt x="10007" y="15522"/>
                    <a:pt x="11579" y="15401"/>
                    <a:pt x="12478" y="15660"/>
                  </a:cubicBezTo>
                  <a:cubicBezTo>
                    <a:pt x="14932" y="16334"/>
                    <a:pt x="17420" y="16801"/>
                    <a:pt x="19961" y="17043"/>
                  </a:cubicBezTo>
                  <a:cubicBezTo>
                    <a:pt x="20276" y="17079"/>
                    <a:pt x="20618" y="17227"/>
                    <a:pt x="20904" y="17227"/>
                  </a:cubicBezTo>
                  <a:cubicBezTo>
                    <a:pt x="21167" y="17227"/>
                    <a:pt x="21382" y="17101"/>
                    <a:pt x="21482" y="16645"/>
                  </a:cubicBezTo>
                  <a:cubicBezTo>
                    <a:pt x="21672" y="15816"/>
                    <a:pt x="20842" y="15626"/>
                    <a:pt x="20306" y="15280"/>
                  </a:cubicBezTo>
                  <a:cubicBezTo>
                    <a:pt x="18129" y="13932"/>
                    <a:pt x="15502" y="14347"/>
                    <a:pt x="13204" y="13448"/>
                  </a:cubicBezTo>
                  <a:cubicBezTo>
                    <a:pt x="13103" y="13410"/>
                    <a:pt x="12986" y="13400"/>
                    <a:pt x="12863" y="13400"/>
                  </a:cubicBezTo>
                  <a:cubicBezTo>
                    <a:pt x="12726" y="13400"/>
                    <a:pt x="12582" y="13412"/>
                    <a:pt x="12448" y="13412"/>
                  </a:cubicBezTo>
                  <a:cubicBezTo>
                    <a:pt x="12162" y="13412"/>
                    <a:pt x="11919" y="13355"/>
                    <a:pt x="11873" y="12999"/>
                  </a:cubicBezTo>
                  <a:cubicBezTo>
                    <a:pt x="11769" y="12221"/>
                    <a:pt x="11614" y="11288"/>
                    <a:pt x="12409" y="10666"/>
                  </a:cubicBezTo>
                  <a:cubicBezTo>
                    <a:pt x="12979" y="10199"/>
                    <a:pt x="12806" y="9836"/>
                    <a:pt x="12478" y="9249"/>
                  </a:cubicBezTo>
                  <a:cubicBezTo>
                    <a:pt x="11908" y="8195"/>
                    <a:pt x="10352" y="8558"/>
                    <a:pt x="10076" y="7849"/>
                  </a:cubicBezTo>
                  <a:cubicBezTo>
                    <a:pt x="9542" y="6419"/>
                    <a:pt x="8354" y="5659"/>
                    <a:pt x="7491" y="4592"/>
                  </a:cubicBezTo>
                  <a:lnTo>
                    <a:pt x="7491" y="4592"/>
                  </a:lnTo>
                  <a:cubicBezTo>
                    <a:pt x="6993" y="4179"/>
                    <a:pt x="6512" y="3733"/>
                    <a:pt x="5980" y="3339"/>
                  </a:cubicBezTo>
                  <a:cubicBezTo>
                    <a:pt x="4563" y="2285"/>
                    <a:pt x="3682" y="522"/>
                    <a:pt x="1763" y="72"/>
                  </a:cubicBezTo>
                  <a:cubicBezTo>
                    <a:pt x="1567" y="28"/>
                    <a:pt x="1383" y="0"/>
                    <a:pt x="121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6" name="Google Shape;596;p57"/>
            <p:cNvSpPr/>
            <p:nvPr/>
          </p:nvSpPr>
          <p:spPr>
            <a:xfrm>
              <a:off x="4388700" y="3530600"/>
              <a:ext cx="227275" cy="395425"/>
            </a:xfrm>
            <a:custGeom>
              <a:avLst/>
              <a:gdLst/>
              <a:ahLst/>
              <a:cxnLst/>
              <a:rect l="l" t="t" r="r" b="b"/>
              <a:pathLst>
                <a:path w="9091" h="15817" extrusionOk="0">
                  <a:moveTo>
                    <a:pt x="7622" y="0"/>
                  </a:moveTo>
                  <a:cubicBezTo>
                    <a:pt x="7155" y="0"/>
                    <a:pt x="6965" y="363"/>
                    <a:pt x="6740" y="761"/>
                  </a:cubicBezTo>
                  <a:cubicBezTo>
                    <a:pt x="5963" y="2212"/>
                    <a:pt x="5323" y="3802"/>
                    <a:pt x="3405" y="4200"/>
                  </a:cubicBezTo>
                  <a:cubicBezTo>
                    <a:pt x="2645" y="4338"/>
                    <a:pt x="2247" y="4891"/>
                    <a:pt x="2109" y="5738"/>
                  </a:cubicBezTo>
                  <a:cubicBezTo>
                    <a:pt x="1781" y="7587"/>
                    <a:pt x="1971" y="9471"/>
                    <a:pt x="917" y="11285"/>
                  </a:cubicBezTo>
                  <a:cubicBezTo>
                    <a:pt x="1" y="12910"/>
                    <a:pt x="1660" y="15813"/>
                    <a:pt x="3077" y="15813"/>
                  </a:cubicBezTo>
                  <a:cubicBezTo>
                    <a:pt x="3125" y="15815"/>
                    <a:pt x="3172" y="15816"/>
                    <a:pt x="3219" y="15816"/>
                  </a:cubicBezTo>
                  <a:cubicBezTo>
                    <a:pt x="4640" y="15816"/>
                    <a:pt x="5279" y="14808"/>
                    <a:pt x="5496" y="13670"/>
                  </a:cubicBezTo>
                  <a:cubicBezTo>
                    <a:pt x="6049" y="11095"/>
                    <a:pt x="7034" y="8676"/>
                    <a:pt x="8002" y="6256"/>
                  </a:cubicBezTo>
                  <a:cubicBezTo>
                    <a:pt x="8745" y="4373"/>
                    <a:pt x="9091" y="2645"/>
                    <a:pt x="8192" y="778"/>
                  </a:cubicBezTo>
                  <a:cubicBezTo>
                    <a:pt x="8054" y="467"/>
                    <a:pt x="8106" y="18"/>
                    <a:pt x="762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7" name="Google Shape;597;p57"/>
            <p:cNvSpPr/>
            <p:nvPr/>
          </p:nvSpPr>
          <p:spPr>
            <a:xfrm>
              <a:off x="6438300" y="1893850"/>
              <a:ext cx="267450" cy="418275"/>
            </a:xfrm>
            <a:custGeom>
              <a:avLst/>
              <a:gdLst/>
              <a:ahLst/>
              <a:cxnLst/>
              <a:rect l="l" t="t" r="r" b="b"/>
              <a:pathLst>
                <a:path w="10698" h="16731" extrusionOk="0">
                  <a:moveTo>
                    <a:pt x="4909" y="1"/>
                  </a:moveTo>
                  <a:cubicBezTo>
                    <a:pt x="4667" y="1"/>
                    <a:pt x="4504" y="61"/>
                    <a:pt x="4562" y="216"/>
                  </a:cubicBezTo>
                  <a:cubicBezTo>
                    <a:pt x="5064" y="1633"/>
                    <a:pt x="3992" y="3465"/>
                    <a:pt x="5444" y="4502"/>
                  </a:cubicBezTo>
                  <a:cubicBezTo>
                    <a:pt x="6654" y="5366"/>
                    <a:pt x="6515" y="6627"/>
                    <a:pt x="6913" y="7647"/>
                  </a:cubicBezTo>
                  <a:cubicBezTo>
                    <a:pt x="6804" y="8207"/>
                    <a:pt x="6835" y="9062"/>
                    <a:pt x="6426" y="9062"/>
                  </a:cubicBezTo>
                  <a:cubicBezTo>
                    <a:pt x="6380" y="9062"/>
                    <a:pt x="6330" y="9052"/>
                    <a:pt x="6273" y="9029"/>
                  </a:cubicBezTo>
                  <a:cubicBezTo>
                    <a:pt x="6019" y="8928"/>
                    <a:pt x="5817" y="8884"/>
                    <a:pt x="5657" y="8884"/>
                  </a:cubicBezTo>
                  <a:cubicBezTo>
                    <a:pt x="5131" y="8884"/>
                    <a:pt x="5047" y="9360"/>
                    <a:pt x="4995" y="9876"/>
                  </a:cubicBezTo>
                  <a:cubicBezTo>
                    <a:pt x="4925" y="10533"/>
                    <a:pt x="4614" y="10757"/>
                    <a:pt x="4044" y="10896"/>
                  </a:cubicBezTo>
                  <a:cubicBezTo>
                    <a:pt x="726" y="11673"/>
                    <a:pt x="0" y="13229"/>
                    <a:pt x="1659" y="16028"/>
                  </a:cubicBezTo>
                  <a:cubicBezTo>
                    <a:pt x="1834" y="16314"/>
                    <a:pt x="1935" y="16730"/>
                    <a:pt x="2351" y="16730"/>
                  </a:cubicBezTo>
                  <a:cubicBezTo>
                    <a:pt x="2389" y="16730"/>
                    <a:pt x="2429" y="16727"/>
                    <a:pt x="2471" y="16720"/>
                  </a:cubicBezTo>
                  <a:cubicBezTo>
                    <a:pt x="3007" y="16633"/>
                    <a:pt x="3197" y="16236"/>
                    <a:pt x="3301" y="15752"/>
                  </a:cubicBezTo>
                  <a:cubicBezTo>
                    <a:pt x="3405" y="15251"/>
                    <a:pt x="3301" y="14784"/>
                    <a:pt x="4009" y="14542"/>
                  </a:cubicBezTo>
                  <a:cubicBezTo>
                    <a:pt x="5651" y="13955"/>
                    <a:pt x="7241" y="13194"/>
                    <a:pt x="8866" y="12555"/>
                  </a:cubicBezTo>
                  <a:cubicBezTo>
                    <a:pt x="9298" y="12399"/>
                    <a:pt x="9643" y="12261"/>
                    <a:pt x="9799" y="11829"/>
                  </a:cubicBezTo>
                  <a:cubicBezTo>
                    <a:pt x="10300" y="10308"/>
                    <a:pt x="8866" y="5746"/>
                    <a:pt x="7604" y="4709"/>
                  </a:cubicBezTo>
                  <a:cubicBezTo>
                    <a:pt x="7397" y="4536"/>
                    <a:pt x="6809" y="4571"/>
                    <a:pt x="7016" y="4139"/>
                  </a:cubicBezTo>
                  <a:cubicBezTo>
                    <a:pt x="7082" y="4008"/>
                    <a:pt x="7166" y="3963"/>
                    <a:pt x="7262" y="3963"/>
                  </a:cubicBezTo>
                  <a:cubicBezTo>
                    <a:pt x="7468" y="3963"/>
                    <a:pt x="7725" y="4173"/>
                    <a:pt x="7950" y="4173"/>
                  </a:cubicBezTo>
                  <a:cubicBezTo>
                    <a:pt x="7979" y="4174"/>
                    <a:pt x="8009" y="4175"/>
                    <a:pt x="8039" y="4175"/>
                  </a:cubicBezTo>
                  <a:cubicBezTo>
                    <a:pt x="9008" y="4175"/>
                    <a:pt x="9913" y="3634"/>
                    <a:pt x="10265" y="2946"/>
                  </a:cubicBezTo>
                  <a:cubicBezTo>
                    <a:pt x="10697" y="2117"/>
                    <a:pt x="9695" y="1667"/>
                    <a:pt x="8987" y="1581"/>
                  </a:cubicBezTo>
                  <a:cubicBezTo>
                    <a:pt x="7811" y="1443"/>
                    <a:pt x="6930" y="786"/>
                    <a:pt x="5962" y="250"/>
                  </a:cubicBezTo>
                  <a:cubicBezTo>
                    <a:pt x="5704" y="111"/>
                    <a:pt x="5235" y="1"/>
                    <a:pt x="490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8" name="Google Shape;598;p57"/>
            <p:cNvSpPr/>
            <p:nvPr/>
          </p:nvSpPr>
          <p:spPr>
            <a:xfrm>
              <a:off x="6901875" y="4220725"/>
              <a:ext cx="468775" cy="354550"/>
            </a:xfrm>
            <a:custGeom>
              <a:avLst/>
              <a:gdLst/>
              <a:ahLst/>
              <a:cxnLst/>
              <a:rect l="l" t="t" r="r" b="b"/>
              <a:pathLst>
                <a:path w="18751" h="14182" extrusionOk="0">
                  <a:moveTo>
                    <a:pt x="15666" y="0"/>
                  </a:moveTo>
                  <a:cubicBezTo>
                    <a:pt x="15588" y="0"/>
                    <a:pt x="15504" y="9"/>
                    <a:pt x="15415" y="28"/>
                  </a:cubicBezTo>
                  <a:cubicBezTo>
                    <a:pt x="14690" y="184"/>
                    <a:pt x="14759" y="772"/>
                    <a:pt x="14897" y="1290"/>
                  </a:cubicBezTo>
                  <a:cubicBezTo>
                    <a:pt x="15294" y="2845"/>
                    <a:pt x="14880" y="4038"/>
                    <a:pt x="13463" y="4850"/>
                  </a:cubicBezTo>
                  <a:cubicBezTo>
                    <a:pt x="13013" y="5109"/>
                    <a:pt x="12823" y="5472"/>
                    <a:pt x="13065" y="5991"/>
                  </a:cubicBezTo>
                  <a:cubicBezTo>
                    <a:pt x="13324" y="6578"/>
                    <a:pt x="12823" y="6803"/>
                    <a:pt x="12512" y="7097"/>
                  </a:cubicBezTo>
                  <a:cubicBezTo>
                    <a:pt x="12410" y="7191"/>
                    <a:pt x="12303" y="7233"/>
                    <a:pt x="12200" y="7233"/>
                  </a:cubicBezTo>
                  <a:cubicBezTo>
                    <a:pt x="12041" y="7233"/>
                    <a:pt x="11891" y="7133"/>
                    <a:pt x="11786" y="6976"/>
                  </a:cubicBezTo>
                  <a:cubicBezTo>
                    <a:pt x="11531" y="6610"/>
                    <a:pt x="11284" y="6477"/>
                    <a:pt x="11039" y="6477"/>
                  </a:cubicBezTo>
                  <a:cubicBezTo>
                    <a:pt x="10705" y="6477"/>
                    <a:pt x="10373" y="6726"/>
                    <a:pt x="10024" y="6976"/>
                  </a:cubicBezTo>
                  <a:cubicBezTo>
                    <a:pt x="8797" y="7891"/>
                    <a:pt x="7811" y="9188"/>
                    <a:pt x="6308" y="9637"/>
                  </a:cubicBezTo>
                  <a:cubicBezTo>
                    <a:pt x="4303" y="10242"/>
                    <a:pt x="2696" y="11572"/>
                    <a:pt x="812" y="12385"/>
                  </a:cubicBezTo>
                  <a:cubicBezTo>
                    <a:pt x="242" y="12627"/>
                    <a:pt x="0" y="13214"/>
                    <a:pt x="692" y="13577"/>
                  </a:cubicBezTo>
                  <a:cubicBezTo>
                    <a:pt x="1262" y="13888"/>
                    <a:pt x="1936" y="13992"/>
                    <a:pt x="2610" y="14182"/>
                  </a:cubicBezTo>
                  <a:cubicBezTo>
                    <a:pt x="3819" y="13854"/>
                    <a:pt x="4943" y="13249"/>
                    <a:pt x="5893" y="12436"/>
                  </a:cubicBezTo>
                  <a:cubicBezTo>
                    <a:pt x="7829" y="10743"/>
                    <a:pt x="10144" y="9447"/>
                    <a:pt x="12357" y="8496"/>
                  </a:cubicBezTo>
                  <a:cubicBezTo>
                    <a:pt x="14396" y="7615"/>
                    <a:pt x="15847" y="6042"/>
                    <a:pt x="17817" y="5213"/>
                  </a:cubicBezTo>
                  <a:cubicBezTo>
                    <a:pt x="18301" y="4988"/>
                    <a:pt x="18751" y="4452"/>
                    <a:pt x="18612" y="3848"/>
                  </a:cubicBezTo>
                  <a:cubicBezTo>
                    <a:pt x="18539" y="3538"/>
                    <a:pt x="18402" y="3442"/>
                    <a:pt x="18239" y="3442"/>
                  </a:cubicBezTo>
                  <a:cubicBezTo>
                    <a:pt x="18019" y="3442"/>
                    <a:pt x="17752" y="3615"/>
                    <a:pt x="17524" y="3675"/>
                  </a:cubicBezTo>
                  <a:cubicBezTo>
                    <a:pt x="17487" y="3682"/>
                    <a:pt x="17451" y="3686"/>
                    <a:pt x="17417" y="3686"/>
                  </a:cubicBezTo>
                  <a:cubicBezTo>
                    <a:pt x="17207" y="3686"/>
                    <a:pt x="17050" y="3554"/>
                    <a:pt x="17109" y="3346"/>
                  </a:cubicBezTo>
                  <a:cubicBezTo>
                    <a:pt x="17385" y="2431"/>
                    <a:pt x="16625" y="1791"/>
                    <a:pt x="16556" y="962"/>
                  </a:cubicBezTo>
                  <a:cubicBezTo>
                    <a:pt x="16526" y="461"/>
                    <a:pt x="16229" y="0"/>
                    <a:pt x="156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599" name="Google Shape;599;p57"/>
            <p:cNvSpPr/>
            <p:nvPr/>
          </p:nvSpPr>
          <p:spPr>
            <a:xfrm>
              <a:off x="6306100" y="2654825"/>
              <a:ext cx="232875" cy="385425"/>
            </a:xfrm>
            <a:custGeom>
              <a:avLst/>
              <a:gdLst/>
              <a:ahLst/>
              <a:cxnLst/>
              <a:rect l="l" t="t" r="r" b="b"/>
              <a:pathLst>
                <a:path w="9315" h="15417" extrusionOk="0">
                  <a:moveTo>
                    <a:pt x="6907" y="9941"/>
                  </a:moveTo>
                  <a:cubicBezTo>
                    <a:pt x="6738" y="10523"/>
                    <a:pt x="6645" y="11167"/>
                    <a:pt x="5910" y="11304"/>
                  </a:cubicBezTo>
                  <a:cubicBezTo>
                    <a:pt x="5905" y="11305"/>
                    <a:pt x="5899" y="11305"/>
                    <a:pt x="5892" y="11305"/>
                  </a:cubicBezTo>
                  <a:cubicBezTo>
                    <a:pt x="5767" y="11305"/>
                    <a:pt x="5547" y="11146"/>
                    <a:pt x="5547" y="11097"/>
                  </a:cubicBezTo>
                  <a:cubicBezTo>
                    <a:pt x="5616" y="10270"/>
                    <a:pt x="6304" y="10147"/>
                    <a:pt x="6907" y="9941"/>
                  </a:cubicBezTo>
                  <a:close/>
                  <a:moveTo>
                    <a:pt x="2345" y="1"/>
                  </a:moveTo>
                  <a:cubicBezTo>
                    <a:pt x="2049" y="1"/>
                    <a:pt x="1708" y="93"/>
                    <a:pt x="1419" y="93"/>
                  </a:cubicBezTo>
                  <a:cubicBezTo>
                    <a:pt x="1383" y="93"/>
                    <a:pt x="1348" y="92"/>
                    <a:pt x="1313" y="88"/>
                  </a:cubicBezTo>
                  <a:cubicBezTo>
                    <a:pt x="1306" y="88"/>
                    <a:pt x="1299" y="88"/>
                    <a:pt x="1292" y="88"/>
                  </a:cubicBezTo>
                  <a:cubicBezTo>
                    <a:pt x="885" y="88"/>
                    <a:pt x="504" y="561"/>
                    <a:pt x="639" y="883"/>
                  </a:cubicBezTo>
                  <a:cubicBezTo>
                    <a:pt x="1244" y="2283"/>
                    <a:pt x="0" y="3977"/>
                    <a:pt x="1348" y="5273"/>
                  </a:cubicBezTo>
                  <a:cubicBezTo>
                    <a:pt x="1538" y="5446"/>
                    <a:pt x="1383" y="5964"/>
                    <a:pt x="1538" y="6241"/>
                  </a:cubicBezTo>
                  <a:cubicBezTo>
                    <a:pt x="1851" y="6738"/>
                    <a:pt x="1941" y="7889"/>
                    <a:pt x="2501" y="7889"/>
                  </a:cubicBezTo>
                  <a:cubicBezTo>
                    <a:pt x="2623" y="7889"/>
                    <a:pt x="2766" y="7836"/>
                    <a:pt x="2938" y="7710"/>
                  </a:cubicBezTo>
                  <a:cubicBezTo>
                    <a:pt x="3345" y="7411"/>
                    <a:pt x="3664" y="7306"/>
                    <a:pt x="3951" y="7306"/>
                  </a:cubicBezTo>
                  <a:cubicBezTo>
                    <a:pt x="4345" y="7306"/>
                    <a:pt x="4678" y="7505"/>
                    <a:pt x="5098" y="7675"/>
                  </a:cubicBezTo>
                  <a:cubicBezTo>
                    <a:pt x="5375" y="7796"/>
                    <a:pt x="5651" y="7848"/>
                    <a:pt x="5668" y="8176"/>
                  </a:cubicBezTo>
                  <a:cubicBezTo>
                    <a:pt x="5668" y="8297"/>
                    <a:pt x="5547" y="8401"/>
                    <a:pt x="5478" y="8504"/>
                  </a:cubicBezTo>
                  <a:cubicBezTo>
                    <a:pt x="5288" y="8384"/>
                    <a:pt x="5098" y="8263"/>
                    <a:pt x="4908" y="8107"/>
                  </a:cubicBezTo>
                  <a:cubicBezTo>
                    <a:pt x="4670" y="7869"/>
                    <a:pt x="4349" y="7740"/>
                    <a:pt x="4020" y="7740"/>
                  </a:cubicBezTo>
                  <a:cubicBezTo>
                    <a:pt x="3895" y="7740"/>
                    <a:pt x="3770" y="7758"/>
                    <a:pt x="3646" y="7796"/>
                  </a:cubicBezTo>
                  <a:cubicBezTo>
                    <a:pt x="3059" y="7951"/>
                    <a:pt x="3284" y="8470"/>
                    <a:pt x="3249" y="8850"/>
                  </a:cubicBezTo>
                  <a:cubicBezTo>
                    <a:pt x="3180" y="10008"/>
                    <a:pt x="4701" y="11270"/>
                    <a:pt x="4580" y="11408"/>
                  </a:cubicBezTo>
                  <a:cubicBezTo>
                    <a:pt x="3042" y="13170"/>
                    <a:pt x="4251" y="13205"/>
                    <a:pt x="5599" y="13758"/>
                  </a:cubicBezTo>
                  <a:cubicBezTo>
                    <a:pt x="6014" y="13948"/>
                    <a:pt x="6429" y="15244"/>
                    <a:pt x="7379" y="15400"/>
                  </a:cubicBezTo>
                  <a:cubicBezTo>
                    <a:pt x="7454" y="15411"/>
                    <a:pt x="7523" y="15417"/>
                    <a:pt x="7586" y="15417"/>
                  </a:cubicBezTo>
                  <a:cubicBezTo>
                    <a:pt x="8462" y="15417"/>
                    <a:pt x="8316" y="14362"/>
                    <a:pt x="8606" y="13879"/>
                  </a:cubicBezTo>
                  <a:cubicBezTo>
                    <a:pt x="9315" y="12687"/>
                    <a:pt x="8554" y="11529"/>
                    <a:pt x="8105" y="10423"/>
                  </a:cubicBezTo>
                  <a:cubicBezTo>
                    <a:pt x="7967" y="10058"/>
                    <a:pt x="7709" y="9812"/>
                    <a:pt x="7353" y="9812"/>
                  </a:cubicBezTo>
                  <a:cubicBezTo>
                    <a:pt x="7222" y="9812"/>
                    <a:pt x="7078" y="9845"/>
                    <a:pt x="6922" y="9917"/>
                  </a:cubicBezTo>
                  <a:lnTo>
                    <a:pt x="6922" y="9917"/>
                  </a:lnTo>
                  <a:cubicBezTo>
                    <a:pt x="7290" y="9072"/>
                    <a:pt x="8114" y="7913"/>
                    <a:pt x="7103" y="7433"/>
                  </a:cubicBezTo>
                  <a:cubicBezTo>
                    <a:pt x="5789" y="6828"/>
                    <a:pt x="5530" y="5048"/>
                    <a:pt x="3854" y="4927"/>
                  </a:cubicBezTo>
                  <a:cubicBezTo>
                    <a:pt x="3335" y="4893"/>
                    <a:pt x="2886" y="4167"/>
                    <a:pt x="3318" y="3424"/>
                  </a:cubicBezTo>
                  <a:cubicBezTo>
                    <a:pt x="3975" y="2318"/>
                    <a:pt x="3353" y="1298"/>
                    <a:pt x="2955" y="348"/>
                  </a:cubicBezTo>
                  <a:cubicBezTo>
                    <a:pt x="2833" y="73"/>
                    <a:pt x="2607" y="1"/>
                    <a:pt x="234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0" name="Google Shape;600;p57"/>
            <p:cNvSpPr/>
            <p:nvPr/>
          </p:nvSpPr>
          <p:spPr>
            <a:xfrm>
              <a:off x="6139750" y="3178550"/>
              <a:ext cx="185375" cy="227425"/>
            </a:xfrm>
            <a:custGeom>
              <a:avLst/>
              <a:gdLst/>
              <a:ahLst/>
              <a:cxnLst/>
              <a:rect l="l" t="t" r="r" b="b"/>
              <a:pathLst>
                <a:path w="7415" h="9097" extrusionOk="0">
                  <a:moveTo>
                    <a:pt x="6576" y="0"/>
                  </a:moveTo>
                  <a:cubicBezTo>
                    <a:pt x="6440" y="0"/>
                    <a:pt x="6314" y="46"/>
                    <a:pt x="6222" y="154"/>
                  </a:cubicBezTo>
                  <a:cubicBezTo>
                    <a:pt x="5928" y="483"/>
                    <a:pt x="5611" y="592"/>
                    <a:pt x="5290" y="592"/>
                  </a:cubicBezTo>
                  <a:cubicBezTo>
                    <a:pt x="4988" y="592"/>
                    <a:pt x="4683" y="496"/>
                    <a:pt x="4390" y="396"/>
                  </a:cubicBezTo>
                  <a:cubicBezTo>
                    <a:pt x="3964" y="242"/>
                    <a:pt x="3597" y="173"/>
                    <a:pt x="3279" y="173"/>
                  </a:cubicBezTo>
                  <a:cubicBezTo>
                    <a:pt x="1986" y="173"/>
                    <a:pt x="1492" y="1318"/>
                    <a:pt x="1020" y="2608"/>
                  </a:cubicBezTo>
                  <a:cubicBezTo>
                    <a:pt x="364" y="4353"/>
                    <a:pt x="1" y="6064"/>
                    <a:pt x="796" y="7360"/>
                  </a:cubicBezTo>
                  <a:cubicBezTo>
                    <a:pt x="847" y="8362"/>
                    <a:pt x="761" y="8984"/>
                    <a:pt x="1470" y="9088"/>
                  </a:cubicBezTo>
                  <a:cubicBezTo>
                    <a:pt x="1519" y="9094"/>
                    <a:pt x="1568" y="9097"/>
                    <a:pt x="1614" y="9097"/>
                  </a:cubicBezTo>
                  <a:cubicBezTo>
                    <a:pt x="2117" y="9097"/>
                    <a:pt x="2435" y="8762"/>
                    <a:pt x="2593" y="8224"/>
                  </a:cubicBezTo>
                  <a:cubicBezTo>
                    <a:pt x="2634" y="8075"/>
                    <a:pt x="2578" y="7743"/>
                    <a:pt x="2746" y="7743"/>
                  </a:cubicBezTo>
                  <a:cubicBezTo>
                    <a:pt x="2792" y="7743"/>
                    <a:pt x="2854" y="7768"/>
                    <a:pt x="2938" y="7827"/>
                  </a:cubicBezTo>
                  <a:cubicBezTo>
                    <a:pt x="3173" y="7995"/>
                    <a:pt x="3380" y="8062"/>
                    <a:pt x="3567" y="8062"/>
                  </a:cubicBezTo>
                  <a:cubicBezTo>
                    <a:pt x="4013" y="8062"/>
                    <a:pt x="4340" y="7677"/>
                    <a:pt x="4632" y="7360"/>
                  </a:cubicBezTo>
                  <a:cubicBezTo>
                    <a:pt x="5116" y="6842"/>
                    <a:pt x="4563" y="6358"/>
                    <a:pt x="4373" y="5839"/>
                  </a:cubicBezTo>
                  <a:cubicBezTo>
                    <a:pt x="4183" y="5321"/>
                    <a:pt x="3491" y="4750"/>
                    <a:pt x="4442" y="4249"/>
                  </a:cubicBezTo>
                  <a:cubicBezTo>
                    <a:pt x="4943" y="3990"/>
                    <a:pt x="5790" y="3852"/>
                    <a:pt x="5427" y="3057"/>
                  </a:cubicBezTo>
                  <a:cubicBezTo>
                    <a:pt x="5274" y="2713"/>
                    <a:pt x="5030" y="2616"/>
                    <a:pt x="4752" y="2616"/>
                  </a:cubicBezTo>
                  <a:cubicBezTo>
                    <a:pt x="4400" y="2616"/>
                    <a:pt x="3994" y="2771"/>
                    <a:pt x="3647" y="2780"/>
                  </a:cubicBezTo>
                  <a:cubicBezTo>
                    <a:pt x="3388" y="2815"/>
                    <a:pt x="3129" y="2850"/>
                    <a:pt x="2887" y="2919"/>
                  </a:cubicBezTo>
                  <a:cubicBezTo>
                    <a:pt x="2887" y="2746"/>
                    <a:pt x="2800" y="2487"/>
                    <a:pt x="2887" y="2435"/>
                  </a:cubicBezTo>
                  <a:cubicBezTo>
                    <a:pt x="3111" y="2262"/>
                    <a:pt x="3405" y="2037"/>
                    <a:pt x="3664" y="2037"/>
                  </a:cubicBezTo>
                  <a:cubicBezTo>
                    <a:pt x="4321" y="2055"/>
                    <a:pt x="4995" y="2262"/>
                    <a:pt x="5634" y="2262"/>
                  </a:cubicBezTo>
                  <a:cubicBezTo>
                    <a:pt x="6481" y="2262"/>
                    <a:pt x="6861" y="1553"/>
                    <a:pt x="7242" y="931"/>
                  </a:cubicBezTo>
                  <a:cubicBezTo>
                    <a:pt x="7414" y="689"/>
                    <a:pt x="7328" y="344"/>
                    <a:pt x="7086" y="188"/>
                  </a:cubicBezTo>
                  <a:cubicBezTo>
                    <a:pt x="6932" y="73"/>
                    <a:pt x="6746" y="0"/>
                    <a:pt x="657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1" name="Google Shape;601;p57"/>
            <p:cNvSpPr/>
            <p:nvPr/>
          </p:nvSpPr>
          <p:spPr>
            <a:xfrm>
              <a:off x="4320000" y="1079225"/>
              <a:ext cx="260125" cy="163000"/>
            </a:xfrm>
            <a:custGeom>
              <a:avLst/>
              <a:gdLst/>
              <a:ahLst/>
              <a:cxnLst/>
              <a:rect l="l" t="t" r="r" b="b"/>
              <a:pathLst>
                <a:path w="10405" h="6520" extrusionOk="0">
                  <a:moveTo>
                    <a:pt x="8970" y="1"/>
                  </a:moveTo>
                  <a:cubicBezTo>
                    <a:pt x="6620" y="778"/>
                    <a:pt x="3786" y="294"/>
                    <a:pt x="1764" y="2576"/>
                  </a:cubicBezTo>
                  <a:cubicBezTo>
                    <a:pt x="502" y="3993"/>
                    <a:pt x="1" y="5410"/>
                    <a:pt x="1038" y="5876"/>
                  </a:cubicBezTo>
                  <a:cubicBezTo>
                    <a:pt x="2057" y="6274"/>
                    <a:pt x="3146" y="6499"/>
                    <a:pt x="4252" y="6516"/>
                  </a:cubicBezTo>
                  <a:cubicBezTo>
                    <a:pt x="4303" y="6518"/>
                    <a:pt x="4355" y="6520"/>
                    <a:pt x="4406" y="6520"/>
                  </a:cubicBezTo>
                  <a:cubicBezTo>
                    <a:pt x="4717" y="6520"/>
                    <a:pt x="5012" y="6455"/>
                    <a:pt x="5116" y="6084"/>
                  </a:cubicBezTo>
                  <a:cubicBezTo>
                    <a:pt x="5237" y="5652"/>
                    <a:pt x="4892" y="5479"/>
                    <a:pt x="4563" y="5323"/>
                  </a:cubicBezTo>
                  <a:cubicBezTo>
                    <a:pt x="3094" y="4598"/>
                    <a:pt x="3630" y="3924"/>
                    <a:pt x="4598" y="3198"/>
                  </a:cubicBezTo>
                  <a:cubicBezTo>
                    <a:pt x="5980" y="2144"/>
                    <a:pt x="7726" y="2126"/>
                    <a:pt x="9264" y="1487"/>
                  </a:cubicBezTo>
                  <a:cubicBezTo>
                    <a:pt x="9696" y="1331"/>
                    <a:pt x="10404" y="1556"/>
                    <a:pt x="10352" y="796"/>
                  </a:cubicBezTo>
                  <a:cubicBezTo>
                    <a:pt x="10301" y="35"/>
                    <a:pt x="9627" y="70"/>
                    <a:pt x="89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2" name="Google Shape;602;p57"/>
            <p:cNvSpPr/>
            <p:nvPr/>
          </p:nvSpPr>
          <p:spPr>
            <a:xfrm>
              <a:off x="3605850" y="1017225"/>
              <a:ext cx="246275" cy="88775"/>
            </a:xfrm>
            <a:custGeom>
              <a:avLst/>
              <a:gdLst/>
              <a:ahLst/>
              <a:cxnLst/>
              <a:rect l="l" t="t" r="r" b="b"/>
              <a:pathLst>
                <a:path w="9851" h="3551" extrusionOk="0">
                  <a:moveTo>
                    <a:pt x="3896" y="1"/>
                  </a:moveTo>
                  <a:cubicBezTo>
                    <a:pt x="2951" y="1"/>
                    <a:pt x="1998" y="113"/>
                    <a:pt x="1055" y="130"/>
                  </a:cubicBezTo>
                  <a:cubicBezTo>
                    <a:pt x="674" y="130"/>
                    <a:pt x="260" y="217"/>
                    <a:pt x="121" y="649"/>
                  </a:cubicBezTo>
                  <a:cubicBezTo>
                    <a:pt x="0" y="1046"/>
                    <a:pt x="173" y="1461"/>
                    <a:pt x="536" y="1651"/>
                  </a:cubicBezTo>
                  <a:cubicBezTo>
                    <a:pt x="1487" y="2256"/>
                    <a:pt x="2489" y="2792"/>
                    <a:pt x="3474" y="3345"/>
                  </a:cubicBezTo>
                  <a:cubicBezTo>
                    <a:pt x="3715" y="3472"/>
                    <a:pt x="3939" y="3551"/>
                    <a:pt x="4149" y="3551"/>
                  </a:cubicBezTo>
                  <a:cubicBezTo>
                    <a:pt x="4450" y="3551"/>
                    <a:pt x="4723" y="3389"/>
                    <a:pt x="4978" y="2982"/>
                  </a:cubicBezTo>
                  <a:cubicBezTo>
                    <a:pt x="5203" y="2650"/>
                    <a:pt x="5511" y="2104"/>
                    <a:pt x="5931" y="2104"/>
                  </a:cubicBezTo>
                  <a:cubicBezTo>
                    <a:pt x="6058" y="2104"/>
                    <a:pt x="6195" y="2153"/>
                    <a:pt x="6343" y="2273"/>
                  </a:cubicBezTo>
                  <a:cubicBezTo>
                    <a:pt x="6982" y="2809"/>
                    <a:pt x="7673" y="2826"/>
                    <a:pt x="8365" y="2895"/>
                  </a:cubicBezTo>
                  <a:cubicBezTo>
                    <a:pt x="8588" y="2920"/>
                    <a:pt x="8869" y="3004"/>
                    <a:pt x="9118" y="3004"/>
                  </a:cubicBezTo>
                  <a:cubicBezTo>
                    <a:pt x="9390" y="3004"/>
                    <a:pt x="9623" y="2904"/>
                    <a:pt x="9695" y="2515"/>
                  </a:cubicBezTo>
                  <a:cubicBezTo>
                    <a:pt x="9851" y="1789"/>
                    <a:pt x="9142" y="1668"/>
                    <a:pt x="8641" y="1478"/>
                  </a:cubicBezTo>
                  <a:lnTo>
                    <a:pt x="6585" y="493"/>
                  </a:lnTo>
                  <a:cubicBezTo>
                    <a:pt x="5704" y="104"/>
                    <a:pt x="4803" y="1"/>
                    <a:pt x="389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3" name="Google Shape;603;p57"/>
            <p:cNvSpPr/>
            <p:nvPr/>
          </p:nvSpPr>
          <p:spPr>
            <a:xfrm>
              <a:off x="3161275" y="1612775"/>
              <a:ext cx="115825" cy="115825"/>
            </a:xfrm>
            <a:custGeom>
              <a:avLst/>
              <a:gdLst/>
              <a:ahLst/>
              <a:cxnLst/>
              <a:rect l="l" t="t" r="r" b="b"/>
              <a:pathLst>
                <a:path w="4633" h="4633" extrusionOk="0">
                  <a:moveTo>
                    <a:pt x="2966" y="1"/>
                  </a:moveTo>
                  <a:cubicBezTo>
                    <a:pt x="2951" y="1"/>
                    <a:pt x="2936" y="1"/>
                    <a:pt x="2921" y="1"/>
                  </a:cubicBezTo>
                  <a:cubicBezTo>
                    <a:pt x="1729" y="36"/>
                    <a:pt x="1" y="2421"/>
                    <a:pt x="139" y="3803"/>
                  </a:cubicBezTo>
                  <a:cubicBezTo>
                    <a:pt x="139" y="4252"/>
                    <a:pt x="502" y="4615"/>
                    <a:pt x="951" y="4633"/>
                  </a:cubicBezTo>
                  <a:cubicBezTo>
                    <a:pt x="2956" y="4581"/>
                    <a:pt x="4632" y="3026"/>
                    <a:pt x="4529" y="1297"/>
                  </a:cubicBezTo>
                  <a:cubicBezTo>
                    <a:pt x="4478" y="482"/>
                    <a:pt x="3809" y="1"/>
                    <a:pt x="296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4" name="Google Shape;604;p57"/>
            <p:cNvSpPr/>
            <p:nvPr/>
          </p:nvSpPr>
          <p:spPr>
            <a:xfrm>
              <a:off x="6082850" y="3458350"/>
              <a:ext cx="215350" cy="82375"/>
            </a:xfrm>
            <a:custGeom>
              <a:avLst/>
              <a:gdLst/>
              <a:ahLst/>
              <a:cxnLst/>
              <a:rect l="l" t="t" r="r" b="b"/>
              <a:pathLst>
                <a:path w="8614" h="3295" extrusionOk="0">
                  <a:moveTo>
                    <a:pt x="8412" y="834"/>
                  </a:moveTo>
                  <a:lnTo>
                    <a:pt x="8412" y="834"/>
                  </a:lnTo>
                  <a:cubicBezTo>
                    <a:pt x="8408" y="835"/>
                    <a:pt x="8404" y="836"/>
                    <a:pt x="8401" y="837"/>
                  </a:cubicBezTo>
                  <a:lnTo>
                    <a:pt x="8401" y="837"/>
                  </a:lnTo>
                  <a:cubicBezTo>
                    <a:pt x="8399" y="842"/>
                    <a:pt x="8396" y="846"/>
                    <a:pt x="8394" y="851"/>
                  </a:cubicBezTo>
                  <a:lnTo>
                    <a:pt x="8412" y="834"/>
                  </a:lnTo>
                  <a:close/>
                  <a:moveTo>
                    <a:pt x="6441" y="1"/>
                  </a:moveTo>
                  <a:cubicBezTo>
                    <a:pt x="5426" y="1"/>
                    <a:pt x="4424" y="103"/>
                    <a:pt x="3504" y="557"/>
                  </a:cubicBezTo>
                  <a:cubicBezTo>
                    <a:pt x="3268" y="683"/>
                    <a:pt x="3156" y="756"/>
                    <a:pt x="3064" y="756"/>
                  </a:cubicBezTo>
                  <a:cubicBezTo>
                    <a:pt x="2968" y="756"/>
                    <a:pt x="2895" y="675"/>
                    <a:pt x="2726" y="488"/>
                  </a:cubicBezTo>
                  <a:cubicBezTo>
                    <a:pt x="2440" y="160"/>
                    <a:pt x="2158" y="41"/>
                    <a:pt x="1882" y="41"/>
                  </a:cubicBezTo>
                  <a:cubicBezTo>
                    <a:pt x="1373" y="41"/>
                    <a:pt x="881" y="443"/>
                    <a:pt x="410" y="678"/>
                  </a:cubicBezTo>
                  <a:cubicBezTo>
                    <a:pt x="0" y="866"/>
                    <a:pt x="164" y="1612"/>
                    <a:pt x="452" y="1612"/>
                  </a:cubicBezTo>
                  <a:cubicBezTo>
                    <a:pt x="455" y="1612"/>
                    <a:pt x="459" y="1612"/>
                    <a:pt x="462" y="1612"/>
                  </a:cubicBezTo>
                  <a:cubicBezTo>
                    <a:pt x="518" y="1607"/>
                    <a:pt x="572" y="1605"/>
                    <a:pt x="625" y="1605"/>
                  </a:cubicBezTo>
                  <a:cubicBezTo>
                    <a:pt x="1895" y="1605"/>
                    <a:pt x="2508" y="2753"/>
                    <a:pt x="3504" y="3184"/>
                  </a:cubicBezTo>
                  <a:cubicBezTo>
                    <a:pt x="3665" y="3259"/>
                    <a:pt x="3818" y="3295"/>
                    <a:pt x="3955" y="3295"/>
                  </a:cubicBezTo>
                  <a:cubicBezTo>
                    <a:pt x="4389" y="3295"/>
                    <a:pt x="4667" y="2934"/>
                    <a:pt x="4575" y="2303"/>
                  </a:cubicBezTo>
                  <a:cubicBezTo>
                    <a:pt x="4523" y="1905"/>
                    <a:pt x="4541" y="1784"/>
                    <a:pt x="4973" y="1698"/>
                  </a:cubicBezTo>
                  <a:cubicBezTo>
                    <a:pt x="6127" y="1457"/>
                    <a:pt x="7264" y="1130"/>
                    <a:pt x="8401" y="837"/>
                  </a:cubicBezTo>
                  <a:lnTo>
                    <a:pt x="8401" y="837"/>
                  </a:lnTo>
                  <a:cubicBezTo>
                    <a:pt x="8535" y="525"/>
                    <a:pt x="8613" y="56"/>
                    <a:pt x="8256" y="56"/>
                  </a:cubicBezTo>
                  <a:cubicBezTo>
                    <a:pt x="7656" y="37"/>
                    <a:pt x="7046" y="1"/>
                    <a:pt x="644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5" name="Google Shape;605;p57"/>
            <p:cNvSpPr/>
            <p:nvPr/>
          </p:nvSpPr>
          <p:spPr>
            <a:xfrm>
              <a:off x="5726825" y="1103850"/>
              <a:ext cx="262175" cy="54825"/>
            </a:xfrm>
            <a:custGeom>
              <a:avLst/>
              <a:gdLst/>
              <a:ahLst/>
              <a:cxnLst/>
              <a:rect l="l" t="t" r="r" b="b"/>
              <a:pathLst>
                <a:path w="10487" h="2193" extrusionOk="0">
                  <a:moveTo>
                    <a:pt x="2675" y="1"/>
                  </a:moveTo>
                  <a:cubicBezTo>
                    <a:pt x="2260" y="122"/>
                    <a:pt x="1984" y="208"/>
                    <a:pt x="1707" y="260"/>
                  </a:cubicBezTo>
                  <a:cubicBezTo>
                    <a:pt x="1625" y="276"/>
                    <a:pt x="1533" y="281"/>
                    <a:pt x="1436" y="281"/>
                  </a:cubicBezTo>
                  <a:cubicBezTo>
                    <a:pt x="1238" y="281"/>
                    <a:pt x="1018" y="259"/>
                    <a:pt x="814" y="259"/>
                  </a:cubicBezTo>
                  <a:cubicBezTo>
                    <a:pt x="370" y="259"/>
                    <a:pt x="1" y="367"/>
                    <a:pt x="83" y="1055"/>
                  </a:cubicBezTo>
                  <a:cubicBezTo>
                    <a:pt x="160" y="1671"/>
                    <a:pt x="629" y="1783"/>
                    <a:pt x="1147" y="1783"/>
                  </a:cubicBezTo>
                  <a:cubicBezTo>
                    <a:pt x="1443" y="1783"/>
                    <a:pt x="1754" y="1746"/>
                    <a:pt x="2018" y="1746"/>
                  </a:cubicBezTo>
                  <a:cubicBezTo>
                    <a:pt x="3176" y="1729"/>
                    <a:pt x="4334" y="1625"/>
                    <a:pt x="5488" y="1625"/>
                  </a:cubicBezTo>
                  <a:cubicBezTo>
                    <a:pt x="6641" y="1625"/>
                    <a:pt x="7790" y="1729"/>
                    <a:pt x="8931" y="2126"/>
                  </a:cubicBezTo>
                  <a:cubicBezTo>
                    <a:pt x="9064" y="2171"/>
                    <a:pt x="9201" y="2192"/>
                    <a:pt x="9336" y="2192"/>
                  </a:cubicBezTo>
                  <a:cubicBezTo>
                    <a:pt x="9780" y="2192"/>
                    <a:pt x="10194" y="1955"/>
                    <a:pt x="10314" y="1504"/>
                  </a:cubicBezTo>
                  <a:cubicBezTo>
                    <a:pt x="10486" y="813"/>
                    <a:pt x="9761" y="744"/>
                    <a:pt x="9294" y="606"/>
                  </a:cubicBezTo>
                  <a:cubicBezTo>
                    <a:pt x="8746" y="426"/>
                    <a:pt x="8189" y="370"/>
                    <a:pt x="7630" y="370"/>
                  </a:cubicBezTo>
                  <a:cubicBezTo>
                    <a:pt x="6715" y="370"/>
                    <a:pt x="5795" y="519"/>
                    <a:pt x="4900" y="519"/>
                  </a:cubicBezTo>
                  <a:cubicBezTo>
                    <a:pt x="4133" y="519"/>
                    <a:pt x="3384" y="409"/>
                    <a:pt x="267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6" name="Google Shape;606;p57"/>
            <p:cNvSpPr/>
            <p:nvPr/>
          </p:nvSpPr>
          <p:spPr>
            <a:xfrm>
              <a:off x="6497925" y="4391525"/>
              <a:ext cx="125725" cy="97375"/>
            </a:xfrm>
            <a:custGeom>
              <a:avLst/>
              <a:gdLst/>
              <a:ahLst/>
              <a:cxnLst/>
              <a:rect l="l" t="t" r="r" b="b"/>
              <a:pathLst>
                <a:path w="5029" h="3895" extrusionOk="0">
                  <a:moveTo>
                    <a:pt x="4062" y="0"/>
                  </a:moveTo>
                  <a:cubicBezTo>
                    <a:pt x="3557" y="0"/>
                    <a:pt x="2937" y="491"/>
                    <a:pt x="2445" y="491"/>
                  </a:cubicBezTo>
                  <a:cubicBezTo>
                    <a:pt x="2234" y="491"/>
                    <a:pt x="2046" y="401"/>
                    <a:pt x="1901" y="144"/>
                  </a:cubicBezTo>
                  <a:cubicBezTo>
                    <a:pt x="0" y="403"/>
                    <a:pt x="570" y="1975"/>
                    <a:pt x="225" y="2960"/>
                  </a:cubicBezTo>
                  <a:cubicBezTo>
                    <a:pt x="38" y="3485"/>
                    <a:pt x="566" y="3894"/>
                    <a:pt x="1172" y="3894"/>
                  </a:cubicBezTo>
                  <a:cubicBezTo>
                    <a:pt x="1185" y="3894"/>
                    <a:pt x="1197" y="3894"/>
                    <a:pt x="1210" y="3894"/>
                  </a:cubicBezTo>
                  <a:cubicBezTo>
                    <a:pt x="2298" y="3876"/>
                    <a:pt x="5029" y="1630"/>
                    <a:pt x="4804" y="783"/>
                  </a:cubicBezTo>
                  <a:cubicBezTo>
                    <a:pt x="4638" y="185"/>
                    <a:pt x="4372" y="0"/>
                    <a:pt x="406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7" name="Google Shape;607;p57"/>
            <p:cNvSpPr/>
            <p:nvPr/>
          </p:nvSpPr>
          <p:spPr>
            <a:xfrm>
              <a:off x="5334875" y="2906300"/>
              <a:ext cx="82100" cy="128050"/>
            </a:xfrm>
            <a:custGeom>
              <a:avLst/>
              <a:gdLst/>
              <a:ahLst/>
              <a:cxnLst/>
              <a:rect l="l" t="t" r="r" b="b"/>
              <a:pathLst>
                <a:path w="3284" h="5122" extrusionOk="0">
                  <a:moveTo>
                    <a:pt x="519" y="1"/>
                  </a:moveTo>
                  <a:lnTo>
                    <a:pt x="380" y="139"/>
                  </a:lnTo>
                  <a:cubicBezTo>
                    <a:pt x="104" y="1452"/>
                    <a:pt x="0" y="2766"/>
                    <a:pt x="380" y="4062"/>
                  </a:cubicBezTo>
                  <a:cubicBezTo>
                    <a:pt x="534" y="4660"/>
                    <a:pt x="796" y="5122"/>
                    <a:pt x="1420" y="5122"/>
                  </a:cubicBezTo>
                  <a:cubicBezTo>
                    <a:pt x="1500" y="5122"/>
                    <a:pt x="1585" y="5114"/>
                    <a:pt x="1676" y="5099"/>
                  </a:cubicBezTo>
                  <a:cubicBezTo>
                    <a:pt x="2471" y="4978"/>
                    <a:pt x="3284" y="4408"/>
                    <a:pt x="3111" y="3734"/>
                  </a:cubicBezTo>
                  <a:cubicBezTo>
                    <a:pt x="2748" y="2213"/>
                    <a:pt x="2108" y="744"/>
                    <a:pt x="519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8" name="Google Shape;608;p57"/>
            <p:cNvSpPr/>
            <p:nvPr/>
          </p:nvSpPr>
          <p:spPr>
            <a:xfrm>
              <a:off x="4869125" y="997550"/>
              <a:ext cx="160750" cy="66150"/>
            </a:xfrm>
            <a:custGeom>
              <a:avLst/>
              <a:gdLst/>
              <a:ahLst/>
              <a:cxnLst/>
              <a:rect l="l" t="t" r="r" b="b"/>
              <a:pathLst>
                <a:path w="6430" h="2646" extrusionOk="0">
                  <a:moveTo>
                    <a:pt x="1040" y="1"/>
                  </a:moveTo>
                  <a:cubicBezTo>
                    <a:pt x="589" y="1"/>
                    <a:pt x="239" y="358"/>
                    <a:pt x="104" y="814"/>
                  </a:cubicBezTo>
                  <a:cubicBezTo>
                    <a:pt x="1" y="1108"/>
                    <a:pt x="191" y="1419"/>
                    <a:pt x="502" y="1470"/>
                  </a:cubicBezTo>
                  <a:cubicBezTo>
                    <a:pt x="1971" y="1885"/>
                    <a:pt x="3440" y="2283"/>
                    <a:pt x="4736" y="2646"/>
                  </a:cubicBezTo>
                  <a:cubicBezTo>
                    <a:pt x="5427" y="2611"/>
                    <a:pt x="5928" y="2611"/>
                    <a:pt x="6239" y="2127"/>
                  </a:cubicBezTo>
                  <a:cubicBezTo>
                    <a:pt x="6429" y="1851"/>
                    <a:pt x="6308" y="1470"/>
                    <a:pt x="6066" y="1419"/>
                  </a:cubicBezTo>
                  <a:cubicBezTo>
                    <a:pt x="4373" y="1021"/>
                    <a:pt x="2852" y="36"/>
                    <a:pt x="1072" y="2"/>
                  </a:cubicBezTo>
                  <a:cubicBezTo>
                    <a:pt x="1061" y="1"/>
                    <a:pt x="1051" y="1"/>
                    <a:pt x="104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09" name="Google Shape;609;p57"/>
            <p:cNvSpPr/>
            <p:nvPr/>
          </p:nvSpPr>
          <p:spPr>
            <a:xfrm>
              <a:off x="3763550" y="998475"/>
              <a:ext cx="117975" cy="55725"/>
            </a:xfrm>
            <a:custGeom>
              <a:avLst/>
              <a:gdLst/>
              <a:ahLst/>
              <a:cxnLst/>
              <a:rect l="l" t="t" r="r" b="b"/>
              <a:pathLst>
                <a:path w="4719" h="2229" extrusionOk="0">
                  <a:moveTo>
                    <a:pt x="747" y="0"/>
                  </a:moveTo>
                  <a:cubicBezTo>
                    <a:pt x="407" y="0"/>
                    <a:pt x="65" y="161"/>
                    <a:pt x="18" y="690"/>
                  </a:cubicBezTo>
                  <a:cubicBezTo>
                    <a:pt x="0" y="863"/>
                    <a:pt x="190" y="1053"/>
                    <a:pt x="277" y="1243"/>
                  </a:cubicBezTo>
                  <a:lnTo>
                    <a:pt x="2333" y="2228"/>
                  </a:lnTo>
                  <a:cubicBezTo>
                    <a:pt x="2437" y="2220"/>
                    <a:pt x="2541" y="2220"/>
                    <a:pt x="2644" y="2220"/>
                  </a:cubicBezTo>
                  <a:cubicBezTo>
                    <a:pt x="2748" y="2220"/>
                    <a:pt x="2852" y="2220"/>
                    <a:pt x="2955" y="2211"/>
                  </a:cubicBezTo>
                  <a:cubicBezTo>
                    <a:pt x="3647" y="2142"/>
                    <a:pt x="4718" y="2090"/>
                    <a:pt x="4511" y="1261"/>
                  </a:cubicBezTo>
                  <a:cubicBezTo>
                    <a:pt x="4255" y="308"/>
                    <a:pt x="3582" y="187"/>
                    <a:pt x="2842" y="187"/>
                  </a:cubicBezTo>
                  <a:cubicBezTo>
                    <a:pt x="2589" y="187"/>
                    <a:pt x="2328" y="201"/>
                    <a:pt x="2074" y="201"/>
                  </a:cubicBezTo>
                  <a:cubicBezTo>
                    <a:pt x="1762" y="201"/>
                    <a:pt x="1460" y="180"/>
                    <a:pt x="1193" y="85"/>
                  </a:cubicBezTo>
                  <a:cubicBezTo>
                    <a:pt x="1066" y="36"/>
                    <a:pt x="907" y="0"/>
                    <a:pt x="74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0" name="Google Shape;610;p57"/>
            <p:cNvSpPr/>
            <p:nvPr/>
          </p:nvSpPr>
          <p:spPr>
            <a:xfrm>
              <a:off x="6244750" y="3463175"/>
              <a:ext cx="127900" cy="76650"/>
            </a:xfrm>
            <a:custGeom>
              <a:avLst/>
              <a:gdLst/>
              <a:ahLst/>
              <a:cxnLst/>
              <a:rect l="l" t="t" r="r" b="b"/>
              <a:pathLst>
                <a:path w="5116" h="3066" extrusionOk="0">
                  <a:moveTo>
                    <a:pt x="4184" y="1"/>
                  </a:moveTo>
                  <a:cubicBezTo>
                    <a:pt x="4093" y="1"/>
                    <a:pt x="4000" y="13"/>
                    <a:pt x="3906" y="36"/>
                  </a:cubicBezTo>
                  <a:cubicBezTo>
                    <a:pt x="3232" y="209"/>
                    <a:pt x="2575" y="416"/>
                    <a:pt x="1918" y="641"/>
                  </a:cubicBezTo>
                  <a:lnTo>
                    <a:pt x="1936" y="641"/>
                  </a:lnTo>
                  <a:cubicBezTo>
                    <a:pt x="1659" y="848"/>
                    <a:pt x="1383" y="1038"/>
                    <a:pt x="1089" y="1194"/>
                  </a:cubicBezTo>
                  <a:cubicBezTo>
                    <a:pt x="432" y="1505"/>
                    <a:pt x="0" y="2093"/>
                    <a:pt x="311" y="2680"/>
                  </a:cubicBezTo>
                  <a:cubicBezTo>
                    <a:pt x="460" y="2964"/>
                    <a:pt x="650" y="3065"/>
                    <a:pt x="856" y="3065"/>
                  </a:cubicBezTo>
                  <a:cubicBezTo>
                    <a:pt x="1178" y="3065"/>
                    <a:pt x="1537" y="2818"/>
                    <a:pt x="1832" y="2628"/>
                  </a:cubicBezTo>
                  <a:cubicBezTo>
                    <a:pt x="2558" y="2093"/>
                    <a:pt x="3370" y="1695"/>
                    <a:pt x="4234" y="1436"/>
                  </a:cubicBezTo>
                  <a:cubicBezTo>
                    <a:pt x="4631" y="1332"/>
                    <a:pt x="5115" y="1108"/>
                    <a:pt x="4994" y="606"/>
                  </a:cubicBezTo>
                  <a:cubicBezTo>
                    <a:pt x="4883" y="203"/>
                    <a:pt x="4559" y="1"/>
                    <a:pt x="418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1" name="Google Shape;611;p57"/>
            <p:cNvSpPr/>
            <p:nvPr/>
          </p:nvSpPr>
          <p:spPr>
            <a:xfrm>
              <a:off x="6286725" y="2464325"/>
              <a:ext cx="67775" cy="93850"/>
            </a:xfrm>
            <a:custGeom>
              <a:avLst/>
              <a:gdLst/>
              <a:ahLst/>
              <a:cxnLst/>
              <a:rect l="l" t="t" r="r" b="b"/>
              <a:pathLst>
                <a:path w="2711" h="3754" extrusionOk="0">
                  <a:moveTo>
                    <a:pt x="1532" y="0"/>
                  </a:moveTo>
                  <a:cubicBezTo>
                    <a:pt x="1516" y="0"/>
                    <a:pt x="1500" y="0"/>
                    <a:pt x="1484" y="1"/>
                  </a:cubicBezTo>
                  <a:cubicBezTo>
                    <a:pt x="187" y="53"/>
                    <a:pt x="239" y="1332"/>
                    <a:pt x="101" y="2265"/>
                  </a:cubicBezTo>
                  <a:cubicBezTo>
                    <a:pt x="1" y="3066"/>
                    <a:pt x="465" y="3754"/>
                    <a:pt x="1243" y="3754"/>
                  </a:cubicBezTo>
                  <a:cubicBezTo>
                    <a:pt x="1271" y="3754"/>
                    <a:pt x="1299" y="3753"/>
                    <a:pt x="1328" y="3751"/>
                  </a:cubicBezTo>
                  <a:cubicBezTo>
                    <a:pt x="2711" y="3682"/>
                    <a:pt x="1967" y="2403"/>
                    <a:pt x="2313" y="1815"/>
                  </a:cubicBezTo>
                  <a:cubicBezTo>
                    <a:pt x="2228" y="1050"/>
                    <a:pt x="2528" y="0"/>
                    <a:pt x="15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2" name="Google Shape;612;p57"/>
            <p:cNvSpPr/>
            <p:nvPr/>
          </p:nvSpPr>
          <p:spPr>
            <a:xfrm>
              <a:off x="6279300" y="2861375"/>
              <a:ext cx="75625" cy="97275"/>
            </a:xfrm>
            <a:custGeom>
              <a:avLst/>
              <a:gdLst/>
              <a:ahLst/>
              <a:cxnLst/>
              <a:rect l="l" t="t" r="r" b="b"/>
              <a:pathLst>
                <a:path w="3025" h="3891" extrusionOk="0">
                  <a:moveTo>
                    <a:pt x="2403" y="1"/>
                  </a:moveTo>
                  <a:cubicBezTo>
                    <a:pt x="2178" y="1"/>
                    <a:pt x="1971" y="104"/>
                    <a:pt x="1850" y="277"/>
                  </a:cubicBezTo>
                  <a:cubicBezTo>
                    <a:pt x="1504" y="1193"/>
                    <a:pt x="882" y="1884"/>
                    <a:pt x="277" y="2610"/>
                  </a:cubicBezTo>
                  <a:cubicBezTo>
                    <a:pt x="35" y="2869"/>
                    <a:pt x="1" y="3284"/>
                    <a:pt x="208" y="3578"/>
                  </a:cubicBezTo>
                  <a:cubicBezTo>
                    <a:pt x="326" y="3766"/>
                    <a:pt x="507" y="3890"/>
                    <a:pt x="682" y="3890"/>
                  </a:cubicBezTo>
                  <a:cubicBezTo>
                    <a:pt x="764" y="3890"/>
                    <a:pt x="845" y="3863"/>
                    <a:pt x="916" y="3802"/>
                  </a:cubicBezTo>
                  <a:cubicBezTo>
                    <a:pt x="1815" y="3128"/>
                    <a:pt x="2731" y="2420"/>
                    <a:pt x="3025" y="1452"/>
                  </a:cubicBezTo>
                  <a:cubicBezTo>
                    <a:pt x="2973" y="744"/>
                    <a:pt x="2921" y="225"/>
                    <a:pt x="24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3" name="Google Shape;613;p57"/>
            <p:cNvSpPr/>
            <p:nvPr/>
          </p:nvSpPr>
          <p:spPr>
            <a:xfrm>
              <a:off x="4145025" y="994975"/>
              <a:ext cx="111500" cy="47325"/>
            </a:xfrm>
            <a:custGeom>
              <a:avLst/>
              <a:gdLst/>
              <a:ahLst/>
              <a:cxnLst/>
              <a:rect l="l" t="t" r="r" b="b"/>
              <a:pathLst>
                <a:path w="4460" h="1893" extrusionOk="0">
                  <a:moveTo>
                    <a:pt x="1539" y="105"/>
                  </a:moveTo>
                  <a:cubicBezTo>
                    <a:pt x="969" y="243"/>
                    <a:pt x="139" y="1"/>
                    <a:pt x="70" y="744"/>
                  </a:cubicBezTo>
                  <a:cubicBezTo>
                    <a:pt x="1" y="1418"/>
                    <a:pt x="813" y="1418"/>
                    <a:pt x="1332" y="1556"/>
                  </a:cubicBezTo>
                  <a:cubicBezTo>
                    <a:pt x="1764" y="1677"/>
                    <a:pt x="2213" y="1764"/>
                    <a:pt x="2645" y="1815"/>
                  </a:cubicBezTo>
                  <a:cubicBezTo>
                    <a:pt x="2898" y="1847"/>
                    <a:pt x="3179" y="1893"/>
                    <a:pt x="3440" y="1893"/>
                  </a:cubicBezTo>
                  <a:cubicBezTo>
                    <a:pt x="3890" y="1893"/>
                    <a:pt x="4279" y="1756"/>
                    <a:pt x="4356" y="1176"/>
                  </a:cubicBezTo>
                  <a:cubicBezTo>
                    <a:pt x="4459" y="346"/>
                    <a:pt x="3561" y="416"/>
                    <a:pt x="2956" y="329"/>
                  </a:cubicBezTo>
                  <a:lnTo>
                    <a:pt x="1539" y="10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4" name="Google Shape;614;p57"/>
            <p:cNvSpPr/>
            <p:nvPr/>
          </p:nvSpPr>
          <p:spPr>
            <a:xfrm>
              <a:off x="7213625" y="3803350"/>
              <a:ext cx="74075" cy="80050"/>
            </a:xfrm>
            <a:custGeom>
              <a:avLst/>
              <a:gdLst/>
              <a:ahLst/>
              <a:cxnLst/>
              <a:rect l="l" t="t" r="r" b="b"/>
              <a:pathLst>
                <a:path w="2963" h="3202" extrusionOk="0">
                  <a:moveTo>
                    <a:pt x="573" y="1"/>
                  </a:moveTo>
                  <a:cubicBezTo>
                    <a:pt x="233" y="1"/>
                    <a:pt x="0" y="333"/>
                    <a:pt x="59" y="704"/>
                  </a:cubicBezTo>
                  <a:cubicBezTo>
                    <a:pt x="284" y="1965"/>
                    <a:pt x="1096" y="2777"/>
                    <a:pt x="2289" y="3175"/>
                  </a:cubicBezTo>
                  <a:cubicBezTo>
                    <a:pt x="2343" y="3193"/>
                    <a:pt x="2395" y="3202"/>
                    <a:pt x="2445" y="3202"/>
                  </a:cubicBezTo>
                  <a:cubicBezTo>
                    <a:pt x="2729" y="3202"/>
                    <a:pt x="2933" y="2914"/>
                    <a:pt x="2963" y="2414"/>
                  </a:cubicBezTo>
                  <a:cubicBezTo>
                    <a:pt x="2341" y="1619"/>
                    <a:pt x="1960" y="427"/>
                    <a:pt x="751" y="30"/>
                  </a:cubicBezTo>
                  <a:cubicBezTo>
                    <a:pt x="689" y="10"/>
                    <a:pt x="630" y="1"/>
                    <a:pt x="57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5" name="Google Shape;615;p57"/>
            <p:cNvSpPr/>
            <p:nvPr/>
          </p:nvSpPr>
          <p:spPr>
            <a:xfrm>
              <a:off x="6542025" y="3118350"/>
              <a:ext cx="66075" cy="79800"/>
            </a:xfrm>
            <a:custGeom>
              <a:avLst/>
              <a:gdLst/>
              <a:ahLst/>
              <a:cxnLst/>
              <a:rect l="l" t="t" r="r" b="b"/>
              <a:pathLst>
                <a:path w="2643" h="3192" extrusionOk="0">
                  <a:moveTo>
                    <a:pt x="1295" y="1"/>
                  </a:moveTo>
                  <a:cubicBezTo>
                    <a:pt x="1273" y="1"/>
                    <a:pt x="1250" y="2"/>
                    <a:pt x="1226" y="4"/>
                  </a:cubicBezTo>
                  <a:cubicBezTo>
                    <a:pt x="275" y="108"/>
                    <a:pt x="51" y="954"/>
                    <a:pt x="33" y="1732"/>
                  </a:cubicBezTo>
                  <a:cubicBezTo>
                    <a:pt x="1" y="2354"/>
                    <a:pt x="200" y="3192"/>
                    <a:pt x="910" y="3192"/>
                  </a:cubicBezTo>
                  <a:cubicBezTo>
                    <a:pt x="950" y="3192"/>
                    <a:pt x="992" y="3189"/>
                    <a:pt x="1036" y="3184"/>
                  </a:cubicBezTo>
                  <a:cubicBezTo>
                    <a:pt x="2643" y="2959"/>
                    <a:pt x="1640" y="1767"/>
                    <a:pt x="1640" y="1110"/>
                  </a:cubicBezTo>
                  <a:cubicBezTo>
                    <a:pt x="1740" y="547"/>
                    <a:pt x="1792" y="1"/>
                    <a:pt x="129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6" name="Google Shape;616;p57"/>
            <p:cNvSpPr/>
            <p:nvPr/>
          </p:nvSpPr>
          <p:spPr>
            <a:xfrm>
              <a:off x="4278100" y="987200"/>
              <a:ext cx="87225" cy="50150"/>
            </a:xfrm>
            <a:custGeom>
              <a:avLst/>
              <a:gdLst/>
              <a:ahLst/>
              <a:cxnLst/>
              <a:rect l="l" t="t" r="r" b="b"/>
              <a:pathLst>
                <a:path w="3489" h="2006" extrusionOk="0">
                  <a:moveTo>
                    <a:pt x="2519" y="46"/>
                  </a:moveTo>
                  <a:cubicBezTo>
                    <a:pt x="2407" y="46"/>
                    <a:pt x="2296" y="60"/>
                    <a:pt x="2195" y="87"/>
                  </a:cubicBezTo>
                  <a:cubicBezTo>
                    <a:pt x="1435" y="312"/>
                    <a:pt x="191" y="1"/>
                    <a:pt x="87" y="1107"/>
                  </a:cubicBezTo>
                  <a:cubicBezTo>
                    <a:pt x="1" y="1798"/>
                    <a:pt x="986" y="1746"/>
                    <a:pt x="1642" y="1781"/>
                  </a:cubicBezTo>
                  <a:cubicBezTo>
                    <a:pt x="2299" y="1556"/>
                    <a:pt x="3422" y="2005"/>
                    <a:pt x="3474" y="813"/>
                  </a:cubicBezTo>
                  <a:cubicBezTo>
                    <a:pt x="3488" y="284"/>
                    <a:pt x="2986" y="46"/>
                    <a:pt x="2519" y="4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7" name="Google Shape;617;p57"/>
            <p:cNvSpPr/>
            <p:nvPr/>
          </p:nvSpPr>
          <p:spPr>
            <a:xfrm>
              <a:off x="6595650" y="1204100"/>
              <a:ext cx="81075" cy="41800"/>
            </a:xfrm>
            <a:custGeom>
              <a:avLst/>
              <a:gdLst/>
              <a:ahLst/>
              <a:cxnLst/>
              <a:rect l="l" t="t" r="r" b="b"/>
              <a:pathLst>
                <a:path w="3243" h="1672" extrusionOk="0">
                  <a:moveTo>
                    <a:pt x="1466" y="121"/>
                  </a:moveTo>
                  <a:cubicBezTo>
                    <a:pt x="1366" y="163"/>
                    <a:pt x="1241" y="173"/>
                    <a:pt x="1106" y="173"/>
                  </a:cubicBezTo>
                  <a:cubicBezTo>
                    <a:pt x="987" y="173"/>
                    <a:pt x="861" y="165"/>
                    <a:pt x="738" y="165"/>
                  </a:cubicBezTo>
                  <a:cubicBezTo>
                    <a:pt x="371" y="165"/>
                    <a:pt x="34" y="234"/>
                    <a:pt x="14" y="778"/>
                  </a:cubicBezTo>
                  <a:cubicBezTo>
                    <a:pt x="0" y="1593"/>
                    <a:pt x="628" y="1660"/>
                    <a:pt x="1232" y="1660"/>
                  </a:cubicBezTo>
                  <a:cubicBezTo>
                    <a:pt x="1352" y="1660"/>
                    <a:pt x="1472" y="1658"/>
                    <a:pt x="1585" y="1658"/>
                  </a:cubicBezTo>
                  <a:cubicBezTo>
                    <a:pt x="1627" y="1658"/>
                    <a:pt x="1668" y="1658"/>
                    <a:pt x="1708" y="1659"/>
                  </a:cubicBezTo>
                  <a:cubicBezTo>
                    <a:pt x="1826" y="1666"/>
                    <a:pt x="1954" y="1672"/>
                    <a:pt x="2085" y="1672"/>
                  </a:cubicBezTo>
                  <a:cubicBezTo>
                    <a:pt x="2644" y="1672"/>
                    <a:pt x="3242" y="1563"/>
                    <a:pt x="3228" y="933"/>
                  </a:cubicBezTo>
                  <a:cubicBezTo>
                    <a:pt x="3194" y="0"/>
                    <a:pt x="2209" y="207"/>
                    <a:pt x="1466" y="12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8" name="Google Shape;618;p57"/>
            <p:cNvSpPr/>
            <p:nvPr/>
          </p:nvSpPr>
          <p:spPr>
            <a:xfrm>
              <a:off x="5040350" y="1034625"/>
              <a:ext cx="81550" cy="46975"/>
            </a:xfrm>
            <a:custGeom>
              <a:avLst/>
              <a:gdLst/>
              <a:ahLst/>
              <a:cxnLst/>
              <a:rect l="l" t="t" r="r" b="b"/>
              <a:pathLst>
                <a:path w="3262" h="1879" extrusionOk="0">
                  <a:moveTo>
                    <a:pt x="1625" y="1"/>
                  </a:moveTo>
                  <a:cubicBezTo>
                    <a:pt x="803" y="1"/>
                    <a:pt x="279" y="461"/>
                    <a:pt x="99" y="1249"/>
                  </a:cubicBezTo>
                  <a:cubicBezTo>
                    <a:pt x="0" y="1616"/>
                    <a:pt x="339" y="1879"/>
                    <a:pt x="645" y="1879"/>
                  </a:cubicBezTo>
                  <a:cubicBezTo>
                    <a:pt x="714" y="1879"/>
                    <a:pt x="781" y="1865"/>
                    <a:pt x="842" y="1837"/>
                  </a:cubicBezTo>
                  <a:cubicBezTo>
                    <a:pt x="1620" y="1474"/>
                    <a:pt x="2829" y="1750"/>
                    <a:pt x="3106" y="800"/>
                  </a:cubicBezTo>
                  <a:cubicBezTo>
                    <a:pt x="3261" y="229"/>
                    <a:pt x="2363" y="22"/>
                    <a:pt x="1758" y="5"/>
                  </a:cubicBezTo>
                  <a:cubicBezTo>
                    <a:pt x="1713" y="2"/>
                    <a:pt x="1668" y="1"/>
                    <a:pt x="162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19" name="Google Shape;619;p57"/>
            <p:cNvSpPr/>
            <p:nvPr/>
          </p:nvSpPr>
          <p:spPr>
            <a:xfrm>
              <a:off x="6380950" y="3302475"/>
              <a:ext cx="77800" cy="40225"/>
            </a:xfrm>
            <a:custGeom>
              <a:avLst/>
              <a:gdLst/>
              <a:ahLst/>
              <a:cxnLst/>
              <a:rect l="l" t="t" r="r" b="b"/>
              <a:pathLst>
                <a:path w="3112" h="1609" extrusionOk="0">
                  <a:moveTo>
                    <a:pt x="843" y="80"/>
                  </a:moveTo>
                  <a:cubicBezTo>
                    <a:pt x="352" y="80"/>
                    <a:pt x="1" y="466"/>
                    <a:pt x="65" y="882"/>
                  </a:cubicBezTo>
                  <a:cubicBezTo>
                    <a:pt x="161" y="1545"/>
                    <a:pt x="602" y="1578"/>
                    <a:pt x="1054" y="1578"/>
                  </a:cubicBezTo>
                  <a:cubicBezTo>
                    <a:pt x="1103" y="1578"/>
                    <a:pt x="1152" y="1577"/>
                    <a:pt x="1201" y="1577"/>
                  </a:cubicBezTo>
                  <a:cubicBezTo>
                    <a:pt x="1347" y="1577"/>
                    <a:pt x="1491" y="1581"/>
                    <a:pt x="1620" y="1608"/>
                  </a:cubicBezTo>
                  <a:cubicBezTo>
                    <a:pt x="1746" y="1549"/>
                    <a:pt x="1903" y="1535"/>
                    <a:pt x="2065" y="1535"/>
                  </a:cubicBezTo>
                  <a:cubicBezTo>
                    <a:pt x="2212" y="1535"/>
                    <a:pt x="2363" y="1547"/>
                    <a:pt x="2502" y="1547"/>
                  </a:cubicBezTo>
                  <a:cubicBezTo>
                    <a:pt x="2845" y="1547"/>
                    <a:pt x="3112" y="1478"/>
                    <a:pt x="3037" y="1003"/>
                  </a:cubicBezTo>
                  <a:cubicBezTo>
                    <a:pt x="2882" y="1"/>
                    <a:pt x="1741" y="191"/>
                    <a:pt x="963" y="87"/>
                  </a:cubicBezTo>
                  <a:cubicBezTo>
                    <a:pt x="923" y="82"/>
                    <a:pt x="882" y="80"/>
                    <a:pt x="843" y="8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0" name="Google Shape;620;p57"/>
            <p:cNvSpPr/>
            <p:nvPr/>
          </p:nvSpPr>
          <p:spPr>
            <a:xfrm>
              <a:off x="4384825" y="996700"/>
              <a:ext cx="62025" cy="39775"/>
            </a:xfrm>
            <a:custGeom>
              <a:avLst/>
              <a:gdLst/>
              <a:ahLst/>
              <a:cxnLst/>
              <a:rect l="l" t="t" r="r" b="b"/>
              <a:pathLst>
                <a:path w="2481" h="1591" extrusionOk="0">
                  <a:moveTo>
                    <a:pt x="1811" y="155"/>
                  </a:moveTo>
                  <a:cubicBezTo>
                    <a:pt x="1713" y="155"/>
                    <a:pt x="1613" y="168"/>
                    <a:pt x="1521" y="191"/>
                  </a:cubicBezTo>
                  <a:cubicBezTo>
                    <a:pt x="985" y="312"/>
                    <a:pt x="121" y="1"/>
                    <a:pt x="52" y="917"/>
                  </a:cubicBezTo>
                  <a:cubicBezTo>
                    <a:pt x="0" y="1487"/>
                    <a:pt x="536" y="1574"/>
                    <a:pt x="1054" y="1591"/>
                  </a:cubicBezTo>
                  <a:cubicBezTo>
                    <a:pt x="1573" y="1418"/>
                    <a:pt x="2385" y="1556"/>
                    <a:pt x="2454" y="727"/>
                  </a:cubicBezTo>
                  <a:cubicBezTo>
                    <a:pt x="2481" y="311"/>
                    <a:pt x="2153" y="155"/>
                    <a:pt x="1811" y="15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1" name="Google Shape;621;p57"/>
            <p:cNvSpPr/>
            <p:nvPr/>
          </p:nvSpPr>
          <p:spPr>
            <a:xfrm>
              <a:off x="2100625" y="1004500"/>
              <a:ext cx="520200" cy="95050"/>
            </a:xfrm>
            <a:custGeom>
              <a:avLst/>
              <a:gdLst/>
              <a:ahLst/>
              <a:cxnLst/>
              <a:rect l="l" t="t" r="r" b="b"/>
              <a:pathLst>
                <a:path w="20808" h="3802" extrusionOk="0">
                  <a:moveTo>
                    <a:pt x="20756" y="0"/>
                  </a:moveTo>
                  <a:lnTo>
                    <a:pt x="20738" y="17"/>
                  </a:lnTo>
                  <a:lnTo>
                    <a:pt x="20773" y="17"/>
                  </a:lnTo>
                  <a:lnTo>
                    <a:pt x="20808" y="0"/>
                  </a:lnTo>
                  <a:close/>
                  <a:moveTo>
                    <a:pt x="1" y="3785"/>
                  </a:moveTo>
                  <a:lnTo>
                    <a:pt x="1" y="3802"/>
                  </a:lnTo>
                  <a:lnTo>
                    <a:pt x="18" y="3802"/>
                  </a:lnTo>
                  <a:lnTo>
                    <a:pt x="18" y="3785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2" name="Google Shape;622;p57"/>
            <p:cNvSpPr/>
            <p:nvPr/>
          </p:nvSpPr>
          <p:spPr>
            <a:xfrm>
              <a:off x="233350" y="949250"/>
              <a:ext cx="3232550" cy="3802300"/>
            </a:xfrm>
            <a:custGeom>
              <a:avLst/>
              <a:gdLst/>
              <a:ahLst/>
              <a:cxnLst/>
              <a:rect l="l" t="t" r="r" b="b"/>
              <a:pathLst>
                <a:path w="129302" h="152092" extrusionOk="0">
                  <a:moveTo>
                    <a:pt x="97270" y="1644"/>
                  </a:moveTo>
                  <a:cubicBezTo>
                    <a:pt x="97347" y="1644"/>
                    <a:pt x="97424" y="1648"/>
                    <a:pt x="97503" y="1657"/>
                  </a:cubicBezTo>
                  <a:cubicBezTo>
                    <a:pt x="97555" y="1674"/>
                    <a:pt x="97607" y="1692"/>
                    <a:pt x="97642" y="1709"/>
                  </a:cubicBezTo>
                  <a:lnTo>
                    <a:pt x="95601" y="2170"/>
                  </a:lnTo>
                  <a:lnTo>
                    <a:pt x="95601" y="2170"/>
                  </a:lnTo>
                  <a:cubicBezTo>
                    <a:pt x="96129" y="1917"/>
                    <a:pt x="96661" y="1644"/>
                    <a:pt x="97270" y="1644"/>
                  </a:cubicBezTo>
                  <a:close/>
                  <a:moveTo>
                    <a:pt x="95473" y="2210"/>
                  </a:moveTo>
                  <a:lnTo>
                    <a:pt x="95447" y="2227"/>
                  </a:lnTo>
                  <a:lnTo>
                    <a:pt x="95429" y="2227"/>
                  </a:lnTo>
                  <a:lnTo>
                    <a:pt x="95464" y="2210"/>
                  </a:lnTo>
                  <a:close/>
                  <a:moveTo>
                    <a:pt x="68358" y="8951"/>
                  </a:moveTo>
                  <a:cubicBezTo>
                    <a:pt x="68553" y="8951"/>
                    <a:pt x="68761" y="9049"/>
                    <a:pt x="68989" y="9313"/>
                  </a:cubicBezTo>
                  <a:cubicBezTo>
                    <a:pt x="69208" y="9280"/>
                    <a:pt x="69420" y="9268"/>
                    <a:pt x="69634" y="9268"/>
                  </a:cubicBezTo>
                  <a:cubicBezTo>
                    <a:pt x="69758" y="9268"/>
                    <a:pt x="69882" y="9272"/>
                    <a:pt x="70008" y="9278"/>
                  </a:cubicBezTo>
                  <a:cubicBezTo>
                    <a:pt x="70061" y="9286"/>
                    <a:pt x="70117" y="9289"/>
                    <a:pt x="70177" y="9289"/>
                  </a:cubicBezTo>
                  <a:cubicBezTo>
                    <a:pt x="70522" y="9289"/>
                    <a:pt x="70965" y="9176"/>
                    <a:pt x="71318" y="9176"/>
                  </a:cubicBezTo>
                  <a:cubicBezTo>
                    <a:pt x="71841" y="9176"/>
                    <a:pt x="72167" y="9425"/>
                    <a:pt x="71685" y="10661"/>
                  </a:cubicBezTo>
                  <a:cubicBezTo>
                    <a:pt x="71581" y="10937"/>
                    <a:pt x="71823" y="11265"/>
                    <a:pt x="72151" y="11386"/>
                  </a:cubicBezTo>
                  <a:cubicBezTo>
                    <a:pt x="72428" y="11438"/>
                    <a:pt x="72722" y="11490"/>
                    <a:pt x="72998" y="11507"/>
                  </a:cubicBezTo>
                  <a:cubicBezTo>
                    <a:pt x="72652" y="11922"/>
                    <a:pt x="72359" y="12406"/>
                    <a:pt x="71927" y="12717"/>
                  </a:cubicBezTo>
                  <a:cubicBezTo>
                    <a:pt x="71831" y="12786"/>
                    <a:pt x="71741" y="12813"/>
                    <a:pt x="71654" y="12813"/>
                  </a:cubicBezTo>
                  <a:cubicBezTo>
                    <a:pt x="71349" y="12813"/>
                    <a:pt x="71090" y="12473"/>
                    <a:pt x="70821" y="12406"/>
                  </a:cubicBezTo>
                  <a:cubicBezTo>
                    <a:pt x="69127" y="11939"/>
                    <a:pt x="69334" y="10488"/>
                    <a:pt x="68989" y="9313"/>
                  </a:cubicBezTo>
                  <a:lnTo>
                    <a:pt x="67330" y="9520"/>
                  </a:lnTo>
                  <a:cubicBezTo>
                    <a:pt x="67668" y="9295"/>
                    <a:pt x="67992" y="8951"/>
                    <a:pt x="68358" y="8951"/>
                  </a:cubicBezTo>
                  <a:close/>
                  <a:moveTo>
                    <a:pt x="51546" y="12467"/>
                  </a:moveTo>
                  <a:cubicBezTo>
                    <a:pt x="51593" y="12467"/>
                    <a:pt x="51647" y="12470"/>
                    <a:pt x="51707" y="12475"/>
                  </a:cubicBezTo>
                  <a:cubicBezTo>
                    <a:pt x="51897" y="12648"/>
                    <a:pt x="52157" y="12890"/>
                    <a:pt x="52433" y="13115"/>
                  </a:cubicBezTo>
                  <a:cubicBezTo>
                    <a:pt x="52260" y="13270"/>
                    <a:pt x="52053" y="13374"/>
                    <a:pt x="51845" y="13460"/>
                  </a:cubicBezTo>
                  <a:cubicBezTo>
                    <a:pt x="51802" y="13467"/>
                    <a:pt x="51764" y="13470"/>
                    <a:pt x="51729" y="13470"/>
                  </a:cubicBezTo>
                  <a:cubicBezTo>
                    <a:pt x="51300" y="13470"/>
                    <a:pt x="51439" y="13007"/>
                    <a:pt x="51327" y="12752"/>
                  </a:cubicBezTo>
                  <a:cubicBezTo>
                    <a:pt x="51225" y="12548"/>
                    <a:pt x="51295" y="12467"/>
                    <a:pt x="51546" y="12467"/>
                  </a:cubicBezTo>
                  <a:close/>
                  <a:moveTo>
                    <a:pt x="55481" y="12549"/>
                  </a:moveTo>
                  <a:cubicBezTo>
                    <a:pt x="55526" y="12549"/>
                    <a:pt x="55570" y="12553"/>
                    <a:pt x="55613" y="12562"/>
                  </a:cubicBezTo>
                  <a:lnTo>
                    <a:pt x="54576" y="13789"/>
                  </a:lnTo>
                  <a:lnTo>
                    <a:pt x="53954" y="13184"/>
                  </a:lnTo>
                  <a:cubicBezTo>
                    <a:pt x="54420" y="12976"/>
                    <a:pt x="54870" y="12752"/>
                    <a:pt x="55336" y="12562"/>
                  </a:cubicBezTo>
                  <a:cubicBezTo>
                    <a:pt x="55388" y="12553"/>
                    <a:pt x="55436" y="12549"/>
                    <a:pt x="55481" y="12549"/>
                  </a:cubicBezTo>
                  <a:close/>
                  <a:moveTo>
                    <a:pt x="116966" y="0"/>
                  </a:moveTo>
                  <a:cubicBezTo>
                    <a:pt x="112339" y="0"/>
                    <a:pt x="107712" y="747"/>
                    <a:pt x="103085" y="1035"/>
                  </a:cubicBezTo>
                  <a:cubicBezTo>
                    <a:pt x="101910" y="1104"/>
                    <a:pt x="100735" y="983"/>
                    <a:pt x="99542" y="1260"/>
                  </a:cubicBezTo>
                  <a:cubicBezTo>
                    <a:pt x="99533" y="1262"/>
                    <a:pt x="99523" y="1263"/>
                    <a:pt x="99512" y="1263"/>
                  </a:cubicBezTo>
                  <a:cubicBezTo>
                    <a:pt x="99194" y="1263"/>
                    <a:pt x="98389" y="307"/>
                    <a:pt x="97503" y="240"/>
                  </a:cubicBezTo>
                  <a:cubicBezTo>
                    <a:pt x="96554" y="172"/>
                    <a:pt x="95607" y="143"/>
                    <a:pt x="94661" y="143"/>
                  </a:cubicBezTo>
                  <a:cubicBezTo>
                    <a:pt x="91541" y="143"/>
                    <a:pt x="88432" y="459"/>
                    <a:pt x="85303" y="724"/>
                  </a:cubicBezTo>
                  <a:cubicBezTo>
                    <a:pt x="83379" y="875"/>
                    <a:pt x="81549" y="1637"/>
                    <a:pt x="79578" y="1637"/>
                  </a:cubicBezTo>
                  <a:cubicBezTo>
                    <a:pt x="79300" y="1637"/>
                    <a:pt x="79020" y="1622"/>
                    <a:pt x="78736" y="1588"/>
                  </a:cubicBezTo>
                  <a:cubicBezTo>
                    <a:pt x="78573" y="1568"/>
                    <a:pt x="78403" y="1557"/>
                    <a:pt x="78229" y="1557"/>
                  </a:cubicBezTo>
                  <a:cubicBezTo>
                    <a:pt x="77349" y="1557"/>
                    <a:pt x="76386" y="1840"/>
                    <a:pt x="75953" y="2677"/>
                  </a:cubicBezTo>
                  <a:cubicBezTo>
                    <a:pt x="75538" y="3489"/>
                    <a:pt x="76333" y="4163"/>
                    <a:pt x="76956" y="4750"/>
                  </a:cubicBezTo>
                  <a:cubicBezTo>
                    <a:pt x="77215" y="4992"/>
                    <a:pt x="77232" y="5511"/>
                    <a:pt x="77370" y="5891"/>
                  </a:cubicBezTo>
                  <a:cubicBezTo>
                    <a:pt x="77348" y="5890"/>
                    <a:pt x="77325" y="5889"/>
                    <a:pt x="77301" y="5889"/>
                  </a:cubicBezTo>
                  <a:cubicBezTo>
                    <a:pt x="77154" y="5889"/>
                    <a:pt x="76988" y="5912"/>
                    <a:pt x="76844" y="5912"/>
                  </a:cubicBezTo>
                  <a:cubicBezTo>
                    <a:pt x="76726" y="5912"/>
                    <a:pt x="76623" y="5896"/>
                    <a:pt x="76558" y="5839"/>
                  </a:cubicBezTo>
                  <a:cubicBezTo>
                    <a:pt x="76285" y="5586"/>
                    <a:pt x="76034" y="5489"/>
                    <a:pt x="75796" y="5489"/>
                  </a:cubicBezTo>
                  <a:cubicBezTo>
                    <a:pt x="75417" y="5489"/>
                    <a:pt x="75070" y="5733"/>
                    <a:pt x="74709" y="5977"/>
                  </a:cubicBezTo>
                  <a:lnTo>
                    <a:pt x="74709" y="5995"/>
                  </a:lnTo>
                  <a:lnTo>
                    <a:pt x="74692" y="5995"/>
                  </a:lnTo>
                  <a:cubicBezTo>
                    <a:pt x="74415" y="6358"/>
                    <a:pt x="73707" y="6479"/>
                    <a:pt x="73897" y="7066"/>
                  </a:cubicBezTo>
                  <a:cubicBezTo>
                    <a:pt x="74104" y="7654"/>
                    <a:pt x="74761" y="7671"/>
                    <a:pt x="75331" y="7723"/>
                  </a:cubicBezTo>
                  <a:lnTo>
                    <a:pt x="75625" y="7723"/>
                  </a:lnTo>
                  <a:lnTo>
                    <a:pt x="77146" y="7982"/>
                  </a:lnTo>
                  <a:cubicBezTo>
                    <a:pt x="76904" y="8068"/>
                    <a:pt x="76662" y="8120"/>
                    <a:pt x="76403" y="8120"/>
                  </a:cubicBezTo>
                  <a:cubicBezTo>
                    <a:pt x="76178" y="8103"/>
                    <a:pt x="75970" y="7930"/>
                    <a:pt x="75729" y="7861"/>
                  </a:cubicBezTo>
                  <a:cubicBezTo>
                    <a:pt x="75594" y="7823"/>
                    <a:pt x="75464" y="7807"/>
                    <a:pt x="75337" y="7807"/>
                  </a:cubicBezTo>
                  <a:cubicBezTo>
                    <a:pt x="74777" y="7807"/>
                    <a:pt x="74273" y="8116"/>
                    <a:pt x="73724" y="8172"/>
                  </a:cubicBezTo>
                  <a:cubicBezTo>
                    <a:pt x="73717" y="8173"/>
                    <a:pt x="73710" y="8174"/>
                    <a:pt x="73702" y="8174"/>
                  </a:cubicBezTo>
                  <a:cubicBezTo>
                    <a:pt x="73450" y="8174"/>
                    <a:pt x="72913" y="7613"/>
                    <a:pt x="72946" y="7394"/>
                  </a:cubicBezTo>
                  <a:cubicBezTo>
                    <a:pt x="73102" y="6479"/>
                    <a:pt x="73810" y="6098"/>
                    <a:pt x="74674" y="5995"/>
                  </a:cubicBezTo>
                  <a:lnTo>
                    <a:pt x="74674" y="5977"/>
                  </a:lnTo>
                  <a:cubicBezTo>
                    <a:pt x="74726" y="5545"/>
                    <a:pt x="74830" y="5113"/>
                    <a:pt x="74951" y="4681"/>
                  </a:cubicBezTo>
                  <a:cubicBezTo>
                    <a:pt x="75072" y="4370"/>
                    <a:pt x="75435" y="4076"/>
                    <a:pt x="75124" y="3748"/>
                  </a:cubicBezTo>
                  <a:cubicBezTo>
                    <a:pt x="74832" y="3467"/>
                    <a:pt x="74483" y="3396"/>
                    <a:pt x="74119" y="3396"/>
                  </a:cubicBezTo>
                  <a:cubicBezTo>
                    <a:pt x="73856" y="3396"/>
                    <a:pt x="73587" y="3433"/>
                    <a:pt x="73326" y="3454"/>
                  </a:cubicBezTo>
                  <a:cubicBezTo>
                    <a:pt x="72946" y="3506"/>
                    <a:pt x="72756" y="3748"/>
                    <a:pt x="72704" y="4180"/>
                  </a:cubicBezTo>
                  <a:cubicBezTo>
                    <a:pt x="72601" y="5252"/>
                    <a:pt x="72134" y="6098"/>
                    <a:pt x="70959" y="6340"/>
                  </a:cubicBezTo>
                  <a:cubicBezTo>
                    <a:pt x="70855" y="6427"/>
                    <a:pt x="70769" y="6513"/>
                    <a:pt x="70665" y="6617"/>
                  </a:cubicBezTo>
                  <a:cubicBezTo>
                    <a:pt x="70786" y="6859"/>
                    <a:pt x="70924" y="7083"/>
                    <a:pt x="71097" y="7291"/>
                  </a:cubicBezTo>
                  <a:cubicBezTo>
                    <a:pt x="71304" y="7412"/>
                    <a:pt x="71546" y="7515"/>
                    <a:pt x="71788" y="7567"/>
                  </a:cubicBezTo>
                  <a:cubicBezTo>
                    <a:pt x="71650" y="7550"/>
                    <a:pt x="71512" y="7541"/>
                    <a:pt x="71374" y="7541"/>
                  </a:cubicBezTo>
                  <a:cubicBezTo>
                    <a:pt x="71235" y="7541"/>
                    <a:pt x="71097" y="7550"/>
                    <a:pt x="70959" y="7567"/>
                  </a:cubicBezTo>
                  <a:cubicBezTo>
                    <a:pt x="70569" y="7671"/>
                    <a:pt x="70173" y="7708"/>
                    <a:pt x="69775" y="7708"/>
                  </a:cubicBezTo>
                  <a:cubicBezTo>
                    <a:pt x="68812" y="7708"/>
                    <a:pt x="67832" y="7494"/>
                    <a:pt x="66868" y="7494"/>
                  </a:cubicBezTo>
                  <a:cubicBezTo>
                    <a:pt x="66108" y="7494"/>
                    <a:pt x="65357" y="7627"/>
                    <a:pt x="64634" y="8103"/>
                  </a:cubicBezTo>
                  <a:cubicBezTo>
                    <a:pt x="64271" y="8345"/>
                    <a:pt x="63580" y="8379"/>
                    <a:pt x="63666" y="8863"/>
                  </a:cubicBezTo>
                  <a:cubicBezTo>
                    <a:pt x="63752" y="9382"/>
                    <a:pt x="64167" y="9900"/>
                    <a:pt x="64547" y="10315"/>
                  </a:cubicBezTo>
                  <a:cubicBezTo>
                    <a:pt x="64666" y="10447"/>
                    <a:pt x="64798" y="10498"/>
                    <a:pt x="64939" y="10498"/>
                  </a:cubicBezTo>
                  <a:cubicBezTo>
                    <a:pt x="65148" y="10498"/>
                    <a:pt x="65375" y="10387"/>
                    <a:pt x="65602" y="10263"/>
                  </a:cubicBezTo>
                  <a:cubicBezTo>
                    <a:pt x="66124" y="9977"/>
                    <a:pt x="66711" y="9789"/>
                    <a:pt x="67269" y="9556"/>
                  </a:cubicBezTo>
                  <a:lnTo>
                    <a:pt x="67269" y="9556"/>
                  </a:lnTo>
                  <a:cubicBezTo>
                    <a:pt x="66173" y="11022"/>
                    <a:pt x="64072" y="10911"/>
                    <a:pt x="62975" y="11974"/>
                  </a:cubicBezTo>
                  <a:cubicBezTo>
                    <a:pt x="62086" y="12850"/>
                    <a:pt x="61268" y="13162"/>
                    <a:pt x="60357" y="13162"/>
                  </a:cubicBezTo>
                  <a:cubicBezTo>
                    <a:pt x="59993" y="13162"/>
                    <a:pt x="59613" y="13112"/>
                    <a:pt x="59207" y="13028"/>
                  </a:cubicBezTo>
                  <a:cubicBezTo>
                    <a:pt x="58430" y="12873"/>
                    <a:pt x="57687" y="12510"/>
                    <a:pt x="56926" y="12233"/>
                  </a:cubicBezTo>
                  <a:cubicBezTo>
                    <a:pt x="57173" y="12050"/>
                    <a:pt x="57402" y="11981"/>
                    <a:pt x="57619" y="11981"/>
                  </a:cubicBezTo>
                  <a:cubicBezTo>
                    <a:pt x="58162" y="11981"/>
                    <a:pt x="58632" y="12416"/>
                    <a:pt x="59138" y="12613"/>
                  </a:cubicBezTo>
                  <a:cubicBezTo>
                    <a:pt x="59332" y="12687"/>
                    <a:pt x="59512" y="12718"/>
                    <a:pt x="59680" y="12718"/>
                  </a:cubicBezTo>
                  <a:cubicBezTo>
                    <a:pt x="60502" y="12718"/>
                    <a:pt x="61062" y="11967"/>
                    <a:pt x="61765" y="11680"/>
                  </a:cubicBezTo>
                  <a:cubicBezTo>
                    <a:pt x="62404" y="11421"/>
                    <a:pt x="61903" y="10851"/>
                    <a:pt x="61661" y="10384"/>
                  </a:cubicBezTo>
                  <a:cubicBezTo>
                    <a:pt x="61454" y="9987"/>
                    <a:pt x="61921" y="9745"/>
                    <a:pt x="62249" y="9537"/>
                  </a:cubicBezTo>
                  <a:cubicBezTo>
                    <a:pt x="62664" y="9295"/>
                    <a:pt x="63441" y="9226"/>
                    <a:pt x="63182" y="8518"/>
                  </a:cubicBezTo>
                  <a:cubicBezTo>
                    <a:pt x="63018" y="8098"/>
                    <a:pt x="62703" y="8030"/>
                    <a:pt x="62354" y="8030"/>
                  </a:cubicBezTo>
                  <a:cubicBezTo>
                    <a:pt x="62187" y="8030"/>
                    <a:pt x="62013" y="8045"/>
                    <a:pt x="61845" y="8045"/>
                  </a:cubicBezTo>
                  <a:cubicBezTo>
                    <a:pt x="61771" y="8045"/>
                    <a:pt x="61698" y="8042"/>
                    <a:pt x="61627" y="8034"/>
                  </a:cubicBezTo>
                  <a:cubicBezTo>
                    <a:pt x="61564" y="8027"/>
                    <a:pt x="61502" y="8024"/>
                    <a:pt x="61440" y="8024"/>
                  </a:cubicBezTo>
                  <a:cubicBezTo>
                    <a:pt x="60620" y="8024"/>
                    <a:pt x="59973" y="8583"/>
                    <a:pt x="59080" y="8583"/>
                  </a:cubicBezTo>
                  <a:cubicBezTo>
                    <a:pt x="59004" y="8583"/>
                    <a:pt x="58925" y="8579"/>
                    <a:pt x="58844" y="8570"/>
                  </a:cubicBezTo>
                  <a:cubicBezTo>
                    <a:pt x="57410" y="8414"/>
                    <a:pt x="56391" y="7671"/>
                    <a:pt x="55181" y="7187"/>
                  </a:cubicBezTo>
                  <a:cubicBezTo>
                    <a:pt x="54440" y="6892"/>
                    <a:pt x="53723" y="6767"/>
                    <a:pt x="53025" y="6767"/>
                  </a:cubicBezTo>
                  <a:cubicBezTo>
                    <a:pt x="51022" y="6767"/>
                    <a:pt x="49177" y="7799"/>
                    <a:pt x="47370" y="8812"/>
                  </a:cubicBezTo>
                  <a:cubicBezTo>
                    <a:pt x="46903" y="9071"/>
                    <a:pt x="46765" y="9434"/>
                    <a:pt x="46972" y="9969"/>
                  </a:cubicBezTo>
                  <a:cubicBezTo>
                    <a:pt x="47155" y="10426"/>
                    <a:pt x="47351" y="10748"/>
                    <a:pt x="47819" y="10748"/>
                  </a:cubicBezTo>
                  <a:cubicBezTo>
                    <a:pt x="47883" y="10748"/>
                    <a:pt x="47952" y="10742"/>
                    <a:pt x="48026" y="10730"/>
                  </a:cubicBezTo>
                  <a:lnTo>
                    <a:pt x="50498" y="10280"/>
                  </a:lnTo>
                  <a:cubicBezTo>
                    <a:pt x="50618" y="10263"/>
                    <a:pt x="50739" y="10229"/>
                    <a:pt x="50878" y="10194"/>
                  </a:cubicBezTo>
                  <a:lnTo>
                    <a:pt x="50878" y="10194"/>
                  </a:lnTo>
                  <a:cubicBezTo>
                    <a:pt x="50878" y="10298"/>
                    <a:pt x="50860" y="10401"/>
                    <a:pt x="50860" y="10505"/>
                  </a:cubicBezTo>
                  <a:cubicBezTo>
                    <a:pt x="50614" y="11663"/>
                    <a:pt x="50148" y="12321"/>
                    <a:pt x="49280" y="12321"/>
                  </a:cubicBezTo>
                  <a:cubicBezTo>
                    <a:pt x="48931" y="12321"/>
                    <a:pt x="48517" y="12214"/>
                    <a:pt x="48026" y="11991"/>
                  </a:cubicBezTo>
                  <a:cubicBezTo>
                    <a:pt x="46374" y="11254"/>
                    <a:pt x="44693" y="10979"/>
                    <a:pt x="42955" y="10979"/>
                  </a:cubicBezTo>
                  <a:cubicBezTo>
                    <a:pt x="42002" y="10979"/>
                    <a:pt x="41033" y="11062"/>
                    <a:pt x="40042" y="11196"/>
                  </a:cubicBezTo>
                  <a:cubicBezTo>
                    <a:pt x="38536" y="11404"/>
                    <a:pt x="37062" y="12285"/>
                    <a:pt x="35569" y="12285"/>
                  </a:cubicBezTo>
                  <a:cubicBezTo>
                    <a:pt x="35195" y="12285"/>
                    <a:pt x="34820" y="12230"/>
                    <a:pt x="34443" y="12095"/>
                  </a:cubicBezTo>
                  <a:cubicBezTo>
                    <a:pt x="32698" y="11490"/>
                    <a:pt x="30900" y="11110"/>
                    <a:pt x="29068" y="10920"/>
                  </a:cubicBezTo>
                  <a:cubicBezTo>
                    <a:pt x="27080" y="10698"/>
                    <a:pt x="25171" y="10202"/>
                    <a:pt x="23146" y="10202"/>
                  </a:cubicBezTo>
                  <a:cubicBezTo>
                    <a:pt x="22337" y="10202"/>
                    <a:pt x="21510" y="10281"/>
                    <a:pt x="20652" y="10488"/>
                  </a:cubicBezTo>
                  <a:cubicBezTo>
                    <a:pt x="18383" y="11055"/>
                    <a:pt x="16215" y="12269"/>
                    <a:pt x="13793" y="12269"/>
                  </a:cubicBezTo>
                  <a:cubicBezTo>
                    <a:pt x="13559" y="12269"/>
                    <a:pt x="13322" y="12258"/>
                    <a:pt x="13083" y="12233"/>
                  </a:cubicBezTo>
                  <a:cubicBezTo>
                    <a:pt x="13049" y="12230"/>
                    <a:pt x="13015" y="12229"/>
                    <a:pt x="12982" y="12229"/>
                  </a:cubicBezTo>
                  <a:cubicBezTo>
                    <a:pt x="12473" y="12229"/>
                    <a:pt x="12176" y="12605"/>
                    <a:pt x="12323" y="13287"/>
                  </a:cubicBezTo>
                  <a:cubicBezTo>
                    <a:pt x="12498" y="14071"/>
                    <a:pt x="12325" y="14707"/>
                    <a:pt x="11687" y="14707"/>
                  </a:cubicBezTo>
                  <a:cubicBezTo>
                    <a:pt x="11510" y="14707"/>
                    <a:pt x="11296" y="14658"/>
                    <a:pt x="11044" y="14549"/>
                  </a:cubicBezTo>
                  <a:cubicBezTo>
                    <a:pt x="10655" y="14378"/>
                    <a:pt x="10292" y="14308"/>
                    <a:pt x="9947" y="14308"/>
                  </a:cubicBezTo>
                  <a:cubicBezTo>
                    <a:pt x="9034" y="14308"/>
                    <a:pt x="8242" y="14801"/>
                    <a:pt x="7415" y="15240"/>
                  </a:cubicBezTo>
                  <a:cubicBezTo>
                    <a:pt x="6965" y="15482"/>
                    <a:pt x="6672" y="15914"/>
                    <a:pt x="6879" y="16467"/>
                  </a:cubicBezTo>
                  <a:cubicBezTo>
                    <a:pt x="7027" y="16886"/>
                    <a:pt x="7334" y="16988"/>
                    <a:pt x="7700" y="16988"/>
                  </a:cubicBezTo>
                  <a:cubicBezTo>
                    <a:pt x="7802" y="16988"/>
                    <a:pt x="7910" y="16980"/>
                    <a:pt x="8020" y="16968"/>
                  </a:cubicBezTo>
                  <a:cubicBezTo>
                    <a:pt x="8305" y="16929"/>
                    <a:pt x="8590" y="16910"/>
                    <a:pt x="8875" y="16910"/>
                  </a:cubicBezTo>
                  <a:cubicBezTo>
                    <a:pt x="8970" y="16910"/>
                    <a:pt x="9065" y="16912"/>
                    <a:pt x="9160" y="16917"/>
                  </a:cubicBezTo>
                  <a:cubicBezTo>
                    <a:pt x="9186" y="16919"/>
                    <a:pt x="9214" y="16920"/>
                    <a:pt x="9242" y="16920"/>
                  </a:cubicBezTo>
                  <a:cubicBezTo>
                    <a:pt x="9458" y="16920"/>
                    <a:pt x="9735" y="16862"/>
                    <a:pt x="9947" y="16862"/>
                  </a:cubicBezTo>
                  <a:cubicBezTo>
                    <a:pt x="10131" y="16862"/>
                    <a:pt x="10266" y="16906"/>
                    <a:pt x="10266" y="17072"/>
                  </a:cubicBezTo>
                  <a:cubicBezTo>
                    <a:pt x="10266" y="17498"/>
                    <a:pt x="9728" y="17637"/>
                    <a:pt x="9291" y="17637"/>
                  </a:cubicBezTo>
                  <a:cubicBezTo>
                    <a:pt x="9214" y="17637"/>
                    <a:pt x="9141" y="17633"/>
                    <a:pt x="9074" y="17625"/>
                  </a:cubicBezTo>
                  <a:cubicBezTo>
                    <a:pt x="8873" y="17604"/>
                    <a:pt x="8677" y="17594"/>
                    <a:pt x="8484" y="17594"/>
                  </a:cubicBezTo>
                  <a:cubicBezTo>
                    <a:pt x="6314" y="17594"/>
                    <a:pt x="4587" y="18859"/>
                    <a:pt x="2714" y="19716"/>
                  </a:cubicBezTo>
                  <a:cubicBezTo>
                    <a:pt x="1193" y="20407"/>
                    <a:pt x="2351" y="21548"/>
                    <a:pt x="2282" y="22429"/>
                  </a:cubicBezTo>
                  <a:cubicBezTo>
                    <a:pt x="2264" y="22814"/>
                    <a:pt x="2455" y="22907"/>
                    <a:pt x="2706" y="22907"/>
                  </a:cubicBezTo>
                  <a:cubicBezTo>
                    <a:pt x="2939" y="22907"/>
                    <a:pt x="3223" y="22827"/>
                    <a:pt x="3440" y="22827"/>
                  </a:cubicBezTo>
                  <a:cubicBezTo>
                    <a:pt x="3665" y="22827"/>
                    <a:pt x="3872" y="22982"/>
                    <a:pt x="4079" y="23069"/>
                  </a:cubicBezTo>
                  <a:cubicBezTo>
                    <a:pt x="3924" y="23242"/>
                    <a:pt x="3751" y="23380"/>
                    <a:pt x="3544" y="23501"/>
                  </a:cubicBezTo>
                  <a:cubicBezTo>
                    <a:pt x="2610" y="23881"/>
                    <a:pt x="1643" y="24192"/>
                    <a:pt x="709" y="24589"/>
                  </a:cubicBezTo>
                  <a:cubicBezTo>
                    <a:pt x="329" y="24745"/>
                    <a:pt x="1" y="25142"/>
                    <a:pt x="226" y="25609"/>
                  </a:cubicBezTo>
                  <a:cubicBezTo>
                    <a:pt x="325" y="25816"/>
                    <a:pt x="462" y="25880"/>
                    <a:pt x="615" y="25880"/>
                  </a:cubicBezTo>
                  <a:cubicBezTo>
                    <a:pt x="807" y="25880"/>
                    <a:pt x="1026" y="25778"/>
                    <a:pt x="1228" y="25730"/>
                  </a:cubicBezTo>
                  <a:cubicBezTo>
                    <a:pt x="2248" y="25454"/>
                    <a:pt x="3354" y="25350"/>
                    <a:pt x="4252" y="24866"/>
                  </a:cubicBezTo>
                  <a:cubicBezTo>
                    <a:pt x="4601" y="24679"/>
                    <a:pt x="4965" y="24620"/>
                    <a:pt x="5336" y="24620"/>
                  </a:cubicBezTo>
                  <a:cubicBezTo>
                    <a:pt x="5952" y="24620"/>
                    <a:pt x="6585" y="24782"/>
                    <a:pt x="7191" y="24782"/>
                  </a:cubicBezTo>
                  <a:cubicBezTo>
                    <a:pt x="7702" y="24782"/>
                    <a:pt x="8195" y="24667"/>
                    <a:pt x="8642" y="24244"/>
                  </a:cubicBezTo>
                  <a:cubicBezTo>
                    <a:pt x="9143" y="23760"/>
                    <a:pt x="9627" y="23276"/>
                    <a:pt x="10128" y="22809"/>
                  </a:cubicBezTo>
                  <a:cubicBezTo>
                    <a:pt x="10518" y="22438"/>
                    <a:pt x="10935" y="22335"/>
                    <a:pt x="11366" y="22335"/>
                  </a:cubicBezTo>
                  <a:cubicBezTo>
                    <a:pt x="11904" y="22335"/>
                    <a:pt x="12465" y="22495"/>
                    <a:pt x="13026" y="22495"/>
                  </a:cubicBezTo>
                  <a:cubicBezTo>
                    <a:pt x="13270" y="22495"/>
                    <a:pt x="13515" y="22465"/>
                    <a:pt x="13757" y="22377"/>
                  </a:cubicBezTo>
                  <a:cubicBezTo>
                    <a:pt x="14876" y="21972"/>
                    <a:pt x="15968" y="21278"/>
                    <a:pt x="17215" y="21278"/>
                  </a:cubicBezTo>
                  <a:cubicBezTo>
                    <a:pt x="17721" y="21278"/>
                    <a:pt x="18252" y="21392"/>
                    <a:pt x="18820" y="21686"/>
                  </a:cubicBezTo>
                  <a:cubicBezTo>
                    <a:pt x="20272" y="22429"/>
                    <a:pt x="22242" y="22343"/>
                    <a:pt x="21966" y="24780"/>
                  </a:cubicBezTo>
                  <a:cubicBezTo>
                    <a:pt x="21914" y="25212"/>
                    <a:pt x="22104" y="25868"/>
                    <a:pt x="22415" y="26127"/>
                  </a:cubicBezTo>
                  <a:cubicBezTo>
                    <a:pt x="23746" y="27251"/>
                    <a:pt x="23659" y="29411"/>
                    <a:pt x="23210" y="29981"/>
                  </a:cubicBezTo>
                  <a:cubicBezTo>
                    <a:pt x="22052" y="31485"/>
                    <a:pt x="22484" y="32573"/>
                    <a:pt x="22985" y="33973"/>
                  </a:cubicBezTo>
                  <a:cubicBezTo>
                    <a:pt x="23124" y="34405"/>
                    <a:pt x="22795" y="35045"/>
                    <a:pt x="22553" y="35529"/>
                  </a:cubicBezTo>
                  <a:cubicBezTo>
                    <a:pt x="21447" y="37844"/>
                    <a:pt x="19356" y="39469"/>
                    <a:pt x="18233" y="41802"/>
                  </a:cubicBezTo>
                  <a:cubicBezTo>
                    <a:pt x="17455" y="43409"/>
                    <a:pt x="17058" y="48783"/>
                    <a:pt x="18354" y="49734"/>
                  </a:cubicBezTo>
                  <a:cubicBezTo>
                    <a:pt x="20220" y="51116"/>
                    <a:pt x="19927" y="52862"/>
                    <a:pt x="20238" y="54659"/>
                  </a:cubicBezTo>
                  <a:cubicBezTo>
                    <a:pt x="20428" y="55748"/>
                    <a:pt x="20410" y="57528"/>
                    <a:pt x="20687" y="57752"/>
                  </a:cubicBezTo>
                  <a:cubicBezTo>
                    <a:pt x="22380" y="59083"/>
                    <a:pt x="22242" y="61364"/>
                    <a:pt x="23625" y="62764"/>
                  </a:cubicBezTo>
                  <a:cubicBezTo>
                    <a:pt x="23915" y="63066"/>
                    <a:pt x="24197" y="63258"/>
                    <a:pt x="24508" y="63258"/>
                  </a:cubicBezTo>
                  <a:cubicBezTo>
                    <a:pt x="24660" y="63258"/>
                    <a:pt x="24820" y="63212"/>
                    <a:pt x="24990" y="63110"/>
                  </a:cubicBezTo>
                  <a:cubicBezTo>
                    <a:pt x="25508" y="62816"/>
                    <a:pt x="25526" y="62246"/>
                    <a:pt x="25197" y="61831"/>
                  </a:cubicBezTo>
                  <a:cubicBezTo>
                    <a:pt x="23607" y="59671"/>
                    <a:pt x="23746" y="56888"/>
                    <a:pt x="22536" y="54590"/>
                  </a:cubicBezTo>
                  <a:cubicBezTo>
                    <a:pt x="22415" y="54348"/>
                    <a:pt x="22605" y="53933"/>
                    <a:pt x="22692" y="53605"/>
                  </a:cubicBezTo>
                  <a:cubicBezTo>
                    <a:pt x="22704" y="53568"/>
                    <a:pt x="22878" y="53539"/>
                    <a:pt x="22981" y="53539"/>
                  </a:cubicBezTo>
                  <a:cubicBezTo>
                    <a:pt x="23021" y="53539"/>
                    <a:pt x="23050" y="53543"/>
                    <a:pt x="23054" y="53553"/>
                  </a:cubicBezTo>
                  <a:cubicBezTo>
                    <a:pt x="23175" y="53812"/>
                    <a:pt x="23366" y="54106"/>
                    <a:pt x="23366" y="54400"/>
                  </a:cubicBezTo>
                  <a:cubicBezTo>
                    <a:pt x="23383" y="56819"/>
                    <a:pt x="24973" y="58617"/>
                    <a:pt x="26027" y="60569"/>
                  </a:cubicBezTo>
                  <a:cubicBezTo>
                    <a:pt x="26977" y="62297"/>
                    <a:pt x="28654" y="63663"/>
                    <a:pt x="27720" y="65978"/>
                  </a:cubicBezTo>
                  <a:cubicBezTo>
                    <a:pt x="27530" y="66445"/>
                    <a:pt x="27928" y="66791"/>
                    <a:pt x="28273" y="67136"/>
                  </a:cubicBezTo>
                  <a:cubicBezTo>
                    <a:pt x="29138" y="68000"/>
                    <a:pt x="30226" y="68536"/>
                    <a:pt x="31246" y="69193"/>
                  </a:cubicBezTo>
                  <a:cubicBezTo>
                    <a:pt x="32910" y="70222"/>
                    <a:pt x="34447" y="71516"/>
                    <a:pt x="36422" y="71516"/>
                  </a:cubicBezTo>
                  <a:cubicBezTo>
                    <a:pt x="36867" y="71516"/>
                    <a:pt x="37334" y="71451"/>
                    <a:pt x="37830" y="71301"/>
                  </a:cubicBezTo>
                  <a:cubicBezTo>
                    <a:pt x="37930" y="71272"/>
                    <a:pt x="38022" y="71258"/>
                    <a:pt x="38107" y="71258"/>
                  </a:cubicBezTo>
                  <a:cubicBezTo>
                    <a:pt x="38527" y="71258"/>
                    <a:pt x="38793" y="71582"/>
                    <a:pt x="39023" y="71941"/>
                  </a:cubicBezTo>
                  <a:cubicBezTo>
                    <a:pt x="39748" y="73098"/>
                    <a:pt x="40768" y="73721"/>
                    <a:pt x="42116" y="74032"/>
                  </a:cubicBezTo>
                  <a:cubicBezTo>
                    <a:pt x="43585" y="74360"/>
                    <a:pt x="45296" y="74775"/>
                    <a:pt x="45745" y="76399"/>
                  </a:cubicBezTo>
                  <a:cubicBezTo>
                    <a:pt x="46194" y="78110"/>
                    <a:pt x="47439" y="79112"/>
                    <a:pt x="48648" y="79907"/>
                  </a:cubicBezTo>
                  <a:cubicBezTo>
                    <a:pt x="49237" y="80296"/>
                    <a:pt x="50039" y="81326"/>
                    <a:pt x="50895" y="81326"/>
                  </a:cubicBezTo>
                  <a:cubicBezTo>
                    <a:pt x="51372" y="81326"/>
                    <a:pt x="51865" y="81007"/>
                    <a:pt x="52347" y="80080"/>
                  </a:cubicBezTo>
                  <a:cubicBezTo>
                    <a:pt x="52462" y="79850"/>
                    <a:pt x="52631" y="79714"/>
                    <a:pt x="52813" y="79714"/>
                  </a:cubicBezTo>
                  <a:cubicBezTo>
                    <a:pt x="53013" y="79714"/>
                    <a:pt x="53228" y="79880"/>
                    <a:pt x="53401" y="80270"/>
                  </a:cubicBezTo>
                  <a:cubicBezTo>
                    <a:pt x="54593" y="83156"/>
                    <a:pt x="53919" y="85697"/>
                    <a:pt x="51621" y="87943"/>
                  </a:cubicBezTo>
                  <a:cubicBezTo>
                    <a:pt x="50498" y="89049"/>
                    <a:pt x="49806" y="90604"/>
                    <a:pt x="50774" y="92194"/>
                  </a:cubicBezTo>
                  <a:cubicBezTo>
                    <a:pt x="51085" y="92730"/>
                    <a:pt x="51068" y="92886"/>
                    <a:pt x="50688" y="93283"/>
                  </a:cubicBezTo>
                  <a:cubicBezTo>
                    <a:pt x="49685" y="94337"/>
                    <a:pt x="49703" y="95875"/>
                    <a:pt x="50567" y="96636"/>
                  </a:cubicBezTo>
                  <a:cubicBezTo>
                    <a:pt x="52208" y="98087"/>
                    <a:pt x="52986" y="99971"/>
                    <a:pt x="53971" y="101803"/>
                  </a:cubicBezTo>
                  <a:cubicBezTo>
                    <a:pt x="55440" y="104516"/>
                    <a:pt x="56771" y="107281"/>
                    <a:pt x="59933" y="108629"/>
                  </a:cubicBezTo>
                  <a:cubicBezTo>
                    <a:pt x="61661" y="109372"/>
                    <a:pt x="62629" y="111014"/>
                    <a:pt x="62664" y="113122"/>
                  </a:cubicBezTo>
                  <a:cubicBezTo>
                    <a:pt x="62716" y="116319"/>
                    <a:pt x="62871" y="119516"/>
                    <a:pt x="63096" y="122713"/>
                  </a:cubicBezTo>
                  <a:cubicBezTo>
                    <a:pt x="63251" y="125115"/>
                    <a:pt x="64426" y="127431"/>
                    <a:pt x="63631" y="129920"/>
                  </a:cubicBezTo>
                  <a:cubicBezTo>
                    <a:pt x="63303" y="130922"/>
                    <a:pt x="63459" y="131907"/>
                    <a:pt x="63839" y="132875"/>
                  </a:cubicBezTo>
                  <a:cubicBezTo>
                    <a:pt x="64323" y="134067"/>
                    <a:pt x="64461" y="135363"/>
                    <a:pt x="64288" y="136642"/>
                  </a:cubicBezTo>
                  <a:cubicBezTo>
                    <a:pt x="64184" y="137593"/>
                    <a:pt x="64582" y="138664"/>
                    <a:pt x="65653" y="139148"/>
                  </a:cubicBezTo>
                  <a:cubicBezTo>
                    <a:pt x="65680" y="139159"/>
                    <a:pt x="65711" y="139163"/>
                    <a:pt x="65743" y="139163"/>
                  </a:cubicBezTo>
                  <a:cubicBezTo>
                    <a:pt x="65886" y="139163"/>
                    <a:pt x="66069" y="139076"/>
                    <a:pt x="66205" y="139076"/>
                  </a:cubicBezTo>
                  <a:cubicBezTo>
                    <a:pt x="66332" y="139076"/>
                    <a:pt x="66419" y="139151"/>
                    <a:pt x="66397" y="139442"/>
                  </a:cubicBezTo>
                  <a:cubicBezTo>
                    <a:pt x="66362" y="139995"/>
                    <a:pt x="67071" y="140565"/>
                    <a:pt x="66293" y="141135"/>
                  </a:cubicBezTo>
                  <a:cubicBezTo>
                    <a:pt x="65895" y="141412"/>
                    <a:pt x="65360" y="142259"/>
                    <a:pt x="65774" y="142414"/>
                  </a:cubicBezTo>
                  <a:cubicBezTo>
                    <a:pt x="66898" y="142846"/>
                    <a:pt x="66500" y="143797"/>
                    <a:pt x="66777" y="144488"/>
                  </a:cubicBezTo>
                  <a:cubicBezTo>
                    <a:pt x="67468" y="146164"/>
                    <a:pt x="68505" y="147668"/>
                    <a:pt x="69801" y="148929"/>
                  </a:cubicBezTo>
                  <a:cubicBezTo>
                    <a:pt x="71823" y="150906"/>
                    <a:pt x="74091" y="152091"/>
                    <a:pt x="76808" y="152091"/>
                  </a:cubicBezTo>
                  <a:cubicBezTo>
                    <a:pt x="77226" y="152091"/>
                    <a:pt x="77656" y="152063"/>
                    <a:pt x="78096" y="152005"/>
                  </a:cubicBezTo>
                  <a:cubicBezTo>
                    <a:pt x="78355" y="151953"/>
                    <a:pt x="78580" y="151781"/>
                    <a:pt x="78718" y="151556"/>
                  </a:cubicBezTo>
                  <a:cubicBezTo>
                    <a:pt x="78874" y="151262"/>
                    <a:pt x="78615" y="151038"/>
                    <a:pt x="78355" y="150882"/>
                  </a:cubicBezTo>
                  <a:cubicBezTo>
                    <a:pt x="77595" y="150415"/>
                    <a:pt x="76835" y="149914"/>
                    <a:pt x="76040" y="149482"/>
                  </a:cubicBezTo>
                  <a:cubicBezTo>
                    <a:pt x="73914" y="148342"/>
                    <a:pt x="73551" y="146648"/>
                    <a:pt x="74899" y="144695"/>
                  </a:cubicBezTo>
                  <a:cubicBezTo>
                    <a:pt x="75608" y="143658"/>
                    <a:pt x="75694" y="142570"/>
                    <a:pt x="74173" y="142017"/>
                  </a:cubicBezTo>
                  <a:cubicBezTo>
                    <a:pt x="73707" y="141861"/>
                    <a:pt x="72929" y="141550"/>
                    <a:pt x="73551" y="140997"/>
                  </a:cubicBezTo>
                  <a:cubicBezTo>
                    <a:pt x="74260" y="140340"/>
                    <a:pt x="74260" y="139597"/>
                    <a:pt x="74415" y="138837"/>
                  </a:cubicBezTo>
                  <a:cubicBezTo>
                    <a:pt x="74605" y="137783"/>
                    <a:pt x="73534" y="136193"/>
                    <a:pt x="75677" y="135985"/>
                  </a:cubicBezTo>
                  <a:cubicBezTo>
                    <a:pt x="75746" y="135985"/>
                    <a:pt x="75850" y="135588"/>
                    <a:pt x="75798" y="135432"/>
                  </a:cubicBezTo>
                  <a:cubicBezTo>
                    <a:pt x="75444" y="134260"/>
                    <a:pt x="75867" y="133923"/>
                    <a:pt x="76900" y="133923"/>
                  </a:cubicBezTo>
                  <a:cubicBezTo>
                    <a:pt x="76978" y="133923"/>
                    <a:pt x="77060" y="133925"/>
                    <a:pt x="77146" y="133929"/>
                  </a:cubicBezTo>
                  <a:cubicBezTo>
                    <a:pt x="77188" y="133931"/>
                    <a:pt x="77231" y="133932"/>
                    <a:pt x="77272" y="133932"/>
                  </a:cubicBezTo>
                  <a:cubicBezTo>
                    <a:pt x="78202" y="133932"/>
                    <a:pt x="78980" y="133388"/>
                    <a:pt x="79427" y="132512"/>
                  </a:cubicBezTo>
                  <a:cubicBezTo>
                    <a:pt x="79859" y="131648"/>
                    <a:pt x="79738" y="130836"/>
                    <a:pt x="79047" y="130110"/>
                  </a:cubicBezTo>
                  <a:cubicBezTo>
                    <a:pt x="78857" y="129902"/>
                    <a:pt x="78822" y="129557"/>
                    <a:pt x="78701" y="129280"/>
                  </a:cubicBezTo>
                  <a:lnTo>
                    <a:pt x="78701" y="129280"/>
                  </a:lnTo>
                  <a:cubicBezTo>
                    <a:pt x="78977" y="129298"/>
                    <a:pt x="79237" y="129332"/>
                    <a:pt x="79513" y="129384"/>
                  </a:cubicBezTo>
                  <a:cubicBezTo>
                    <a:pt x="79669" y="129427"/>
                    <a:pt x="79830" y="129448"/>
                    <a:pt x="79991" y="129448"/>
                  </a:cubicBezTo>
                  <a:cubicBezTo>
                    <a:pt x="80347" y="129448"/>
                    <a:pt x="80702" y="129344"/>
                    <a:pt x="80999" y="129142"/>
                  </a:cubicBezTo>
                  <a:cubicBezTo>
                    <a:pt x="82900" y="128001"/>
                    <a:pt x="83350" y="125841"/>
                    <a:pt x="84473" y="124148"/>
                  </a:cubicBezTo>
                  <a:cubicBezTo>
                    <a:pt x="85216" y="123024"/>
                    <a:pt x="86149" y="121815"/>
                    <a:pt x="85544" y="120225"/>
                  </a:cubicBezTo>
                  <a:cubicBezTo>
                    <a:pt x="85026" y="118808"/>
                    <a:pt x="85959" y="118186"/>
                    <a:pt x="86927" y="117356"/>
                  </a:cubicBezTo>
                  <a:cubicBezTo>
                    <a:pt x="88258" y="116233"/>
                    <a:pt x="90314" y="116371"/>
                    <a:pt x="91230" y="115213"/>
                  </a:cubicBezTo>
                  <a:cubicBezTo>
                    <a:pt x="93096" y="112846"/>
                    <a:pt x="93788" y="109908"/>
                    <a:pt x="93874" y="106866"/>
                  </a:cubicBezTo>
                  <a:cubicBezTo>
                    <a:pt x="93909" y="105743"/>
                    <a:pt x="93563" y="104637"/>
                    <a:pt x="94635" y="103635"/>
                  </a:cubicBezTo>
                  <a:cubicBezTo>
                    <a:pt x="95637" y="102650"/>
                    <a:pt x="96432" y="101492"/>
                    <a:pt x="97002" y="100213"/>
                  </a:cubicBezTo>
                  <a:cubicBezTo>
                    <a:pt x="98350" y="97189"/>
                    <a:pt x="97555" y="95668"/>
                    <a:pt x="93770" y="93404"/>
                  </a:cubicBezTo>
                  <a:cubicBezTo>
                    <a:pt x="92864" y="92866"/>
                    <a:pt x="92012" y="92178"/>
                    <a:pt x="90923" y="92178"/>
                  </a:cubicBezTo>
                  <a:cubicBezTo>
                    <a:pt x="90787" y="92178"/>
                    <a:pt x="90648" y="92189"/>
                    <a:pt x="90504" y="92212"/>
                  </a:cubicBezTo>
                  <a:cubicBezTo>
                    <a:pt x="90375" y="92232"/>
                    <a:pt x="90250" y="92241"/>
                    <a:pt x="90128" y="92241"/>
                  </a:cubicBezTo>
                  <a:cubicBezTo>
                    <a:pt x="89316" y="92241"/>
                    <a:pt x="88640" y="91827"/>
                    <a:pt x="87964" y="91451"/>
                  </a:cubicBezTo>
                  <a:cubicBezTo>
                    <a:pt x="86720" y="90760"/>
                    <a:pt x="85423" y="90190"/>
                    <a:pt x="84076" y="89740"/>
                  </a:cubicBezTo>
                  <a:cubicBezTo>
                    <a:pt x="83419" y="89533"/>
                    <a:pt x="82365" y="89412"/>
                    <a:pt x="82226" y="88306"/>
                  </a:cubicBezTo>
                  <a:cubicBezTo>
                    <a:pt x="81898" y="85511"/>
                    <a:pt x="80349" y="82231"/>
                    <a:pt x="77208" y="82231"/>
                  </a:cubicBezTo>
                  <a:cubicBezTo>
                    <a:pt x="77047" y="82231"/>
                    <a:pt x="76883" y="82240"/>
                    <a:pt x="76714" y="82258"/>
                  </a:cubicBezTo>
                  <a:cubicBezTo>
                    <a:pt x="76610" y="82274"/>
                    <a:pt x="76507" y="82282"/>
                    <a:pt x="76405" y="82282"/>
                  </a:cubicBezTo>
                  <a:cubicBezTo>
                    <a:pt x="75873" y="82282"/>
                    <a:pt x="75365" y="82061"/>
                    <a:pt x="75003" y="81670"/>
                  </a:cubicBezTo>
                  <a:cubicBezTo>
                    <a:pt x="73810" y="80478"/>
                    <a:pt x="72722" y="79147"/>
                    <a:pt x="71356" y="78179"/>
                  </a:cubicBezTo>
                  <a:cubicBezTo>
                    <a:pt x="70652" y="77672"/>
                    <a:pt x="69937" y="76844"/>
                    <a:pt x="68958" y="76844"/>
                  </a:cubicBezTo>
                  <a:cubicBezTo>
                    <a:pt x="68735" y="76844"/>
                    <a:pt x="68499" y="76887"/>
                    <a:pt x="68246" y="76987"/>
                  </a:cubicBezTo>
                  <a:cubicBezTo>
                    <a:pt x="68013" y="77081"/>
                    <a:pt x="67785" y="77113"/>
                    <a:pt x="67562" y="77113"/>
                  </a:cubicBezTo>
                  <a:cubicBezTo>
                    <a:pt x="67089" y="77113"/>
                    <a:pt x="66635" y="76969"/>
                    <a:pt x="66189" y="76969"/>
                  </a:cubicBezTo>
                  <a:cubicBezTo>
                    <a:pt x="64783" y="76969"/>
                    <a:pt x="63941" y="75706"/>
                    <a:pt x="62605" y="75706"/>
                  </a:cubicBezTo>
                  <a:cubicBezTo>
                    <a:pt x="62579" y="75706"/>
                    <a:pt x="62552" y="75707"/>
                    <a:pt x="62525" y="75708"/>
                  </a:cubicBezTo>
                  <a:cubicBezTo>
                    <a:pt x="62280" y="75708"/>
                    <a:pt x="61828" y="76012"/>
                    <a:pt x="61511" y="76012"/>
                  </a:cubicBezTo>
                  <a:cubicBezTo>
                    <a:pt x="61248" y="76012"/>
                    <a:pt x="61077" y="75802"/>
                    <a:pt x="61195" y="75034"/>
                  </a:cubicBezTo>
                  <a:cubicBezTo>
                    <a:pt x="61232" y="74788"/>
                    <a:pt x="60883" y="74612"/>
                    <a:pt x="60617" y="74612"/>
                  </a:cubicBezTo>
                  <a:cubicBezTo>
                    <a:pt x="60509" y="74612"/>
                    <a:pt x="60415" y="74641"/>
                    <a:pt x="60365" y="74706"/>
                  </a:cubicBezTo>
                  <a:cubicBezTo>
                    <a:pt x="59225" y="76088"/>
                    <a:pt x="57099" y="76071"/>
                    <a:pt x="56166" y="77747"/>
                  </a:cubicBezTo>
                  <a:cubicBezTo>
                    <a:pt x="55842" y="78325"/>
                    <a:pt x="55457" y="78771"/>
                    <a:pt x="54917" y="78771"/>
                  </a:cubicBezTo>
                  <a:cubicBezTo>
                    <a:pt x="54649" y="78771"/>
                    <a:pt x="54343" y="78661"/>
                    <a:pt x="53988" y="78404"/>
                  </a:cubicBezTo>
                  <a:cubicBezTo>
                    <a:pt x="53637" y="78125"/>
                    <a:pt x="53206" y="77982"/>
                    <a:pt x="52772" y="77982"/>
                  </a:cubicBezTo>
                  <a:cubicBezTo>
                    <a:pt x="52480" y="77982"/>
                    <a:pt x="52186" y="78047"/>
                    <a:pt x="51915" y="78179"/>
                  </a:cubicBezTo>
                  <a:cubicBezTo>
                    <a:pt x="51373" y="78410"/>
                    <a:pt x="50918" y="78527"/>
                    <a:pt x="50541" y="78527"/>
                  </a:cubicBezTo>
                  <a:cubicBezTo>
                    <a:pt x="49618" y="78527"/>
                    <a:pt x="49166" y="77825"/>
                    <a:pt x="49080" y="76365"/>
                  </a:cubicBezTo>
                  <a:cubicBezTo>
                    <a:pt x="49046" y="75397"/>
                    <a:pt x="49184" y="74446"/>
                    <a:pt x="49478" y="73530"/>
                  </a:cubicBezTo>
                  <a:cubicBezTo>
                    <a:pt x="50012" y="71861"/>
                    <a:pt x="49095" y="70692"/>
                    <a:pt x="47366" y="70692"/>
                  </a:cubicBezTo>
                  <a:cubicBezTo>
                    <a:pt x="47305" y="70692"/>
                    <a:pt x="47243" y="70693"/>
                    <a:pt x="47179" y="70696"/>
                  </a:cubicBezTo>
                  <a:cubicBezTo>
                    <a:pt x="46730" y="70714"/>
                    <a:pt x="46281" y="70765"/>
                    <a:pt x="45814" y="70783"/>
                  </a:cubicBezTo>
                  <a:cubicBezTo>
                    <a:pt x="45755" y="70784"/>
                    <a:pt x="45699" y="70786"/>
                    <a:pt x="45645" y="70786"/>
                  </a:cubicBezTo>
                  <a:cubicBezTo>
                    <a:pt x="45148" y="70786"/>
                    <a:pt x="44886" y="70683"/>
                    <a:pt x="45088" y="69919"/>
                  </a:cubicBezTo>
                  <a:cubicBezTo>
                    <a:pt x="45469" y="68484"/>
                    <a:pt x="46143" y="67240"/>
                    <a:pt x="46886" y="65996"/>
                  </a:cubicBezTo>
                  <a:cubicBezTo>
                    <a:pt x="47214" y="65443"/>
                    <a:pt x="47231" y="64993"/>
                    <a:pt x="46747" y="64613"/>
                  </a:cubicBezTo>
                  <a:cubicBezTo>
                    <a:pt x="46406" y="64334"/>
                    <a:pt x="45929" y="64209"/>
                    <a:pt x="45417" y="64209"/>
                  </a:cubicBezTo>
                  <a:cubicBezTo>
                    <a:pt x="44221" y="64209"/>
                    <a:pt x="42833" y="64889"/>
                    <a:pt x="42531" y="65857"/>
                  </a:cubicBezTo>
                  <a:cubicBezTo>
                    <a:pt x="42161" y="67044"/>
                    <a:pt x="40793" y="67929"/>
                    <a:pt x="39553" y="67929"/>
                  </a:cubicBezTo>
                  <a:cubicBezTo>
                    <a:pt x="39113" y="67929"/>
                    <a:pt x="38689" y="67817"/>
                    <a:pt x="38331" y="67568"/>
                  </a:cubicBezTo>
                  <a:cubicBezTo>
                    <a:pt x="36966" y="66601"/>
                    <a:pt x="35998" y="64872"/>
                    <a:pt x="36517" y="63455"/>
                  </a:cubicBezTo>
                  <a:cubicBezTo>
                    <a:pt x="37571" y="60569"/>
                    <a:pt x="37986" y="56802"/>
                    <a:pt x="41822" y="56093"/>
                  </a:cubicBezTo>
                  <a:cubicBezTo>
                    <a:pt x="44259" y="55627"/>
                    <a:pt x="46696" y="55299"/>
                    <a:pt x="49167" y="55126"/>
                  </a:cubicBezTo>
                  <a:cubicBezTo>
                    <a:pt x="49252" y="55120"/>
                    <a:pt x="49338" y="55117"/>
                    <a:pt x="49425" y="55117"/>
                  </a:cubicBezTo>
                  <a:cubicBezTo>
                    <a:pt x="50819" y="55117"/>
                    <a:pt x="52364" y="55920"/>
                    <a:pt x="51811" y="58133"/>
                  </a:cubicBezTo>
                  <a:cubicBezTo>
                    <a:pt x="51707" y="58582"/>
                    <a:pt x="52087" y="59204"/>
                    <a:pt x="52329" y="59688"/>
                  </a:cubicBezTo>
                  <a:cubicBezTo>
                    <a:pt x="52602" y="60250"/>
                    <a:pt x="52992" y="60846"/>
                    <a:pt x="53666" y="60846"/>
                  </a:cubicBezTo>
                  <a:cubicBezTo>
                    <a:pt x="53675" y="60846"/>
                    <a:pt x="53685" y="60846"/>
                    <a:pt x="53695" y="60846"/>
                  </a:cubicBezTo>
                  <a:cubicBezTo>
                    <a:pt x="54455" y="60811"/>
                    <a:pt x="54628" y="60085"/>
                    <a:pt x="54852" y="59498"/>
                  </a:cubicBezTo>
                  <a:cubicBezTo>
                    <a:pt x="55146" y="58703"/>
                    <a:pt x="55146" y="57822"/>
                    <a:pt x="54887" y="57027"/>
                  </a:cubicBezTo>
                  <a:cubicBezTo>
                    <a:pt x="54127" y="54642"/>
                    <a:pt x="54922" y="53017"/>
                    <a:pt x="57116" y="51894"/>
                  </a:cubicBezTo>
                  <a:cubicBezTo>
                    <a:pt x="58291" y="51307"/>
                    <a:pt x="59328" y="50442"/>
                    <a:pt x="60469" y="49786"/>
                  </a:cubicBezTo>
                  <a:cubicBezTo>
                    <a:pt x="62128" y="48818"/>
                    <a:pt x="61575" y="46641"/>
                    <a:pt x="63096" y="45448"/>
                  </a:cubicBezTo>
                  <a:cubicBezTo>
                    <a:pt x="64720" y="44169"/>
                    <a:pt x="65757" y="42113"/>
                    <a:pt x="68194" y="42061"/>
                  </a:cubicBezTo>
                  <a:cubicBezTo>
                    <a:pt x="68574" y="42044"/>
                    <a:pt x="69006" y="41888"/>
                    <a:pt x="69075" y="41456"/>
                  </a:cubicBezTo>
                  <a:cubicBezTo>
                    <a:pt x="69369" y="39711"/>
                    <a:pt x="70924" y="39417"/>
                    <a:pt x="72151" y="38760"/>
                  </a:cubicBezTo>
                  <a:cubicBezTo>
                    <a:pt x="72321" y="38667"/>
                    <a:pt x="72565" y="38512"/>
                    <a:pt x="72753" y="38512"/>
                  </a:cubicBezTo>
                  <a:cubicBezTo>
                    <a:pt x="72950" y="38512"/>
                    <a:pt x="73086" y="38680"/>
                    <a:pt x="73015" y="39261"/>
                  </a:cubicBezTo>
                  <a:cubicBezTo>
                    <a:pt x="72956" y="39796"/>
                    <a:pt x="73330" y="40078"/>
                    <a:pt x="73743" y="40078"/>
                  </a:cubicBezTo>
                  <a:cubicBezTo>
                    <a:pt x="73931" y="40078"/>
                    <a:pt x="74127" y="40020"/>
                    <a:pt x="74294" y="39901"/>
                  </a:cubicBezTo>
                  <a:cubicBezTo>
                    <a:pt x="75746" y="38898"/>
                    <a:pt x="77457" y="38501"/>
                    <a:pt x="78995" y="37723"/>
                  </a:cubicBezTo>
                  <a:cubicBezTo>
                    <a:pt x="79738" y="37326"/>
                    <a:pt x="80291" y="36773"/>
                    <a:pt x="79790" y="35995"/>
                  </a:cubicBezTo>
                  <a:cubicBezTo>
                    <a:pt x="79597" y="35708"/>
                    <a:pt x="79414" y="35603"/>
                    <a:pt x="79239" y="35603"/>
                  </a:cubicBezTo>
                  <a:cubicBezTo>
                    <a:pt x="78865" y="35603"/>
                    <a:pt x="78524" y="36083"/>
                    <a:pt x="78183" y="36306"/>
                  </a:cubicBezTo>
                  <a:cubicBezTo>
                    <a:pt x="77820" y="36545"/>
                    <a:pt x="77447" y="36741"/>
                    <a:pt x="77083" y="36741"/>
                  </a:cubicBezTo>
                  <a:cubicBezTo>
                    <a:pt x="76789" y="36741"/>
                    <a:pt x="76501" y="36612"/>
                    <a:pt x="76230" y="36272"/>
                  </a:cubicBezTo>
                  <a:cubicBezTo>
                    <a:pt x="75677" y="35563"/>
                    <a:pt x="76126" y="35148"/>
                    <a:pt x="76731" y="34751"/>
                  </a:cubicBezTo>
                  <a:cubicBezTo>
                    <a:pt x="77318" y="34371"/>
                    <a:pt x="77284" y="33818"/>
                    <a:pt x="77025" y="33196"/>
                  </a:cubicBezTo>
                  <a:cubicBezTo>
                    <a:pt x="76921" y="32919"/>
                    <a:pt x="76161" y="33023"/>
                    <a:pt x="76593" y="32643"/>
                  </a:cubicBezTo>
                  <a:cubicBezTo>
                    <a:pt x="76708" y="32536"/>
                    <a:pt x="76805" y="32492"/>
                    <a:pt x="76888" y="32492"/>
                  </a:cubicBezTo>
                  <a:cubicBezTo>
                    <a:pt x="77143" y="32492"/>
                    <a:pt x="77279" y="32892"/>
                    <a:pt x="77474" y="33126"/>
                  </a:cubicBezTo>
                  <a:cubicBezTo>
                    <a:pt x="77830" y="33563"/>
                    <a:pt x="78559" y="33892"/>
                    <a:pt x="79019" y="33892"/>
                  </a:cubicBezTo>
                  <a:cubicBezTo>
                    <a:pt x="79251" y="33892"/>
                    <a:pt x="79415" y="33808"/>
                    <a:pt x="79427" y="33610"/>
                  </a:cubicBezTo>
                  <a:cubicBezTo>
                    <a:pt x="79485" y="32639"/>
                    <a:pt x="79866" y="32465"/>
                    <a:pt x="80317" y="32465"/>
                  </a:cubicBezTo>
                  <a:cubicBezTo>
                    <a:pt x="80569" y="32465"/>
                    <a:pt x="80843" y="32519"/>
                    <a:pt x="81095" y="32519"/>
                  </a:cubicBezTo>
                  <a:cubicBezTo>
                    <a:pt x="81194" y="32519"/>
                    <a:pt x="81290" y="32511"/>
                    <a:pt x="81380" y="32487"/>
                  </a:cubicBezTo>
                  <a:cubicBezTo>
                    <a:pt x="81894" y="32340"/>
                    <a:pt x="82271" y="31830"/>
                    <a:pt x="82830" y="31830"/>
                  </a:cubicBezTo>
                  <a:cubicBezTo>
                    <a:pt x="82928" y="31830"/>
                    <a:pt x="83031" y="31846"/>
                    <a:pt x="83142" y="31882"/>
                  </a:cubicBezTo>
                  <a:cubicBezTo>
                    <a:pt x="82658" y="32470"/>
                    <a:pt x="82192" y="33075"/>
                    <a:pt x="81708" y="33679"/>
                  </a:cubicBezTo>
                  <a:cubicBezTo>
                    <a:pt x="81604" y="33766"/>
                    <a:pt x="81483" y="33835"/>
                    <a:pt x="81362" y="33904"/>
                  </a:cubicBezTo>
                  <a:cubicBezTo>
                    <a:pt x="81034" y="34129"/>
                    <a:pt x="80775" y="34423"/>
                    <a:pt x="80878" y="34872"/>
                  </a:cubicBezTo>
                  <a:cubicBezTo>
                    <a:pt x="80999" y="35304"/>
                    <a:pt x="81380" y="35252"/>
                    <a:pt x="81673" y="35425"/>
                  </a:cubicBezTo>
                  <a:cubicBezTo>
                    <a:pt x="81973" y="35596"/>
                    <a:pt x="82292" y="35648"/>
                    <a:pt x="82615" y="35648"/>
                  </a:cubicBezTo>
                  <a:cubicBezTo>
                    <a:pt x="83130" y="35648"/>
                    <a:pt x="83658" y="35514"/>
                    <a:pt x="84141" y="35514"/>
                  </a:cubicBezTo>
                  <a:cubicBezTo>
                    <a:pt x="84489" y="35514"/>
                    <a:pt x="84814" y="35584"/>
                    <a:pt x="85095" y="35822"/>
                  </a:cubicBezTo>
                  <a:cubicBezTo>
                    <a:pt x="85535" y="36187"/>
                    <a:pt x="85875" y="36332"/>
                    <a:pt x="86134" y="36332"/>
                  </a:cubicBezTo>
                  <a:cubicBezTo>
                    <a:pt x="86710" y="36332"/>
                    <a:pt x="86887" y="35618"/>
                    <a:pt x="86875" y="35010"/>
                  </a:cubicBezTo>
                  <a:cubicBezTo>
                    <a:pt x="86858" y="34215"/>
                    <a:pt x="87601" y="32729"/>
                    <a:pt x="85665" y="32625"/>
                  </a:cubicBezTo>
                  <a:cubicBezTo>
                    <a:pt x="84991" y="32591"/>
                    <a:pt x="85130" y="31986"/>
                    <a:pt x="85596" y="31485"/>
                  </a:cubicBezTo>
                  <a:cubicBezTo>
                    <a:pt x="87186" y="29791"/>
                    <a:pt x="86650" y="27527"/>
                    <a:pt x="84508" y="26767"/>
                  </a:cubicBezTo>
                  <a:cubicBezTo>
                    <a:pt x="84006" y="26594"/>
                    <a:pt x="83557" y="26214"/>
                    <a:pt x="83661" y="25834"/>
                  </a:cubicBezTo>
                  <a:cubicBezTo>
                    <a:pt x="83972" y="24503"/>
                    <a:pt x="83039" y="23432"/>
                    <a:pt x="83090" y="22170"/>
                  </a:cubicBezTo>
                  <a:cubicBezTo>
                    <a:pt x="83108" y="21773"/>
                    <a:pt x="83073" y="21375"/>
                    <a:pt x="82624" y="21220"/>
                  </a:cubicBezTo>
                  <a:cubicBezTo>
                    <a:pt x="82529" y="21188"/>
                    <a:pt x="82437" y="21174"/>
                    <a:pt x="82348" y="21174"/>
                  </a:cubicBezTo>
                  <a:cubicBezTo>
                    <a:pt x="82049" y="21174"/>
                    <a:pt x="81787" y="21339"/>
                    <a:pt x="81587" y="21565"/>
                  </a:cubicBezTo>
                  <a:cubicBezTo>
                    <a:pt x="81086" y="22135"/>
                    <a:pt x="80464" y="22602"/>
                    <a:pt x="79755" y="22913"/>
                  </a:cubicBezTo>
                  <a:cubicBezTo>
                    <a:pt x="79583" y="22995"/>
                    <a:pt x="79411" y="23071"/>
                    <a:pt x="79247" y="23071"/>
                  </a:cubicBezTo>
                  <a:cubicBezTo>
                    <a:pt x="79097" y="23071"/>
                    <a:pt x="78954" y="23008"/>
                    <a:pt x="78822" y="22827"/>
                  </a:cubicBezTo>
                  <a:cubicBezTo>
                    <a:pt x="78563" y="22498"/>
                    <a:pt x="78753" y="22274"/>
                    <a:pt x="78960" y="22015"/>
                  </a:cubicBezTo>
                  <a:cubicBezTo>
                    <a:pt x="79496" y="21254"/>
                    <a:pt x="79254" y="20736"/>
                    <a:pt x="78459" y="20338"/>
                  </a:cubicBezTo>
                  <a:cubicBezTo>
                    <a:pt x="78131" y="20165"/>
                    <a:pt x="77837" y="19941"/>
                    <a:pt x="77578" y="19664"/>
                  </a:cubicBezTo>
                  <a:cubicBezTo>
                    <a:pt x="77168" y="19146"/>
                    <a:pt x="76356" y="18913"/>
                    <a:pt x="75491" y="18913"/>
                  </a:cubicBezTo>
                  <a:cubicBezTo>
                    <a:pt x="74278" y="18913"/>
                    <a:pt x="72961" y="19371"/>
                    <a:pt x="72497" y="20148"/>
                  </a:cubicBezTo>
                  <a:cubicBezTo>
                    <a:pt x="72065" y="20874"/>
                    <a:pt x="71788" y="21824"/>
                    <a:pt x="70803" y="22170"/>
                  </a:cubicBezTo>
                  <a:cubicBezTo>
                    <a:pt x="70354" y="22326"/>
                    <a:pt x="70043" y="22792"/>
                    <a:pt x="70337" y="23276"/>
                  </a:cubicBezTo>
                  <a:cubicBezTo>
                    <a:pt x="71356" y="25004"/>
                    <a:pt x="70043" y="25488"/>
                    <a:pt x="68902" y="26024"/>
                  </a:cubicBezTo>
                  <a:cubicBezTo>
                    <a:pt x="67693" y="26577"/>
                    <a:pt x="66241" y="26801"/>
                    <a:pt x="66345" y="28685"/>
                  </a:cubicBezTo>
                  <a:cubicBezTo>
                    <a:pt x="66379" y="29117"/>
                    <a:pt x="65895" y="29601"/>
                    <a:pt x="65584" y="30016"/>
                  </a:cubicBezTo>
                  <a:cubicBezTo>
                    <a:pt x="65442" y="30197"/>
                    <a:pt x="65232" y="30465"/>
                    <a:pt x="64983" y="30465"/>
                  </a:cubicBezTo>
                  <a:cubicBezTo>
                    <a:pt x="64899" y="30465"/>
                    <a:pt x="64811" y="30435"/>
                    <a:pt x="64720" y="30361"/>
                  </a:cubicBezTo>
                  <a:cubicBezTo>
                    <a:pt x="64409" y="30120"/>
                    <a:pt x="64288" y="29705"/>
                    <a:pt x="64409" y="29342"/>
                  </a:cubicBezTo>
                  <a:cubicBezTo>
                    <a:pt x="64893" y="27596"/>
                    <a:pt x="65083" y="25989"/>
                    <a:pt x="62508" y="25903"/>
                  </a:cubicBezTo>
                  <a:cubicBezTo>
                    <a:pt x="62249" y="25903"/>
                    <a:pt x="61938" y="25644"/>
                    <a:pt x="61748" y="25436"/>
                  </a:cubicBezTo>
                  <a:cubicBezTo>
                    <a:pt x="61084" y="24759"/>
                    <a:pt x="60400" y="24243"/>
                    <a:pt x="59552" y="24243"/>
                  </a:cubicBezTo>
                  <a:cubicBezTo>
                    <a:pt x="59252" y="24243"/>
                    <a:pt x="58932" y="24307"/>
                    <a:pt x="58585" y="24451"/>
                  </a:cubicBezTo>
                  <a:cubicBezTo>
                    <a:pt x="58566" y="24457"/>
                    <a:pt x="58545" y="24459"/>
                    <a:pt x="58523" y="24459"/>
                  </a:cubicBezTo>
                  <a:cubicBezTo>
                    <a:pt x="58409" y="24459"/>
                    <a:pt x="58269" y="24394"/>
                    <a:pt x="58153" y="24365"/>
                  </a:cubicBezTo>
                  <a:cubicBezTo>
                    <a:pt x="58758" y="23501"/>
                    <a:pt x="57687" y="22429"/>
                    <a:pt x="58827" y="21462"/>
                  </a:cubicBezTo>
                  <a:cubicBezTo>
                    <a:pt x="61800" y="18990"/>
                    <a:pt x="65757" y="18558"/>
                    <a:pt x="68781" y="16294"/>
                  </a:cubicBezTo>
                  <a:lnTo>
                    <a:pt x="69455" y="15828"/>
                  </a:lnTo>
                  <a:cubicBezTo>
                    <a:pt x="70337" y="15586"/>
                    <a:pt x="71218" y="15206"/>
                    <a:pt x="72117" y="15119"/>
                  </a:cubicBezTo>
                  <a:cubicBezTo>
                    <a:pt x="74346" y="14912"/>
                    <a:pt x="75331" y="13910"/>
                    <a:pt x="75262" y="11767"/>
                  </a:cubicBezTo>
                  <a:cubicBezTo>
                    <a:pt x="75262" y="11596"/>
                    <a:pt x="75299" y="11543"/>
                    <a:pt x="75353" y="11543"/>
                  </a:cubicBezTo>
                  <a:cubicBezTo>
                    <a:pt x="75441" y="11543"/>
                    <a:pt x="75574" y="11687"/>
                    <a:pt x="75659" y="11698"/>
                  </a:cubicBezTo>
                  <a:cubicBezTo>
                    <a:pt x="76835" y="11749"/>
                    <a:pt x="77733" y="12683"/>
                    <a:pt x="78943" y="12752"/>
                  </a:cubicBezTo>
                  <a:cubicBezTo>
                    <a:pt x="79461" y="12769"/>
                    <a:pt x="79945" y="13391"/>
                    <a:pt x="80412" y="13789"/>
                  </a:cubicBezTo>
                  <a:cubicBezTo>
                    <a:pt x="80395" y="13944"/>
                    <a:pt x="80325" y="14082"/>
                    <a:pt x="80204" y="14203"/>
                  </a:cubicBezTo>
                  <a:cubicBezTo>
                    <a:pt x="79099" y="14649"/>
                    <a:pt x="78211" y="15599"/>
                    <a:pt x="76924" y="15599"/>
                  </a:cubicBezTo>
                  <a:cubicBezTo>
                    <a:pt x="76763" y="15599"/>
                    <a:pt x="76595" y="15584"/>
                    <a:pt x="76420" y="15551"/>
                  </a:cubicBezTo>
                  <a:cubicBezTo>
                    <a:pt x="76325" y="15534"/>
                    <a:pt x="76229" y="15525"/>
                    <a:pt x="76135" y="15525"/>
                  </a:cubicBezTo>
                  <a:cubicBezTo>
                    <a:pt x="75478" y="15525"/>
                    <a:pt x="74895" y="15947"/>
                    <a:pt x="74985" y="16778"/>
                  </a:cubicBezTo>
                  <a:cubicBezTo>
                    <a:pt x="75041" y="17437"/>
                    <a:pt x="75422" y="17620"/>
                    <a:pt x="75866" y="17620"/>
                  </a:cubicBezTo>
                  <a:cubicBezTo>
                    <a:pt x="76109" y="17620"/>
                    <a:pt x="76372" y="17565"/>
                    <a:pt x="76610" y="17504"/>
                  </a:cubicBezTo>
                  <a:cubicBezTo>
                    <a:pt x="76822" y="17451"/>
                    <a:pt x="77015" y="17425"/>
                    <a:pt x="77193" y="17425"/>
                  </a:cubicBezTo>
                  <a:cubicBezTo>
                    <a:pt x="77828" y="17425"/>
                    <a:pt x="78286" y="17750"/>
                    <a:pt x="78839" y="18316"/>
                  </a:cubicBezTo>
                  <a:cubicBezTo>
                    <a:pt x="79617" y="19094"/>
                    <a:pt x="80723" y="19612"/>
                    <a:pt x="81794" y="19993"/>
                  </a:cubicBezTo>
                  <a:cubicBezTo>
                    <a:pt x="81906" y="20034"/>
                    <a:pt x="82005" y="20053"/>
                    <a:pt x="82094" y="20053"/>
                  </a:cubicBezTo>
                  <a:cubicBezTo>
                    <a:pt x="82595" y="20053"/>
                    <a:pt x="82747" y="19445"/>
                    <a:pt x="82762" y="18887"/>
                  </a:cubicBezTo>
                  <a:cubicBezTo>
                    <a:pt x="82805" y="18878"/>
                    <a:pt x="82849" y="18874"/>
                    <a:pt x="82892" y="18874"/>
                  </a:cubicBezTo>
                  <a:cubicBezTo>
                    <a:pt x="82935" y="18874"/>
                    <a:pt x="82978" y="18878"/>
                    <a:pt x="83021" y="18887"/>
                  </a:cubicBezTo>
                  <a:cubicBezTo>
                    <a:pt x="83375" y="18985"/>
                    <a:pt x="83662" y="19030"/>
                    <a:pt x="83892" y="19030"/>
                  </a:cubicBezTo>
                  <a:cubicBezTo>
                    <a:pt x="85038" y="19030"/>
                    <a:pt x="84816" y="17932"/>
                    <a:pt x="84629" y="16882"/>
                  </a:cubicBezTo>
                  <a:cubicBezTo>
                    <a:pt x="84577" y="16588"/>
                    <a:pt x="84404" y="16122"/>
                    <a:pt x="84525" y="16018"/>
                  </a:cubicBezTo>
                  <a:cubicBezTo>
                    <a:pt x="84606" y="15948"/>
                    <a:pt x="84680" y="15920"/>
                    <a:pt x="84749" y="15920"/>
                  </a:cubicBezTo>
                  <a:cubicBezTo>
                    <a:pt x="84985" y="15920"/>
                    <a:pt x="85161" y="16252"/>
                    <a:pt x="85389" y="16346"/>
                  </a:cubicBezTo>
                  <a:cubicBezTo>
                    <a:pt x="85637" y="16436"/>
                    <a:pt x="85876" y="16474"/>
                    <a:pt x="86110" y="16474"/>
                  </a:cubicBezTo>
                  <a:cubicBezTo>
                    <a:pt x="86771" y="16474"/>
                    <a:pt x="87381" y="16174"/>
                    <a:pt x="87981" y="15931"/>
                  </a:cubicBezTo>
                  <a:cubicBezTo>
                    <a:pt x="88344" y="15793"/>
                    <a:pt x="88500" y="15275"/>
                    <a:pt x="88258" y="15033"/>
                  </a:cubicBezTo>
                  <a:cubicBezTo>
                    <a:pt x="87065" y="13754"/>
                    <a:pt x="85976" y="12406"/>
                    <a:pt x="84819" y="11110"/>
                  </a:cubicBezTo>
                  <a:cubicBezTo>
                    <a:pt x="84162" y="10350"/>
                    <a:pt x="83160" y="9779"/>
                    <a:pt x="82537" y="8915"/>
                  </a:cubicBezTo>
                  <a:cubicBezTo>
                    <a:pt x="82209" y="8379"/>
                    <a:pt x="81639" y="8034"/>
                    <a:pt x="81017" y="7999"/>
                  </a:cubicBezTo>
                  <a:cubicBezTo>
                    <a:pt x="80983" y="7995"/>
                    <a:pt x="80950" y="7994"/>
                    <a:pt x="80916" y="7994"/>
                  </a:cubicBezTo>
                  <a:cubicBezTo>
                    <a:pt x="80688" y="7994"/>
                    <a:pt x="80453" y="8074"/>
                    <a:pt x="80228" y="8074"/>
                  </a:cubicBezTo>
                  <a:cubicBezTo>
                    <a:pt x="80056" y="8074"/>
                    <a:pt x="79890" y="8027"/>
                    <a:pt x="79738" y="7861"/>
                  </a:cubicBezTo>
                  <a:cubicBezTo>
                    <a:pt x="80170" y="7757"/>
                    <a:pt x="80602" y="7654"/>
                    <a:pt x="81017" y="7585"/>
                  </a:cubicBezTo>
                  <a:cubicBezTo>
                    <a:pt x="81518" y="7481"/>
                    <a:pt x="82192" y="7567"/>
                    <a:pt x="82226" y="6859"/>
                  </a:cubicBezTo>
                  <a:cubicBezTo>
                    <a:pt x="82278" y="6202"/>
                    <a:pt x="81673" y="6167"/>
                    <a:pt x="81207" y="6046"/>
                  </a:cubicBezTo>
                  <a:cubicBezTo>
                    <a:pt x="81086" y="6012"/>
                    <a:pt x="80948" y="5960"/>
                    <a:pt x="80844" y="5891"/>
                  </a:cubicBezTo>
                  <a:cubicBezTo>
                    <a:pt x="80958" y="5878"/>
                    <a:pt x="81101" y="5837"/>
                    <a:pt x="81223" y="5837"/>
                  </a:cubicBezTo>
                  <a:cubicBezTo>
                    <a:pt x="81267" y="5837"/>
                    <a:pt x="81309" y="5843"/>
                    <a:pt x="81345" y="5856"/>
                  </a:cubicBezTo>
                  <a:cubicBezTo>
                    <a:pt x="81816" y="6065"/>
                    <a:pt x="82272" y="6151"/>
                    <a:pt x="82714" y="6151"/>
                  </a:cubicBezTo>
                  <a:cubicBezTo>
                    <a:pt x="83993" y="6151"/>
                    <a:pt x="85157" y="5437"/>
                    <a:pt x="86236" y="4923"/>
                  </a:cubicBezTo>
                  <a:cubicBezTo>
                    <a:pt x="89182" y="3528"/>
                    <a:pt x="92334" y="3094"/>
                    <a:pt x="95401" y="2235"/>
                  </a:cubicBezTo>
                  <a:lnTo>
                    <a:pt x="95401" y="2235"/>
                  </a:lnTo>
                  <a:cubicBezTo>
                    <a:pt x="93986" y="3267"/>
                    <a:pt x="92263" y="3834"/>
                    <a:pt x="90504" y="3834"/>
                  </a:cubicBezTo>
                  <a:cubicBezTo>
                    <a:pt x="90401" y="3834"/>
                    <a:pt x="90295" y="3831"/>
                    <a:pt x="90191" y="3831"/>
                  </a:cubicBezTo>
                  <a:cubicBezTo>
                    <a:pt x="89827" y="3831"/>
                    <a:pt x="89479" y="3873"/>
                    <a:pt x="89277" y="4249"/>
                  </a:cubicBezTo>
                  <a:cubicBezTo>
                    <a:pt x="89018" y="4802"/>
                    <a:pt x="89467" y="5113"/>
                    <a:pt x="89744" y="5528"/>
                  </a:cubicBezTo>
                  <a:cubicBezTo>
                    <a:pt x="90251" y="6307"/>
                    <a:pt x="90887" y="6586"/>
                    <a:pt x="91608" y="6586"/>
                  </a:cubicBezTo>
                  <a:cubicBezTo>
                    <a:pt x="91943" y="6586"/>
                    <a:pt x="92297" y="6525"/>
                    <a:pt x="92664" y="6427"/>
                  </a:cubicBezTo>
                  <a:cubicBezTo>
                    <a:pt x="93037" y="6322"/>
                    <a:pt x="93404" y="6272"/>
                    <a:pt x="93755" y="6272"/>
                  </a:cubicBezTo>
                  <a:cubicBezTo>
                    <a:pt x="95314" y="6272"/>
                    <a:pt x="96561" y="7243"/>
                    <a:pt x="96518" y="8639"/>
                  </a:cubicBezTo>
                  <a:cubicBezTo>
                    <a:pt x="96501" y="9123"/>
                    <a:pt x="96000" y="9710"/>
                    <a:pt x="96155" y="10073"/>
                  </a:cubicBezTo>
                  <a:cubicBezTo>
                    <a:pt x="96656" y="11300"/>
                    <a:pt x="95758" y="12302"/>
                    <a:pt x="95378" y="13045"/>
                  </a:cubicBezTo>
                  <a:cubicBezTo>
                    <a:pt x="94393" y="15016"/>
                    <a:pt x="93649" y="16709"/>
                    <a:pt x="95412" y="18541"/>
                  </a:cubicBezTo>
                  <a:cubicBezTo>
                    <a:pt x="95602" y="18714"/>
                    <a:pt x="95723" y="18938"/>
                    <a:pt x="95758" y="19180"/>
                  </a:cubicBezTo>
                  <a:cubicBezTo>
                    <a:pt x="95810" y="21358"/>
                    <a:pt x="97901" y="20788"/>
                    <a:pt x="99007" y="21479"/>
                  </a:cubicBezTo>
                  <a:cubicBezTo>
                    <a:pt x="99192" y="21597"/>
                    <a:pt x="99367" y="21648"/>
                    <a:pt x="99531" y="21648"/>
                  </a:cubicBezTo>
                  <a:cubicBezTo>
                    <a:pt x="100207" y="21648"/>
                    <a:pt x="100708" y="20784"/>
                    <a:pt x="101098" y="20200"/>
                  </a:cubicBezTo>
                  <a:cubicBezTo>
                    <a:pt x="102256" y="18472"/>
                    <a:pt x="104088" y="17055"/>
                    <a:pt x="105729" y="16536"/>
                  </a:cubicBezTo>
                  <a:cubicBezTo>
                    <a:pt x="109220" y="15396"/>
                    <a:pt x="112486" y="13547"/>
                    <a:pt x="116254" y="13115"/>
                  </a:cubicBezTo>
                  <a:cubicBezTo>
                    <a:pt x="117965" y="12907"/>
                    <a:pt x="119935" y="12320"/>
                    <a:pt x="120021" y="9883"/>
                  </a:cubicBezTo>
                  <a:cubicBezTo>
                    <a:pt x="120021" y="9693"/>
                    <a:pt x="120349" y="9485"/>
                    <a:pt x="120557" y="9330"/>
                  </a:cubicBezTo>
                  <a:cubicBezTo>
                    <a:pt x="121663" y="8552"/>
                    <a:pt x="123132" y="8034"/>
                    <a:pt x="122631" y="6202"/>
                  </a:cubicBezTo>
                  <a:cubicBezTo>
                    <a:pt x="122594" y="6055"/>
                    <a:pt x="122626" y="6020"/>
                    <a:pt x="122682" y="6020"/>
                  </a:cubicBezTo>
                  <a:cubicBezTo>
                    <a:pt x="122731" y="6020"/>
                    <a:pt x="122799" y="6046"/>
                    <a:pt x="122855" y="6046"/>
                  </a:cubicBezTo>
                  <a:cubicBezTo>
                    <a:pt x="122928" y="6051"/>
                    <a:pt x="122998" y="6053"/>
                    <a:pt x="123064" y="6053"/>
                  </a:cubicBezTo>
                  <a:cubicBezTo>
                    <a:pt x="124269" y="6053"/>
                    <a:pt x="124381" y="5321"/>
                    <a:pt x="123840" y="4387"/>
                  </a:cubicBezTo>
                  <a:cubicBezTo>
                    <a:pt x="123581" y="3921"/>
                    <a:pt x="123875" y="3955"/>
                    <a:pt x="124048" y="3817"/>
                  </a:cubicBezTo>
                  <a:cubicBezTo>
                    <a:pt x="125240" y="2867"/>
                    <a:pt x="126640" y="2728"/>
                    <a:pt x="128092" y="2659"/>
                  </a:cubicBezTo>
                  <a:cubicBezTo>
                    <a:pt x="128575" y="2625"/>
                    <a:pt x="129180" y="2521"/>
                    <a:pt x="129249" y="1934"/>
                  </a:cubicBezTo>
                  <a:cubicBezTo>
                    <a:pt x="129301" y="1363"/>
                    <a:pt x="128714" y="1242"/>
                    <a:pt x="128299" y="1190"/>
                  </a:cubicBezTo>
                  <a:cubicBezTo>
                    <a:pt x="125707" y="948"/>
                    <a:pt x="123132" y="430"/>
                    <a:pt x="120557" y="171"/>
                  </a:cubicBezTo>
                  <a:cubicBezTo>
                    <a:pt x="119360" y="50"/>
                    <a:pt x="118163" y="0"/>
                    <a:pt x="11696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3" name="Google Shape;623;p57"/>
            <p:cNvSpPr/>
            <p:nvPr/>
          </p:nvSpPr>
          <p:spPr>
            <a:xfrm>
              <a:off x="1581325" y="1051125"/>
              <a:ext cx="283000" cy="91675"/>
            </a:xfrm>
            <a:custGeom>
              <a:avLst/>
              <a:gdLst/>
              <a:ahLst/>
              <a:cxnLst/>
              <a:rect l="l" t="t" r="r" b="b"/>
              <a:pathLst>
                <a:path w="11320" h="3667" extrusionOk="0">
                  <a:moveTo>
                    <a:pt x="6214" y="0"/>
                  </a:moveTo>
                  <a:cubicBezTo>
                    <a:pt x="5926" y="0"/>
                    <a:pt x="5584" y="48"/>
                    <a:pt x="5219" y="71"/>
                  </a:cubicBezTo>
                  <a:cubicBezTo>
                    <a:pt x="5082" y="56"/>
                    <a:pt x="4943" y="49"/>
                    <a:pt x="4804" y="49"/>
                  </a:cubicBezTo>
                  <a:cubicBezTo>
                    <a:pt x="3493" y="49"/>
                    <a:pt x="2115" y="667"/>
                    <a:pt x="709" y="1073"/>
                  </a:cubicBezTo>
                  <a:cubicBezTo>
                    <a:pt x="432" y="1177"/>
                    <a:pt x="208" y="1401"/>
                    <a:pt x="69" y="1678"/>
                  </a:cubicBezTo>
                  <a:cubicBezTo>
                    <a:pt x="0" y="1781"/>
                    <a:pt x="242" y="2213"/>
                    <a:pt x="363" y="2231"/>
                  </a:cubicBezTo>
                  <a:cubicBezTo>
                    <a:pt x="2163" y="2438"/>
                    <a:pt x="3786" y="3667"/>
                    <a:pt x="5640" y="3667"/>
                  </a:cubicBezTo>
                  <a:cubicBezTo>
                    <a:pt x="6100" y="3667"/>
                    <a:pt x="6574" y="3591"/>
                    <a:pt x="7068" y="3406"/>
                  </a:cubicBezTo>
                  <a:cubicBezTo>
                    <a:pt x="7396" y="3281"/>
                    <a:pt x="7767" y="3236"/>
                    <a:pt x="8142" y="3236"/>
                  </a:cubicBezTo>
                  <a:cubicBezTo>
                    <a:pt x="8439" y="3236"/>
                    <a:pt x="8738" y="3264"/>
                    <a:pt x="9021" y="3302"/>
                  </a:cubicBezTo>
                  <a:cubicBezTo>
                    <a:pt x="9277" y="3340"/>
                    <a:pt x="9523" y="3370"/>
                    <a:pt x="9759" y="3370"/>
                  </a:cubicBezTo>
                  <a:cubicBezTo>
                    <a:pt x="10271" y="3370"/>
                    <a:pt x="10728" y="3229"/>
                    <a:pt x="11095" y="2732"/>
                  </a:cubicBezTo>
                  <a:cubicBezTo>
                    <a:pt x="11320" y="2473"/>
                    <a:pt x="11268" y="2075"/>
                    <a:pt x="10991" y="1885"/>
                  </a:cubicBezTo>
                  <a:cubicBezTo>
                    <a:pt x="10479" y="1524"/>
                    <a:pt x="10006" y="1077"/>
                    <a:pt x="9430" y="1077"/>
                  </a:cubicBezTo>
                  <a:cubicBezTo>
                    <a:pt x="9151" y="1077"/>
                    <a:pt x="8847" y="1182"/>
                    <a:pt x="8503" y="1453"/>
                  </a:cubicBezTo>
                  <a:cubicBezTo>
                    <a:pt x="8280" y="1626"/>
                    <a:pt x="7919" y="1737"/>
                    <a:pt x="7612" y="1737"/>
                  </a:cubicBezTo>
                  <a:cubicBezTo>
                    <a:pt x="7277" y="1737"/>
                    <a:pt x="7006" y="1605"/>
                    <a:pt x="7051" y="1280"/>
                  </a:cubicBezTo>
                  <a:cubicBezTo>
                    <a:pt x="7179" y="207"/>
                    <a:pt x="6812" y="0"/>
                    <a:pt x="621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4" name="Google Shape;624;p57"/>
            <p:cNvSpPr/>
            <p:nvPr/>
          </p:nvSpPr>
          <p:spPr>
            <a:xfrm>
              <a:off x="3144425" y="1319375"/>
              <a:ext cx="213450" cy="95575"/>
            </a:xfrm>
            <a:custGeom>
              <a:avLst/>
              <a:gdLst/>
              <a:ahLst/>
              <a:cxnLst/>
              <a:rect l="l" t="t" r="r" b="b"/>
              <a:pathLst>
                <a:path w="8538" h="3823" extrusionOk="0">
                  <a:moveTo>
                    <a:pt x="6155" y="1"/>
                  </a:moveTo>
                  <a:cubicBezTo>
                    <a:pt x="6054" y="1"/>
                    <a:pt x="5950" y="7"/>
                    <a:pt x="5842" y="20"/>
                  </a:cubicBezTo>
                  <a:cubicBezTo>
                    <a:pt x="4846" y="139"/>
                    <a:pt x="3874" y="469"/>
                    <a:pt x="2859" y="469"/>
                  </a:cubicBezTo>
                  <a:cubicBezTo>
                    <a:pt x="2396" y="469"/>
                    <a:pt x="1923" y="400"/>
                    <a:pt x="1435" y="211"/>
                  </a:cubicBezTo>
                  <a:cubicBezTo>
                    <a:pt x="1292" y="150"/>
                    <a:pt x="1133" y="113"/>
                    <a:pt x="974" y="113"/>
                  </a:cubicBezTo>
                  <a:cubicBezTo>
                    <a:pt x="501" y="113"/>
                    <a:pt x="35" y="441"/>
                    <a:pt x="35" y="1438"/>
                  </a:cubicBezTo>
                  <a:cubicBezTo>
                    <a:pt x="1" y="3771"/>
                    <a:pt x="1573" y="3580"/>
                    <a:pt x="3025" y="3822"/>
                  </a:cubicBezTo>
                  <a:cubicBezTo>
                    <a:pt x="4338" y="3753"/>
                    <a:pt x="5617" y="3408"/>
                    <a:pt x="6792" y="2837"/>
                  </a:cubicBezTo>
                  <a:cubicBezTo>
                    <a:pt x="7415" y="2526"/>
                    <a:pt x="8538" y="2474"/>
                    <a:pt x="8192" y="1541"/>
                  </a:cubicBezTo>
                  <a:cubicBezTo>
                    <a:pt x="7892" y="720"/>
                    <a:pt x="7218" y="1"/>
                    <a:pt x="615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5" name="Google Shape;625;p57"/>
            <p:cNvSpPr/>
            <p:nvPr/>
          </p:nvSpPr>
          <p:spPr>
            <a:xfrm>
              <a:off x="1453000" y="2509000"/>
              <a:ext cx="263575" cy="113100"/>
            </a:xfrm>
            <a:custGeom>
              <a:avLst/>
              <a:gdLst/>
              <a:ahLst/>
              <a:cxnLst/>
              <a:rect l="l" t="t" r="r" b="b"/>
              <a:pathLst>
                <a:path w="10543" h="4524" extrusionOk="0">
                  <a:moveTo>
                    <a:pt x="3451" y="1"/>
                  </a:moveTo>
                  <a:cubicBezTo>
                    <a:pt x="2445" y="1"/>
                    <a:pt x="1486" y="228"/>
                    <a:pt x="761" y="702"/>
                  </a:cubicBezTo>
                  <a:cubicBezTo>
                    <a:pt x="398" y="927"/>
                    <a:pt x="1" y="1186"/>
                    <a:pt x="243" y="1687"/>
                  </a:cubicBezTo>
                  <a:cubicBezTo>
                    <a:pt x="390" y="1972"/>
                    <a:pt x="609" y="2083"/>
                    <a:pt x="855" y="2083"/>
                  </a:cubicBezTo>
                  <a:cubicBezTo>
                    <a:pt x="1012" y="2083"/>
                    <a:pt x="1180" y="2038"/>
                    <a:pt x="1349" y="1964"/>
                  </a:cubicBezTo>
                  <a:cubicBezTo>
                    <a:pt x="1677" y="1828"/>
                    <a:pt x="1990" y="1776"/>
                    <a:pt x="2298" y="1776"/>
                  </a:cubicBezTo>
                  <a:cubicBezTo>
                    <a:pt x="2932" y="1776"/>
                    <a:pt x="3543" y="1997"/>
                    <a:pt x="4217" y="2171"/>
                  </a:cubicBezTo>
                  <a:cubicBezTo>
                    <a:pt x="5708" y="2540"/>
                    <a:pt x="6405" y="4523"/>
                    <a:pt x="7868" y="4523"/>
                  </a:cubicBezTo>
                  <a:cubicBezTo>
                    <a:pt x="8118" y="4523"/>
                    <a:pt x="8391" y="4465"/>
                    <a:pt x="8693" y="4332"/>
                  </a:cubicBezTo>
                  <a:cubicBezTo>
                    <a:pt x="8824" y="4337"/>
                    <a:pt x="8947" y="4340"/>
                    <a:pt x="9062" y="4340"/>
                  </a:cubicBezTo>
                  <a:cubicBezTo>
                    <a:pt x="10032" y="4340"/>
                    <a:pt x="10475" y="4144"/>
                    <a:pt x="10491" y="3727"/>
                  </a:cubicBezTo>
                  <a:cubicBezTo>
                    <a:pt x="10542" y="2897"/>
                    <a:pt x="9817" y="2724"/>
                    <a:pt x="9264" y="2517"/>
                  </a:cubicBezTo>
                  <a:cubicBezTo>
                    <a:pt x="8711" y="2292"/>
                    <a:pt x="8209" y="1964"/>
                    <a:pt x="7777" y="1567"/>
                  </a:cubicBezTo>
                  <a:cubicBezTo>
                    <a:pt x="6685" y="547"/>
                    <a:pt x="5011" y="1"/>
                    <a:pt x="345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6" name="Google Shape;626;p57"/>
            <p:cNvSpPr/>
            <p:nvPr/>
          </p:nvSpPr>
          <p:spPr>
            <a:xfrm>
              <a:off x="1880725" y="1020350"/>
              <a:ext cx="162025" cy="112025"/>
            </a:xfrm>
            <a:custGeom>
              <a:avLst/>
              <a:gdLst/>
              <a:ahLst/>
              <a:cxnLst/>
              <a:rect l="l" t="t" r="r" b="b"/>
              <a:pathLst>
                <a:path w="6481" h="4481" extrusionOk="0">
                  <a:moveTo>
                    <a:pt x="4294" y="0"/>
                  </a:moveTo>
                  <a:cubicBezTo>
                    <a:pt x="4062" y="0"/>
                    <a:pt x="3818" y="44"/>
                    <a:pt x="3560" y="144"/>
                  </a:cubicBezTo>
                  <a:cubicBezTo>
                    <a:pt x="3094" y="317"/>
                    <a:pt x="2593" y="541"/>
                    <a:pt x="2886" y="1198"/>
                  </a:cubicBezTo>
                  <a:cubicBezTo>
                    <a:pt x="3042" y="1509"/>
                    <a:pt x="3232" y="1820"/>
                    <a:pt x="3457" y="2114"/>
                  </a:cubicBezTo>
                  <a:cubicBezTo>
                    <a:pt x="3147" y="2260"/>
                    <a:pt x="2851" y="2348"/>
                    <a:pt x="2545" y="2348"/>
                  </a:cubicBezTo>
                  <a:cubicBezTo>
                    <a:pt x="2270" y="2348"/>
                    <a:pt x="1987" y="2277"/>
                    <a:pt x="1677" y="2114"/>
                  </a:cubicBezTo>
                  <a:cubicBezTo>
                    <a:pt x="1531" y="2037"/>
                    <a:pt x="1393" y="2002"/>
                    <a:pt x="1262" y="2002"/>
                  </a:cubicBezTo>
                  <a:cubicBezTo>
                    <a:pt x="867" y="2002"/>
                    <a:pt x="545" y="2320"/>
                    <a:pt x="311" y="2736"/>
                  </a:cubicBezTo>
                  <a:cubicBezTo>
                    <a:pt x="0" y="3289"/>
                    <a:pt x="467" y="3479"/>
                    <a:pt x="813" y="3807"/>
                  </a:cubicBezTo>
                  <a:cubicBezTo>
                    <a:pt x="1327" y="4309"/>
                    <a:pt x="1837" y="4480"/>
                    <a:pt x="2344" y="4480"/>
                  </a:cubicBezTo>
                  <a:cubicBezTo>
                    <a:pt x="3164" y="4480"/>
                    <a:pt x="3976" y="4032"/>
                    <a:pt x="4787" y="3807"/>
                  </a:cubicBezTo>
                  <a:lnTo>
                    <a:pt x="5081" y="3514"/>
                  </a:lnTo>
                  <a:cubicBezTo>
                    <a:pt x="5237" y="2788"/>
                    <a:pt x="5098" y="1924"/>
                    <a:pt x="6204" y="1734"/>
                  </a:cubicBezTo>
                  <a:cubicBezTo>
                    <a:pt x="6464" y="1699"/>
                    <a:pt x="6481" y="1129"/>
                    <a:pt x="6222" y="921"/>
                  </a:cubicBezTo>
                  <a:cubicBezTo>
                    <a:pt x="5644" y="436"/>
                    <a:pt x="5027" y="0"/>
                    <a:pt x="4294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7" name="Google Shape;627;p57"/>
            <p:cNvSpPr/>
            <p:nvPr/>
          </p:nvSpPr>
          <p:spPr>
            <a:xfrm>
              <a:off x="1688900" y="2603450"/>
              <a:ext cx="165050" cy="73950"/>
            </a:xfrm>
            <a:custGeom>
              <a:avLst/>
              <a:gdLst/>
              <a:ahLst/>
              <a:cxnLst/>
              <a:rect l="l" t="t" r="r" b="b"/>
              <a:pathLst>
                <a:path w="6602" h="2958" extrusionOk="0">
                  <a:moveTo>
                    <a:pt x="2842" y="0"/>
                  </a:moveTo>
                  <a:cubicBezTo>
                    <a:pt x="2588" y="0"/>
                    <a:pt x="2332" y="28"/>
                    <a:pt x="2074" y="87"/>
                  </a:cubicBezTo>
                  <a:cubicBezTo>
                    <a:pt x="1452" y="225"/>
                    <a:pt x="1055" y="1331"/>
                    <a:pt x="225" y="1694"/>
                  </a:cubicBezTo>
                  <a:cubicBezTo>
                    <a:pt x="0" y="1798"/>
                    <a:pt x="277" y="2247"/>
                    <a:pt x="536" y="2454"/>
                  </a:cubicBezTo>
                  <a:cubicBezTo>
                    <a:pt x="957" y="2789"/>
                    <a:pt x="2162" y="2958"/>
                    <a:pt x="3373" y="2958"/>
                  </a:cubicBezTo>
                  <a:cubicBezTo>
                    <a:pt x="4599" y="2958"/>
                    <a:pt x="5830" y="2785"/>
                    <a:pt x="6256" y="2437"/>
                  </a:cubicBezTo>
                  <a:cubicBezTo>
                    <a:pt x="6395" y="2282"/>
                    <a:pt x="6515" y="2109"/>
                    <a:pt x="6602" y="1919"/>
                  </a:cubicBezTo>
                  <a:cubicBezTo>
                    <a:pt x="6481" y="1711"/>
                    <a:pt x="6429" y="1469"/>
                    <a:pt x="6291" y="1366"/>
                  </a:cubicBezTo>
                  <a:cubicBezTo>
                    <a:pt x="5231" y="636"/>
                    <a:pt x="4065" y="0"/>
                    <a:pt x="284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8" name="Google Shape;628;p57"/>
            <p:cNvSpPr/>
            <p:nvPr/>
          </p:nvSpPr>
          <p:spPr>
            <a:xfrm>
              <a:off x="1922200" y="1344925"/>
              <a:ext cx="129625" cy="64525"/>
            </a:xfrm>
            <a:custGeom>
              <a:avLst/>
              <a:gdLst/>
              <a:ahLst/>
              <a:cxnLst/>
              <a:rect l="l" t="t" r="r" b="b"/>
              <a:pathLst>
                <a:path w="5185" h="2581" extrusionOk="0">
                  <a:moveTo>
                    <a:pt x="1901" y="1"/>
                  </a:moveTo>
                  <a:lnTo>
                    <a:pt x="1227" y="467"/>
                  </a:lnTo>
                  <a:cubicBezTo>
                    <a:pt x="934" y="1020"/>
                    <a:pt x="0" y="1383"/>
                    <a:pt x="415" y="2144"/>
                  </a:cubicBezTo>
                  <a:cubicBezTo>
                    <a:pt x="602" y="2475"/>
                    <a:pt x="838" y="2581"/>
                    <a:pt x="1096" y="2581"/>
                  </a:cubicBezTo>
                  <a:cubicBezTo>
                    <a:pt x="1482" y="2581"/>
                    <a:pt x="1915" y="2344"/>
                    <a:pt x="2299" y="2282"/>
                  </a:cubicBezTo>
                  <a:cubicBezTo>
                    <a:pt x="2552" y="2236"/>
                    <a:pt x="2806" y="2213"/>
                    <a:pt x="3064" y="2213"/>
                  </a:cubicBezTo>
                  <a:cubicBezTo>
                    <a:pt x="3194" y="2213"/>
                    <a:pt x="3324" y="2219"/>
                    <a:pt x="3457" y="2230"/>
                  </a:cubicBezTo>
                  <a:cubicBezTo>
                    <a:pt x="3730" y="2245"/>
                    <a:pt x="4039" y="2324"/>
                    <a:pt x="4314" y="2324"/>
                  </a:cubicBezTo>
                  <a:cubicBezTo>
                    <a:pt x="4665" y="2324"/>
                    <a:pt x="4959" y="2195"/>
                    <a:pt x="5047" y="1643"/>
                  </a:cubicBezTo>
                  <a:cubicBezTo>
                    <a:pt x="5185" y="744"/>
                    <a:pt x="4563" y="277"/>
                    <a:pt x="3768" y="122"/>
                  </a:cubicBezTo>
                  <a:cubicBezTo>
                    <a:pt x="3146" y="35"/>
                    <a:pt x="2523" y="1"/>
                    <a:pt x="1901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29" name="Google Shape;629;p57"/>
            <p:cNvSpPr/>
            <p:nvPr/>
          </p:nvSpPr>
          <p:spPr>
            <a:xfrm>
              <a:off x="1787825" y="1030550"/>
              <a:ext cx="94250" cy="44825"/>
            </a:xfrm>
            <a:custGeom>
              <a:avLst/>
              <a:gdLst/>
              <a:ahLst/>
              <a:cxnLst/>
              <a:rect l="l" t="t" r="r" b="b"/>
              <a:pathLst>
                <a:path w="3770" h="1793" extrusionOk="0">
                  <a:moveTo>
                    <a:pt x="2929" y="0"/>
                  </a:moveTo>
                  <a:cubicBezTo>
                    <a:pt x="2800" y="0"/>
                    <a:pt x="2676" y="17"/>
                    <a:pt x="2576" y="47"/>
                  </a:cubicBezTo>
                  <a:cubicBezTo>
                    <a:pt x="2412" y="93"/>
                    <a:pt x="2229" y="105"/>
                    <a:pt x="2039" y="105"/>
                  </a:cubicBezTo>
                  <a:cubicBezTo>
                    <a:pt x="1817" y="105"/>
                    <a:pt x="1584" y="88"/>
                    <a:pt x="1360" y="88"/>
                  </a:cubicBezTo>
                  <a:cubicBezTo>
                    <a:pt x="763" y="88"/>
                    <a:pt x="227" y="208"/>
                    <a:pt x="105" y="1084"/>
                  </a:cubicBezTo>
                  <a:cubicBezTo>
                    <a:pt x="1" y="1792"/>
                    <a:pt x="865" y="1688"/>
                    <a:pt x="1504" y="1740"/>
                  </a:cubicBezTo>
                  <a:cubicBezTo>
                    <a:pt x="2265" y="1568"/>
                    <a:pt x="3405" y="1792"/>
                    <a:pt x="3665" y="652"/>
                  </a:cubicBezTo>
                  <a:cubicBezTo>
                    <a:pt x="3769" y="167"/>
                    <a:pt x="3329" y="0"/>
                    <a:pt x="2929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0" name="Google Shape;630;p57"/>
            <p:cNvSpPr/>
            <p:nvPr/>
          </p:nvSpPr>
          <p:spPr>
            <a:xfrm>
              <a:off x="1870350" y="2639275"/>
              <a:ext cx="59225" cy="44325"/>
            </a:xfrm>
            <a:custGeom>
              <a:avLst/>
              <a:gdLst/>
              <a:ahLst/>
              <a:cxnLst/>
              <a:rect l="l" t="t" r="r" b="b"/>
              <a:pathLst>
                <a:path w="2369" h="1773" extrusionOk="0">
                  <a:moveTo>
                    <a:pt x="922" y="1"/>
                  </a:moveTo>
                  <a:cubicBezTo>
                    <a:pt x="435" y="1"/>
                    <a:pt x="1" y="156"/>
                    <a:pt x="1" y="762"/>
                  </a:cubicBezTo>
                  <a:cubicBezTo>
                    <a:pt x="1" y="1414"/>
                    <a:pt x="337" y="1773"/>
                    <a:pt x="982" y="1773"/>
                  </a:cubicBezTo>
                  <a:cubicBezTo>
                    <a:pt x="1038" y="1773"/>
                    <a:pt x="1097" y="1770"/>
                    <a:pt x="1158" y="1765"/>
                  </a:cubicBezTo>
                  <a:cubicBezTo>
                    <a:pt x="1711" y="1730"/>
                    <a:pt x="2368" y="1678"/>
                    <a:pt x="2299" y="901"/>
                  </a:cubicBezTo>
                  <a:cubicBezTo>
                    <a:pt x="2264" y="175"/>
                    <a:pt x="1642" y="2"/>
                    <a:pt x="1003" y="2"/>
                  </a:cubicBezTo>
                  <a:cubicBezTo>
                    <a:pt x="976" y="1"/>
                    <a:pt x="949" y="1"/>
                    <a:pt x="922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1" name="Google Shape;631;p57"/>
            <p:cNvSpPr/>
            <p:nvPr/>
          </p:nvSpPr>
          <p:spPr>
            <a:xfrm>
              <a:off x="2264800" y="4630125"/>
              <a:ext cx="62675" cy="39225"/>
            </a:xfrm>
            <a:custGeom>
              <a:avLst/>
              <a:gdLst/>
              <a:ahLst/>
              <a:cxnLst/>
              <a:rect l="l" t="t" r="r" b="b"/>
              <a:pathLst>
                <a:path w="2507" h="1569" extrusionOk="0">
                  <a:moveTo>
                    <a:pt x="1176" y="52"/>
                  </a:moveTo>
                  <a:cubicBezTo>
                    <a:pt x="675" y="87"/>
                    <a:pt x="1" y="1"/>
                    <a:pt x="1" y="813"/>
                  </a:cubicBezTo>
                  <a:cubicBezTo>
                    <a:pt x="1" y="1241"/>
                    <a:pt x="341" y="1568"/>
                    <a:pt x="742" y="1568"/>
                  </a:cubicBezTo>
                  <a:cubicBezTo>
                    <a:pt x="811" y="1568"/>
                    <a:pt x="881" y="1559"/>
                    <a:pt x="951" y="1539"/>
                  </a:cubicBezTo>
                  <a:cubicBezTo>
                    <a:pt x="1077" y="1515"/>
                    <a:pt x="1221" y="1513"/>
                    <a:pt x="1369" y="1513"/>
                  </a:cubicBezTo>
                  <a:cubicBezTo>
                    <a:pt x="1403" y="1513"/>
                    <a:pt x="1437" y="1513"/>
                    <a:pt x="1471" y="1513"/>
                  </a:cubicBezTo>
                  <a:cubicBezTo>
                    <a:pt x="1947" y="1513"/>
                    <a:pt x="2434" y="1491"/>
                    <a:pt x="2472" y="830"/>
                  </a:cubicBezTo>
                  <a:cubicBezTo>
                    <a:pt x="2506" y="52"/>
                    <a:pt x="1781" y="87"/>
                    <a:pt x="1176" y="5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2" name="Google Shape;632;p57"/>
            <p:cNvSpPr/>
            <p:nvPr/>
          </p:nvSpPr>
          <p:spPr>
            <a:xfrm>
              <a:off x="1604225" y="2645350"/>
              <a:ext cx="56175" cy="38275"/>
            </a:xfrm>
            <a:custGeom>
              <a:avLst/>
              <a:gdLst/>
              <a:ahLst/>
              <a:cxnLst/>
              <a:rect l="l" t="t" r="r" b="b"/>
              <a:pathLst>
                <a:path w="2247" h="1531" extrusionOk="0">
                  <a:moveTo>
                    <a:pt x="1003" y="1"/>
                  </a:moveTo>
                  <a:cubicBezTo>
                    <a:pt x="536" y="35"/>
                    <a:pt x="0" y="1"/>
                    <a:pt x="17" y="554"/>
                  </a:cubicBezTo>
                  <a:cubicBezTo>
                    <a:pt x="17" y="1297"/>
                    <a:pt x="640" y="1452"/>
                    <a:pt x="1262" y="1522"/>
                  </a:cubicBezTo>
                  <a:cubicBezTo>
                    <a:pt x="1319" y="1528"/>
                    <a:pt x="1377" y="1531"/>
                    <a:pt x="1434" y="1531"/>
                  </a:cubicBezTo>
                  <a:cubicBezTo>
                    <a:pt x="1857" y="1531"/>
                    <a:pt x="2247" y="1352"/>
                    <a:pt x="2247" y="865"/>
                  </a:cubicBezTo>
                  <a:cubicBezTo>
                    <a:pt x="2247" y="18"/>
                    <a:pt x="1504" y="139"/>
                    <a:pt x="100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3" name="Google Shape;633;p57"/>
            <p:cNvSpPr/>
            <p:nvPr/>
          </p:nvSpPr>
          <p:spPr>
            <a:xfrm>
              <a:off x="7045475" y="3384250"/>
              <a:ext cx="47375" cy="53550"/>
            </a:xfrm>
            <a:custGeom>
              <a:avLst/>
              <a:gdLst/>
              <a:ahLst/>
              <a:cxnLst/>
              <a:rect l="l" t="t" r="r" b="b"/>
              <a:pathLst>
                <a:path w="1895" h="2142" extrusionOk="0">
                  <a:moveTo>
                    <a:pt x="416" y="1"/>
                  </a:moveTo>
                  <a:cubicBezTo>
                    <a:pt x="93" y="1"/>
                    <a:pt x="0" y="338"/>
                    <a:pt x="63" y="618"/>
                  </a:cubicBezTo>
                  <a:cubicBezTo>
                    <a:pt x="201" y="1292"/>
                    <a:pt x="339" y="2035"/>
                    <a:pt x="1203" y="2139"/>
                  </a:cubicBezTo>
                  <a:cubicBezTo>
                    <a:pt x="1224" y="2141"/>
                    <a:pt x="1245" y="2142"/>
                    <a:pt x="1265" y="2142"/>
                  </a:cubicBezTo>
                  <a:cubicBezTo>
                    <a:pt x="1645" y="2142"/>
                    <a:pt x="1895" y="1835"/>
                    <a:pt x="1895" y="1327"/>
                  </a:cubicBezTo>
                  <a:cubicBezTo>
                    <a:pt x="1670" y="705"/>
                    <a:pt x="1273" y="169"/>
                    <a:pt x="529" y="13"/>
                  </a:cubicBezTo>
                  <a:cubicBezTo>
                    <a:pt x="489" y="5"/>
                    <a:pt x="451" y="1"/>
                    <a:pt x="41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4" name="Google Shape;634;p57"/>
            <p:cNvSpPr/>
            <p:nvPr/>
          </p:nvSpPr>
          <p:spPr>
            <a:xfrm>
              <a:off x="4291500" y="1250400"/>
              <a:ext cx="54900" cy="37900"/>
            </a:xfrm>
            <a:custGeom>
              <a:avLst/>
              <a:gdLst/>
              <a:ahLst/>
              <a:cxnLst/>
              <a:rect l="l" t="t" r="r" b="b"/>
              <a:pathLst>
                <a:path w="2196" h="1516" extrusionOk="0">
                  <a:moveTo>
                    <a:pt x="1013" y="0"/>
                  </a:moveTo>
                  <a:cubicBezTo>
                    <a:pt x="676" y="0"/>
                    <a:pt x="369" y="181"/>
                    <a:pt x="190" y="464"/>
                  </a:cubicBezTo>
                  <a:cubicBezTo>
                    <a:pt x="0" y="706"/>
                    <a:pt x="35" y="1034"/>
                    <a:pt x="259" y="1224"/>
                  </a:cubicBezTo>
                  <a:cubicBezTo>
                    <a:pt x="466" y="1444"/>
                    <a:pt x="678" y="1515"/>
                    <a:pt x="892" y="1515"/>
                  </a:cubicBezTo>
                  <a:cubicBezTo>
                    <a:pt x="1233" y="1515"/>
                    <a:pt x="1579" y="1336"/>
                    <a:pt x="1919" y="1293"/>
                  </a:cubicBezTo>
                  <a:cubicBezTo>
                    <a:pt x="2195" y="567"/>
                    <a:pt x="1901" y="153"/>
                    <a:pt x="1175" y="14"/>
                  </a:cubicBezTo>
                  <a:cubicBezTo>
                    <a:pt x="1121" y="5"/>
                    <a:pt x="1066" y="0"/>
                    <a:pt x="101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5" name="Google Shape;635;p57"/>
            <p:cNvSpPr/>
            <p:nvPr/>
          </p:nvSpPr>
          <p:spPr>
            <a:xfrm>
              <a:off x="6323375" y="3314875"/>
              <a:ext cx="50125" cy="37325"/>
            </a:xfrm>
            <a:custGeom>
              <a:avLst/>
              <a:gdLst/>
              <a:ahLst/>
              <a:cxnLst/>
              <a:rect l="l" t="t" r="r" b="b"/>
              <a:pathLst>
                <a:path w="2005" h="1493" extrusionOk="0">
                  <a:moveTo>
                    <a:pt x="754" y="1"/>
                  </a:moveTo>
                  <a:cubicBezTo>
                    <a:pt x="409" y="1"/>
                    <a:pt x="93" y="129"/>
                    <a:pt x="52" y="542"/>
                  </a:cubicBezTo>
                  <a:cubicBezTo>
                    <a:pt x="0" y="1198"/>
                    <a:pt x="536" y="1371"/>
                    <a:pt x="1106" y="1492"/>
                  </a:cubicBezTo>
                  <a:cubicBezTo>
                    <a:pt x="1504" y="1475"/>
                    <a:pt x="1988" y="1440"/>
                    <a:pt x="1988" y="905"/>
                  </a:cubicBezTo>
                  <a:cubicBezTo>
                    <a:pt x="2005" y="317"/>
                    <a:pt x="1504" y="110"/>
                    <a:pt x="1020" y="23"/>
                  </a:cubicBezTo>
                  <a:cubicBezTo>
                    <a:pt x="932" y="9"/>
                    <a:pt x="842" y="1"/>
                    <a:pt x="75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6" name="Google Shape;636;p57"/>
            <p:cNvSpPr/>
            <p:nvPr/>
          </p:nvSpPr>
          <p:spPr>
            <a:xfrm>
              <a:off x="6680225" y="1890750"/>
              <a:ext cx="46075" cy="42200"/>
            </a:xfrm>
            <a:custGeom>
              <a:avLst/>
              <a:gdLst/>
              <a:ahLst/>
              <a:cxnLst/>
              <a:rect l="l" t="t" r="r" b="b"/>
              <a:pathLst>
                <a:path w="1843" h="1688" extrusionOk="0">
                  <a:moveTo>
                    <a:pt x="1376" y="1"/>
                  </a:moveTo>
                  <a:cubicBezTo>
                    <a:pt x="1345" y="1"/>
                    <a:pt x="1312" y="4"/>
                    <a:pt x="1280" y="11"/>
                  </a:cubicBezTo>
                  <a:cubicBezTo>
                    <a:pt x="675" y="29"/>
                    <a:pt x="156" y="478"/>
                    <a:pt x="70" y="1083"/>
                  </a:cubicBezTo>
                  <a:cubicBezTo>
                    <a:pt x="1" y="1446"/>
                    <a:pt x="208" y="1670"/>
                    <a:pt x="675" y="1688"/>
                  </a:cubicBezTo>
                  <a:cubicBezTo>
                    <a:pt x="1193" y="1480"/>
                    <a:pt x="1643" y="1135"/>
                    <a:pt x="1781" y="513"/>
                  </a:cubicBezTo>
                  <a:cubicBezTo>
                    <a:pt x="1843" y="250"/>
                    <a:pt x="1642" y="1"/>
                    <a:pt x="137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7" name="Google Shape;637;p57"/>
            <p:cNvSpPr/>
            <p:nvPr/>
          </p:nvSpPr>
          <p:spPr>
            <a:xfrm>
              <a:off x="3550975" y="1955400"/>
              <a:ext cx="53600" cy="126175"/>
            </a:xfrm>
            <a:custGeom>
              <a:avLst/>
              <a:gdLst/>
              <a:ahLst/>
              <a:cxnLst/>
              <a:rect l="l" t="t" r="r" b="b"/>
              <a:pathLst>
                <a:path w="2144" h="5047" extrusionOk="0">
                  <a:moveTo>
                    <a:pt x="1297" y="0"/>
                  </a:moveTo>
                  <a:cubicBezTo>
                    <a:pt x="778" y="0"/>
                    <a:pt x="260" y="363"/>
                    <a:pt x="364" y="795"/>
                  </a:cubicBezTo>
                  <a:cubicBezTo>
                    <a:pt x="640" y="1850"/>
                    <a:pt x="122" y="2731"/>
                    <a:pt x="1" y="3491"/>
                  </a:cubicBezTo>
                  <a:cubicBezTo>
                    <a:pt x="70" y="4338"/>
                    <a:pt x="1" y="5047"/>
                    <a:pt x="951" y="5047"/>
                  </a:cubicBezTo>
                  <a:cubicBezTo>
                    <a:pt x="1781" y="5047"/>
                    <a:pt x="1971" y="4476"/>
                    <a:pt x="2040" y="3785"/>
                  </a:cubicBezTo>
                  <a:cubicBezTo>
                    <a:pt x="2144" y="2748"/>
                    <a:pt x="1642" y="1746"/>
                    <a:pt x="1936" y="692"/>
                  </a:cubicBezTo>
                  <a:cubicBezTo>
                    <a:pt x="2023" y="381"/>
                    <a:pt x="1712" y="0"/>
                    <a:pt x="1297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8" name="Google Shape;638;p57"/>
            <p:cNvSpPr/>
            <p:nvPr/>
          </p:nvSpPr>
          <p:spPr>
            <a:xfrm>
              <a:off x="3910000" y="2161475"/>
              <a:ext cx="93775" cy="45400"/>
            </a:xfrm>
            <a:custGeom>
              <a:avLst/>
              <a:gdLst/>
              <a:ahLst/>
              <a:cxnLst/>
              <a:rect l="l" t="t" r="r" b="b"/>
              <a:pathLst>
                <a:path w="3751" h="1816" extrusionOk="0">
                  <a:moveTo>
                    <a:pt x="1383" y="1"/>
                  </a:moveTo>
                  <a:cubicBezTo>
                    <a:pt x="778" y="87"/>
                    <a:pt x="1" y="18"/>
                    <a:pt x="122" y="640"/>
                  </a:cubicBezTo>
                  <a:cubicBezTo>
                    <a:pt x="329" y="1625"/>
                    <a:pt x="1297" y="1815"/>
                    <a:pt x="2195" y="1815"/>
                  </a:cubicBezTo>
                  <a:cubicBezTo>
                    <a:pt x="2835" y="1815"/>
                    <a:pt x="3751" y="1712"/>
                    <a:pt x="3613" y="951"/>
                  </a:cubicBezTo>
                  <a:cubicBezTo>
                    <a:pt x="3466" y="240"/>
                    <a:pt x="2970" y="188"/>
                    <a:pt x="2455" y="188"/>
                  </a:cubicBezTo>
                  <a:cubicBezTo>
                    <a:pt x="2366" y="188"/>
                    <a:pt x="2276" y="189"/>
                    <a:pt x="2187" y="189"/>
                  </a:cubicBezTo>
                  <a:cubicBezTo>
                    <a:pt x="1880" y="189"/>
                    <a:pt x="1588" y="170"/>
                    <a:pt x="138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39" name="Google Shape;639;p57"/>
            <p:cNvSpPr/>
            <p:nvPr/>
          </p:nvSpPr>
          <p:spPr>
            <a:xfrm>
              <a:off x="4125600" y="2173875"/>
              <a:ext cx="50575" cy="37600"/>
            </a:xfrm>
            <a:custGeom>
              <a:avLst/>
              <a:gdLst/>
              <a:ahLst/>
              <a:cxnLst/>
              <a:rect l="l" t="t" r="r" b="b"/>
              <a:pathLst>
                <a:path w="2023" h="1504" extrusionOk="0">
                  <a:moveTo>
                    <a:pt x="1294" y="1"/>
                  </a:moveTo>
                  <a:cubicBezTo>
                    <a:pt x="1249" y="1"/>
                    <a:pt x="1204" y="3"/>
                    <a:pt x="1158" y="6"/>
                  </a:cubicBezTo>
                  <a:cubicBezTo>
                    <a:pt x="691" y="144"/>
                    <a:pt x="0" y="109"/>
                    <a:pt x="17" y="904"/>
                  </a:cubicBezTo>
                  <a:cubicBezTo>
                    <a:pt x="17" y="1352"/>
                    <a:pt x="364" y="1503"/>
                    <a:pt x="748" y="1503"/>
                  </a:cubicBezTo>
                  <a:cubicBezTo>
                    <a:pt x="809" y="1503"/>
                    <a:pt x="872" y="1499"/>
                    <a:pt x="933" y="1492"/>
                  </a:cubicBezTo>
                  <a:cubicBezTo>
                    <a:pt x="1486" y="1440"/>
                    <a:pt x="2022" y="1233"/>
                    <a:pt x="2022" y="593"/>
                  </a:cubicBezTo>
                  <a:cubicBezTo>
                    <a:pt x="2022" y="156"/>
                    <a:pt x="1711" y="1"/>
                    <a:pt x="1294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0" name="Google Shape;640;p57"/>
            <p:cNvSpPr/>
            <p:nvPr/>
          </p:nvSpPr>
          <p:spPr>
            <a:xfrm>
              <a:off x="3415775" y="2038325"/>
              <a:ext cx="44925" cy="38175"/>
            </a:xfrm>
            <a:custGeom>
              <a:avLst/>
              <a:gdLst/>
              <a:ahLst/>
              <a:cxnLst/>
              <a:rect l="l" t="t" r="r" b="b"/>
              <a:pathLst>
                <a:path w="1797" h="1527" extrusionOk="0">
                  <a:moveTo>
                    <a:pt x="812" y="0"/>
                  </a:moveTo>
                  <a:cubicBezTo>
                    <a:pt x="383" y="0"/>
                    <a:pt x="1" y="211"/>
                    <a:pt x="34" y="710"/>
                  </a:cubicBezTo>
                  <a:cubicBezTo>
                    <a:pt x="34" y="1164"/>
                    <a:pt x="400" y="1527"/>
                    <a:pt x="845" y="1527"/>
                  </a:cubicBezTo>
                  <a:cubicBezTo>
                    <a:pt x="874" y="1527"/>
                    <a:pt x="903" y="1525"/>
                    <a:pt x="933" y="1522"/>
                  </a:cubicBezTo>
                  <a:cubicBezTo>
                    <a:pt x="1382" y="1522"/>
                    <a:pt x="1745" y="1315"/>
                    <a:pt x="1797" y="796"/>
                  </a:cubicBezTo>
                  <a:cubicBezTo>
                    <a:pt x="1745" y="226"/>
                    <a:pt x="1330" y="19"/>
                    <a:pt x="864" y="1"/>
                  </a:cubicBezTo>
                  <a:cubicBezTo>
                    <a:pt x="847" y="1"/>
                    <a:pt x="829" y="0"/>
                    <a:pt x="81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41" name="Google Shape;641;p57"/>
          <p:cNvSpPr txBox="1"/>
          <p:nvPr/>
        </p:nvSpPr>
        <p:spPr>
          <a:xfrm>
            <a:off x="282907" y="2479395"/>
            <a:ext cx="2092556" cy="9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lang="en-US"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42" name="Google Shape;642;p57"/>
          <p:cNvSpPr txBox="1"/>
          <p:nvPr/>
        </p:nvSpPr>
        <p:spPr>
          <a:xfrm>
            <a:off x="2322950" y="2479213"/>
            <a:ext cx="2017332" cy="9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43" name="Google Shape;643;p57"/>
          <p:cNvSpPr txBox="1"/>
          <p:nvPr/>
        </p:nvSpPr>
        <p:spPr>
          <a:xfrm>
            <a:off x="713225" y="2006413"/>
            <a:ext cx="13803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44" name="Google Shape;644;p57"/>
          <p:cNvSpPr txBox="1"/>
          <p:nvPr/>
        </p:nvSpPr>
        <p:spPr>
          <a:xfrm>
            <a:off x="2322950" y="2006413"/>
            <a:ext cx="13803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45" name="Google Shape;645;p57"/>
          <p:cNvSpPr txBox="1">
            <a:spLocks noGrp="1"/>
          </p:cNvSpPr>
          <p:nvPr>
            <p:ph type="subTitle" idx="4294967295"/>
          </p:nvPr>
        </p:nvSpPr>
        <p:spPr>
          <a:xfrm>
            <a:off x="5953500" y="3652875"/>
            <a:ext cx="22707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6" name="Google Shape;646;p57"/>
          <p:cNvSpPr txBox="1">
            <a:spLocks noGrp="1"/>
          </p:cNvSpPr>
          <p:nvPr>
            <p:ph type="subTitle" idx="4294967295"/>
          </p:nvPr>
        </p:nvSpPr>
        <p:spPr>
          <a:xfrm>
            <a:off x="2097400" y="3652875"/>
            <a:ext cx="2270700" cy="5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47" name="Google Shape;647;p57"/>
          <p:cNvGrpSpPr/>
          <p:nvPr/>
        </p:nvGrpSpPr>
        <p:grpSpPr>
          <a:xfrm>
            <a:off x="1220656" y="3759226"/>
            <a:ext cx="365438" cy="360001"/>
            <a:chOff x="-60991775" y="3376900"/>
            <a:chExt cx="315850" cy="311150"/>
          </a:xfrm>
        </p:grpSpPr>
        <p:sp>
          <p:nvSpPr>
            <p:cNvPr id="648" name="Google Shape;648;p57"/>
            <p:cNvSpPr/>
            <p:nvPr/>
          </p:nvSpPr>
          <p:spPr>
            <a:xfrm>
              <a:off x="-60991000" y="3376900"/>
              <a:ext cx="315075" cy="311150"/>
            </a:xfrm>
            <a:custGeom>
              <a:avLst/>
              <a:gdLst/>
              <a:ahLst/>
              <a:cxnLst/>
              <a:rect l="l" t="t" r="r" b="b"/>
              <a:pathLst>
                <a:path w="12603" h="12446" extrusionOk="0">
                  <a:moveTo>
                    <a:pt x="11136" y="1"/>
                  </a:moveTo>
                  <a:cubicBezTo>
                    <a:pt x="11054" y="1"/>
                    <a:pt x="10975" y="1"/>
                    <a:pt x="10902" y="1"/>
                  </a:cubicBezTo>
                  <a:cubicBezTo>
                    <a:pt x="10429" y="1"/>
                    <a:pt x="10051" y="159"/>
                    <a:pt x="9736" y="474"/>
                  </a:cubicBezTo>
                  <a:lnTo>
                    <a:pt x="3561" y="6649"/>
                  </a:lnTo>
                  <a:lnTo>
                    <a:pt x="2301" y="6428"/>
                  </a:lnTo>
                  <a:cubicBezTo>
                    <a:pt x="2278" y="6423"/>
                    <a:pt x="2253" y="6420"/>
                    <a:pt x="2229" y="6420"/>
                  </a:cubicBezTo>
                  <a:cubicBezTo>
                    <a:pt x="2119" y="6420"/>
                    <a:pt x="2000" y="6471"/>
                    <a:pt x="1923" y="6523"/>
                  </a:cubicBezTo>
                  <a:lnTo>
                    <a:pt x="158" y="8319"/>
                  </a:lnTo>
                  <a:cubicBezTo>
                    <a:pt x="32" y="8382"/>
                    <a:pt x="1" y="8539"/>
                    <a:pt x="32" y="8697"/>
                  </a:cubicBezTo>
                  <a:cubicBezTo>
                    <a:pt x="95" y="8823"/>
                    <a:pt x="190" y="8949"/>
                    <a:pt x="347" y="8980"/>
                  </a:cubicBezTo>
                  <a:lnTo>
                    <a:pt x="2994" y="9484"/>
                  </a:lnTo>
                  <a:lnTo>
                    <a:pt x="3498" y="12131"/>
                  </a:lnTo>
                  <a:cubicBezTo>
                    <a:pt x="3561" y="12288"/>
                    <a:pt x="3624" y="12414"/>
                    <a:pt x="3782" y="12446"/>
                  </a:cubicBezTo>
                  <a:lnTo>
                    <a:pt x="3908" y="12446"/>
                  </a:lnTo>
                  <a:cubicBezTo>
                    <a:pt x="4034" y="12446"/>
                    <a:pt x="4128" y="12414"/>
                    <a:pt x="4254" y="12414"/>
                  </a:cubicBezTo>
                  <a:lnTo>
                    <a:pt x="6018" y="10619"/>
                  </a:lnTo>
                  <a:cubicBezTo>
                    <a:pt x="6144" y="10556"/>
                    <a:pt x="6176" y="10398"/>
                    <a:pt x="6144" y="10272"/>
                  </a:cubicBezTo>
                  <a:lnTo>
                    <a:pt x="5924" y="9012"/>
                  </a:lnTo>
                  <a:lnTo>
                    <a:pt x="12099" y="2837"/>
                  </a:lnTo>
                  <a:cubicBezTo>
                    <a:pt x="12414" y="2522"/>
                    <a:pt x="12571" y="2081"/>
                    <a:pt x="12571" y="1671"/>
                  </a:cubicBezTo>
                  <a:cubicBezTo>
                    <a:pt x="12571" y="1199"/>
                    <a:pt x="12603" y="600"/>
                    <a:pt x="12288" y="285"/>
                  </a:cubicBezTo>
                  <a:cubicBezTo>
                    <a:pt x="12025" y="22"/>
                    <a:pt x="11544" y="1"/>
                    <a:pt x="111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49" name="Google Shape;649;p57"/>
            <p:cNvSpPr/>
            <p:nvPr/>
          </p:nvSpPr>
          <p:spPr>
            <a:xfrm>
              <a:off x="-60991775" y="3404275"/>
              <a:ext cx="174875" cy="89250"/>
            </a:xfrm>
            <a:custGeom>
              <a:avLst/>
              <a:gdLst/>
              <a:ahLst/>
              <a:cxnLst/>
              <a:rect l="l" t="t" r="r" b="b"/>
              <a:pathLst>
                <a:path w="6995" h="3570" extrusionOk="0">
                  <a:moveTo>
                    <a:pt x="1632" y="1"/>
                  </a:moveTo>
                  <a:cubicBezTo>
                    <a:pt x="1523" y="1"/>
                    <a:pt x="1407" y="57"/>
                    <a:pt x="1355" y="135"/>
                  </a:cubicBezTo>
                  <a:lnTo>
                    <a:pt x="158" y="1301"/>
                  </a:lnTo>
                  <a:cubicBezTo>
                    <a:pt x="95" y="1395"/>
                    <a:pt x="0" y="1553"/>
                    <a:pt x="32" y="1710"/>
                  </a:cubicBezTo>
                  <a:cubicBezTo>
                    <a:pt x="126" y="1773"/>
                    <a:pt x="189" y="1899"/>
                    <a:pt x="315" y="1931"/>
                  </a:cubicBezTo>
                  <a:lnTo>
                    <a:pt x="4317" y="3569"/>
                  </a:lnTo>
                  <a:lnTo>
                    <a:pt x="6995" y="891"/>
                  </a:lnTo>
                  <a:lnTo>
                    <a:pt x="1702" y="9"/>
                  </a:lnTo>
                  <a:cubicBezTo>
                    <a:pt x="1679" y="4"/>
                    <a:pt x="1656" y="1"/>
                    <a:pt x="163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0" name="Google Shape;650;p57"/>
            <p:cNvSpPr/>
            <p:nvPr/>
          </p:nvSpPr>
          <p:spPr>
            <a:xfrm>
              <a:off x="-60795650" y="3513975"/>
              <a:ext cx="89000" cy="173300"/>
            </a:xfrm>
            <a:custGeom>
              <a:avLst/>
              <a:gdLst/>
              <a:ahLst/>
              <a:cxnLst/>
              <a:rect l="l" t="t" r="r" b="b"/>
              <a:pathLst>
                <a:path w="3560" h="6932" extrusionOk="0">
                  <a:moveTo>
                    <a:pt x="2678" y="0"/>
                  </a:moveTo>
                  <a:lnTo>
                    <a:pt x="0" y="2678"/>
                  </a:lnTo>
                  <a:lnTo>
                    <a:pt x="1607" y="6679"/>
                  </a:lnTo>
                  <a:cubicBezTo>
                    <a:pt x="1638" y="6805"/>
                    <a:pt x="1764" y="6931"/>
                    <a:pt x="1922" y="6931"/>
                  </a:cubicBezTo>
                  <a:lnTo>
                    <a:pt x="1985" y="6931"/>
                  </a:lnTo>
                  <a:cubicBezTo>
                    <a:pt x="2111" y="6931"/>
                    <a:pt x="2206" y="6900"/>
                    <a:pt x="2269" y="6805"/>
                  </a:cubicBezTo>
                  <a:lnTo>
                    <a:pt x="3466" y="5640"/>
                  </a:lnTo>
                  <a:cubicBezTo>
                    <a:pt x="3529" y="5545"/>
                    <a:pt x="3560" y="5388"/>
                    <a:pt x="3560" y="5262"/>
                  </a:cubicBezTo>
                  <a:lnTo>
                    <a:pt x="267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651" name="Google Shape;651;p57"/>
          <p:cNvGrpSpPr/>
          <p:nvPr/>
        </p:nvGrpSpPr>
        <p:grpSpPr>
          <a:xfrm>
            <a:off x="5081579" y="3755031"/>
            <a:ext cx="365467" cy="368389"/>
            <a:chOff x="-62516625" y="3743175"/>
            <a:chExt cx="315875" cy="318400"/>
          </a:xfrm>
        </p:grpSpPr>
        <p:sp>
          <p:nvSpPr>
            <p:cNvPr id="652" name="Google Shape;652;p57"/>
            <p:cNvSpPr/>
            <p:nvPr/>
          </p:nvSpPr>
          <p:spPr>
            <a:xfrm>
              <a:off x="-62334675" y="3884950"/>
              <a:ext cx="62250" cy="145725"/>
            </a:xfrm>
            <a:custGeom>
              <a:avLst/>
              <a:gdLst/>
              <a:ahLst/>
              <a:cxnLst/>
              <a:rect l="l" t="t" r="r" b="b"/>
              <a:pathLst>
                <a:path w="2490" h="5829" extrusionOk="0">
                  <a:moveTo>
                    <a:pt x="1229" y="0"/>
                  </a:moveTo>
                  <a:cubicBezTo>
                    <a:pt x="977" y="0"/>
                    <a:pt x="820" y="189"/>
                    <a:pt x="820" y="410"/>
                  </a:cubicBezTo>
                  <a:lnTo>
                    <a:pt x="820" y="662"/>
                  </a:lnTo>
                  <a:cubicBezTo>
                    <a:pt x="347" y="819"/>
                    <a:pt x="0" y="1292"/>
                    <a:pt x="0" y="1859"/>
                  </a:cubicBezTo>
                  <a:cubicBezTo>
                    <a:pt x="0" y="2520"/>
                    <a:pt x="536" y="2930"/>
                    <a:pt x="977" y="3245"/>
                  </a:cubicBezTo>
                  <a:cubicBezTo>
                    <a:pt x="1292" y="3466"/>
                    <a:pt x="1639" y="3718"/>
                    <a:pt x="1639" y="3938"/>
                  </a:cubicBezTo>
                  <a:cubicBezTo>
                    <a:pt x="1639" y="4190"/>
                    <a:pt x="1450" y="4348"/>
                    <a:pt x="1229" y="4348"/>
                  </a:cubicBezTo>
                  <a:cubicBezTo>
                    <a:pt x="977" y="4348"/>
                    <a:pt x="820" y="4127"/>
                    <a:pt x="820" y="3938"/>
                  </a:cubicBezTo>
                  <a:cubicBezTo>
                    <a:pt x="820" y="3718"/>
                    <a:pt x="631" y="3497"/>
                    <a:pt x="442" y="3497"/>
                  </a:cubicBezTo>
                  <a:cubicBezTo>
                    <a:pt x="221" y="3497"/>
                    <a:pt x="0" y="3718"/>
                    <a:pt x="0" y="3938"/>
                  </a:cubicBezTo>
                  <a:cubicBezTo>
                    <a:pt x="0" y="4505"/>
                    <a:pt x="347" y="4915"/>
                    <a:pt x="820" y="5135"/>
                  </a:cubicBezTo>
                  <a:lnTo>
                    <a:pt x="820" y="5387"/>
                  </a:lnTo>
                  <a:cubicBezTo>
                    <a:pt x="820" y="5639"/>
                    <a:pt x="1009" y="5828"/>
                    <a:pt x="1229" y="5828"/>
                  </a:cubicBezTo>
                  <a:cubicBezTo>
                    <a:pt x="1450" y="5828"/>
                    <a:pt x="1639" y="5639"/>
                    <a:pt x="1639" y="5387"/>
                  </a:cubicBezTo>
                  <a:lnTo>
                    <a:pt x="1639" y="5135"/>
                  </a:lnTo>
                  <a:cubicBezTo>
                    <a:pt x="2111" y="4978"/>
                    <a:pt x="2489" y="4505"/>
                    <a:pt x="2489" y="3938"/>
                  </a:cubicBezTo>
                  <a:cubicBezTo>
                    <a:pt x="2489" y="3277"/>
                    <a:pt x="1922" y="2867"/>
                    <a:pt x="1481" y="2552"/>
                  </a:cubicBezTo>
                  <a:cubicBezTo>
                    <a:pt x="1166" y="2331"/>
                    <a:pt x="820" y="2079"/>
                    <a:pt x="820" y="1859"/>
                  </a:cubicBezTo>
                  <a:cubicBezTo>
                    <a:pt x="820" y="1607"/>
                    <a:pt x="1009" y="1418"/>
                    <a:pt x="1229" y="1418"/>
                  </a:cubicBezTo>
                  <a:cubicBezTo>
                    <a:pt x="1450" y="1418"/>
                    <a:pt x="1639" y="1607"/>
                    <a:pt x="1639" y="1859"/>
                  </a:cubicBezTo>
                  <a:cubicBezTo>
                    <a:pt x="1639" y="2079"/>
                    <a:pt x="1859" y="2237"/>
                    <a:pt x="2048" y="2237"/>
                  </a:cubicBezTo>
                  <a:cubicBezTo>
                    <a:pt x="2237" y="2237"/>
                    <a:pt x="2489" y="2048"/>
                    <a:pt x="2489" y="1859"/>
                  </a:cubicBezTo>
                  <a:cubicBezTo>
                    <a:pt x="2489" y="1292"/>
                    <a:pt x="2143" y="882"/>
                    <a:pt x="1639" y="662"/>
                  </a:cubicBezTo>
                  <a:lnTo>
                    <a:pt x="1639" y="410"/>
                  </a:lnTo>
                  <a:cubicBezTo>
                    <a:pt x="1639" y="158"/>
                    <a:pt x="1450" y="0"/>
                    <a:pt x="12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653" name="Google Shape;653;p57"/>
            <p:cNvSpPr/>
            <p:nvPr/>
          </p:nvSpPr>
          <p:spPr>
            <a:xfrm>
              <a:off x="-62516625" y="3743175"/>
              <a:ext cx="315875" cy="318400"/>
            </a:xfrm>
            <a:custGeom>
              <a:avLst/>
              <a:gdLst/>
              <a:ahLst/>
              <a:cxnLst/>
              <a:rect l="l" t="t" r="r" b="b"/>
              <a:pathLst>
                <a:path w="12635" h="12736" extrusionOk="0">
                  <a:moveTo>
                    <a:pt x="4632" y="3308"/>
                  </a:moveTo>
                  <a:cubicBezTo>
                    <a:pt x="5388" y="3308"/>
                    <a:pt x="6018" y="3938"/>
                    <a:pt x="6018" y="4694"/>
                  </a:cubicBezTo>
                  <a:cubicBezTo>
                    <a:pt x="6018" y="5450"/>
                    <a:pt x="5420" y="6049"/>
                    <a:pt x="4632" y="6049"/>
                  </a:cubicBezTo>
                  <a:cubicBezTo>
                    <a:pt x="3876" y="6049"/>
                    <a:pt x="3246" y="5419"/>
                    <a:pt x="3246" y="4694"/>
                  </a:cubicBezTo>
                  <a:cubicBezTo>
                    <a:pt x="3246" y="3938"/>
                    <a:pt x="3876" y="3308"/>
                    <a:pt x="4632" y="3308"/>
                  </a:cubicBezTo>
                  <a:close/>
                  <a:moveTo>
                    <a:pt x="8507" y="5230"/>
                  </a:moveTo>
                  <a:cubicBezTo>
                    <a:pt x="10303" y="5230"/>
                    <a:pt x="11815" y="6742"/>
                    <a:pt x="11815" y="8538"/>
                  </a:cubicBezTo>
                  <a:cubicBezTo>
                    <a:pt x="11815" y="10365"/>
                    <a:pt x="10334" y="11846"/>
                    <a:pt x="8507" y="11846"/>
                  </a:cubicBezTo>
                  <a:cubicBezTo>
                    <a:pt x="6680" y="11846"/>
                    <a:pt x="5199" y="10365"/>
                    <a:pt x="5199" y="8538"/>
                  </a:cubicBezTo>
                  <a:cubicBezTo>
                    <a:pt x="5199" y="6742"/>
                    <a:pt x="6680" y="5230"/>
                    <a:pt x="8507" y="5230"/>
                  </a:cubicBezTo>
                  <a:close/>
                  <a:moveTo>
                    <a:pt x="4664" y="0"/>
                  </a:moveTo>
                  <a:cubicBezTo>
                    <a:pt x="2080" y="0"/>
                    <a:pt x="1" y="2079"/>
                    <a:pt x="1" y="4694"/>
                  </a:cubicBezTo>
                  <a:cubicBezTo>
                    <a:pt x="1" y="5703"/>
                    <a:pt x="316" y="6711"/>
                    <a:pt x="914" y="7498"/>
                  </a:cubicBezTo>
                  <a:lnTo>
                    <a:pt x="4317" y="12571"/>
                  </a:lnTo>
                  <a:cubicBezTo>
                    <a:pt x="4396" y="12681"/>
                    <a:pt x="4530" y="12736"/>
                    <a:pt x="4660" y="12736"/>
                  </a:cubicBezTo>
                  <a:cubicBezTo>
                    <a:pt x="4790" y="12736"/>
                    <a:pt x="4916" y="12681"/>
                    <a:pt x="4979" y="12571"/>
                  </a:cubicBezTo>
                  <a:lnTo>
                    <a:pt x="5672" y="11531"/>
                  </a:lnTo>
                  <a:cubicBezTo>
                    <a:pt x="6396" y="12256"/>
                    <a:pt x="7404" y="12665"/>
                    <a:pt x="8507" y="12665"/>
                  </a:cubicBezTo>
                  <a:cubicBezTo>
                    <a:pt x="10776" y="12665"/>
                    <a:pt x="12634" y="10838"/>
                    <a:pt x="12634" y="8538"/>
                  </a:cubicBezTo>
                  <a:cubicBezTo>
                    <a:pt x="12634" y="6553"/>
                    <a:pt x="11217" y="4852"/>
                    <a:pt x="9326" y="4474"/>
                  </a:cubicBezTo>
                  <a:lnTo>
                    <a:pt x="9326" y="4222"/>
                  </a:lnTo>
                  <a:cubicBezTo>
                    <a:pt x="9074" y="1796"/>
                    <a:pt x="7089" y="0"/>
                    <a:pt x="466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654" name="Google Shape;654;p57"/>
          <p:cNvSpPr/>
          <p:nvPr/>
        </p:nvSpPr>
        <p:spPr>
          <a:xfrm>
            <a:off x="713225" y="1375850"/>
            <a:ext cx="1380300" cy="572700"/>
          </a:xfrm>
          <a:prstGeom prst="roundRect">
            <a:avLst>
              <a:gd name="adj" fmla="val 14903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55%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55" name="Google Shape;655;p57"/>
          <p:cNvSpPr/>
          <p:nvPr/>
        </p:nvSpPr>
        <p:spPr>
          <a:xfrm>
            <a:off x="2322950" y="1375850"/>
            <a:ext cx="1380300" cy="572700"/>
          </a:xfrm>
          <a:prstGeom prst="roundRect">
            <a:avLst>
              <a:gd name="adj" fmla="val 15113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45%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56" name="Google Shape;656;p57"/>
          <p:cNvSpPr/>
          <p:nvPr/>
        </p:nvSpPr>
        <p:spPr>
          <a:xfrm>
            <a:off x="4633350" y="1898448"/>
            <a:ext cx="225900" cy="2031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57" name="Google Shape;657;p57"/>
          <p:cNvSpPr/>
          <p:nvPr/>
        </p:nvSpPr>
        <p:spPr>
          <a:xfrm>
            <a:off x="7539100" y="2061625"/>
            <a:ext cx="225900" cy="2031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Google Shape;662;p5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یک جدول زمانی همیشه خوب کار می کند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63" name="Google Shape;663;p58"/>
          <p:cNvSpPr txBox="1"/>
          <p:nvPr/>
        </p:nvSpPr>
        <p:spPr>
          <a:xfrm>
            <a:off x="814325" y="1382775"/>
            <a:ext cx="1849200" cy="6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64" name="Google Shape;664;p58"/>
          <p:cNvSpPr txBox="1"/>
          <p:nvPr/>
        </p:nvSpPr>
        <p:spPr>
          <a:xfrm>
            <a:off x="1059575" y="2193163"/>
            <a:ext cx="1358700" cy="10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65" name="Google Shape;665;p58"/>
          <p:cNvSpPr txBox="1"/>
          <p:nvPr/>
        </p:nvSpPr>
        <p:spPr>
          <a:xfrm>
            <a:off x="2703042" y="1382775"/>
            <a:ext cx="1849200" cy="6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</a:p>
        </p:txBody>
      </p:sp>
      <p:sp>
        <p:nvSpPr>
          <p:cNvPr id="666" name="Google Shape;666;p58"/>
          <p:cNvSpPr txBox="1"/>
          <p:nvPr/>
        </p:nvSpPr>
        <p:spPr>
          <a:xfrm>
            <a:off x="2948292" y="2193163"/>
            <a:ext cx="1358700" cy="10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67" name="Google Shape;667;p58"/>
          <p:cNvSpPr txBox="1"/>
          <p:nvPr/>
        </p:nvSpPr>
        <p:spPr>
          <a:xfrm>
            <a:off x="4591758" y="1382775"/>
            <a:ext cx="1849200" cy="6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</a:p>
        </p:txBody>
      </p:sp>
      <p:sp>
        <p:nvSpPr>
          <p:cNvPr id="668" name="Google Shape;668;p58"/>
          <p:cNvSpPr txBox="1"/>
          <p:nvPr/>
        </p:nvSpPr>
        <p:spPr>
          <a:xfrm>
            <a:off x="4837008" y="2193163"/>
            <a:ext cx="1358700" cy="10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69" name="Google Shape;669;p58"/>
          <p:cNvSpPr txBox="1"/>
          <p:nvPr/>
        </p:nvSpPr>
        <p:spPr>
          <a:xfrm>
            <a:off x="6480475" y="1382775"/>
            <a:ext cx="1849200" cy="67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عنوان در اینجا</a:t>
            </a:r>
          </a:p>
        </p:txBody>
      </p:sp>
      <p:sp>
        <p:nvSpPr>
          <p:cNvPr id="670" name="Google Shape;670;p58"/>
          <p:cNvSpPr txBox="1"/>
          <p:nvPr/>
        </p:nvSpPr>
        <p:spPr>
          <a:xfrm>
            <a:off x="6725725" y="2193163"/>
            <a:ext cx="1358700" cy="104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71" name="Google Shape;671;p58"/>
          <p:cNvSpPr/>
          <p:nvPr/>
        </p:nvSpPr>
        <p:spPr>
          <a:xfrm>
            <a:off x="1048775" y="3477175"/>
            <a:ext cx="1380300" cy="572700"/>
          </a:xfrm>
          <a:prstGeom prst="roundRect">
            <a:avLst>
              <a:gd name="adj" fmla="val 13519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01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72" name="Google Shape;672;p58"/>
          <p:cNvSpPr/>
          <p:nvPr/>
        </p:nvSpPr>
        <p:spPr>
          <a:xfrm>
            <a:off x="2937492" y="3477175"/>
            <a:ext cx="1380300" cy="572700"/>
          </a:xfrm>
          <a:prstGeom prst="roundRect">
            <a:avLst>
              <a:gd name="adj" fmla="val 13519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02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73" name="Google Shape;673;p58"/>
          <p:cNvSpPr/>
          <p:nvPr/>
        </p:nvSpPr>
        <p:spPr>
          <a:xfrm>
            <a:off x="4826208" y="3477175"/>
            <a:ext cx="1380300" cy="572700"/>
          </a:xfrm>
          <a:prstGeom prst="roundRect">
            <a:avLst>
              <a:gd name="adj" fmla="val 13519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03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74" name="Google Shape;674;p58"/>
          <p:cNvSpPr/>
          <p:nvPr/>
        </p:nvSpPr>
        <p:spPr>
          <a:xfrm>
            <a:off x="6714925" y="3477175"/>
            <a:ext cx="1380300" cy="572700"/>
          </a:xfrm>
          <a:prstGeom prst="roundRect">
            <a:avLst>
              <a:gd name="adj" fmla="val 13519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04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675" name="Google Shape;675;p58"/>
          <p:cNvCxnSpPr>
            <a:stCxn id="671" idx="3"/>
            <a:endCxn id="672" idx="2"/>
          </p:cNvCxnSpPr>
          <p:nvPr/>
        </p:nvCxnSpPr>
        <p:spPr>
          <a:xfrm>
            <a:off x="2429075" y="3763525"/>
            <a:ext cx="1198500" cy="286500"/>
          </a:xfrm>
          <a:prstGeom prst="bentConnector4">
            <a:avLst>
              <a:gd name="adj1" fmla="val 21211"/>
              <a:gd name="adj2" fmla="val 18306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6" name="Google Shape;676;p58"/>
          <p:cNvCxnSpPr>
            <a:stCxn id="672" idx="3"/>
            <a:endCxn id="673" idx="2"/>
          </p:cNvCxnSpPr>
          <p:nvPr/>
        </p:nvCxnSpPr>
        <p:spPr>
          <a:xfrm>
            <a:off x="4317792" y="3763525"/>
            <a:ext cx="1198500" cy="286500"/>
          </a:xfrm>
          <a:prstGeom prst="bentConnector4">
            <a:avLst>
              <a:gd name="adj1" fmla="val 21211"/>
              <a:gd name="adj2" fmla="val 18306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77" name="Google Shape;677;p58"/>
          <p:cNvCxnSpPr>
            <a:stCxn id="673" idx="3"/>
            <a:endCxn id="674" idx="2"/>
          </p:cNvCxnSpPr>
          <p:nvPr/>
        </p:nvCxnSpPr>
        <p:spPr>
          <a:xfrm>
            <a:off x="6206508" y="3763525"/>
            <a:ext cx="1198500" cy="286500"/>
          </a:xfrm>
          <a:prstGeom prst="bentConnector4">
            <a:avLst>
              <a:gd name="adj1" fmla="val 21211"/>
              <a:gd name="adj2" fmla="val 18306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5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خاک چیست؟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83" name="Google Shape;683;p59"/>
          <p:cNvGrpSpPr/>
          <p:nvPr/>
        </p:nvGrpSpPr>
        <p:grpSpPr>
          <a:xfrm>
            <a:off x="3371103" y="1576297"/>
            <a:ext cx="2401793" cy="2401773"/>
            <a:chOff x="1155623" y="1383363"/>
            <a:chExt cx="2991025" cy="2991000"/>
          </a:xfrm>
        </p:grpSpPr>
        <p:sp>
          <p:nvSpPr>
            <p:cNvPr id="684" name="Google Shape;684;p59"/>
            <p:cNvSpPr/>
            <p:nvPr/>
          </p:nvSpPr>
          <p:spPr>
            <a:xfrm>
              <a:off x="1155648" y="1383363"/>
              <a:ext cx="2991000" cy="2991000"/>
            </a:xfrm>
            <a:prstGeom prst="ellipse">
              <a:avLst/>
            </a:prstGeom>
            <a:solidFill>
              <a:srgbClr val="5DC9F5">
                <a:alpha val="4938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Poppins"/>
                <a:ea typeface="Poppins"/>
                <a:cs typeface="B Nazanin" panose="00000400000000000000" pitchFamily="2" charset="-78"/>
                <a:sym typeface="Poppins"/>
              </a:endParaRPr>
            </a:p>
          </p:txBody>
        </p:sp>
        <p:pic>
          <p:nvPicPr>
            <p:cNvPr id="685" name="Google Shape;685;p59"/>
            <p:cNvPicPr preferRelativeResize="0"/>
            <p:nvPr/>
          </p:nvPicPr>
          <p:blipFill rotWithShape="1">
            <a:blip r:embed="rId3">
              <a:alphaModFix/>
            </a:blip>
            <a:srcRect l="34443" t="2622" r="34440" b="42055"/>
            <a:stretch/>
          </p:blipFill>
          <p:spPr>
            <a:xfrm>
              <a:off x="1155623" y="1383363"/>
              <a:ext cx="2991000" cy="2991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686" name="Google Shape;686;p59"/>
          <p:cNvSpPr txBox="1"/>
          <p:nvPr/>
        </p:nvSpPr>
        <p:spPr>
          <a:xfrm>
            <a:off x="6505187" y="273908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687" name="Google Shape;687;p59"/>
          <p:cNvSpPr txBox="1"/>
          <p:nvPr/>
        </p:nvSpPr>
        <p:spPr>
          <a:xfrm>
            <a:off x="6505188" y="234248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مواد معدنی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88" name="Google Shape;688;p59"/>
          <p:cNvSpPr txBox="1"/>
          <p:nvPr/>
        </p:nvSpPr>
        <p:spPr>
          <a:xfrm>
            <a:off x="6505187" y="37873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689" name="Google Shape;689;p59"/>
          <p:cNvSpPr txBox="1"/>
          <p:nvPr/>
        </p:nvSpPr>
        <p:spPr>
          <a:xfrm>
            <a:off x="6505188" y="33907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اب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90" name="Google Shape;690;p59"/>
          <p:cNvSpPr txBox="1"/>
          <p:nvPr/>
        </p:nvSpPr>
        <p:spPr>
          <a:xfrm>
            <a:off x="6505187" y="16908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691" name="Google Shape;691;p59"/>
          <p:cNvSpPr txBox="1"/>
          <p:nvPr/>
        </p:nvSpPr>
        <p:spPr>
          <a:xfrm>
            <a:off x="6505188" y="12942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هوا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92" name="Google Shape;692;p59"/>
          <p:cNvSpPr txBox="1"/>
          <p:nvPr/>
        </p:nvSpPr>
        <p:spPr>
          <a:xfrm>
            <a:off x="987912" y="16908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693" name="Google Shape;693;p59"/>
          <p:cNvSpPr txBox="1"/>
          <p:nvPr/>
        </p:nvSpPr>
        <p:spPr>
          <a:xfrm>
            <a:off x="987913" y="12942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هوموس</a:t>
            </a:r>
            <a:endParaRPr lang="en-US"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94" name="Google Shape;694;p59"/>
          <p:cNvSpPr txBox="1"/>
          <p:nvPr/>
        </p:nvSpPr>
        <p:spPr>
          <a:xfrm>
            <a:off x="987912" y="273908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695" name="Google Shape;695;p59"/>
          <p:cNvSpPr txBox="1"/>
          <p:nvPr/>
        </p:nvSpPr>
        <p:spPr>
          <a:xfrm>
            <a:off x="987913" y="234248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ریشه ها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696" name="Google Shape;696;p59"/>
          <p:cNvSpPr txBox="1"/>
          <p:nvPr/>
        </p:nvSpPr>
        <p:spPr>
          <a:xfrm>
            <a:off x="987912" y="37873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697" name="Google Shape;697;p59"/>
          <p:cNvSpPr txBox="1"/>
          <p:nvPr/>
        </p:nvSpPr>
        <p:spPr>
          <a:xfrm>
            <a:off x="987913" y="3390738"/>
            <a:ext cx="1650900" cy="4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ارگانیسم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698" name="Google Shape;698;p59"/>
          <p:cNvCxnSpPr>
            <a:stCxn id="685" idx="1"/>
            <a:endCxn id="693" idx="3"/>
          </p:cNvCxnSpPr>
          <p:nvPr/>
        </p:nvCxnSpPr>
        <p:spPr>
          <a:xfrm rot="5400000" flipH="1">
            <a:off x="2982135" y="1187329"/>
            <a:ext cx="397500" cy="1083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9" name="Google Shape;699;p59"/>
          <p:cNvCxnSpPr>
            <a:stCxn id="685" idx="2"/>
            <a:endCxn id="695" idx="3"/>
          </p:cNvCxnSpPr>
          <p:nvPr/>
        </p:nvCxnSpPr>
        <p:spPr>
          <a:xfrm rot="10800000">
            <a:off x="2638803" y="2578884"/>
            <a:ext cx="732300" cy="1983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0" name="Google Shape;700;p59"/>
          <p:cNvCxnSpPr>
            <a:stCxn id="685" idx="3"/>
            <a:endCxn id="697" idx="3"/>
          </p:cNvCxnSpPr>
          <p:nvPr/>
        </p:nvCxnSpPr>
        <p:spPr>
          <a:xfrm rot="5400000">
            <a:off x="3180435" y="3084839"/>
            <a:ext cx="900" cy="1083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1" name="Google Shape;701;p59"/>
          <p:cNvCxnSpPr>
            <a:stCxn id="685" idx="7"/>
            <a:endCxn id="691" idx="1"/>
          </p:cNvCxnSpPr>
          <p:nvPr/>
        </p:nvCxnSpPr>
        <p:spPr>
          <a:xfrm rot="-5400000">
            <a:off x="5764345" y="1187329"/>
            <a:ext cx="397500" cy="1083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2" name="Google Shape;702;p59"/>
          <p:cNvCxnSpPr>
            <a:stCxn id="685" idx="6"/>
            <a:endCxn id="687" idx="1"/>
          </p:cNvCxnSpPr>
          <p:nvPr/>
        </p:nvCxnSpPr>
        <p:spPr>
          <a:xfrm rot="10800000" flipH="1">
            <a:off x="5772876" y="2578884"/>
            <a:ext cx="732300" cy="198300"/>
          </a:xfrm>
          <a:prstGeom prst="bentConnector3">
            <a:avLst>
              <a:gd name="adj1" fmla="val 5000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3" name="Google Shape;703;p59"/>
          <p:cNvCxnSpPr>
            <a:stCxn id="685" idx="5"/>
            <a:endCxn id="689" idx="1"/>
          </p:cNvCxnSpPr>
          <p:nvPr/>
        </p:nvCxnSpPr>
        <p:spPr>
          <a:xfrm rot="-5400000" flipH="1">
            <a:off x="5962645" y="3084839"/>
            <a:ext cx="900" cy="10839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6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جداول نشان دهنده داده های شماست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709" name="Google Shape;709;p60"/>
          <p:cNvGraphicFramePr/>
          <p:nvPr>
            <p:extLst>
              <p:ext uri="{D42A27DB-BD31-4B8C-83A1-F6EECF244321}">
                <p14:modId xmlns:p14="http://schemas.microsoft.com/office/powerpoint/2010/main" val="1425210781"/>
              </p:ext>
            </p:extLst>
          </p:nvPr>
        </p:nvGraphicFramePr>
        <p:xfrm>
          <a:off x="713238" y="1420910"/>
          <a:ext cx="7704000" cy="2974350"/>
        </p:xfrm>
        <a:graphic>
          <a:graphicData uri="http://schemas.openxmlformats.org/drawingml/2006/table">
            <a:tbl>
              <a:tblPr>
                <a:noFill/>
                <a:tableStyleId>{AC6B91D7-2B43-42EB-B86A-849375915315}</a:tableStyleId>
              </a:tblPr>
              <a:tblGrid>
                <a:gridCol w="152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7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5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159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713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عنوان 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2857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محتوا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(زمین ها)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محتوا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(زمین ها)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محتوا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(زمین ها)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57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عنوان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0.06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0.38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0.38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57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عنوان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0.11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0.53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0.38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7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عنوان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95.2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9.4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1.16</a:t>
                      </a:r>
                      <a:endParaRPr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57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عنوان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3.45</a:t>
                      </a:r>
                      <a:endParaRPr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9.23</a:t>
                      </a:r>
                      <a:endParaRPr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0.11</a:t>
                      </a:r>
                      <a:endParaRPr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6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از این نمودار استفاده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5" name="Google Shape;715;p61"/>
          <p:cNvSpPr txBox="1"/>
          <p:nvPr/>
        </p:nvSpPr>
        <p:spPr>
          <a:xfrm>
            <a:off x="4258450" y="4040725"/>
            <a:ext cx="4165500" cy="4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100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پیوند موجود در نمودار را دنبال کنید تا داده‌های آن را تغییر دهید و سپس پیوند جدید را در اینجا جای‌گذاری کنید. برای اطلاعات بیشتر، اینجا را کلیک کنید</a:t>
            </a:r>
            <a:endParaRPr sz="1100" b="1" u="sng"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pic>
        <p:nvPicPr>
          <p:cNvPr id="716" name="Google Shape;716;p61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5200" y="1362463"/>
            <a:ext cx="4165575" cy="2575716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61"/>
          <p:cNvSpPr txBox="1">
            <a:spLocks noGrp="1"/>
          </p:cNvSpPr>
          <p:nvPr>
            <p:ph type="subTitle" idx="4294967295"/>
          </p:nvPr>
        </p:nvSpPr>
        <p:spPr>
          <a:xfrm>
            <a:off x="1880755" y="1298525"/>
            <a:ext cx="2126670" cy="527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8" name="Google Shape;718;p61"/>
          <p:cNvSpPr txBox="1">
            <a:spLocks noGrp="1"/>
          </p:cNvSpPr>
          <p:nvPr>
            <p:ph type="subTitle" idx="4294967295"/>
          </p:nvPr>
        </p:nvSpPr>
        <p:spPr>
          <a:xfrm>
            <a:off x="1880755" y="2948975"/>
            <a:ext cx="2096615" cy="52235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9" name="Google Shape;719;p61"/>
          <p:cNvSpPr txBox="1">
            <a:spLocks noGrp="1"/>
          </p:cNvSpPr>
          <p:nvPr>
            <p:ph type="subTitle" idx="4294967295"/>
          </p:nvPr>
        </p:nvSpPr>
        <p:spPr>
          <a:xfrm>
            <a:off x="1776845" y="2126425"/>
            <a:ext cx="2230580" cy="52235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0" name="Google Shape;720;p61"/>
          <p:cNvSpPr txBox="1">
            <a:spLocks noGrp="1"/>
          </p:cNvSpPr>
          <p:nvPr>
            <p:ph type="subTitle" idx="4294967295"/>
          </p:nvPr>
        </p:nvSpPr>
        <p:spPr>
          <a:xfrm>
            <a:off x="1880755" y="3776875"/>
            <a:ext cx="2096615" cy="52235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1" name="Google Shape;721;p61"/>
          <p:cNvSpPr/>
          <p:nvPr/>
        </p:nvSpPr>
        <p:spPr>
          <a:xfrm>
            <a:off x="1305700" y="1469175"/>
            <a:ext cx="15297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722" name="Google Shape;722;p61"/>
          <p:cNvSpPr/>
          <p:nvPr/>
        </p:nvSpPr>
        <p:spPr>
          <a:xfrm>
            <a:off x="720000" y="2126425"/>
            <a:ext cx="15297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723" name="Google Shape;723;p61"/>
          <p:cNvSpPr/>
          <p:nvPr/>
        </p:nvSpPr>
        <p:spPr>
          <a:xfrm>
            <a:off x="720000" y="2768450"/>
            <a:ext cx="15297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724" name="Google Shape;724;p61"/>
          <p:cNvSpPr/>
          <p:nvPr/>
        </p:nvSpPr>
        <p:spPr>
          <a:xfrm>
            <a:off x="720000" y="3410475"/>
            <a:ext cx="1529700" cy="52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lang="fa-IR"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6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8 مفهوم در مورد خاک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0" name="Google Shape;730;p62"/>
          <p:cNvSpPr txBox="1">
            <a:spLocks noGrp="1"/>
          </p:cNvSpPr>
          <p:nvPr>
            <p:ph type="subTitle" idx="1"/>
          </p:nvPr>
        </p:nvSpPr>
        <p:spPr>
          <a:xfrm>
            <a:off x="2070319" y="1578329"/>
            <a:ext cx="2098656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1" name="Google Shape;731;p62"/>
          <p:cNvSpPr txBox="1">
            <a:spLocks noGrp="1"/>
          </p:cNvSpPr>
          <p:nvPr>
            <p:ph type="subTitle" idx="2"/>
          </p:nvPr>
        </p:nvSpPr>
        <p:spPr>
          <a:xfrm>
            <a:off x="2090965" y="2340486"/>
            <a:ext cx="2078018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</a:p>
        </p:txBody>
      </p:sp>
      <p:sp>
        <p:nvSpPr>
          <p:cNvPr id="732" name="Google Shape;732;p62"/>
          <p:cNvSpPr txBox="1">
            <a:spLocks noGrp="1"/>
          </p:cNvSpPr>
          <p:nvPr>
            <p:ph type="subTitle" idx="3"/>
          </p:nvPr>
        </p:nvSpPr>
        <p:spPr>
          <a:xfrm>
            <a:off x="5199961" y="1578331"/>
            <a:ext cx="2098656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3" name="Google Shape;733;p62"/>
          <p:cNvSpPr txBox="1">
            <a:spLocks noGrp="1"/>
          </p:cNvSpPr>
          <p:nvPr>
            <p:ph type="subTitle" idx="4"/>
          </p:nvPr>
        </p:nvSpPr>
        <p:spPr>
          <a:xfrm>
            <a:off x="2380375" y="1292201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4" name="Google Shape;734;p62"/>
          <p:cNvSpPr txBox="1">
            <a:spLocks noGrp="1"/>
          </p:cNvSpPr>
          <p:nvPr>
            <p:ph type="subTitle" idx="5"/>
          </p:nvPr>
        </p:nvSpPr>
        <p:spPr>
          <a:xfrm>
            <a:off x="2380383" y="2054358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35" name="Google Shape;735;p62"/>
          <p:cNvSpPr txBox="1">
            <a:spLocks noGrp="1"/>
          </p:cNvSpPr>
          <p:nvPr>
            <p:ph type="subTitle" idx="6"/>
          </p:nvPr>
        </p:nvSpPr>
        <p:spPr>
          <a:xfrm>
            <a:off x="5510017" y="1292201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36" name="Google Shape;736;p62"/>
          <p:cNvSpPr txBox="1">
            <a:spLocks noGrp="1"/>
          </p:cNvSpPr>
          <p:nvPr>
            <p:ph type="subTitle" idx="7"/>
          </p:nvPr>
        </p:nvSpPr>
        <p:spPr>
          <a:xfrm>
            <a:off x="2090957" y="3102643"/>
            <a:ext cx="2078018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</a:p>
        </p:txBody>
      </p:sp>
      <p:sp>
        <p:nvSpPr>
          <p:cNvPr id="737" name="Google Shape;737;p62"/>
          <p:cNvSpPr txBox="1">
            <a:spLocks noGrp="1"/>
          </p:cNvSpPr>
          <p:nvPr>
            <p:ph type="subTitle" idx="8"/>
          </p:nvPr>
        </p:nvSpPr>
        <p:spPr>
          <a:xfrm>
            <a:off x="2070319" y="3864800"/>
            <a:ext cx="2098664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8" name="Google Shape;738;p62"/>
          <p:cNvSpPr txBox="1">
            <a:spLocks noGrp="1"/>
          </p:cNvSpPr>
          <p:nvPr>
            <p:ph type="subTitle" idx="9"/>
          </p:nvPr>
        </p:nvSpPr>
        <p:spPr>
          <a:xfrm>
            <a:off x="5199961" y="2340491"/>
            <a:ext cx="2098656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39" name="Google Shape;739;p62"/>
          <p:cNvSpPr txBox="1">
            <a:spLocks noGrp="1"/>
          </p:cNvSpPr>
          <p:nvPr>
            <p:ph type="subTitle" idx="13"/>
          </p:nvPr>
        </p:nvSpPr>
        <p:spPr>
          <a:xfrm>
            <a:off x="2380375" y="2816515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40" name="Google Shape;740;p62"/>
          <p:cNvSpPr txBox="1">
            <a:spLocks noGrp="1"/>
          </p:cNvSpPr>
          <p:nvPr>
            <p:ph type="subTitle" idx="14"/>
          </p:nvPr>
        </p:nvSpPr>
        <p:spPr>
          <a:xfrm>
            <a:off x="2380383" y="3578672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41" name="Google Shape;741;p62"/>
          <p:cNvSpPr txBox="1">
            <a:spLocks noGrp="1"/>
          </p:cNvSpPr>
          <p:nvPr>
            <p:ph type="subTitle" idx="15"/>
          </p:nvPr>
        </p:nvSpPr>
        <p:spPr>
          <a:xfrm>
            <a:off x="5510017" y="2081291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42" name="Google Shape;742;p62"/>
          <p:cNvSpPr txBox="1">
            <a:spLocks noGrp="1"/>
          </p:cNvSpPr>
          <p:nvPr>
            <p:ph type="subTitle" idx="16"/>
          </p:nvPr>
        </p:nvSpPr>
        <p:spPr>
          <a:xfrm>
            <a:off x="5199961" y="3102652"/>
            <a:ext cx="2098664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3" name="Google Shape;743;p62"/>
          <p:cNvSpPr txBox="1">
            <a:spLocks noGrp="1"/>
          </p:cNvSpPr>
          <p:nvPr>
            <p:ph type="subTitle" idx="17"/>
          </p:nvPr>
        </p:nvSpPr>
        <p:spPr>
          <a:xfrm>
            <a:off x="5510025" y="2816522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44" name="Google Shape;744;p62"/>
          <p:cNvSpPr txBox="1">
            <a:spLocks noGrp="1"/>
          </p:cNvSpPr>
          <p:nvPr>
            <p:ph type="subTitle" idx="18"/>
          </p:nvPr>
        </p:nvSpPr>
        <p:spPr>
          <a:xfrm>
            <a:off x="5199961" y="3864812"/>
            <a:ext cx="2098664" cy="29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45" name="Google Shape;745;p62"/>
          <p:cNvSpPr txBox="1">
            <a:spLocks noGrp="1"/>
          </p:cNvSpPr>
          <p:nvPr>
            <p:ph type="subTitle" idx="19"/>
          </p:nvPr>
        </p:nvSpPr>
        <p:spPr>
          <a:xfrm>
            <a:off x="5510025" y="3578682"/>
            <a:ext cx="1788600" cy="40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746" name="Google Shape;746;p62"/>
          <p:cNvSpPr/>
          <p:nvPr/>
        </p:nvSpPr>
        <p:spPr>
          <a:xfrm>
            <a:off x="4425221" y="1324318"/>
            <a:ext cx="264327" cy="344065"/>
          </a:xfrm>
          <a:custGeom>
            <a:avLst/>
            <a:gdLst/>
            <a:ahLst/>
            <a:cxnLst/>
            <a:rect l="l" t="t" r="r" b="b"/>
            <a:pathLst>
              <a:path w="9295" h="12099" extrusionOk="0">
                <a:moveTo>
                  <a:pt x="4601" y="1"/>
                </a:moveTo>
                <a:cubicBezTo>
                  <a:pt x="3624" y="1"/>
                  <a:pt x="2836" y="788"/>
                  <a:pt x="2836" y="1796"/>
                </a:cubicBezTo>
                <a:cubicBezTo>
                  <a:pt x="2836" y="2647"/>
                  <a:pt x="3467" y="3372"/>
                  <a:pt x="4254" y="3529"/>
                </a:cubicBezTo>
                <a:lnTo>
                  <a:pt x="4254" y="4789"/>
                </a:lnTo>
                <a:cubicBezTo>
                  <a:pt x="3656" y="4033"/>
                  <a:pt x="2742" y="3561"/>
                  <a:pt x="1765" y="3561"/>
                </a:cubicBezTo>
                <a:lnTo>
                  <a:pt x="348" y="3561"/>
                </a:lnTo>
                <a:cubicBezTo>
                  <a:pt x="158" y="3561"/>
                  <a:pt x="1" y="3718"/>
                  <a:pt x="1" y="3907"/>
                </a:cubicBezTo>
                <a:cubicBezTo>
                  <a:pt x="1" y="5671"/>
                  <a:pt x="1450" y="7152"/>
                  <a:pt x="3214" y="7152"/>
                </a:cubicBezTo>
                <a:lnTo>
                  <a:pt x="4286" y="7152"/>
                </a:lnTo>
                <a:lnTo>
                  <a:pt x="4286" y="9988"/>
                </a:lnTo>
                <a:cubicBezTo>
                  <a:pt x="3845" y="9547"/>
                  <a:pt x="3340" y="9231"/>
                  <a:pt x="2805" y="9042"/>
                </a:cubicBezTo>
                <a:cubicBezTo>
                  <a:pt x="2836" y="8885"/>
                  <a:pt x="2868" y="8727"/>
                  <a:pt x="2868" y="8570"/>
                </a:cubicBezTo>
                <a:cubicBezTo>
                  <a:pt x="2868" y="7782"/>
                  <a:pt x="2238" y="7152"/>
                  <a:pt x="1450" y="7152"/>
                </a:cubicBezTo>
                <a:cubicBezTo>
                  <a:pt x="663" y="7152"/>
                  <a:pt x="32" y="7782"/>
                  <a:pt x="32" y="8570"/>
                </a:cubicBezTo>
                <a:cubicBezTo>
                  <a:pt x="32" y="9358"/>
                  <a:pt x="663" y="9988"/>
                  <a:pt x="1450" y="9988"/>
                </a:cubicBezTo>
                <a:cubicBezTo>
                  <a:pt x="1797" y="9988"/>
                  <a:pt x="2112" y="9862"/>
                  <a:pt x="2364" y="9610"/>
                </a:cubicBezTo>
                <a:cubicBezTo>
                  <a:pt x="3183" y="9830"/>
                  <a:pt x="3908" y="10366"/>
                  <a:pt x="4286" y="11122"/>
                </a:cubicBezTo>
                <a:lnTo>
                  <a:pt x="4286" y="11752"/>
                </a:lnTo>
                <a:cubicBezTo>
                  <a:pt x="4286" y="11941"/>
                  <a:pt x="4443" y="12098"/>
                  <a:pt x="4632" y="12098"/>
                </a:cubicBezTo>
                <a:cubicBezTo>
                  <a:pt x="4853" y="12098"/>
                  <a:pt x="5010" y="11941"/>
                  <a:pt x="5010" y="11752"/>
                </a:cubicBezTo>
                <a:lnTo>
                  <a:pt x="5010" y="11342"/>
                </a:lnTo>
                <a:lnTo>
                  <a:pt x="6050" y="11342"/>
                </a:lnTo>
                <a:cubicBezTo>
                  <a:pt x="7846" y="11342"/>
                  <a:pt x="9295" y="9893"/>
                  <a:pt x="9295" y="8129"/>
                </a:cubicBezTo>
                <a:cubicBezTo>
                  <a:pt x="9200" y="7971"/>
                  <a:pt x="9043" y="7814"/>
                  <a:pt x="8854" y="7814"/>
                </a:cubicBezTo>
                <a:lnTo>
                  <a:pt x="7436" y="7814"/>
                </a:lnTo>
                <a:cubicBezTo>
                  <a:pt x="6428" y="7814"/>
                  <a:pt x="5546" y="8286"/>
                  <a:pt x="4947" y="9042"/>
                </a:cubicBezTo>
                <a:lnTo>
                  <a:pt x="4947" y="6837"/>
                </a:lnTo>
                <a:cubicBezTo>
                  <a:pt x="5357" y="6081"/>
                  <a:pt x="6050" y="5545"/>
                  <a:pt x="6901" y="5325"/>
                </a:cubicBezTo>
                <a:cubicBezTo>
                  <a:pt x="7121" y="5545"/>
                  <a:pt x="7436" y="5671"/>
                  <a:pt x="7814" y="5671"/>
                </a:cubicBezTo>
                <a:cubicBezTo>
                  <a:pt x="8602" y="5671"/>
                  <a:pt x="9200" y="5041"/>
                  <a:pt x="9200" y="4254"/>
                </a:cubicBezTo>
                <a:cubicBezTo>
                  <a:pt x="9200" y="3466"/>
                  <a:pt x="8602" y="2836"/>
                  <a:pt x="7814" y="2836"/>
                </a:cubicBezTo>
                <a:cubicBezTo>
                  <a:pt x="7027" y="2836"/>
                  <a:pt x="6396" y="3466"/>
                  <a:pt x="6396" y="4254"/>
                </a:cubicBezTo>
                <a:cubicBezTo>
                  <a:pt x="6396" y="4411"/>
                  <a:pt x="6428" y="4569"/>
                  <a:pt x="6459" y="4726"/>
                </a:cubicBezTo>
                <a:cubicBezTo>
                  <a:pt x="5861" y="4947"/>
                  <a:pt x="5357" y="5262"/>
                  <a:pt x="4947" y="5671"/>
                </a:cubicBezTo>
                <a:lnTo>
                  <a:pt x="4947" y="3529"/>
                </a:lnTo>
                <a:cubicBezTo>
                  <a:pt x="5798" y="3372"/>
                  <a:pt x="6365" y="2615"/>
                  <a:pt x="6365" y="1796"/>
                </a:cubicBezTo>
                <a:cubicBezTo>
                  <a:pt x="6365" y="788"/>
                  <a:pt x="5577" y="1"/>
                  <a:pt x="4601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747" name="Google Shape;747;p62"/>
          <p:cNvGrpSpPr/>
          <p:nvPr/>
        </p:nvGrpSpPr>
        <p:grpSpPr>
          <a:xfrm>
            <a:off x="7556254" y="2847018"/>
            <a:ext cx="345857" cy="324358"/>
            <a:chOff x="-17542500" y="4068450"/>
            <a:chExt cx="304050" cy="285150"/>
          </a:xfrm>
        </p:grpSpPr>
        <p:sp>
          <p:nvSpPr>
            <p:cNvPr id="748" name="Google Shape;748;p62"/>
            <p:cNvSpPr/>
            <p:nvPr/>
          </p:nvSpPr>
          <p:spPr>
            <a:xfrm>
              <a:off x="-17519650" y="4281900"/>
              <a:ext cx="256000" cy="71700"/>
            </a:xfrm>
            <a:custGeom>
              <a:avLst/>
              <a:gdLst/>
              <a:ahLst/>
              <a:cxnLst/>
              <a:rect l="l" t="t" r="r" b="b"/>
              <a:pathLst>
                <a:path w="10240" h="2868" extrusionOk="0">
                  <a:moveTo>
                    <a:pt x="10239" y="0"/>
                  </a:moveTo>
                  <a:cubicBezTo>
                    <a:pt x="9546" y="32"/>
                    <a:pt x="9042" y="0"/>
                    <a:pt x="8223" y="536"/>
                  </a:cubicBezTo>
                  <a:cubicBezTo>
                    <a:pt x="7341" y="1135"/>
                    <a:pt x="6333" y="1450"/>
                    <a:pt x="5261" y="1450"/>
                  </a:cubicBezTo>
                  <a:lnTo>
                    <a:pt x="4978" y="1450"/>
                  </a:lnTo>
                  <a:cubicBezTo>
                    <a:pt x="3938" y="1450"/>
                    <a:pt x="2899" y="1135"/>
                    <a:pt x="2048" y="536"/>
                  </a:cubicBezTo>
                  <a:cubicBezTo>
                    <a:pt x="1197" y="0"/>
                    <a:pt x="693" y="63"/>
                    <a:pt x="0" y="0"/>
                  </a:cubicBezTo>
                  <a:lnTo>
                    <a:pt x="0" y="0"/>
                  </a:lnTo>
                  <a:cubicBezTo>
                    <a:pt x="1103" y="1733"/>
                    <a:pt x="3025" y="2867"/>
                    <a:pt x="5104" y="2867"/>
                  </a:cubicBezTo>
                  <a:cubicBezTo>
                    <a:pt x="7183" y="2867"/>
                    <a:pt x="9168" y="1765"/>
                    <a:pt x="102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49" name="Google Shape;749;p62"/>
            <p:cNvSpPr/>
            <p:nvPr/>
          </p:nvSpPr>
          <p:spPr>
            <a:xfrm>
              <a:off x="-17542500" y="4166900"/>
              <a:ext cx="304050" cy="133925"/>
            </a:xfrm>
            <a:custGeom>
              <a:avLst/>
              <a:gdLst/>
              <a:ahLst/>
              <a:cxnLst/>
              <a:rect l="l" t="t" r="r" b="b"/>
              <a:pathLst>
                <a:path w="12162" h="5357" extrusionOk="0">
                  <a:moveTo>
                    <a:pt x="4632" y="2458"/>
                  </a:moveTo>
                  <a:cubicBezTo>
                    <a:pt x="4852" y="2458"/>
                    <a:pt x="5010" y="2616"/>
                    <a:pt x="5010" y="2836"/>
                  </a:cubicBezTo>
                  <a:cubicBezTo>
                    <a:pt x="5010" y="3025"/>
                    <a:pt x="4852" y="3183"/>
                    <a:pt x="4632" y="3183"/>
                  </a:cubicBezTo>
                  <a:cubicBezTo>
                    <a:pt x="4443" y="3183"/>
                    <a:pt x="4285" y="3025"/>
                    <a:pt x="4285" y="2836"/>
                  </a:cubicBezTo>
                  <a:cubicBezTo>
                    <a:pt x="4285" y="2616"/>
                    <a:pt x="4443" y="2458"/>
                    <a:pt x="4632" y="2458"/>
                  </a:cubicBezTo>
                  <a:close/>
                  <a:moveTo>
                    <a:pt x="7467" y="2458"/>
                  </a:moveTo>
                  <a:cubicBezTo>
                    <a:pt x="7688" y="2458"/>
                    <a:pt x="7845" y="2616"/>
                    <a:pt x="7845" y="2836"/>
                  </a:cubicBezTo>
                  <a:cubicBezTo>
                    <a:pt x="7845" y="3025"/>
                    <a:pt x="7688" y="3183"/>
                    <a:pt x="7467" y="3183"/>
                  </a:cubicBezTo>
                  <a:cubicBezTo>
                    <a:pt x="7278" y="3183"/>
                    <a:pt x="7121" y="3025"/>
                    <a:pt x="7121" y="2836"/>
                  </a:cubicBezTo>
                  <a:cubicBezTo>
                    <a:pt x="7121" y="2616"/>
                    <a:pt x="7278" y="2458"/>
                    <a:pt x="7467" y="2458"/>
                  </a:cubicBezTo>
                  <a:close/>
                  <a:moveTo>
                    <a:pt x="6049" y="1"/>
                  </a:moveTo>
                  <a:cubicBezTo>
                    <a:pt x="5545" y="1040"/>
                    <a:pt x="4443" y="1765"/>
                    <a:pt x="3214" y="1765"/>
                  </a:cubicBezTo>
                  <a:cubicBezTo>
                    <a:pt x="2174" y="1765"/>
                    <a:pt x="1261" y="1261"/>
                    <a:pt x="662" y="473"/>
                  </a:cubicBezTo>
                  <a:cubicBezTo>
                    <a:pt x="221" y="1166"/>
                    <a:pt x="1" y="1986"/>
                    <a:pt x="1" y="2836"/>
                  </a:cubicBezTo>
                  <a:cubicBezTo>
                    <a:pt x="1" y="3403"/>
                    <a:pt x="473" y="3876"/>
                    <a:pt x="1072" y="3876"/>
                  </a:cubicBezTo>
                  <a:cubicBezTo>
                    <a:pt x="1891" y="3876"/>
                    <a:pt x="2647" y="4033"/>
                    <a:pt x="3372" y="4569"/>
                  </a:cubicBezTo>
                  <a:cubicBezTo>
                    <a:pt x="4128" y="5073"/>
                    <a:pt x="5041" y="5357"/>
                    <a:pt x="5955" y="5357"/>
                  </a:cubicBezTo>
                  <a:lnTo>
                    <a:pt x="6207" y="5357"/>
                  </a:lnTo>
                  <a:cubicBezTo>
                    <a:pt x="7121" y="5357"/>
                    <a:pt x="8034" y="5073"/>
                    <a:pt x="8790" y="4569"/>
                  </a:cubicBezTo>
                  <a:cubicBezTo>
                    <a:pt x="9515" y="4033"/>
                    <a:pt x="10271" y="3876"/>
                    <a:pt x="11090" y="3876"/>
                  </a:cubicBezTo>
                  <a:cubicBezTo>
                    <a:pt x="11689" y="3876"/>
                    <a:pt x="12161" y="3403"/>
                    <a:pt x="12161" y="2836"/>
                  </a:cubicBezTo>
                  <a:cubicBezTo>
                    <a:pt x="12130" y="1954"/>
                    <a:pt x="11878" y="1166"/>
                    <a:pt x="11468" y="473"/>
                  </a:cubicBezTo>
                  <a:cubicBezTo>
                    <a:pt x="10870" y="1261"/>
                    <a:pt x="9956" y="1765"/>
                    <a:pt x="8885" y="1765"/>
                  </a:cubicBezTo>
                  <a:cubicBezTo>
                    <a:pt x="7625" y="1765"/>
                    <a:pt x="6585" y="1040"/>
                    <a:pt x="60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0" name="Google Shape;750;p62"/>
            <p:cNvSpPr/>
            <p:nvPr/>
          </p:nvSpPr>
          <p:spPr>
            <a:xfrm>
              <a:off x="-17329050" y="4121225"/>
              <a:ext cx="18125" cy="18150"/>
            </a:xfrm>
            <a:custGeom>
              <a:avLst/>
              <a:gdLst/>
              <a:ahLst/>
              <a:cxnLst/>
              <a:rect l="l" t="t" r="r" b="b"/>
              <a:pathLst>
                <a:path w="725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67" y="725"/>
                    <a:pt x="725" y="568"/>
                    <a:pt x="725" y="347"/>
                  </a:cubicBezTo>
                  <a:cubicBezTo>
                    <a:pt x="725" y="158"/>
                    <a:pt x="567" y="0"/>
                    <a:pt x="3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1" name="Google Shape;751;p62"/>
            <p:cNvSpPr/>
            <p:nvPr/>
          </p:nvSpPr>
          <p:spPr>
            <a:xfrm>
              <a:off x="-17381825" y="4068450"/>
              <a:ext cx="123675" cy="123675"/>
            </a:xfrm>
            <a:custGeom>
              <a:avLst/>
              <a:gdLst/>
              <a:ahLst/>
              <a:cxnLst/>
              <a:rect l="l" t="t" r="r" b="b"/>
              <a:pathLst>
                <a:path w="4947" h="4947" extrusionOk="0">
                  <a:moveTo>
                    <a:pt x="2458" y="1418"/>
                  </a:moveTo>
                  <a:cubicBezTo>
                    <a:pt x="3057" y="1418"/>
                    <a:pt x="3529" y="1891"/>
                    <a:pt x="3529" y="2458"/>
                  </a:cubicBezTo>
                  <a:cubicBezTo>
                    <a:pt x="3529" y="3057"/>
                    <a:pt x="3057" y="3529"/>
                    <a:pt x="2458" y="3529"/>
                  </a:cubicBezTo>
                  <a:cubicBezTo>
                    <a:pt x="1891" y="3529"/>
                    <a:pt x="1418" y="3057"/>
                    <a:pt x="1418" y="2458"/>
                  </a:cubicBezTo>
                  <a:cubicBezTo>
                    <a:pt x="1418" y="1891"/>
                    <a:pt x="1891" y="1418"/>
                    <a:pt x="2458" y="1418"/>
                  </a:cubicBezTo>
                  <a:close/>
                  <a:moveTo>
                    <a:pt x="2458" y="1"/>
                  </a:moveTo>
                  <a:cubicBezTo>
                    <a:pt x="1103" y="1"/>
                    <a:pt x="1" y="1103"/>
                    <a:pt x="1" y="2458"/>
                  </a:cubicBezTo>
                  <a:cubicBezTo>
                    <a:pt x="1" y="3844"/>
                    <a:pt x="1103" y="4947"/>
                    <a:pt x="2458" y="4947"/>
                  </a:cubicBezTo>
                  <a:cubicBezTo>
                    <a:pt x="3844" y="4947"/>
                    <a:pt x="4947" y="3844"/>
                    <a:pt x="4947" y="2458"/>
                  </a:cubicBezTo>
                  <a:cubicBezTo>
                    <a:pt x="4947" y="1103"/>
                    <a:pt x="3844" y="1"/>
                    <a:pt x="245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2" name="Google Shape;752;p62"/>
            <p:cNvSpPr/>
            <p:nvPr/>
          </p:nvSpPr>
          <p:spPr>
            <a:xfrm>
              <a:off x="-17471625" y="4121225"/>
              <a:ext cx="17375" cy="18150"/>
            </a:xfrm>
            <a:custGeom>
              <a:avLst/>
              <a:gdLst/>
              <a:ahLst/>
              <a:cxnLst/>
              <a:rect l="l" t="t" r="r" b="b"/>
              <a:pathLst>
                <a:path w="695" h="726" extrusionOk="0">
                  <a:moveTo>
                    <a:pt x="348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68"/>
                    <a:pt x="158" y="725"/>
                    <a:pt x="348" y="725"/>
                  </a:cubicBezTo>
                  <a:cubicBezTo>
                    <a:pt x="537" y="725"/>
                    <a:pt x="694" y="568"/>
                    <a:pt x="694" y="347"/>
                  </a:cubicBezTo>
                  <a:cubicBezTo>
                    <a:pt x="694" y="158"/>
                    <a:pt x="537" y="0"/>
                    <a:pt x="34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3" name="Google Shape;753;p62"/>
            <p:cNvSpPr/>
            <p:nvPr/>
          </p:nvSpPr>
          <p:spPr>
            <a:xfrm>
              <a:off x="-17525175" y="4068450"/>
              <a:ext cx="124475" cy="123675"/>
            </a:xfrm>
            <a:custGeom>
              <a:avLst/>
              <a:gdLst/>
              <a:ahLst/>
              <a:cxnLst/>
              <a:rect l="l" t="t" r="r" b="b"/>
              <a:pathLst>
                <a:path w="4979" h="4947" extrusionOk="0">
                  <a:moveTo>
                    <a:pt x="2490" y="1418"/>
                  </a:moveTo>
                  <a:cubicBezTo>
                    <a:pt x="3088" y="1418"/>
                    <a:pt x="3561" y="1891"/>
                    <a:pt x="3561" y="2458"/>
                  </a:cubicBezTo>
                  <a:cubicBezTo>
                    <a:pt x="3561" y="3057"/>
                    <a:pt x="3088" y="3529"/>
                    <a:pt x="2490" y="3529"/>
                  </a:cubicBezTo>
                  <a:cubicBezTo>
                    <a:pt x="1891" y="3529"/>
                    <a:pt x="1418" y="3057"/>
                    <a:pt x="1418" y="2458"/>
                  </a:cubicBezTo>
                  <a:cubicBezTo>
                    <a:pt x="1418" y="1891"/>
                    <a:pt x="1891" y="1418"/>
                    <a:pt x="2490" y="1418"/>
                  </a:cubicBezTo>
                  <a:close/>
                  <a:moveTo>
                    <a:pt x="2490" y="1"/>
                  </a:moveTo>
                  <a:cubicBezTo>
                    <a:pt x="1103" y="1"/>
                    <a:pt x="1" y="1103"/>
                    <a:pt x="1" y="2458"/>
                  </a:cubicBezTo>
                  <a:cubicBezTo>
                    <a:pt x="1" y="3844"/>
                    <a:pt x="1103" y="4947"/>
                    <a:pt x="2490" y="4947"/>
                  </a:cubicBezTo>
                  <a:cubicBezTo>
                    <a:pt x="3876" y="4947"/>
                    <a:pt x="4978" y="3844"/>
                    <a:pt x="4978" y="2458"/>
                  </a:cubicBezTo>
                  <a:cubicBezTo>
                    <a:pt x="4978" y="1103"/>
                    <a:pt x="3876" y="1"/>
                    <a:pt x="249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54" name="Google Shape;754;p62"/>
          <p:cNvGrpSpPr/>
          <p:nvPr/>
        </p:nvGrpSpPr>
        <p:grpSpPr>
          <a:xfrm>
            <a:off x="4399678" y="2080241"/>
            <a:ext cx="347648" cy="344520"/>
            <a:chOff x="-20572500" y="3319025"/>
            <a:chExt cx="305625" cy="302875"/>
          </a:xfrm>
        </p:grpSpPr>
        <p:sp>
          <p:nvSpPr>
            <p:cNvPr id="755" name="Google Shape;755;p62"/>
            <p:cNvSpPr/>
            <p:nvPr/>
          </p:nvSpPr>
          <p:spPr>
            <a:xfrm>
              <a:off x="-20429150" y="3569900"/>
              <a:ext cx="18150" cy="52000"/>
            </a:xfrm>
            <a:custGeom>
              <a:avLst/>
              <a:gdLst/>
              <a:ahLst/>
              <a:cxnLst/>
              <a:rect l="l" t="t" r="r" b="b"/>
              <a:pathLst>
                <a:path w="726" h="2080" extrusionOk="0">
                  <a:moveTo>
                    <a:pt x="347" y="0"/>
                  </a:moveTo>
                  <a:lnTo>
                    <a:pt x="1" y="126"/>
                  </a:lnTo>
                  <a:lnTo>
                    <a:pt x="1" y="1733"/>
                  </a:lnTo>
                  <a:cubicBezTo>
                    <a:pt x="1" y="1922"/>
                    <a:pt x="158" y="2079"/>
                    <a:pt x="347" y="2079"/>
                  </a:cubicBezTo>
                  <a:cubicBezTo>
                    <a:pt x="568" y="2079"/>
                    <a:pt x="725" y="1922"/>
                    <a:pt x="725" y="1733"/>
                  </a:cubicBezTo>
                  <a:lnTo>
                    <a:pt x="725" y="126"/>
                  </a:lnTo>
                  <a:lnTo>
                    <a:pt x="34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6" name="Google Shape;756;p62"/>
            <p:cNvSpPr/>
            <p:nvPr/>
          </p:nvSpPr>
          <p:spPr>
            <a:xfrm>
              <a:off x="-20572500" y="3319025"/>
              <a:ext cx="305625" cy="267350"/>
            </a:xfrm>
            <a:custGeom>
              <a:avLst/>
              <a:gdLst/>
              <a:ahLst/>
              <a:cxnLst/>
              <a:rect l="l" t="t" r="r" b="b"/>
              <a:pathLst>
                <a:path w="12225" h="10694" extrusionOk="0">
                  <a:moveTo>
                    <a:pt x="6097" y="1"/>
                  </a:moveTo>
                  <a:cubicBezTo>
                    <a:pt x="5979" y="1"/>
                    <a:pt x="5861" y="48"/>
                    <a:pt x="5798" y="143"/>
                  </a:cubicBezTo>
                  <a:lnTo>
                    <a:pt x="5168" y="1119"/>
                  </a:lnTo>
                  <a:cubicBezTo>
                    <a:pt x="4758" y="1749"/>
                    <a:pt x="4034" y="2159"/>
                    <a:pt x="3246" y="2159"/>
                  </a:cubicBezTo>
                  <a:cubicBezTo>
                    <a:pt x="2931" y="2159"/>
                    <a:pt x="2773" y="2537"/>
                    <a:pt x="3025" y="2757"/>
                  </a:cubicBezTo>
                  <a:cubicBezTo>
                    <a:pt x="3593" y="3388"/>
                    <a:pt x="3813" y="4900"/>
                    <a:pt x="3403" y="5813"/>
                  </a:cubicBezTo>
                  <a:cubicBezTo>
                    <a:pt x="2931" y="5656"/>
                    <a:pt x="2490" y="5372"/>
                    <a:pt x="2143" y="5057"/>
                  </a:cubicBezTo>
                  <a:cubicBezTo>
                    <a:pt x="2080" y="4994"/>
                    <a:pt x="2006" y="4966"/>
                    <a:pt x="1932" y="4966"/>
                  </a:cubicBezTo>
                  <a:cubicBezTo>
                    <a:pt x="1823" y="4966"/>
                    <a:pt x="1714" y="5026"/>
                    <a:pt x="1639" y="5120"/>
                  </a:cubicBezTo>
                  <a:cubicBezTo>
                    <a:pt x="1293" y="5624"/>
                    <a:pt x="789" y="6034"/>
                    <a:pt x="221" y="6286"/>
                  </a:cubicBezTo>
                  <a:cubicBezTo>
                    <a:pt x="64" y="6381"/>
                    <a:pt x="1" y="6570"/>
                    <a:pt x="64" y="6759"/>
                  </a:cubicBezTo>
                  <a:cubicBezTo>
                    <a:pt x="284" y="7326"/>
                    <a:pt x="411" y="7956"/>
                    <a:pt x="379" y="8523"/>
                  </a:cubicBezTo>
                  <a:cubicBezTo>
                    <a:pt x="379" y="8743"/>
                    <a:pt x="537" y="8932"/>
                    <a:pt x="726" y="8932"/>
                  </a:cubicBezTo>
                  <a:lnTo>
                    <a:pt x="883" y="8932"/>
                  </a:lnTo>
                  <a:cubicBezTo>
                    <a:pt x="1293" y="8932"/>
                    <a:pt x="1671" y="8964"/>
                    <a:pt x="2049" y="9121"/>
                  </a:cubicBezTo>
                  <a:lnTo>
                    <a:pt x="1482" y="10193"/>
                  </a:lnTo>
                  <a:cubicBezTo>
                    <a:pt x="1349" y="10432"/>
                    <a:pt x="1530" y="10694"/>
                    <a:pt x="1779" y="10694"/>
                  </a:cubicBezTo>
                  <a:cubicBezTo>
                    <a:pt x="1825" y="10694"/>
                    <a:pt x="1874" y="10685"/>
                    <a:pt x="1923" y="10665"/>
                  </a:cubicBezTo>
                  <a:lnTo>
                    <a:pt x="5735" y="9405"/>
                  </a:lnTo>
                  <a:lnTo>
                    <a:pt x="5735" y="9153"/>
                  </a:lnTo>
                  <a:lnTo>
                    <a:pt x="2395" y="7830"/>
                  </a:lnTo>
                  <a:cubicBezTo>
                    <a:pt x="2206" y="7735"/>
                    <a:pt x="2112" y="7546"/>
                    <a:pt x="2206" y="7357"/>
                  </a:cubicBezTo>
                  <a:cubicBezTo>
                    <a:pt x="2252" y="7219"/>
                    <a:pt x="2366" y="7131"/>
                    <a:pt x="2498" y="7131"/>
                  </a:cubicBezTo>
                  <a:cubicBezTo>
                    <a:pt x="2546" y="7131"/>
                    <a:pt x="2597" y="7143"/>
                    <a:pt x="2647" y="7168"/>
                  </a:cubicBezTo>
                  <a:lnTo>
                    <a:pt x="5735" y="8397"/>
                  </a:lnTo>
                  <a:lnTo>
                    <a:pt x="5735" y="3923"/>
                  </a:lnTo>
                  <a:cubicBezTo>
                    <a:pt x="5735" y="3734"/>
                    <a:pt x="5892" y="3577"/>
                    <a:pt x="6081" y="3577"/>
                  </a:cubicBezTo>
                  <a:cubicBezTo>
                    <a:pt x="6302" y="3577"/>
                    <a:pt x="6459" y="3734"/>
                    <a:pt x="6459" y="3923"/>
                  </a:cubicBezTo>
                  <a:lnTo>
                    <a:pt x="6459" y="8397"/>
                  </a:lnTo>
                  <a:lnTo>
                    <a:pt x="9515" y="7168"/>
                  </a:lnTo>
                  <a:cubicBezTo>
                    <a:pt x="9566" y="7143"/>
                    <a:pt x="9619" y="7131"/>
                    <a:pt x="9671" y="7131"/>
                  </a:cubicBezTo>
                  <a:cubicBezTo>
                    <a:pt x="9811" y="7131"/>
                    <a:pt x="9942" y="7219"/>
                    <a:pt x="9988" y="7357"/>
                  </a:cubicBezTo>
                  <a:cubicBezTo>
                    <a:pt x="10083" y="7546"/>
                    <a:pt x="9988" y="7735"/>
                    <a:pt x="9799" y="7830"/>
                  </a:cubicBezTo>
                  <a:lnTo>
                    <a:pt x="6459" y="9153"/>
                  </a:lnTo>
                  <a:lnTo>
                    <a:pt x="6459" y="9405"/>
                  </a:lnTo>
                  <a:lnTo>
                    <a:pt x="10272" y="10665"/>
                  </a:lnTo>
                  <a:cubicBezTo>
                    <a:pt x="10311" y="10685"/>
                    <a:pt x="10352" y="10694"/>
                    <a:pt x="10394" y="10694"/>
                  </a:cubicBezTo>
                  <a:cubicBezTo>
                    <a:pt x="10619" y="10694"/>
                    <a:pt x="10841" y="10432"/>
                    <a:pt x="10681" y="10193"/>
                  </a:cubicBezTo>
                  <a:lnTo>
                    <a:pt x="10146" y="9121"/>
                  </a:lnTo>
                  <a:cubicBezTo>
                    <a:pt x="10492" y="8995"/>
                    <a:pt x="10902" y="8932"/>
                    <a:pt x="11280" y="8932"/>
                  </a:cubicBezTo>
                  <a:lnTo>
                    <a:pt x="11437" y="8932"/>
                  </a:lnTo>
                  <a:cubicBezTo>
                    <a:pt x="11658" y="8932"/>
                    <a:pt x="11847" y="8806"/>
                    <a:pt x="11847" y="8523"/>
                  </a:cubicBezTo>
                  <a:cubicBezTo>
                    <a:pt x="11815" y="7956"/>
                    <a:pt x="11910" y="7326"/>
                    <a:pt x="12162" y="6759"/>
                  </a:cubicBezTo>
                  <a:cubicBezTo>
                    <a:pt x="12225" y="6570"/>
                    <a:pt x="12162" y="6381"/>
                    <a:pt x="12004" y="6286"/>
                  </a:cubicBezTo>
                  <a:cubicBezTo>
                    <a:pt x="11437" y="6034"/>
                    <a:pt x="10933" y="5624"/>
                    <a:pt x="10587" y="5120"/>
                  </a:cubicBezTo>
                  <a:cubicBezTo>
                    <a:pt x="10518" y="5001"/>
                    <a:pt x="10404" y="4946"/>
                    <a:pt x="10293" y="4946"/>
                  </a:cubicBezTo>
                  <a:cubicBezTo>
                    <a:pt x="10200" y="4946"/>
                    <a:pt x="10109" y="4985"/>
                    <a:pt x="10051" y="5057"/>
                  </a:cubicBezTo>
                  <a:cubicBezTo>
                    <a:pt x="9704" y="5372"/>
                    <a:pt x="9263" y="5656"/>
                    <a:pt x="8791" y="5813"/>
                  </a:cubicBezTo>
                  <a:cubicBezTo>
                    <a:pt x="8413" y="4900"/>
                    <a:pt x="8602" y="3325"/>
                    <a:pt x="9200" y="2757"/>
                  </a:cubicBezTo>
                  <a:cubicBezTo>
                    <a:pt x="9421" y="2537"/>
                    <a:pt x="9263" y="2159"/>
                    <a:pt x="8948" y="2159"/>
                  </a:cubicBezTo>
                  <a:cubicBezTo>
                    <a:pt x="8161" y="2159"/>
                    <a:pt x="7468" y="1749"/>
                    <a:pt x="7027" y="1119"/>
                  </a:cubicBezTo>
                  <a:lnTo>
                    <a:pt x="6396" y="143"/>
                  </a:lnTo>
                  <a:cubicBezTo>
                    <a:pt x="6333" y="48"/>
                    <a:pt x="6215" y="1"/>
                    <a:pt x="609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57" name="Google Shape;757;p62"/>
          <p:cNvGrpSpPr/>
          <p:nvPr/>
        </p:nvGrpSpPr>
        <p:grpSpPr>
          <a:xfrm>
            <a:off x="4399678" y="3565057"/>
            <a:ext cx="349440" cy="347876"/>
            <a:chOff x="-18645175" y="3334200"/>
            <a:chExt cx="307200" cy="305825"/>
          </a:xfrm>
        </p:grpSpPr>
        <p:sp>
          <p:nvSpPr>
            <p:cNvPr id="758" name="Google Shape;758;p62"/>
            <p:cNvSpPr/>
            <p:nvPr/>
          </p:nvSpPr>
          <p:spPr>
            <a:xfrm>
              <a:off x="-18627850" y="3424975"/>
              <a:ext cx="289875" cy="215050"/>
            </a:xfrm>
            <a:custGeom>
              <a:avLst/>
              <a:gdLst/>
              <a:ahLst/>
              <a:cxnLst/>
              <a:rect l="l" t="t" r="r" b="b"/>
              <a:pathLst>
                <a:path w="11595" h="8602" extrusionOk="0">
                  <a:moveTo>
                    <a:pt x="7530" y="2111"/>
                  </a:moveTo>
                  <a:cubicBezTo>
                    <a:pt x="7719" y="2111"/>
                    <a:pt x="7877" y="2269"/>
                    <a:pt x="7877" y="2458"/>
                  </a:cubicBezTo>
                  <a:lnTo>
                    <a:pt x="7877" y="4568"/>
                  </a:lnTo>
                  <a:cubicBezTo>
                    <a:pt x="7877" y="4789"/>
                    <a:pt x="7719" y="4946"/>
                    <a:pt x="7530" y="4946"/>
                  </a:cubicBezTo>
                  <a:cubicBezTo>
                    <a:pt x="7341" y="4946"/>
                    <a:pt x="7184" y="4789"/>
                    <a:pt x="7184" y="4568"/>
                  </a:cubicBezTo>
                  <a:lnTo>
                    <a:pt x="7184" y="2458"/>
                  </a:lnTo>
                  <a:cubicBezTo>
                    <a:pt x="7184" y="2269"/>
                    <a:pt x="7341" y="2111"/>
                    <a:pt x="7530" y="2111"/>
                  </a:cubicBezTo>
                  <a:close/>
                  <a:moveTo>
                    <a:pt x="2584" y="0"/>
                  </a:moveTo>
                  <a:cubicBezTo>
                    <a:pt x="2364" y="0"/>
                    <a:pt x="2206" y="158"/>
                    <a:pt x="2206" y="347"/>
                  </a:cubicBezTo>
                  <a:lnTo>
                    <a:pt x="2206" y="1764"/>
                  </a:lnTo>
                  <a:lnTo>
                    <a:pt x="2206" y="2489"/>
                  </a:lnTo>
                  <a:cubicBezTo>
                    <a:pt x="2206" y="2678"/>
                    <a:pt x="2364" y="2836"/>
                    <a:pt x="2584" y="2836"/>
                  </a:cubicBezTo>
                  <a:lnTo>
                    <a:pt x="3624" y="2836"/>
                  </a:lnTo>
                  <a:cubicBezTo>
                    <a:pt x="4821" y="2836"/>
                    <a:pt x="5766" y="3781"/>
                    <a:pt x="5766" y="4978"/>
                  </a:cubicBezTo>
                  <a:cubicBezTo>
                    <a:pt x="5766" y="6144"/>
                    <a:pt x="4821" y="7089"/>
                    <a:pt x="3624" y="7089"/>
                  </a:cubicBezTo>
                  <a:lnTo>
                    <a:pt x="3277" y="7089"/>
                  </a:lnTo>
                  <a:cubicBezTo>
                    <a:pt x="2616" y="7089"/>
                    <a:pt x="1986" y="6931"/>
                    <a:pt x="1387" y="6711"/>
                  </a:cubicBezTo>
                  <a:cubicBezTo>
                    <a:pt x="1072" y="7183"/>
                    <a:pt x="694" y="7593"/>
                    <a:pt x="221" y="7908"/>
                  </a:cubicBezTo>
                  <a:cubicBezTo>
                    <a:pt x="95" y="8002"/>
                    <a:pt x="1" y="8160"/>
                    <a:pt x="64" y="8317"/>
                  </a:cubicBezTo>
                  <a:cubicBezTo>
                    <a:pt x="95" y="8475"/>
                    <a:pt x="253" y="8538"/>
                    <a:pt x="410" y="8538"/>
                  </a:cubicBezTo>
                  <a:lnTo>
                    <a:pt x="3624" y="8538"/>
                  </a:lnTo>
                  <a:lnTo>
                    <a:pt x="3624" y="8191"/>
                  </a:lnTo>
                  <a:cubicBezTo>
                    <a:pt x="3624" y="8002"/>
                    <a:pt x="3781" y="7845"/>
                    <a:pt x="4002" y="7845"/>
                  </a:cubicBezTo>
                  <a:cubicBezTo>
                    <a:pt x="4191" y="7845"/>
                    <a:pt x="4348" y="8002"/>
                    <a:pt x="4348" y="8191"/>
                  </a:cubicBezTo>
                  <a:lnTo>
                    <a:pt x="4348" y="8538"/>
                  </a:lnTo>
                  <a:lnTo>
                    <a:pt x="6522" y="8538"/>
                  </a:lnTo>
                  <a:lnTo>
                    <a:pt x="6522" y="6049"/>
                  </a:lnTo>
                  <a:cubicBezTo>
                    <a:pt x="6522" y="5829"/>
                    <a:pt x="6680" y="5671"/>
                    <a:pt x="6869" y="5671"/>
                  </a:cubicBezTo>
                  <a:cubicBezTo>
                    <a:pt x="7058" y="5671"/>
                    <a:pt x="7215" y="5829"/>
                    <a:pt x="7215" y="6049"/>
                  </a:cubicBezTo>
                  <a:lnTo>
                    <a:pt x="7215" y="8601"/>
                  </a:lnTo>
                  <a:lnTo>
                    <a:pt x="11153" y="8601"/>
                  </a:lnTo>
                  <a:cubicBezTo>
                    <a:pt x="11468" y="8538"/>
                    <a:pt x="11595" y="8128"/>
                    <a:pt x="11311" y="7939"/>
                  </a:cubicBezTo>
                  <a:cubicBezTo>
                    <a:pt x="10208" y="7215"/>
                    <a:pt x="9547" y="5986"/>
                    <a:pt x="9389" y="4726"/>
                  </a:cubicBezTo>
                  <a:lnTo>
                    <a:pt x="10681" y="3434"/>
                  </a:lnTo>
                  <a:cubicBezTo>
                    <a:pt x="10775" y="3371"/>
                    <a:pt x="10807" y="3277"/>
                    <a:pt x="10807" y="3182"/>
                  </a:cubicBezTo>
                  <a:lnTo>
                    <a:pt x="10807" y="1764"/>
                  </a:lnTo>
                  <a:cubicBezTo>
                    <a:pt x="10807" y="1563"/>
                    <a:pt x="10625" y="1422"/>
                    <a:pt x="10440" y="1422"/>
                  </a:cubicBezTo>
                  <a:cubicBezTo>
                    <a:pt x="10394" y="1422"/>
                    <a:pt x="10347" y="1431"/>
                    <a:pt x="10303" y="1449"/>
                  </a:cubicBezTo>
                  <a:lnTo>
                    <a:pt x="9389" y="1922"/>
                  </a:lnTo>
                  <a:lnTo>
                    <a:pt x="9389" y="347"/>
                  </a:lnTo>
                  <a:cubicBezTo>
                    <a:pt x="9389" y="158"/>
                    <a:pt x="9232" y="0"/>
                    <a:pt x="9043" y="0"/>
                  </a:cubicBezTo>
                  <a:lnTo>
                    <a:pt x="6522" y="0"/>
                  </a:lnTo>
                  <a:lnTo>
                    <a:pt x="6522" y="3245"/>
                  </a:lnTo>
                  <a:cubicBezTo>
                    <a:pt x="6522" y="3434"/>
                    <a:pt x="6365" y="3592"/>
                    <a:pt x="6144" y="3592"/>
                  </a:cubicBezTo>
                  <a:cubicBezTo>
                    <a:pt x="5955" y="3592"/>
                    <a:pt x="5798" y="3434"/>
                    <a:pt x="5798" y="3245"/>
                  </a:cubicBezTo>
                  <a:lnTo>
                    <a:pt x="5798" y="0"/>
                  </a:lnTo>
                  <a:lnTo>
                    <a:pt x="4348" y="0"/>
                  </a:lnTo>
                  <a:lnTo>
                    <a:pt x="4348" y="1764"/>
                  </a:lnTo>
                  <a:cubicBezTo>
                    <a:pt x="4348" y="1985"/>
                    <a:pt x="4191" y="2143"/>
                    <a:pt x="4002" y="2143"/>
                  </a:cubicBezTo>
                  <a:cubicBezTo>
                    <a:pt x="3781" y="2143"/>
                    <a:pt x="3624" y="1985"/>
                    <a:pt x="3624" y="1764"/>
                  </a:cubicBezTo>
                  <a:lnTo>
                    <a:pt x="36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59" name="Google Shape;759;p62"/>
            <p:cNvSpPr/>
            <p:nvPr/>
          </p:nvSpPr>
          <p:spPr>
            <a:xfrm>
              <a:off x="-18645175" y="3424975"/>
              <a:ext cx="141800" cy="159900"/>
            </a:xfrm>
            <a:custGeom>
              <a:avLst/>
              <a:gdLst/>
              <a:ahLst/>
              <a:cxnLst/>
              <a:rect l="l" t="t" r="r" b="b"/>
              <a:pathLst>
                <a:path w="5672" h="6396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lnTo>
                    <a:pt x="1" y="2489"/>
                  </a:lnTo>
                  <a:cubicBezTo>
                    <a:pt x="1" y="4600"/>
                    <a:pt x="1733" y="6396"/>
                    <a:pt x="3907" y="6396"/>
                  </a:cubicBezTo>
                  <a:lnTo>
                    <a:pt x="4254" y="6396"/>
                  </a:lnTo>
                  <a:cubicBezTo>
                    <a:pt x="5041" y="6396"/>
                    <a:pt x="5671" y="5766"/>
                    <a:pt x="5671" y="4978"/>
                  </a:cubicBezTo>
                  <a:cubicBezTo>
                    <a:pt x="5671" y="4190"/>
                    <a:pt x="5041" y="3560"/>
                    <a:pt x="4254" y="3560"/>
                  </a:cubicBezTo>
                  <a:lnTo>
                    <a:pt x="3183" y="3560"/>
                  </a:lnTo>
                  <a:cubicBezTo>
                    <a:pt x="2584" y="3560"/>
                    <a:pt x="2111" y="3088"/>
                    <a:pt x="2111" y="2489"/>
                  </a:cubicBezTo>
                  <a:lnTo>
                    <a:pt x="2111" y="1764"/>
                  </a:lnTo>
                  <a:cubicBezTo>
                    <a:pt x="2111" y="788"/>
                    <a:pt x="1324" y="0"/>
                    <a:pt x="34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760" name="Google Shape;760;p62"/>
            <p:cNvSpPr/>
            <p:nvPr/>
          </p:nvSpPr>
          <p:spPr>
            <a:xfrm>
              <a:off x="-18466375" y="3334200"/>
              <a:ext cx="54350" cy="71100"/>
            </a:xfrm>
            <a:custGeom>
              <a:avLst/>
              <a:gdLst/>
              <a:ahLst/>
              <a:cxnLst/>
              <a:rect l="l" t="t" r="r" b="b"/>
              <a:pathLst>
                <a:path w="2174" h="2844" extrusionOk="0">
                  <a:moveTo>
                    <a:pt x="1449" y="0"/>
                  </a:moveTo>
                  <a:cubicBezTo>
                    <a:pt x="1371" y="0"/>
                    <a:pt x="1292" y="24"/>
                    <a:pt x="1229" y="71"/>
                  </a:cubicBezTo>
                  <a:cubicBezTo>
                    <a:pt x="1197" y="103"/>
                    <a:pt x="0" y="953"/>
                    <a:pt x="0" y="2150"/>
                  </a:cubicBezTo>
                  <a:cubicBezTo>
                    <a:pt x="0" y="2403"/>
                    <a:pt x="95" y="2623"/>
                    <a:pt x="158" y="2844"/>
                  </a:cubicBezTo>
                  <a:lnTo>
                    <a:pt x="756" y="2844"/>
                  </a:lnTo>
                  <a:cubicBezTo>
                    <a:pt x="882" y="1898"/>
                    <a:pt x="1386" y="1048"/>
                    <a:pt x="2174" y="544"/>
                  </a:cubicBezTo>
                  <a:cubicBezTo>
                    <a:pt x="1954" y="260"/>
                    <a:pt x="1701" y="71"/>
                    <a:pt x="1670" y="71"/>
                  </a:cubicBezTo>
                  <a:cubicBezTo>
                    <a:pt x="1607" y="24"/>
                    <a:pt x="1528" y="0"/>
                    <a:pt x="14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1" name="Google Shape;761;p62"/>
            <p:cNvSpPr/>
            <p:nvPr/>
          </p:nvSpPr>
          <p:spPr>
            <a:xfrm>
              <a:off x="-18428575" y="3352500"/>
              <a:ext cx="87450" cy="82725"/>
            </a:xfrm>
            <a:custGeom>
              <a:avLst/>
              <a:gdLst/>
              <a:ahLst/>
              <a:cxnLst/>
              <a:rect l="l" t="t" r="r" b="b"/>
              <a:pathLst>
                <a:path w="3498" h="3309" extrusionOk="0">
                  <a:moveTo>
                    <a:pt x="2426" y="1"/>
                  </a:moveTo>
                  <a:cubicBezTo>
                    <a:pt x="1166" y="1"/>
                    <a:pt x="158" y="946"/>
                    <a:pt x="0" y="2112"/>
                  </a:cubicBezTo>
                  <a:lnTo>
                    <a:pt x="1009" y="2112"/>
                  </a:lnTo>
                  <a:cubicBezTo>
                    <a:pt x="1607" y="2112"/>
                    <a:pt x="2080" y="2584"/>
                    <a:pt x="2080" y="3183"/>
                  </a:cubicBezTo>
                  <a:lnTo>
                    <a:pt x="2080" y="3309"/>
                  </a:lnTo>
                  <a:cubicBezTo>
                    <a:pt x="2899" y="2899"/>
                    <a:pt x="3497" y="2049"/>
                    <a:pt x="3497" y="1072"/>
                  </a:cubicBezTo>
                  <a:lnTo>
                    <a:pt x="3497" y="347"/>
                  </a:lnTo>
                  <a:cubicBezTo>
                    <a:pt x="3497" y="158"/>
                    <a:pt x="3340" y="1"/>
                    <a:pt x="315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2" name="Google Shape;762;p62"/>
            <p:cNvSpPr/>
            <p:nvPr/>
          </p:nvSpPr>
          <p:spPr>
            <a:xfrm>
              <a:off x="-18645175" y="3334400"/>
              <a:ext cx="70900" cy="70900"/>
            </a:xfrm>
            <a:custGeom>
              <a:avLst/>
              <a:gdLst/>
              <a:ahLst/>
              <a:cxnLst/>
              <a:rect l="l" t="t" r="r" b="b"/>
              <a:pathLst>
                <a:path w="2836" h="2836" extrusionOk="0">
                  <a:moveTo>
                    <a:pt x="1765" y="0"/>
                  </a:moveTo>
                  <a:cubicBezTo>
                    <a:pt x="788" y="0"/>
                    <a:pt x="1" y="788"/>
                    <a:pt x="1" y="1796"/>
                  </a:cubicBezTo>
                  <a:lnTo>
                    <a:pt x="1" y="2489"/>
                  </a:lnTo>
                  <a:cubicBezTo>
                    <a:pt x="1" y="2678"/>
                    <a:pt x="158" y="2836"/>
                    <a:pt x="347" y="2836"/>
                  </a:cubicBezTo>
                  <a:lnTo>
                    <a:pt x="1072" y="2836"/>
                  </a:lnTo>
                  <a:cubicBezTo>
                    <a:pt x="2048" y="2836"/>
                    <a:pt x="2836" y="2048"/>
                    <a:pt x="2836" y="1071"/>
                  </a:cubicBezTo>
                  <a:lnTo>
                    <a:pt x="2836" y="347"/>
                  </a:lnTo>
                  <a:cubicBezTo>
                    <a:pt x="2836" y="158"/>
                    <a:pt x="2679" y="0"/>
                    <a:pt x="248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63" name="Google Shape;763;p62"/>
          <p:cNvGrpSpPr/>
          <p:nvPr/>
        </p:nvGrpSpPr>
        <p:grpSpPr>
          <a:xfrm>
            <a:off x="7554863" y="1322865"/>
            <a:ext cx="348530" cy="346966"/>
            <a:chOff x="-20199150" y="3693150"/>
            <a:chExt cx="306400" cy="305025"/>
          </a:xfrm>
        </p:grpSpPr>
        <p:sp>
          <p:nvSpPr>
            <p:cNvPr id="764" name="Google Shape;764;p62"/>
            <p:cNvSpPr/>
            <p:nvPr/>
          </p:nvSpPr>
          <p:spPr>
            <a:xfrm>
              <a:off x="-20182625" y="3762250"/>
              <a:ext cx="227650" cy="212650"/>
            </a:xfrm>
            <a:custGeom>
              <a:avLst/>
              <a:gdLst/>
              <a:ahLst/>
              <a:cxnLst/>
              <a:rect l="l" t="t" r="r" b="b"/>
              <a:pathLst>
                <a:path w="9106" h="8506" extrusionOk="0">
                  <a:moveTo>
                    <a:pt x="1862" y="1"/>
                  </a:moveTo>
                  <a:cubicBezTo>
                    <a:pt x="1462" y="1"/>
                    <a:pt x="1056" y="148"/>
                    <a:pt x="726" y="466"/>
                  </a:cubicBezTo>
                  <a:cubicBezTo>
                    <a:pt x="1" y="1222"/>
                    <a:pt x="158" y="2514"/>
                    <a:pt x="1104" y="3018"/>
                  </a:cubicBezTo>
                  <a:lnTo>
                    <a:pt x="4097" y="4687"/>
                  </a:lnTo>
                  <a:lnTo>
                    <a:pt x="5735" y="7680"/>
                  </a:lnTo>
                  <a:cubicBezTo>
                    <a:pt x="6024" y="8223"/>
                    <a:pt x="6562" y="8506"/>
                    <a:pt x="7117" y="8506"/>
                  </a:cubicBezTo>
                  <a:cubicBezTo>
                    <a:pt x="7529" y="8506"/>
                    <a:pt x="7951" y="8349"/>
                    <a:pt x="8287" y="8027"/>
                  </a:cubicBezTo>
                  <a:cubicBezTo>
                    <a:pt x="9106" y="7239"/>
                    <a:pt x="8854" y="5853"/>
                    <a:pt x="7783" y="5412"/>
                  </a:cubicBezTo>
                  <a:lnTo>
                    <a:pt x="4632" y="4152"/>
                  </a:lnTo>
                  <a:lnTo>
                    <a:pt x="3372" y="1001"/>
                  </a:lnTo>
                  <a:cubicBezTo>
                    <a:pt x="3102" y="366"/>
                    <a:pt x="2491" y="1"/>
                    <a:pt x="186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5" name="Google Shape;765;p62"/>
            <p:cNvSpPr/>
            <p:nvPr/>
          </p:nvSpPr>
          <p:spPr>
            <a:xfrm>
              <a:off x="-20077075" y="3785225"/>
              <a:ext cx="97700" cy="91075"/>
            </a:xfrm>
            <a:custGeom>
              <a:avLst/>
              <a:gdLst/>
              <a:ahLst/>
              <a:cxnLst/>
              <a:rect l="l" t="t" r="r" b="b"/>
              <a:pathLst>
                <a:path w="3908" h="3643" extrusionOk="0">
                  <a:moveTo>
                    <a:pt x="1187" y="1"/>
                  </a:moveTo>
                  <a:cubicBezTo>
                    <a:pt x="799" y="1"/>
                    <a:pt x="395" y="94"/>
                    <a:pt x="1" y="303"/>
                  </a:cubicBezTo>
                  <a:lnTo>
                    <a:pt x="946" y="2697"/>
                  </a:lnTo>
                  <a:lnTo>
                    <a:pt x="3372" y="3642"/>
                  </a:lnTo>
                  <a:cubicBezTo>
                    <a:pt x="3907" y="2571"/>
                    <a:pt x="3624" y="1469"/>
                    <a:pt x="2931" y="713"/>
                  </a:cubicBezTo>
                  <a:cubicBezTo>
                    <a:pt x="2473" y="275"/>
                    <a:pt x="1852" y="1"/>
                    <a:pt x="11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6" name="Google Shape;766;p62"/>
            <p:cNvSpPr/>
            <p:nvPr/>
          </p:nvSpPr>
          <p:spPr>
            <a:xfrm>
              <a:off x="-20051875" y="3693150"/>
              <a:ext cx="159125" cy="176850"/>
            </a:xfrm>
            <a:custGeom>
              <a:avLst/>
              <a:gdLst/>
              <a:ahLst/>
              <a:cxnLst/>
              <a:rect l="l" t="t" r="r" b="b"/>
              <a:pathLst>
                <a:path w="6365" h="7074" extrusionOk="0">
                  <a:moveTo>
                    <a:pt x="3159" y="1"/>
                  </a:moveTo>
                  <a:cubicBezTo>
                    <a:pt x="3104" y="1"/>
                    <a:pt x="3057" y="16"/>
                    <a:pt x="3025" y="48"/>
                  </a:cubicBezTo>
                  <a:lnTo>
                    <a:pt x="190" y="1466"/>
                  </a:lnTo>
                  <a:cubicBezTo>
                    <a:pt x="64" y="1529"/>
                    <a:pt x="1" y="1655"/>
                    <a:pt x="1" y="1781"/>
                  </a:cubicBezTo>
                  <a:lnTo>
                    <a:pt x="1" y="2978"/>
                  </a:lnTo>
                  <a:cubicBezTo>
                    <a:pt x="54" y="2975"/>
                    <a:pt x="107" y="2974"/>
                    <a:pt x="159" y="2974"/>
                  </a:cubicBezTo>
                  <a:cubicBezTo>
                    <a:pt x="727" y="2974"/>
                    <a:pt x="1246" y="3128"/>
                    <a:pt x="1765" y="3387"/>
                  </a:cubicBezTo>
                  <a:lnTo>
                    <a:pt x="2206" y="2631"/>
                  </a:lnTo>
                  <a:cubicBezTo>
                    <a:pt x="2249" y="2524"/>
                    <a:pt x="2379" y="2461"/>
                    <a:pt x="2507" y="2461"/>
                  </a:cubicBezTo>
                  <a:cubicBezTo>
                    <a:pt x="2568" y="2461"/>
                    <a:pt x="2628" y="2475"/>
                    <a:pt x="2679" y="2505"/>
                  </a:cubicBezTo>
                  <a:cubicBezTo>
                    <a:pt x="2836" y="2600"/>
                    <a:pt x="2899" y="2820"/>
                    <a:pt x="2773" y="2978"/>
                  </a:cubicBezTo>
                  <a:lnTo>
                    <a:pt x="2301" y="3828"/>
                  </a:lnTo>
                  <a:cubicBezTo>
                    <a:pt x="2553" y="4017"/>
                    <a:pt x="2679" y="4080"/>
                    <a:pt x="2899" y="4490"/>
                  </a:cubicBezTo>
                  <a:lnTo>
                    <a:pt x="3813" y="4238"/>
                  </a:lnTo>
                  <a:cubicBezTo>
                    <a:pt x="3832" y="4235"/>
                    <a:pt x="3852" y="4233"/>
                    <a:pt x="3872" y="4233"/>
                  </a:cubicBezTo>
                  <a:cubicBezTo>
                    <a:pt x="4045" y="4233"/>
                    <a:pt x="4226" y="4352"/>
                    <a:pt x="4254" y="4522"/>
                  </a:cubicBezTo>
                  <a:cubicBezTo>
                    <a:pt x="4285" y="4711"/>
                    <a:pt x="4159" y="4931"/>
                    <a:pt x="3970" y="4963"/>
                  </a:cubicBezTo>
                  <a:lnTo>
                    <a:pt x="3183" y="5152"/>
                  </a:lnTo>
                  <a:cubicBezTo>
                    <a:pt x="3372" y="5750"/>
                    <a:pt x="3435" y="6412"/>
                    <a:pt x="3214" y="7073"/>
                  </a:cubicBezTo>
                  <a:cubicBezTo>
                    <a:pt x="3340" y="7042"/>
                    <a:pt x="6050" y="5719"/>
                    <a:pt x="6176" y="5624"/>
                  </a:cubicBezTo>
                  <a:cubicBezTo>
                    <a:pt x="6302" y="5561"/>
                    <a:pt x="6365" y="5435"/>
                    <a:pt x="6365" y="5309"/>
                  </a:cubicBezTo>
                  <a:lnTo>
                    <a:pt x="6365" y="1718"/>
                  </a:lnTo>
                  <a:cubicBezTo>
                    <a:pt x="6365" y="1623"/>
                    <a:pt x="6302" y="1497"/>
                    <a:pt x="6176" y="1466"/>
                  </a:cubicBezTo>
                  <a:lnTo>
                    <a:pt x="3340" y="48"/>
                  </a:lnTo>
                  <a:cubicBezTo>
                    <a:pt x="3277" y="16"/>
                    <a:pt x="3214" y="1"/>
                    <a:pt x="31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7" name="Google Shape;767;p62"/>
            <p:cNvSpPr/>
            <p:nvPr/>
          </p:nvSpPr>
          <p:spPr>
            <a:xfrm>
              <a:off x="-20155825" y="3861300"/>
              <a:ext cx="92950" cy="92175"/>
            </a:xfrm>
            <a:custGeom>
              <a:avLst/>
              <a:gdLst/>
              <a:ahLst/>
              <a:cxnLst/>
              <a:rect l="l" t="t" r="r" b="b"/>
              <a:pathLst>
                <a:path w="3718" h="3687" extrusionOk="0">
                  <a:moveTo>
                    <a:pt x="221" y="1"/>
                  </a:moveTo>
                  <a:lnTo>
                    <a:pt x="63" y="158"/>
                  </a:lnTo>
                  <a:lnTo>
                    <a:pt x="0" y="190"/>
                  </a:lnTo>
                  <a:lnTo>
                    <a:pt x="3529" y="3687"/>
                  </a:lnTo>
                  <a:lnTo>
                    <a:pt x="3560" y="3655"/>
                  </a:lnTo>
                  <a:lnTo>
                    <a:pt x="3718" y="3498"/>
                  </a:lnTo>
                  <a:lnTo>
                    <a:pt x="2457" y="1230"/>
                  </a:lnTo>
                  <a:lnTo>
                    <a:pt x="22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8" name="Google Shape;768;p62"/>
            <p:cNvSpPr/>
            <p:nvPr/>
          </p:nvSpPr>
          <p:spPr>
            <a:xfrm>
              <a:off x="-20199150" y="3918025"/>
              <a:ext cx="81150" cy="80150"/>
            </a:xfrm>
            <a:custGeom>
              <a:avLst/>
              <a:gdLst/>
              <a:ahLst/>
              <a:cxnLst/>
              <a:rect l="l" t="t" r="r" b="b"/>
              <a:pathLst>
                <a:path w="3246" h="3206" extrusionOk="0">
                  <a:moveTo>
                    <a:pt x="851" y="0"/>
                  </a:moveTo>
                  <a:lnTo>
                    <a:pt x="851" y="0"/>
                  </a:lnTo>
                  <a:cubicBezTo>
                    <a:pt x="756" y="536"/>
                    <a:pt x="851" y="1134"/>
                    <a:pt x="1071" y="1670"/>
                  </a:cubicBezTo>
                  <a:lnTo>
                    <a:pt x="158" y="2584"/>
                  </a:lnTo>
                  <a:cubicBezTo>
                    <a:pt x="0" y="2741"/>
                    <a:pt x="0" y="2930"/>
                    <a:pt x="158" y="3088"/>
                  </a:cubicBezTo>
                  <a:cubicBezTo>
                    <a:pt x="237" y="3166"/>
                    <a:pt x="331" y="3206"/>
                    <a:pt x="426" y="3206"/>
                  </a:cubicBezTo>
                  <a:cubicBezTo>
                    <a:pt x="520" y="3206"/>
                    <a:pt x="615" y="3166"/>
                    <a:pt x="693" y="3088"/>
                  </a:cubicBezTo>
                  <a:lnTo>
                    <a:pt x="1607" y="2174"/>
                  </a:lnTo>
                  <a:cubicBezTo>
                    <a:pt x="2017" y="2332"/>
                    <a:pt x="2458" y="2458"/>
                    <a:pt x="2899" y="2458"/>
                  </a:cubicBezTo>
                  <a:cubicBezTo>
                    <a:pt x="3025" y="2458"/>
                    <a:pt x="3119" y="2426"/>
                    <a:pt x="3245" y="2426"/>
                  </a:cubicBezTo>
                  <a:lnTo>
                    <a:pt x="851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69" name="Google Shape;769;p62"/>
            <p:cNvSpPr/>
            <p:nvPr/>
          </p:nvSpPr>
          <p:spPr>
            <a:xfrm>
              <a:off x="-20173950" y="3880200"/>
              <a:ext cx="92175" cy="92200"/>
            </a:xfrm>
            <a:custGeom>
              <a:avLst/>
              <a:gdLst/>
              <a:ahLst/>
              <a:cxnLst/>
              <a:rect l="l" t="t" r="r" b="b"/>
              <a:pathLst>
                <a:path w="3687" h="3688" extrusionOk="0">
                  <a:moveTo>
                    <a:pt x="316" y="1"/>
                  </a:moveTo>
                  <a:cubicBezTo>
                    <a:pt x="189" y="222"/>
                    <a:pt x="63" y="442"/>
                    <a:pt x="0" y="663"/>
                  </a:cubicBezTo>
                  <a:lnTo>
                    <a:pt x="3025" y="3687"/>
                  </a:lnTo>
                  <a:cubicBezTo>
                    <a:pt x="3245" y="3624"/>
                    <a:pt x="3498" y="3498"/>
                    <a:pt x="3687" y="3372"/>
                  </a:cubicBezTo>
                  <a:lnTo>
                    <a:pt x="31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70" name="Google Shape;770;p62"/>
          <p:cNvGrpSpPr/>
          <p:nvPr/>
        </p:nvGrpSpPr>
        <p:grpSpPr>
          <a:xfrm>
            <a:off x="4365968" y="2907050"/>
            <a:ext cx="374522" cy="319211"/>
            <a:chOff x="-19835275" y="3330250"/>
            <a:chExt cx="329250" cy="280625"/>
          </a:xfrm>
        </p:grpSpPr>
        <p:sp>
          <p:nvSpPr>
            <p:cNvPr id="771" name="Google Shape;771;p62"/>
            <p:cNvSpPr/>
            <p:nvPr/>
          </p:nvSpPr>
          <p:spPr>
            <a:xfrm>
              <a:off x="-19768325" y="3361750"/>
              <a:ext cx="197725" cy="249125"/>
            </a:xfrm>
            <a:custGeom>
              <a:avLst/>
              <a:gdLst/>
              <a:ahLst/>
              <a:cxnLst/>
              <a:rect l="l" t="t" r="r" b="b"/>
              <a:pathLst>
                <a:path w="7909" h="9965" extrusionOk="0">
                  <a:moveTo>
                    <a:pt x="3927" y="1"/>
                  </a:moveTo>
                  <a:cubicBezTo>
                    <a:pt x="3797" y="1"/>
                    <a:pt x="3671" y="56"/>
                    <a:pt x="3624" y="166"/>
                  </a:cubicBezTo>
                  <a:lnTo>
                    <a:pt x="1103" y="5302"/>
                  </a:lnTo>
                  <a:cubicBezTo>
                    <a:pt x="1" y="7412"/>
                    <a:pt x="1607" y="9964"/>
                    <a:pt x="3970" y="9964"/>
                  </a:cubicBezTo>
                  <a:cubicBezTo>
                    <a:pt x="6333" y="9964"/>
                    <a:pt x="7908" y="7412"/>
                    <a:pt x="6837" y="5302"/>
                  </a:cubicBezTo>
                  <a:lnTo>
                    <a:pt x="4254" y="166"/>
                  </a:lnTo>
                  <a:cubicBezTo>
                    <a:pt x="4191" y="56"/>
                    <a:pt x="4057" y="1"/>
                    <a:pt x="392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2" name="Google Shape;772;p62"/>
            <p:cNvSpPr/>
            <p:nvPr/>
          </p:nvSpPr>
          <p:spPr>
            <a:xfrm>
              <a:off x="-1962262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1683" y="1"/>
                  </a:moveTo>
                  <a:cubicBezTo>
                    <a:pt x="1553" y="1"/>
                    <a:pt x="1419" y="56"/>
                    <a:pt x="1356" y="166"/>
                  </a:cubicBezTo>
                  <a:lnTo>
                    <a:pt x="1" y="2939"/>
                  </a:lnTo>
                  <a:lnTo>
                    <a:pt x="1608" y="6215"/>
                  </a:lnTo>
                  <a:cubicBezTo>
                    <a:pt x="1828" y="6625"/>
                    <a:pt x="1954" y="7097"/>
                    <a:pt x="1986" y="7570"/>
                  </a:cubicBezTo>
                  <a:cubicBezTo>
                    <a:pt x="3687" y="7381"/>
                    <a:pt x="4664" y="5585"/>
                    <a:pt x="3876" y="4010"/>
                  </a:cubicBezTo>
                  <a:lnTo>
                    <a:pt x="1986" y="166"/>
                  </a:lnTo>
                  <a:cubicBezTo>
                    <a:pt x="1938" y="56"/>
                    <a:pt x="1812" y="1"/>
                    <a:pt x="168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3" name="Google Shape;773;p62"/>
            <p:cNvSpPr/>
            <p:nvPr/>
          </p:nvSpPr>
          <p:spPr>
            <a:xfrm>
              <a:off x="-19835275" y="3330250"/>
              <a:ext cx="116600" cy="189250"/>
            </a:xfrm>
            <a:custGeom>
              <a:avLst/>
              <a:gdLst/>
              <a:ahLst/>
              <a:cxnLst/>
              <a:rect l="l" t="t" r="r" b="b"/>
              <a:pathLst>
                <a:path w="4664" h="7570" extrusionOk="0">
                  <a:moveTo>
                    <a:pt x="2982" y="1"/>
                  </a:moveTo>
                  <a:cubicBezTo>
                    <a:pt x="2852" y="1"/>
                    <a:pt x="2726" y="56"/>
                    <a:pt x="2679" y="166"/>
                  </a:cubicBezTo>
                  <a:lnTo>
                    <a:pt x="788" y="4010"/>
                  </a:lnTo>
                  <a:cubicBezTo>
                    <a:pt x="1" y="5522"/>
                    <a:pt x="977" y="7381"/>
                    <a:pt x="2679" y="7570"/>
                  </a:cubicBezTo>
                  <a:cubicBezTo>
                    <a:pt x="2710" y="7097"/>
                    <a:pt x="2868" y="6593"/>
                    <a:pt x="3057" y="6152"/>
                  </a:cubicBezTo>
                  <a:lnTo>
                    <a:pt x="4663" y="2876"/>
                  </a:lnTo>
                  <a:lnTo>
                    <a:pt x="3309" y="166"/>
                  </a:lnTo>
                  <a:cubicBezTo>
                    <a:pt x="3246" y="56"/>
                    <a:pt x="3112" y="1"/>
                    <a:pt x="29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74" name="Google Shape;774;p62"/>
          <p:cNvGrpSpPr/>
          <p:nvPr/>
        </p:nvGrpSpPr>
        <p:grpSpPr>
          <a:xfrm>
            <a:off x="7555344" y="3578672"/>
            <a:ext cx="346767" cy="346028"/>
            <a:chOff x="-19822675" y="3692750"/>
            <a:chExt cx="304850" cy="304200"/>
          </a:xfrm>
        </p:grpSpPr>
        <p:sp>
          <p:nvSpPr>
            <p:cNvPr id="775" name="Google Shape;775;p62"/>
            <p:cNvSpPr/>
            <p:nvPr/>
          </p:nvSpPr>
          <p:spPr>
            <a:xfrm>
              <a:off x="-19715550" y="3692750"/>
              <a:ext cx="90600" cy="60675"/>
            </a:xfrm>
            <a:custGeom>
              <a:avLst/>
              <a:gdLst/>
              <a:ahLst/>
              <a:cxnLst/>
              <a:rect l="l" t="t" r="r" b="b"/>
              <a:pathLst>
                <a:path w="3624" h="2427" extrusionOk="0">
                  <a:moveTo>
                    <a:pt x="441" y="1"/>
                  </a:moveTo>
                  <a:cubicBezTo>
                    <a:pt x="252" y="1"/>
                    <a:pt x="95" y="158"/>
                    <a:pt x="95" y="379"/>
                  </a:cubicBezTo>
                  <a:cubicBezTo>
                    <a:pt x="0" y="946"/>
                    <a:pt x="315" y="1482"/>
                    <a:pt x="756" y="1828"/>
                  </a:cubicBezTo>
                  <a:cubicBezTo>
                    <a:pt x="567" y="1986"/>
                    <a:pt x="347" y="2175"/>
                    <a:pt x="252" y="2427"/>
                  </a:cubicBezTo>
                  <a:cubicBezTo>
                    <a:pt x="756" y="2269"/>
                    <a:pt x="1261" y="2175"/>
                    <a:pt x="1828" y="2175"/>
                  </a:cubicBezTo>
                  <a:cubicBezTo>
                    <a:pt x="2363" y="2175"/>
                    <a:pt x="2867" y="2238"/>
                    <a:pt x="3403" y="2427"/>
                  </a:cubicBezTo>
                  <a:cubicBezTo>
                    <a:pt x="3277" y="2175"/>
                    <a:pt x="3088" y="1986"/>
                    <a:pt x="2867" y="1828"/>
                  </a:cubicBezTo>
                  <a:cubicBezTo>
                    <a:pt x="3308" y="1513"/>
                    <a:pt x="3623" y="946"/>
                    <a:pt x="3623" y="379"/>
                  </a:cubicBezTo>
                  <a:cubicBezTo>
                    <a:pt x="3623" y="158"/>
                    <a:pt x="3466" y="1"/>
                    <a:pt x="3277" y="1"/>
                  </a:cubicBezTo>
                  <a:cubicBezTo>
                    <a:pt x="3088" y="1"/>
                    <a:pt x="2930" y="158"/>
                    <a:pt x="2930" y="379"/>
                  </a:cubicBezTo>
                  <a:cubicBezTo>
                    <a:pt x="2930" y="946"/>
                    <a:pt x="2458" y="1482"/>
                    <a:pt x="1859" y="1482"/>
                  </a:cubicBezTo>
                  <a:cubicBezTo>
                    <a:pt x="1261" y="1482"/>
                    <a:pt x="788" y="946"/>
                    <a:pt x="788" y="379"/>
                  </a:cubicBezTo>
                  <a:cubicBezTo>
                    <a:pt x="788" y="158"/>
                    <a:pt x="630" y="1"/>
                    <a:pt x="44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6" name="Google Shape;776;p62"/>
            <p:cNvSpPr/>
            <p:nvPr/>
          </p:nvSpPr>
          <p:spPr>
            <a:xfrm>
              <a:off x="-19660425" y="3766200"/>
              <a:ext cx="142600" cy="230750"/>
            </a:xfrm>
            <a:custGeom>
              <a:avLst/>
              <a:gdLst/>
              <a:ahLst/>
              <a:cxnLst/>
              <a:rect l="l" t="t" r="r" b="b"/>
              <a:pathLst>
                <a:path w="5704" h="9230" extrusionOk="0">
                  <a:moveTo>
                    <a:pt x="1733" y="3521"/>
                  </a:moveTo>
                  <a:cubicBezTo>
                    <a:pt x="1922" y="3521"/>
                    <a:pt x="2080" y="3679"/>
                    <a:pt x="2080" y="3899"/>
                  </a:cubicBezTo>
                  <a:cubicBezTo>
                    <a:pt x="2080" y="4088"/>
                    <a:pt x="1922" y="4246"/>
                    <a:pt x="1733" y="4246"/>
                  </a:cubicBezTo>
                  <a:cubicBezTo>
                    <a:pt x="1544" y="4246"/>
                    <a:pt x="1387" y="4088"/>
                    <a:pt x="1387" y="3899"/>
                  </a:cubicBezTo>
                  <a:cubicBezTo>
                    <a:pt x="1387" y="3679"/>
                    <a:pt x="1544" y="3521"/>
                    <a:pt x="1733" y="3521"/>
                  </a:cubicBezTo>
                  <a:close/>
                  <a:moveTo>
                    <a:pt x="2080" y="4939"/>
                  </a:moveTo>
                  <a:cubicBezTo>
                    <a:pt x="2490" y="4939"/>
                    <a:pt x="2805" y="5254"/>
                    <a:pt x="2805" y="5664"/>
                  </a:cubicBezTo>
                  <a:cubicBezTo>
                    <a:pt x="2805" y="6042"/>
                    <a:pt x="2490" y="6357"/>
                    <a:pt x="2080" y="6357"/>
                  </a:cubicBezTo>
                  <a:cubicBezTo>
                    <a:pt x="1702" y="6357"/>
                    <a:pt x="1387" y="6042"/>
                    <a:pt x="1387" y="5664"/>
                  </a:cubicBezTo>
                  <a:cubicBezTo>
                    <a:pt x="1387" y="5254"/>
                    <a:pt x="1702" y="4939"/>
                    <a:pt x="2080" y="4939"/>
                  </a:cubicBezTo>
                  <a:close/>
                  <a:moveTo>
                    <a:pt x="5346" y="0"/>
                  </a:moveTo>
                  <a:cubicBezTo>
                    <a:pt x="5207" y="0"/>
                    <a:pt x="5057" y="65"/>
                    <a:pt x="5010" y="182"/>
                  </a:cubicBezTo>
                  <a:lnTo>
                    <a:pt x="4348" y="1474"/>
                  </a:lnTo>
                  <a:lnTo>
                    <a:pt x="3309" y="1883"/>
                  </a:lnTo>
                  <a:cubicBezTo>
                    <a:pt x="3088" y="1568"/>
                    <a:pt x="2805" y="1253"/>
                    <a:pt x="2490" y="1001"/>
                  </a:cubicBezTo>
                  <a:cubicBezTo>
                    <a:pt x="2017" y="1946"/>
                    <a:pt x="1103" y="2671"/>
                    <a:pt x="1" y="2797"/>
                  </a:cubicBezTo>
                  <a:lnTo>
                    <a:pt x="1387" y="8877"/>
                  </a:lnTo>
                  <a:cubicBezTo>
                    <a:pt x="2175" y="8562"/>
                    <a:pt x="2805" y="8027"/>
                    <a:pt x="3309" y="7365"/>
                  </a:cubicBezTo>
                  <a:lnTo>
                    <a:pt x="4348" y="7743"/>
                  </a:lnTo>
                  <a:lnTo>
                    <a:pt x="5010" y="9035"/>
                  </a:lnTo>
                  <a:cubicBezTo>
                    <a:pt x="5078" y="9149"/>
                    <a:pt x="5213" y="9230"/>
                    <a:pt x="5342" y="9230"/>
                  </a:cubicBezTo>
                  <a:cubicBezTo>
                    <a:pt x="5391" y="9230"/>
                    <a:pt x="5439" y="9218"/>
                    <a:pt x="5483" y="9192"/>
                  </a:cubicBezTo>
                  <a:cubicBezTo>
                    <a:pt x="5640" y="9129"/>
                    <a:pt x="5703" y="8877"/>
                    <a:pt x="5640" y="8720"/>
                  </a:cubicBezTo>
                  <a:lnTo>
                    <a:pt x="4915" y="7270"/>
                  </a:lnTo>
                  <a:cubicBezTo>
                    <a:pt x="4884" y="7207"/>
                    <a:pt x="4821" y="7113"/>
                    <a:pt x="4726" y="7113"/>
                  </a:cubicBezTo>
                  <a:lnTo>
                    <a:pt x="3718" y="6735"/>
                  </a:lnTo>
                  <a:cubicBezTo>
                    <a:pt x="4002" y="6168"/>
                    <a:pt x="4128" y="5569"/>
                    <a:pt x="4222" y="4939"/>
                  </a:cubicBezTo>
                  <a:lnTo>
                    <a:pt x="5325" y="4939"/>
                  </a:lnTo>
                  <a:cubicBezTo>
                    <a:pt x="5514" y="4939"/>
                    <a:pt x="5672" y="4782"/>
                    <a:pt x="5672" y="4592"/>
                  </a:cubicBezTo>
                  <a:cubicBezTo>
                    <a:pt x="5672" y="4403"/>
                    <a:pt x="5514" y="4246"/>
                    <a:pt x="5325" y="4246"/>
                  </a:cubicBezTo>
                  <a:lnTo>
                    <a:pt x="4222" y="4246"/>
                  </a:lnTo>
                  <a:cubicBezTo>
                    <a:pt x="4191" y="3616"/>
                    <a:pt x="4002" y="2986"/>
                    <a:pt x="3718" y="2482"/>
                  </a:cubicBezTo>
                  <a:lnTo>
                    <a:pt x="4726" y="2072"/>
                  </a:lnTo>
                  <a:cubicBezTo>
                    <a:pt x="4821" y="2041"/>
                    <a:pt x="4884" y="2009"/>
                    <a:pt x="4915" y="1915"/>
                  </a:cubicBezTo>
                  <a:lnTo>
                    <a:pt x="5640" y="497"/>
                  </a:lnTo>
                  <a:cubicBezTo>
                    <a:pt x="5703" y="339"/>
                    <a:pt x="5640" y="119"/>
                    <a:pt x="5483" y="24"/>
                  </a:cubicBezTo>
                  <a:cubicBezTo>
                    <a:pt x="5442" y="8"/>
                    <a:pt x="5395" y="0"/>
                    <a:pt x="53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7" name="Google Shape;777;p62"/>
            <p:cNvSpPr/>
            <p:nvPr/>
          </p:nvSpPr>
          <p:spPr>
            <a:xfrm>
              <a:off x="-19728150" y="3763650"/>
              <a:ext cx="114225" cy="54375"/>
            </a:xfrm>
            <a:custGeom>
              <a:avLst/>
              <a:gdLst/>
              <a:ahLst/>
              <a:cxnLst/>
              <a:rect l="l" t="t" r="r" b="b"/>
              <a:pathLst>
                <a:path w="4569" h="2175" extrusionOk="0">
                  <a:moveTo>
                    <a:pt x="2269" y="0"/>
                  </a:moveTo>
                  <a:cubicBezTo>
                    <a:pt x="1449" y="0"/>
                    <a:pt x="662" y="252"/>
                    <a:pt x="0" y="630"/>
                  </a:cubicBezTo>
                  <a:cubicBezTo>
                    <a:pt x="126" y="914"/>
                    <a:pt x="315" y="1197"/>
                    <a:pt x="504" y="1418"/>
                  </a:cubicBezTo>
                  <a:cubicBezTo>
                    <a:pt x="977" y="1891"/>
                    <a:pt x="1607" y="2174"/>
                    <a:pt x="2269" y="2174"/>
                  </a:cubicBezTo>
                  <a:cubicBezTo>
                    <a:pt x="3308" y="2174"/>
                    <a:pt x="4222" y="1544"/>
                    <a:pt x="4568" y="630"/>
                  </a:cubicBezTo>
                  <a:cubicBezTo>
                    <a:pt x="3907" y="252"/>
                    <a:pt x="3119" y="0"/>
                    <a:pt x="226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78" name="Google Shape;778;p62"/>
            <p:cNvSpPr/>
            <p:nvPr/>
          </p:nvSpPr>
          <p:spPr>
            <a:xfrm>
              <a:off x="-19695075" y="3868400"/>
              <a:ext cx="48075" cy="110300"/>
            </a:xfrm>
            <a:custGeom>
              <a:avLst/>
              <a:gdLst/>
              <a:ahLst/>
              <a:cxnLst/>
              <a:rect l="l" t="t" r="r" b="b"/>
              <a:pathLst>
                <a:path w="1923" h="4412" extrusionOk="0">
                  <a:moveTo>
                    <a:pt x="977" y="0"/>
                  </a:moveTo>
                  <a:lnTo>
                    <a:pt x="0" y="4285"/>
                  </a:lnTo>
                  <a:cubicBezTo>
                    <a:pt x="316" y="4380"/>
                    <a:pt x="631" y="4411"/>
                    <a:pt x="977" y="4411"/>
                  </a:cubicBezTo>
                  <a:cubicBezTo>
                    <a:pt x="1261" y="4411"/>
                    <a:pt x="1576" y="4380"/>
                    <a:pt x="1922" y="4285"/>
                  </a:cubicBezTo>
                  <a:lnTo>
                    <a:pt x="9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779" name="Google Shape;779;p62"/>
            <p:cNvSpPr/>
            <p:nvPr/>
          </p:nvSpPr>
          <p:spPr>
            <a:xfrm>
              <a:off x="-19822675" y="3764250"/>
              <a:ext cx="142575" cy="229550"/>
            </a:xfrm>
            <a:custGeom>
              <a:avLst/>
              <a:gdLst/>
              <a:ahLst/>
              <a:cxnLst/>
              <a:rect l="l" t="t" r="r" b="b"/>
              <a:pathLst>
                <a:path w="5703" h="9182" extrusionOk="0">
                  <a:moveTo>
                    <a:pt x="3939" y="3599"/>
                  </a:moveTo>
                  <a:cubicBezTo>
                    <a:pt x="4128" y="3599"/>
                    <a:pt x="4285" y="3757"/>
                    <a:pt x="4285" y="3977"/>
                  </a:cubicBezTo>
                  <a:cubicBezTo>
                    <a:pt x="4285" y="4166"/>
                    <a:pt x="4128" y="4324"/>
                    <a:pt x="3939" y="4324"/>
                  </a:cubicBezTo>
                  <a:cubicBezTo>
                    <a:pt x="3750" y="4324"/>
                    <a:pt x="3592" y="4166"/>
                    <a:pt x="3592" y="3977"/>
                  </a:cubicBezTo>
                  <a:cubicBezTo>
                    <a:pt x="3592" y="3757"/>
                    <a:pt x="3750" y="3599"/>
                    <a:pt x="3939" y="3599"/>
                  </a:cubicBezTo>
                  <a:close/>
                  <a:moveTo>
                    <a:pt x="3592" y="5017"/>
                  </a:moveTo>
                  <a:cubicBezTo>
                    <a:pt x="3970" y="5017"/>
                    <a:pt x="4285" y="5332"/>
                    <a:pt x="4285" y="5742"/>
                  </a:cubicBezTo>
                  <a:cubicBezTo>
                    <a:pt x="4285" y="6120"/>
                    <a:pt x="3970" y="6435"/>
                    <a:pt x="3592" y="6435"/>
                  </a:cubicBezTo>
                  <a:cubicBezTo>
                    <a:pt x="3183" y="6435"/>
                    <a:pt x="2868" y="6120"/>
                    <a:pt x="2868" y="5742"/>
                  </a:cubicBezTo>
                  <a:cubicBezTo>
                    <a:pt x="2868" y="5332"/>
                    <a:pt x="3183" y="5017"/>
                    <a:pt x="3592" y="5017"/>
                  </a:cubicBezTo>
                  <a:close/>
                  <a:moveTo>
                    <a:pt x="371" y="1"/>
                  </a:moveTo>
                  <a:cubicBezTo>
                    <a:pt x="318" y="1"/>
                    <a:pt x="266" y="12"/>
                    <a:pt x="221" y="39"/>
                  </a:cubicBezTo>
                  <a:cubicBezTo>
                    <a:pt x="64" y="102"/>
                    <a:pt x="1" y="354"/>
                    <a:pt x="64" y="480"/>
                  </a:cubicBezTo>
                  <a:lnTo>
                    <a:pt x="788" y="1930"/>
                  </a:lnTo>
                  <a:cubicBezTo>
                    <a:pt x="820" y="1993"/>
                    <a:pt x="914" y="2056"/>
                    <a:pt x="977" y="2056"/>
                  </a:cubicBezTo>
                  <a:lnTo>
                    <a:pt x="2017" y="2465"/>
                  </a:lnTo>
                  <a:cubicBezTo>
                    <a:pt x="1733" y="3001"/>
                    <a:pt x="1576" y="3599"/>
                    <a:pt x="1481" y="4229"/>
                  </a:cubicBezTo>
                  <a:lnTo>
                    <a:pt x="379" y="4229"/>
                  </a:lnTo>
                  <a:cubicBezTo>
                    <a:pt x="190" y="4229"/>
                    <a:pt x="32" y="4387"/>
                    <a:pt x="32" y="4576"/>
                  </a:cubicBezTo>
                  <a:cubicBezTo>
                    <a:pt x="32" y="4797"/>
                    <a:pt x="190" y="4954"/>
                    <a:pt x="379" y="4954"/>
                  </a:cubicBezTo>
                  <a:lnTo>
                    <a:pt x="1481" y="4954"/>
                  </a:lnTo>
                  <a:cubicBezTo>
                    <a:pt x="1544" y="5584"/>
                    <a:pt x="1733" y="6151"/>
                    <a:pt x="2017" y="6718"/>
                  </a:cubicBezTo>
                  <a:lnTo>
                    <a:pt x="977" y="7096"/>
                  </a:lnTo>
                  <a:cubicBezTo>
                    <a:pt x="914" y="7159"/>
                    <a:pt x="820" y="7191"/>
                    <a:pt x="788" y="7254"/>
                  </a:cubicBezTo>
                  <a:lnTo>
                    <a:pt x="64" y="8672"/>
                  </a:lnTo>
                  <a:cubicBezTo>
                    <a:pt x="1" y="8829"/>
                    <a:pt x="64" y="9081"/>
                    <a:pt x="221" y="9144"/>
                  </a:cubicBezTo>
                  <a:cubicBezTo>
                    <a:pt x="282" y="9170"/>
                    <a:pt x="340" y="9182"/>
                    <a:pt x="394" y="9182"/>
                  </a:cubicBezTo>
                  <a:cubicBezTo>
                    <a:pt x="536" y="9182"/>
                    <a:pt x="648" y="9101"/>
                    <a:pt x="694" y="8987"/>
                  </a:cubicBezTo>
                  <a:lnTo>
                    <a:pt x="1387" y="7695"/>
                  </a:lnTo>
                  <a:lnTo>
                    <a:pt x="2395" y="7317"/>
                  </a:lnTo>
                  <a:cubicBezTo>
                    <a:pt x="2868" y="7979"/>
                    <a:pt x="3529" y="8483"/>
                    <a:pt x="4317" y="8829"/>
                  </a:cubicBezTo>
                  <a:lnTo>
                    <a:pt x="5703" y="2749"/>
                  </a:lnTo>
                  <a:cubicBezTo>
                    <a:pt x="4947" y="2749"/>
                    <a:pt x="4285" y="2434"/>
                    <a:pt x="3813" y="1930"/>
                  </a:cubicBezTo>
                  <a:cubicBezTo>
                    <a:pt x="3529" y="1646"/>
                    <a:pt x="3340" y="1362"/>
                    <a:pt x="3214" y="1016"/>
                  </a:cubicBezTo>
                  <a:cubicBezTo>
                    <a:pt x="2899" y="1236"/>
                    <a:pt x="2647" y="1552"/>
                    <a:pt x="2395" y="1867"/>
                  </a:cubicBezTo>
                  <a:lnTo>
                    <a:pt x="1387" y="1489"/>
                  </a:lnTo>
                  <a:lnTo>
                    <a:pt x="694" y="165"/>
                  </a:lnTo>
                  <a:cubicBezTo>
                    <a:pt x="649" y="75"/>
                    <a:pt x="506" y="1"/>
                    <a:pt x="37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780" name="Google Shape;780;p62"/>
          <p:cNvGrpSpPr/>
          <p:nvPr/>
        </p:nvGrpSpPr>
        <p:grpSpPr>
          <a:xfrm>
            <a:off x="7529312" y="2080796"/>
            <a:ext cx="347648" cy="347648"/>
            <a:chOff x="-17896150" y="3709300"/>
            <a:chExt cx="305625" cy="305625"/>
          </a:xfrm>
        </p:grpSpPr>
        <p:sp>
          <p:nvSpPr>
            <p:cNvPr id="781" name="Google Shape;781;p62"/>
            <p:cNvSpPr/>
            <p:nvPr/>
          </p:nvSpPr>
          <p:spPr>
            <a:xfrm>
              <a:off x="-17896150" y="3709300"/>
              <a:ext cx="54375" cy="77200"/>
            </a:xfrm>
            <a:custGeom>
              <a:avLst/>
              <a:gdLst/>
              <a:ahLst/>
              <a:cxnLst/>
              <a:rect l="l" t="t" r="r" b="b"/>
              <a:pathLst>
                <a:path w="2175" h="3088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lnTo>
                    <a:pt x="1103" y="2143"/>
                  </a:lnTo>
                  <a:lnTo>
                    <a:pt x="1513" y="3088"/>
                  </a:lnTo>
                  <a:cubicBezTo>
                    <a:pt x="1702" y="3025"/>
                    <a:pt x="1891" y="2930"/>
                    <a:pt x="2080" y="2899"/>
                  </a:cubicBezTo>
                  <a:lnTo>
                    <a:pt x="2175" y="2899"/>
                  </a:lnTo>
                  <a:lnTo>
                    <a:pt x="1765" y="1859"/>
                  </a:lnTo>
                  <a:cubicBezTo>
                    <a:pt x="2017" y="1670"/>
                    <a:pt x="2143" y="1387"/>
                    <a:pt x="2143" y="1072"/>
                  </a:cubicBezTo>
                  <a:cubicBezTo>
                    <a:pt x="2143" y="473"/>
                    <a:pt x="1671" y="0"/>
                    <a:pt x="107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2" name="Google Shape;782;p62"/>
            <p:cNvSpPr/>
            <p:nvPr/>
          </p:nvSpPr>
          <p:spPr>
            <a:xfrm>
              <a:off x="-17877250" y="3801075"/>
              <a:ext cx="286725" cy="213850"/>
            </a:xfrm>
            <a:custGeom>
              <a:avLst/>
              <a:gdLst/>
              <a:ahLst/>
              <a:cxnLst/>
              <a:rect l="l" t="t" r="r" b="b"/>
              <a:pathLst>
                <a:path w="11469" h="8554" extrusionOk="0">
                  <a:moveTo>
                    <a:pt x="1765" y="1339"/>
                  </a:moveTo>
                  <a:cubicBezTo>
                    <a:pt x="1954" y="1339"/>
                    <a:pt x="2112" y="1496"/>
                    <a:pt x="2112" y="1717"/>
                  </a:cubicBezTo>
                  <a:cubicBezTo>
                    <a:pt x="2112" y="1906"/>
                    <a:pt x="1954" y="2063"/>
                    <a:pt x="1765" y="2063"/>
                  </a:cubicBezTo>
                  <a:cubicBezTo>
                    <a:pt x="1576" y="2063"/>
                    <a:pt x="1419" y="1906"/>
                    <a:pt x="1419" y="1717"/>
                  </a:cubicBezTo>
                  <a:cubicBezTo>
                    <a:pt x="1419" y="1496"/>
                    <a:pt x="1576" y="1339"/>
                    <a:pt x="1765" y="1339"/>
                  </a:cubicBezTo>
                  <a:close/>
                  <a:moveTo>
                    <a:pt x="1829" y="0"/>
                  </a:moveTo>
                  <a:cubicBezTo>
                    <a:pt x="913" y="0"/>
                    <a:pt x="1" y="710"/>
                    <a:pt x="1" y="1811"/>
                  </a:cubicBezTo>
                  <a:lnTo>
                    <a:pt x="1" y="5308"/>
                  </a:lnTo>
                  <a:cubicBezTo>
                    <a:pt x="1" y="7104"/>
                    <a:pt x="1450" y="8553"/>
                    <a:pt x="3214" y="8553"/>
                  </a:cubicBezTo>
                  <a:lnTo>
                    <a:pt x="11091" y="8553"/>
                  </a:lnTo>
                  <a:cubicBezTo>
                    <a:pt x="11311" y="8553"/>
                    <a:pt x="11469" y="8396"/>
                    <a:pt x="11469" y="8207"/>
                  </a:cubicBezTo>
                  <a:cubicBezTo>
                    <a:pt x="11411" y="8061"/>
                    <a:pt x="11325" y="7566"/>
                    <a:pt x="11338" y="7566"/>
                  </a:cubicBezTo>
                  <a:lnTo>
                    <a:pt x="11338" y="7566"/>
                  </a:lnTo>
                  <a:cubicBezTo>
                    <a:pt x="11338" y="7566"/>
                    <a:pt x="11338" y="7566"/>
                    <a:pt x="11338" y="7566"/>
                  </a:cubicBezTo>
                  <a:lnTo>
                    <a:pt x="11338" y="7566"/>
                  </a:lnTo>
                  <a:cubicBezTo>
                    <a:pt x="11340" y="7574"/>
                    <a:pt x="11341" y="7580"/>
                    <a:pt x="11342" y="7580"/>
                  </a:cubicBezTo>
                  <a:cubicBezTo>
                    <a:pt x="11343" y="7580"/>
                    <a:pt x="11343" y="7579"/>
                    <a:pt x="11343" y="7577"/>
                  </a:cubicBezTo>
                  <a:cubicBezTo>
                    <a:pt x="11333" y="7529"/>
                    <a:pt x="11329" y="7513"/>
                    <a:pt x="11329" y="7513"/>
                  </a:cubicBezTo>
                  <a:lnTo>
                    <a:pt x="11329" y="7513"/>
                  </a:lnTo>
                  <a:cubicBezTo>
                    <a:pt x="11328" y="7513"/>
                    <a:pt x="11330" y="7523"/>
                    <a:pt x="11332" y="7534"/>
                  </a:cubicBezTo>
                  <a:lnTo>
                    <a:pt x="11332" y="7534"/>
                  </a:lnTo>
                  <a:cubicBezTo>
                    <a:pt x="11201" y="7046"/>
                    <a:pt x="10923" y="6591"/>
                    <a:pt x="10555" y="6285"/>
                  </a:cubicBezTo>
                  <a:cubicBezTo>
                    <a:pt x="9893" y="6789"/>
                    <a:pt x="9043" y="7073"/>
                    <a:pt x="8192" y="7073"/>
                  </a:cubicBezTo>
                  <a:cubicBezTo>
                    <a:pt x="7090" y="7073"/>
                    <a:pt x="6050" y="6506"/>
                    <a:pt x="5514" y="5655"/>
                  </a:cubicBezTo>
                  <a:lnTo>
                    <a:pt x="5514" y="5592"/>
                  </a:lnTo>
                  <a:cubicBezTo>
                    <a:pt x="5483" y="5592"/>
                    <a:pt x="5420" y="5655"/>
                    <a:pt x="5388" y="5655"/>
                  </a:cubicBezTo>
                  <a:lnTo>
                    <a:pt x="4632" y="5655"/>
                  </a:lnTo>
                  <a:cubicBezTo>
                    <a:pt x="4065" y="5655"/>
                    <a:pt x="3592" y="5182"/>
                    <a:pt x="3592" y="4584"/>
                  </a:cubicBezTo>
                  <a:lnTo>
                    <a:pt x="3592" y="1748"/>
                  </a:lnTo>
                  <a:cubicBezTo>
                    <a:pt x="3592" y="1433"/>
                    <a:pt x="3498" y="1150"/>
                    <a:pt x="3340" y="929"/>
                  </a:cubicBezTo>
                  <a:cubicBezTo>
                    <a:pt x="2987" y="283"/>
                    <a:pt x="2407" y="0"/>
                    <a:pt x="182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783" name="Google Shape;783;p62"/>
            <p:cNvSpPr/>
            <p:nvPr/>
          </p:nvSpPr>
          <p:spPr>
            <a:xfrm>
              <a:off x="-17783484" y="3763075"/>
              <a:ext cx="191400" cy="194350"/>
            </a:xfrm>
            <a:custGeom>
              <a:avLst/>
              <a:gdLst/>
              <a:ahLst/>
              <a:cxnLst/>
              <a:rect l="l" t="t" r="r" b="b"/>
              <a:pathLst>
                <a:path w="7656" h="7774" extrusionOk="0">
                  <a:moveTo>
                    <a:pt x="3368" y="1"/>
                  </a:moveTo>
                  <a:cubicBezTo>
                    <a:pt x="3223" y="1"/>
                    <a:pt x="3077" y="8"/>
                    <a:pt x="2930" y="23"/>
                  </a:cubicBezTo>
                  <a:cubicBezTo>
                    <a:pt x="1764" y="149"/>
                    <a:pt x="693" y="779"/>
                    <a:pt x="0" y="1725"/>
                  </a:cubicBezTo>
                  <a:cubicBezTo>
                    <a:pt x="315" y="2166"/>
                    <a:pt x="504" y="2670"/>
                    <a:pt x="504" y="3237"/>
                  </a:cubicBezTo>
                  <a:lnTo>
                    <a:pt x="504" y="6041"/>
                  </a:lnTo>
                  <a:cubicBezTo>
                    <a:pt x="504" y="6261"/>
                    <a:pt x="662" y="6419"/>
                    <a:pt x="851" y="6419"/>
                  </a:cubicBezTo>
                  <a:lnTo>
                    <a:pt x="1418" y="6419"/>
                  </a:lnTo>
                  <a:cubicBezTo>
                    <a:pt x="1418" y="6419"/>
                    <a:pt x="1418" y="6356"/>
                    <a:pt x="1386" y="6356"/>
                  </a:cubicBezTo>
                  <a:cubicBezTo>
                    <a:pt x="1260" y="6041"/>
                    <a:pt x="1197" y="5694"/>
                    <a:pt x="1197" y="5348"/>
                  </a:cubicBezTo>
                  <a:lnTo>
                    <a:pt x="1197" y="4749"/>
                  </a:lnTo>
                  <a:cubicBezTo>
                    <a:pt x="1197" y="3363"/>
                    <a:pt x="2268" y="2197"/>
                    <a:pt x="3560" y="2166"/>
                  </a:cubicBezTo>
                  <a:cubicBezTo>
                    <a:pt x="3634" y="2159"/>
                    <a:pt x="3707" y="2156"/>
                    <a:pt x="3779" y="2156"/>
                  </a:cubicBezTo>
                  <a:cubicBezTo>
                    <a:pt x="4417" y="2156"/>
                    <a:pt x="4997" y="2403"/>
                    <a:pt x="5450" y="2827"/>
                  </a:cubicBezTo>
                  <a:cubicBezTo>
                    <a:pt x="5986" y="3300"/>
                    <a:pt x="6238" y="3930"/>
                    <a:pt x="6238" y="4623"/>
                  </a:cubicBezTo>
                  <a:lnTo>
                    <a:pt x="6238" y="5001"/>
                  </a:lnTo>
                  <a:cubicBezTo>
                    <a:pt x="6238" y="5789"/>
                    <a:pt x="5639" y="6419"/>
                    <a:pt x="4852" y="6419"/>
                  </a:cubicBezTo>
                  <a:cubicBezTo>
                    <a:pt x="4064" y="6419"/>
                    <a:pt x="3371" y="5789"/>
                    <a:pt x="3371" y="5001"/>
                  </a:cubicBezTo>
                  <a:lnTo>
                    <a:pt x="3371" y="4623"/>
                  </a:lnTo>
                  <a:cubicBezTo>
                    <a:pt x="3371" y="4434"/>
                    <a:pt x="3529" y="4276"/>
                    <a:pt x="3749" y="4276"/>
                  </a:cubicBezTo>
                  <a:cubicBezTo>
                    <a:pt x="3938" y="4276"/>
                    <a:pt x="4096" y="4434"/>
                    <a:pt x="4096" y="4623"/>
                  </a:cubicBezTo>
                  <a:lnTo>
                    <a:pt x="4096" y="5001"/>
                  </a:lnTo>
                  <a:cubicBezTo>
                    <a:pt x="4096" y="5379"/>
                    <a:pt x="4442" y="5694"/>
                    <a:pt x="4852" y="5694"/>
                  </a:cubicBezTo>
                  <a:cubicBezTo>
                    <a:pt x="5230" y="5694"/>
                    <a:pt x="5545" y="5379"/>
                    <a:pt x="5545" y="5001"/>
                  </a:cubicBezTo>
                  <a:lnTo>
                    <a:pt x="5545" y="4623"/>
                  </a:lnTo>
                  <a:cubicBezTo>
                    <a:pt x="5545" y="4119"/>
                    <a:pt x="5356" y="3678"/>
                    <a:pt x="5009" y="3331"/>
                  </a:cubicBezTo>
                  <a:cubicBezTo>
                    <a:pt x="4631" y="2985"/>
                    <a:pt x="4127" y="2827"/>
                    <a:pt x="3655" y="2827"/>
                  </a:cubicBezTo>
                  <a:cubicBezTo>
                    <a:pt x="2709" y="2859"/>
                    <a:pt x="1953" y="3741"/>
                    <a:pt x="1953" y="4717"/>
                  </a:cubicBezTo>
                  <a:lnTo>
                    <a:pt x="1953" y="5316"/>
                  </a:lnTo>
                  <a:cubicBezTo>
                    <a:pt x="1953" y="5946"/>
                    <a:pt x="2205" y="6576"/>
                    <a:pt x="2583" y="6954"/>
                  </a:cubicBezTo>
                  <a:cubicBezTo>
                    <a:pt x="3056" y="7458"/>
                    <a:pt x="3749" y="7773"/>
                    <a:pt x="4474" y="7773"/>
                  </a:cubicBezTo>
                  <a:cubicBezTo>
                    <a:pt x="5104" y="7773"/>
                    <a:pt x="5702" y="7584"/>
                    <a:pt x="6175" y="7269"/>
                  </a:cubicBezTo>
                  <a:cubicBezTo>
                    <a:pt x="7089" y="6734"/>
                    <a:pt x="7656" y="5726"/>
                    <a:pt x="7656" y="4560"/>
                  </a:cubicBezTo>
                  <a:lnTo>
                    <a:pt x="7656" y="4213"/>
                  </a:lnTo>
                  <a:cubicBezTo>
                    <a:pt x="7656" y="3111"/>
                    <a:pt x="7152" y="1914"/>
                    <a:pt x="6238" y="1126"/>
                  </a:cubicBezTo>
                  <a:cubicBezTo>
                    <a:pt x="5461" y="405"/>
                    <a:pt x="4440" y="1"/>
                    <a:pt x="336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cs typeface="B Nazanin" panose="00000400000000000000" pitchFamily="2" charset="-78"/>
              </a:endParaRPr>
            </a:p>
          </p:txBody>
        </p:sp>
        <p:sp>
          <p:nvSpPr>
            <p:cNvPr id="784" name="Google Shape;784;p62"/>
            <p:cNvSpPr/>
            <p:nvPr/>
          </p:nvSpPr>
          <p:spPr>
            <a:xfrm>
              <a:off x="-17825250" y="3710075"/>
              <a:ext cx="54375" cy="76425"/>
            </a:xfrm>
            <a:custGeom>
              <a:avLst/>
              <a:gdLst/>
              <a:ahLst/>
              <a:cxnLst/>
              <a:rect l="l" t="t" r="r" b="b"/>
              <a:pathLst>
                <a:path w="2175" h="3057" extrusionOk="0">
                  <a:moveTo>
                    <a:pt x="1103" y="1"/>
                  </a:moveTo>
                  <a:cubicBezTo>
                    <a:pt x="504" y="1"/>
                    <a:pt x="32" y="474"/>
                    <a:pt x="32" y="1041"/>
                  </a:cubicBezTo>
                  <a:cubicBezTo>
                    <a:pt x="32" y="1356"/>
                    <a:pt x="189" y="1639"/>
                    <a:pt x="410" y="1828"/>
                  </a:cubicBezTo>
                  <a:lnTo>
                    <a:pt x="0" y="2868"/>
                  </a:lnTo>
                  <a:cubicBezTo>
                    <a:pt x="252" y="2899"/>
                    <a:pt x="473" y="2931"/>
                    <a:pt x="662" y="3057"/>
                  </a:cubicBezTo>
                  <a:lnTo>
                    <a:pt x="1071" y="2112"/>
                  </a:lnTo>
                  <a:lnTo>
                    <a:pt x="1103" y="2112"/>
                  </a:lnTo>
                  <a:cubicBezTo>
                    <a:pt x="1702" y="2112"/>
                    <a:pt x="2174" y="1639"/>
                    <a:pt x="2174" y="1041"/>
                  </a:cubicBezTo>
                  <a:cubicBezTo>
                    <a:pt x="2174" y="474"/>
                    <a:pt x="1702" y="1"/>
                    <a:pt x="11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63"/>
          <p:cNvSpPr txBox="1">
            <a:spLocks noGrp="1"/>
          </p:cNvSpPr>
          <p:nvPr>
            <p:ph type="subTitle" idx="3"/>
          </p:nvPr>
        </p:nvSpPr>
        <p:spPr>
          <a:xfrm>
            <a:off x="5055246" y="130735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اندرو هریس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90" name="Google Shape;790;p63"/>
          <p:cNvSpPr txBox="1">
            <a:spLocks noGrp="1"/>
          </p:cNvSpPr>
          <p:nvPr>
            <p:ph type="subTitle" idx="4"/>
          </p:nvPr>
        </p:nvSpPr>
        <p:spPr>
          <a:xfrm>
            <a:off x="1583154" y="1307350"/>
            <a:ext cx="2505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تپه صوفیه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91" name="Google Shape;791;p63"/>
          <p:cNvPicPr preferRelativeResize="0"/>
          <p:nvPr/>
        </p:nvPicPr>
        <p:blipFill rotWithShape="1">
          <a:blip r:embed="rId3">
            <a:alphaModFix/>
          </a:blip>
          <a:srcRect t="16672" b="16665"/>
          <a:stretch/>
        </p:blipFill>
        <p:spPr>
          <a:xfrm>
            <a:off x="2031954" y="2404350"/>
            <a:ext cx="1608000" cy="1608000"/>
          </a:xfrm>
          <a:prstGeom prst="roundRect">
            <a:avLst>
              <a:gd name="adj" fmla="val 11178"/>
            </a:avLst>
          </a:prstGeom>
          <a:noFill/>
          <a:ln>
            <a:noFill/>
          </a:ln>
        </p:spPr>
      </p:pic>
      <p:sp>
        <p:nvSpPr>
          <p:cNvPr id="792" name="Google Shape;792;p6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تیم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93" name="Google Shape;793;p63"/>
          <p:cNvSpPr txBox="1">
            <a:spLocks noGrp="1"/>
          </p:cNvSpPr>
          <p:nvPr>
            <p:ph type="subTitle" idx="1"/>
          </p:nvPr>
        </p:nvSpPr>
        <p:spPr>
          <a:xfrm>
            <a:off x="5055246" y="161537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94" name="Google Shape;794;p63"/>
          <p:cNvSpPr txBox="1">
            <a:spLocks noGrp="1"/>
          </p:cNvSpPr>
          <p:nvPr>
            <p:ph type="subTitle" idx="2"/>
          </p:nvPr>
        </p:nvSpPr>
        <p:spPr>
          <a:xfrm>
            <a:off x="1583154" y="1615374"/>
            <a:ext cx="2505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795" name="Google Shape;795;p63"/>
          <p:cNvPicPr preferRelativeResize="0"/>
          <p:nvPr/>
        </p:nvPicPr>
        <p:blipFill rotWithShape="1">
          <a:blip r:embed="rId4">
            <a:alphaModFix/>
          </a:blip>
          <a:srcRect t="45159" b="28243"/>
          <a:stretch/>
        </p:blipFill>
        <p:spPr>
          <a:xfrm>
            <a:off x="-325200" y="4012350"/>
            <a:ext cx="9794400" cy="14652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grpSp>
        <p:nvGrpSpPr>
          <p:cNvPr id="796" name="Google Shape;796;p63"/>
          <p:cNvGrpSpPr/>
          <p:nvPr/>
        </p:nvGrpSpPr>
        <p:grpSpPr>
          <a:xfrm>
            <a:off x="-256325" y="3771226"/>
            <a:ext cx="9048489" cy="957174"/>
            <a:chOff x="-256325" y="3771226"/>
            <a:chExt cx="9048489" cy="957174"/>
          </a:xfrm>
        </p:grpSpPr>
        <p:pic>
          <p:nvPicPr>
            <p:cNvPr id="797" name="Google Shape;797;p63"/>
            <p:cNvPicPr preferRelativeResize="0"/>
            <p:nvPr/>
          </p:nvPicPr>
          <p:blipFill rotWithShape="1">
            <a:blip r:embed="rId5">
              <a:alphaModFix/>
            </a:blip>
            <a:srcRect l="6699" t="38525" r="58442" b="19695"/>
            <a:stretch/>
          </p:blipFill>
          <p:spPr>
            <a:xfrm flipH="1">
              <a:off x="7606597" y="3850195"/>
              <a:ext cx="1185567" cy="799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98" name="Google Shape;798;p63"/>
            <p:cNvPicPr preferRelativeResize="0"/>
            <p:nvPr/>
          </p:nvPicPr>
          <p:blipFill rotWithShape="1">
            <a:blip r:embed="rId6">
              <a:alphaModFix/>
            </a:blip>
            <a:srcRect l="11508" t="28086" r="11508" b="12783"/>
            <a:stretch/>
          </p:blipFill>
          <p:spPr>
            <a:xfrm>
              <a:off x="-256325" y="3771226"/>
              <a:ext cx="2215373" cy="95717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99" name="Google Shape;799;p63"/>
          <p:cNvPicPr preferRelativeResize="0"/>
          <p:nvPr/>
        </p:nvPicPr>
        <p:blipFill rotWithShape="1">
          <a:blip r:embed="rId7">
            <a:alphaModFix/>
          </a:blip>
          <a:srcRect l="16666" r="16666"/>
          <a:stretch/>
        </p:blipFill>
        <p:spPr>
          <a:xfrm>
            <a:off x="5504046" y="2404350"/>
            <a:ext cx="1608000" cy="1608000"/>
          </a:xfrm>
          <a:prstGeom prst="roundRect">
            <a:avLst>
              <a:gd name="adj" fmla="val 11178"/>
            </a:avLst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6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چرا حفاظت مهم است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05" name="Google Shape;805;p64"/>
          <p:cNvSpPr txBox="1"/>
          <p:nvPr/>
        </p:nvSpPr>
        <p:spPr>
          <a:xfrm>
            <a:off x="3744575" y="1168000"/>
            <a:ext cx="23433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تنوع زیستی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06" name="Google Shape;806;p64"/>
          <p:cNvSpPr txBox="1"/>
          <p:nvPr/>
        </p:nvSpPr>
        <p:spPr>
          <a:xfrm>
            <a:off x="6672899" y="1168025"/>
            <a:ext cx="1997375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07" name="Google Shape;807;p64"/>
          <p:cNvSpPr txBox="1"/>
          <p:nvPr/>
        </p:nvSpPr>
        <p:spPr>
          <a:xfrm>
            <a:off x="3744575" y="1819356"/>
            <a:ext cx="23433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اکوسیستم ها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08" name="Google Shape;808;p64"/>
          <p:cNvSpPr txBox="1"/>
          <p:nvPr/>
        </p:nvSpPr>
        <p:spPr>
          <a:xfrm>
            <a:off x="6672900" y="1819375"/>
            <a:ext cx="1997374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09" name="Google Shape;809;p64"/>
          <p:cNvSpPr txBox="1"/>
          <p:nvPr/>
        </p:nvSpPr>
        <p:spPr>
          <a:xfrm>
            <a:off x="3744575" y="2470713"/>
            <a:ext cx="23433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کشاورزی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10" name="Google Shape;810;p64"/>
          <p:cNvSpPr txBox="1"/>
          <p:nvPr/>
        </p:nvSpPr>
        <p:spPr>
          <a:xfrm>
            <a:off x="6672899" y="2470725"/>
            <a:ext cx="1997373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11" name="Google Shape;811;p64"/>
          <p:cNvSpPr txBox="1"/>
          <p:nvPr/>
        </p:nvSpPr>
        <p:spPr>
          <a:xfrm>
            <a:off x="3744575" y="3122069"/>
            <a:ext cx="23433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غذای سالم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12" name="Google Shape;812;p64"/>
          <p:cNvSpPr txBox="1"/>
          <p:nvPr/>
        </p:nvSpPr>
        <p:spPr>
          <a:xfrm>
            <a:off x="6672900" y="3122075"/>
            <a:ext cx="1997372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13" name="Google Shape;813;p64"/>
          <p:cNvSpPr txBox="1"/>
          <p:nvPr/>
        </p:nvSpPr>
        <p:spPr>
          <a:xfrm>
            <a:off x="3744575" y="3773425"/>
            <a:ext cx="2343300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مواد مغذی ماکرو و میکرو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14" name="Google Shape;814;p64"/>
          <p:cNvSpPr txBox="1"/>
          <p:nvPr/>
        </p:nvSpPr>
        <p:spPr>
          <a:xfrm>
            <a:off x="6672899" y="3773425"/>
            <a:ext cx="1997371" cy="6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قالب پاورپوینت خاک شناسی. قابل ویرایش می باشد</a:t>
            </a:r>
            <a:endParaRPr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15" name="Google Shape;815;p64"/>
          <p:cNvSpPr/>
          <p:nvPr/>
        </p:nvSpPr>
        <p:spPr>
          <a:xfrm>
            <a:off x="720000" y="2250963"/>
            <a:ext cx="1529700" cy="1113600"/>
          </a:xfrm>
          <a:prstGeom prst="roundRect">
            <a:avLst>
              <a:gd name="adj" fmla="val 673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ما باید از خاک محافظت کنیم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816" name="Google Shape;816;p64"/>
          <p:cNvCxnSpPr>
            <a:stCxn id="815" idx="3"/>
            <a:endCxn id="805" idx="1"/>
          </p:cNvCxnSpPr>
          <p:nvPr/>
        </p:nvCxnSpPr>
        <p:spPr>
          <a:xfrm rot="10800000" flipH="1">
            <a:off x="2249700" y="1505163"/>
            <a:ext cx="1494900" cy="13026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7" name="Google Shape;817;p64"/>
          <p:cNvCxnSpPr>
            <a:stCxn id="815" idx="3"/>
            <a:endCxn id="807" idx="1"/>
          </p:cNvCxnSpPr>
          <p:nvPr/>
        </p:nvCxnSpPr>
        <p:spPr>
          <a:xfrm rot="10800000" flipH="1">
            <a:off x="2249700" y="2156463"/>
            <a:ext cx="1494900" cy="6513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8" name="Google Shape;818;p64"/>
          <p:cNvCxnSpPr>
            <a:stCxn id="815" idx="3"/>
            <a:endCxn id="809" idx="1"/>
          </p:cNvCxnSpPr>
          <p:nvPr/>
        </p:nvCxnSpPr>
        <p:spPr>
          <a:xfrm>
            <a:off x="2249700" y="2807763"/>
            <a:ext cx="1494900" cy="6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19" name="Google Shape;819;p64"/>
          <p:cNvCxnSpPr>
            <a:stCxn id="815" idx="3"/>
            <a:endCxn id="811" idx="1"/>
          </p:cNvCxnSpPr>
          <p:nvPr/>
        </p:nvCxnSpPr>
        <p:spPr>
          <a:xfrm>
            <a:off x="2249700" y="2807763"/>
            <a:ext cx="1494900" cy="6513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0" name="Google Shape;820;p64"/>
          <p:cNvCxnSpPr>
            <a:stCxn id="815" idx="3"/>
            <a:endCxn id="813" idx="1"/>
          </p:cNvCxnSpPr>
          <p:nvPr/>
        </p:nvCxnSpPr>
        <p:spPr>
          <a:xfrm>
            <a:off x="2249700" y="2807763"/>
            <a:ext cx="1494900" cy="1302600"/>
          </a:xfrm>
          <a:prstGeom prst="bentConnector3">
            <a:avLst>
              <a:gd name="adj1" fmla="val 49999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1" name="Google Shape;821;p64"/>
          <p:cNvCxnSpPr>
            <a:cxnSpLocks/>
            <a:stCxn id="805" idx="3"/>
            <a:endCxn id="806" idx="1"/>
          </p:cNvCxnSpPr>
          <p:nvPr/>
        </p:nvCxnSpPr>
        <p:spPr>
          <a:xfrm>
            <a:off x="6087875" y="1505050"/>
            <a:ext cx="585024" cy="25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2" name="Google Shape;822;p64"/>
          <p:cNvCxnSpPr>
            <a:cxnSpLocks/>
            <a:stCxn id="807" idx="3"/>
            <a:endCxn id="808" idx="1"/>
          </p:cNvCxnSpPr>
          <p:nvPr/>
        </p:nvCxnSpPr>
        <p:spPr>
          <a:xfrm>
            <a:off x="6087875" y="2156406"/>
            <a:ext cx="585025" cy="19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3" name="Google Shape;823;p64"/>
          <p:cNvCxnSpPr>
            <a:cxnSpLocks/>
            <a:stCxn id="809" idx="3"/>
            <a:endCxn id="810" idx="1"/>
          </p:cNvCxnSpPr>
          <p:nvPr/>
        </p:nvCxnSpPr>
        <p:spPr>
          <a:xfrm>
            <a:off x="6087875" y="2807763"/>
            <a:ext cx="585024" cy="12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4" name="Google Shape;824;p64"/>
          <p:cNvCxnSpPr>
            <a:cxnSpLocks/>
            <a:stCxn id="811" idx="3"/>
            <a:endCxn id="812" idx="1"/>
          </p:cNvCxnSpPr>
          <p:nvPr/>
        </p:nvCxnSpPr>
        <p:spPr>
          <a:xfrm>
            <a:off x="6087875" y="3459119"/>
            <a:ext cx="585025" cy="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5" name="Google Shape;825;p64"/>
          <p:cNvCxnSpPr>
            <a:cxnSpLocks/>
            <a:stCxn id="813" idx="3"/>
            <a:endCxn id="814" idx="1"/>
          </p:cNvCxnSpPr>
          <p:nvPr/>
        </p:nvCxnSpPr>
        <p:spPr>
          <a:xfrm>
            <a:off x="6087875" y="4110475"/>
            <a:ext cx="585024" cy="12700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38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7" name="Google Shape;307;p38"/>
          <p:cNvSpPr txBox="1">
            <a:spLocks noGrp="1"/>
          </p:cNvSpPr>
          <p:nvPr>
            <p:ph type="subTitle" idx="7"/>
          </p:nvPr>
        </p:nvSpPr>
        <p:spPr>
          <a:xfrm>
            <a:off x="1079653" y="2888647"/>
            <a:ext cx="3265785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sz="1600" dirty="0">
              <a:cs typeface="B Nazanin" panose="00000400000000000000" pitchFamily="2" charset="-78"/>
            </a:endParaRPr>
          </a:p>
        </p:txBody>
      </p:sp>
      <p:sp>
        <p:nvSpPr>
          <p:cNvPr id="308" name="Google Shape;308;p38"/>
          <p:cNvSpPr txBox="1">
            <a:spLocks noGrp="1"/>
          </p:cNvSpPr>
          <p:nvPr>
            <p:ph type="subTitle" idx="1"/>
          </p:nvPr>
        </p:nvSpPr>
        <p:spPr>
          <a:xfrm>
            <a:off x="1167788" y="1816052"/>
            <a:ext cx="3177650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9" name="Google Shape;309;p38"/>
          <p:cNvSpPr txBox="1">
            <a:spLocks noGrp="1"/>
          </p:cNvSpPr>
          <p:nvPr>
            <p:ph type="subTitle" idx="13"/>
          </p:nvPr>
        </p:nvSpPr>
        <p:spPr>
          <a:xfrm>
            <a:off x="5221995" y="2888650"/>
            <a:ext cx="3113868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0" name="Google Shape;310;p38"/>
          <p:cNvSpPr txBox="1">
            <a:spLocks noGrp="1"/>
          </p:cNvSpPr>
          <p:nvPr>
            <p:ph type="title" idx="2"/>
          </p:nvPr>
        </p:nvSpPr>
        <p:spPr>
          <a:xfrm>
            <a:off x="3794413" y="1153525"/>
            <a:ext cx="7347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01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1" name="Google Shape;311;p38"/>
          <p:cNvSpPr txBox="1">
            <a:spLocks noGrp="1"/>
          </p:cNvSpPr>
          <p:nvPr>
            <p:ph type="title" idx="8"/>
          </p:nvPr>
        </p:nvSpPr>
        <p:spPr>
          <a:xfrm>
            <a:off x="3794413" y="2294139"/>
            <a:ext cx="7347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03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2" name="Google Shape;312;p38"/>
          <p:cNvSpPr txBox="1">
            <a:spLocks noGrp="1"/>
          </p:cNvSpPr>
          <p:nvPr>
            <p:ph type="title" idx="14"/>
          </p:nvPr>
        </p:nvSpPr>
        <p:spPr>
          <a:xfrm>
            <a:off x="7968512" y="2335394"/>
            <a:ext cx="7347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04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3" name="Google Shape;313;p38"/>
          <p:cNvSpPr txBox="1">
            <a:spLocks noGrp="1"/>
          </p:cNvSpPr>
          <p:nvPr>
            <p:ph type="subTitle" idx="3"/>
          </p:nvPr>
        </p:nvSpPr>
        <p:spPr>
          <a:xfrm>
            <a:off x="1542838" y="1545775"/>
            <a:ext cx="2802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4" name="Google Shape;314;p38"/>
          <p:cNvSpPr txBox="1">
            <a:spLocks noGrp="1"/>
          </p:cNvSpPr>
          <p:nvPr>
            <p:ph type="subTitle" idx="4"/>
          </p:nvPr>
        </p:nvSpPr>
        <p:spPr>
          <a:xfrm>
            <a:off x="5221995" y="1816050"/>
            <a:ext cx="3113868" cy="4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5" name="Google Shape;315;p38"/>
          <p:cNvSpPr txBox="1">
            <a:spLocks noGrp="1"/>
          </p:cNvSpPr>
          <p:nvPr>
            <p:ph type="subTitle" idx="9"/>
          </p:nvPr>
        </p:nvSpPr>
        <p:spPr>
          <a:xfrm>
            <a:off x="1542838" y="2618363"/>
            <a:ext cx="2802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6" name="Google Shape;316;p38"/>
          <p:cNvSpPr txBox="1">
            <a:spLocks noGrp="1"/>
          </p:cNvSpPr>
          <p:nvPr>
            <p:ph type="subTitle" idx="15"/>
          </p:nvPr>
        </p:nvSpPr>
        <p:spPr>
          <a:xfrm>
            <a:off x="5533263" y="2618363"/>
            <a:ext cx="2802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7" name="Google Shape;317;p38"/>
          <p:cNvSpPr txBox="1">
            <a:spLocks noGrp="1"/>
          </p:cNvSpPr>
          <p:nvPr>
            <p:ph type="title" idx="5"/>
          </p:nvPr>
        </p:nvSpPr>
        <p:spPr>
          <a:xfrm>
            <a:off x="7968512" y="1172327"/>
            <a:ext cx="7347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02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18" name="Google Shape;318;p38"/>
          <p:cNvSpPr txBox="1">
            <a:spLocks noGrp="1"/>
          </p:cNvSpPr>
          <p:nvPr>
            <p:ph type="subTitle" idx="6"/>
          </p:nvPr>
        </p:nvSpPr>
        <p:spPr>
          <a:xfrm>
            <a:off x="5533263" y="1545775"/>
            <a:ext cx="2802600" cy="394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319" name="Google Shape;319;p38"/>
          <p:cNvPicPr preferRelativeResize="0"/>
          <p:nvPr/>
        </p:nvPicPr>
        <p:blipFill rotWithShape="1">
          <a:blip r:embed="rId3">
            <a:alphaModFix/>
          </a:blip>
          <a:srcRect l="-1137" t="-9910" r="16269" b="53667"/>
          <a:stretch/>
        </p:blipFill>
        <p:spPr>
          <a:xfrm>
            <a:off x="8179487" y="2978948"/>
            <a:ext cx="1887677" cy="703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0" name="Google Shape;830;p6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تهدیدات اصلی خاک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831" name="Google Shape;831;p65"/>
          <p:cNvGraphicFramePr/>
          <p:nvPr>
            <p:extLst>
              <p:ext uri="{D42A27DB-BD31-4B8C-83A1-F6EECF244321}">
                <p14:modId xmlns:p14="http://schemas.microsoft.com/office/powerpoint/2010/main" val="2662406857"/>
              </p:ext>
            </p:extLst>
          </p:nvPr>
        </p:nvGraphicFramePr>
        <p:xfrm>
          <a:off x="713238" y="1241860"/>
          <a:ext cx="7704000" cy="3145100"/>
        </p:xfrm>
        <a:graphic>
          <a:graphicData uri="http://schemas.openxmlformats.org/drawingml/2006/table">
            <a:tbl>
              <a:tblPr>
                <a:noFill/>
                <a:tableStyleId>{AC6B91D7-2B43-42EB-B86A-849375915315}</a:tableStyleId>
              </a:tblPr>
              <a:tblGrid>
                <a:gridCol w="3858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5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تهدید</a:t>
                      </a:r>
                      <a:endParaRPr sz="2000" b="1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000" b="1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شرح</a:t>
                      </a:r>
                      <a:endParaRPr sz="2000" b="1"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999999">
                        <a:alpha val="225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فرسایش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BB762">
                        <a:alpha val="362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عنوان در اینجا</a:t>
                      </a:r>
                      <a:endParaRPr dirty="0">
                        <a:solidFill>
                          <a:schemeClr val="dk1"/>
                        </a:solidFill>
                        <a:latin typeface="Poppins"/>
                        <a:ea typeface="Poppins"/>
                        <a:cs typeface="B Nazanin" panose="00000400000000000000" pitchFamily="2" charset="-78"/>
                        <a:sym typeface="Poppins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شور شدن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BB762">
                        <a:alpha val="362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عنوان در اینجا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اسیدی شدن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BB762">
                        <a:alpha val="362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عنوان در اینجا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فشرده سازی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BB762">
                        <a:alpha val="362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عنوان در اینجا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از دست دادن مواد آلی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BB762">
                        <a:alpha val="362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عنوان در اینجا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93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600" b="1" dirty="0">
                          <a:solidFill>
                            <a:schemeClr val="dk1"/>
                          </a:solidFill>
                          <a:latin typeface="Be Vietnam Pro"/>
                          <a:ea typeface="Be Vietnam Pro"/>
                          <a:cs typeface="B Nazanin" panose="00000400000000000000" pitchFamily="2" charset="-78"/>
                          <a:sym typeface="Be Vietnam Pro"/>
                        </a:rPr>
                        <a:t>آلودگی</a:t>
                      </a:r>
                      <a:endParaRPr sz="1600" b="1" dirty="0">
                        <a:solidFill>
                          <a:schemeClr val="dk1"/>
                        </a:solidFill>
                        <a:latin typeface="Be Vietnam Pro"/>
                        <a:ea typeface="Be Vietnam Pro"/>
                        <a:cs typeface="B Nazanin" panose="00000400000000000000" pitchFamily="2" charset="-78"/>
                        <a:sym typeface="Be Vietnam Pro"/>
                      </a:endParaRP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BB762">
                        <a:alpha val="3625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Poppins"/>
                          <a:ea typeface="Poppins"/>
                          <a:cs typeface="B Nazanin" panose="00000400000000000000" pitchFamily="2" charset="-78"/>
                          <a:sym typeface="Poppins"/>
                        </a:rPr>
                        <a:t>عنوان در اینجا</a:t>
                      </a:r>
                    </a:p>
                  </a:txBody>
                  <a:tcPr marL="91425" marR="91425" marT="68575" marB="68575" anchor="ctr">
                    <a:lnL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chemeClr val="dk1">
                          <a:alpha val="0"/>
                        </a:scheme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6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انواع اصلی خاک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37" name="Google Shape;837;p66"/>
          <p:cNvSpPr txBox="1"/>
          <p:nvPr/>
        </p:nvSpPr>
        <p:spPr>
          <a:xfrm>
            <a:off x="3422550" y="2328325"/>
            <a:ext cx="22989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محتوا در اینجا</a:t>
            </a:r>
          </a:p>
        </p:txBody>
      </p:sp>
      <p:sp>
        <p:nvSpPr>
          <p:cNvPr id="838" name="Google Shape;838;p66"/>
          <p:cNvSpPr txBox="1"/>
          <p:nvPr/>
        </p:nvSpPr>
        <p:spPr>
          <a:xfrm>
            <a:off x="5941075" y="2328325"/>
            <a:ext cx="22989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محتوا در اینجا</a:t>
            </a:r>
            <a:endParaRPr dirty="0">
              <a:solidFill>
                <a:srgbClr val="252529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39" name="Google Shape;839;p66"/>
          <p:cNvSpPr txBox="1"/>
          <p:nvPr/>
        </p:nvSpPr>
        <p:spPr>
          <a:xfrm>
            <a:off x="904025" y="2328325"/>
            <a:ext cx="22989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محتوا در اینجا</a:t>
            </a:r>
          </a:p>
        </p:txBody>
      </p:sp>
      <p:sp>
        <p:nvSpPr>
          <p:cNvPr id="840" name="Google Shape;840;p66"/>
          <p:cNvSpPr txBox="1"/>
          <p:nvPr/>
        </p:nvSpPr>
        <p:spPr>
          <a:xfrm>
            <a:off x="904025" y="4063625"/>
            <a:ext cx="22989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محتوا در اینجا</a:t>
            </a:r>
          </a:p>
        </p:txBody>
      </p:sp>
      <p:sp>
        <p:nvSpPr>
          <p:cNvPr id="841" name="Google Shape;841;p66"/>
          <p:cNvSpPr txBox="1"/>
          <p:nvPr/>
        </p:nvSpPr>
        <p:spPr>
          <a:xfrm>
            <a:off x="3422550" y="4063625"/>
            <a:ext cx="22989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محتوا در اینجا</a:t>
            </a:r>
          </a:p>
        </p:txBody>
      </p:sp>
      <p:sp>
        <p:nvSpPr>
          <p:cNvPr id="842" name="Google Shape;842;p66"/>
          <p:cNvSpPr txBox="1"/>
          <p:nvPr/>
        </p:nvSpPr>
        <p:spPr>
          <a:xfrm>
            <a:off x="3422550" y="3647225"/>
            <a:ext cx="229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خاک سنگی</a:t>
            </a:r>
            <a:endParaRPr sz="2000" b="1" dirty="0">
              <a:solidFill>
                <a:srgbClr val="252529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43" name="Google Shape;843;p66"/>
          <p:cNvSpPr txBox="1"/>
          <p:nvPr/>
        </p:nvSpPr>
        <p:spPr>
          <a:xfrm>
            <a:off x="904025" y="1911925"/>
            <a:ext cx="229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خاک ماسه ای</a:t>
            </a:r>
            <a:endParaRPr sz="2000" b="1" dirty="0">
              <a:solidFill>
                <a:srgbClr val="252529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44" name="Google Shape;844;p66"/>
          <p:cNvSpPr txBox="1"/>
          <p:nvPr/>
        </p:nvSpPr>
        <p:spPr>
          <a:xfrm>
            <a:off x="3422550" y="1911925"/>
            <a:ext cx="229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خاک سنگ آهک</a:t>
            </a:r>
            <a:endParaRPr sz="2000" b="1" dirty="0">
              <a:solidFill>
                <a:srgbClr val="252529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45" name="Google Shape;845;p66"/>
          <p:cNvSpPr txBox="1"/>
          <p:nvPr/>
        </p:nvSpPr>
        <p:spPr>
          <a:xfrm>
            <a:off x="5941075" y="1911925"/>
            <a:ext cx="229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خاک سیاه</a:t>
            </a:r>
            <a:endParaRPr sz="2000" b="1" dirty="0">
              <a:solidFill>
                <a:srgbClr val="252529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46" name="Google Shape;846;p66"/>
          <p:cNvSpPr txBox="1"/>
          <p:nvPr/>
        </p:nvSpPr>
        <p:spPr>
          <a:xfrm>
            <a:off x="5941075" y="4063625"/>
            <a:ext cx="2298900" cy="38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محتوا در اینجا</a:t>
            </a:r>
          </a:p>
        </p:txBody>
      </p:sp>
      <p:sp>
        <p:nvSpPr>
          <p:cNvPr id="847" name="Google Shape;847;p66"/>
          <p:cNvSpPr txBox="1"/>
          <p:nvPr/>
        </p:nvSpPr>
        <p:spPr>
          <a:xfrm>
            <a:off x="904025" y="3647225"/>
            <a:ext cx="229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خاک رس</a:t>
            </a:r>
            <a:endParaRPr sz="2000" b="1" dirty="0">
              <a:solidFill>
                <a:srgbClr val="252529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48" name="Google Shape;848;p66"/>
          <p:cNvSpPr txBox="1"/>
          <p:nvPr/>
        </p:nvSpPr>
        <p:spPr>
          <a:xfrm>
            <a:off x="5941075" y="3647225"/>
            <a:ext cx="2298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خاک مخلوط</a:t>
            </a:r>
            <a:endParaRPr sz="2000" b="1" dirty="0">
              <a:solidFill>
                <a:srgbClr val="252529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49" name="Google Shape;849;p66"/>
          <p:cNvSpPr/>
          <p:nvPr/>
        </p:nvSpPr>
        <p:spPr>
          <a:xfrm>
            <a:off x="1363325" y="1339225"/>
            <a:ext cx="13803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01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50" name="Google Shape;850;p66"/>
          <p:cNvSpPr/>
          <p:nvPr/>
        </p:nvSpPr>
        <p:spPr>
          <a:xfrm>
            <a:off x="3881850" y="1339225"/>
            <a:ext cx="13803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02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51" name="Google Shape;851;p66"/>
          <p:cNvSpPr/>
          <p:nvPr/>
        </p:nvSpPr>
        <p:spPr>
          <a:xfrm>
            <a:off x="6400375" y="1339225"/>
            <a:ext cx="13803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03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52" name="Google Shape;852;p66"/>
          <p:cNvSpPr/>
          <p:nvPr/>
        </p:nvSpPr>
        <p:spPr>
          <a:xfrm>
            <a:off x="1363325" y="3069050"/>
            <a:ext cx="13803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04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53" name="Google Shape;853;p66"/>
          <p:cNvSpPr/>
          <p:nvPr/>
        </p:nvSpPr>
        <p:spPr>
          <a:xfrm>
            <a:off x="3881850" y="3069050"/>
            <a:ext cx="13803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05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54" name="Google Shape;854;p66"/>
          <p:cNvSpPr/>
          <p:nvPr/>
        </p:nvSpPr>
        <p:spPr>
          <a:xfrm>
            <a:off x="6400375" y="3069050"/>
            <a:ext cx="13803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06</a:t>
            </a:r>
            <a:endParaRPr sz="2000" b="1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855" name="Google Shape;855;p66"/>
          <p:cNvCxnSpPr>
            <a:stCxn id="849" idx="3"/>
            <a:endCxn id="850" idx="1"/>
          </p:cNvCxnSpPr>
          <p:nvPr/>
        </p:nvCxnSpPr>
        <p:spPr>
          <a:xfrm>
            <a:off x="2743625" y="1625575"/>
            <a:ext cx="1138200" cy="600"/>
          </a:xfrm>
          <a:prstGeom prst="bentConnector3">
            <a:avLst>
              <a:gd name="adj1" fmla="val 5000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6" name="Google Shape;856;p66"/>
          <p:cNvCxnSpPr>
            <a:stCxn id="850" idx="3"/>
            <a:endCxn id="851" idx="1"/>
          </p:cNvCxnSpPr>
          <p:nvPr/>
        </p:nvCxnSpPr>
        <p:spPr>
          <a:xfrm>
            <a:off x="5262150" y="1625575"/>
            <a:ext cx="1138200" cy="600"/>
          </a:xfrm>
          <a:prstGeom prst="bentConnector3">
            <a:avLst>
              <a:gd name="adj1" fmla="val 5000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7" name="Google Shape;857;p66"/>
          <p:cNvCxnSpPr>
            <a:stCxn id="838" idx="2"/>
            <a:endCxn id="852" idx="0"/>
          </p:cNvCxnSpPr>
          <p:nvPr/>
        </p:nvCxnSpPr>
        <p:spPr>
          <a:xfrm rot="5400000">
            <a:off x="4393525" y="372025"/>
            <a:ext cx="357000" cy="5037000"/>
          </a:xfrm>
          <a:prstGeom prst="bentConnector3">
            <a:avLst>
              <a:gd name="adj1" fmla="val 5000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8" name="Google Shape;858;p66"/>
          <p:cNvCxnSpPr>
            <a:stCxn id="852" idx="3"/>
            <a:endCxn id="853" idx="1"/>
          </p:cNvCxnSpPr>
          <p:nvPr/>
        </p:nvCxnSpPr>
        <p:spPr>
          <a:xfrm>
            <a:off x="2743625" y="3355400"/>
            <a:ext cx="1138200" cy="600"/>
          </a:xfrm>
          <a:prstGeom prst="bentConnector3">
            <a:avLst>
              <a:gd name="adj1" fmla="val 50001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59" name="Google Shape;859;p66"/>
          <p:cNvCxnSpPr>
            <a:stCxn id="853" idx="3"/>
            <a:endCxn id="854" idx="1"/>
          </p:cNvCxnSpPr>
          <p:nvPr/>
        </p:nvCxnSpPr>
        <p:spPr>
          <a:xfrm>
            <a:off x="5262150" y="3355400"/>
            <a:ext cx="11382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6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لایه های خاک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65" name="Google Shape;865;p67"/>
          <p:cNvSpPr txBox="1"/>
          <p:nvPr/>
        </p:nvSpPr>
        <p:spPr>
          <a:xfrm>
            <a:off x="5693250" y="1520375"/>
            <a:ext cx="229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از مالچ، هوا و آب تشکیل شده است</a:t>
            </a:r>
            <a:endParaRPr dirty="0">
              <a:solidFill>
                <a:srgbClr val="252529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66" name="Google Shape;866;p67"/>
          <p:cNvSpPr/>
          <p:nvPr/>
        </p:nvSpPr>
        <p:spPr>
          <a:xfrm>
            <a:off x="1151850" y="1520375"/>
            <a:ext cx="1218600" cy="572700"/>
          </a:xfrm>
          <a:prstGeom prst="roundRect">
            <a:avLst>
              <a:gd name="adj" fmla="val 14903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3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867" name="Google Shape;867;p67"/>
          <p:cNvCxnSpPr>
            <a:stCxn id="866" idx="2"/>
            <a:endCxn id="868" idx="0"/>
          </p:cNvCxnSpPr>
          <p:nvPr/>
        </p:nvCxnSpPr>
        <p:spPr>
          <a:xfrm rot="-5400000" flipH="1">
            <a:off x="1573050" y="2281175"/>
            <a:ext cx="376800" cy="600"/>
          </a:xfrm>
          <a:prstGeom prst="bentConnector3">
            <a:avLst>
              <a:gd name="adj1" fmla="val 5001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68" name="Google Shape;868;p67"/>
          <p:cNvSpPr/>
          <p:nvPr/>
        </p:nvSpPr>
        <p:spPr>
          <a:xfrm>
            <a:off x="1151850" y="2469950"/>
            <a:ext cx="1218600" cy="572700"/>
          </a:xfrm>
          <a:prstGeom prst="roundRect">
            <a:avLst>
              <a:gd name="adj" fmla="val 14903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2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69" name="Google Shape;869;p67"/>
          <p:cNvSpPr/>
          <p:nvPr/>
        </p:nvSpPr>
        <p:spPr>
          <a:xfrm>
            <a:off x="1151850" y="3419525"/>
            <a:ext cx="1218600" cy="572700"/>
          </a:xfrm>
          <a:prstGeom prst="roundRect">
            <a:avLst>
              <a:gd name="adj" fmla="val 14903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1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870" name="Google Shape;870;p67"/>
          <p:cNvCxnSpPr>
            <a:stCxn id="868" idx="2"/>
            <a:endCxn id="869" idx="0"/>
          </p:cNvCxnSpPr>
          <p:nvPr/>
        </p:nvCxnSpPr>
        <p:spPr>
          <a:xfrm rot="-5400000" flipH="1">
            <a:off x="1573050" y="3230750"/>
            <a:ext cx="376800" cy="600"/>
          </a:xfrm>
          <a:prstGeom prst="bentConnector3">
            <a:avLst>
              <a:gd name="adj1" fmla="val 50010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1" name="Google Shape;871;p67"/>
          <p:cNvSpPr/>
          <p:nvPr/>
        </p:nvSpPr>
        <p:spPr>
          <a:xfrm>
            <a:off x="3166400" y="1520375"/>
            <a:ext cx="22989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بالا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872" name="Google Shape;872;p67"/>
          <p:cNvCxnSpPr>
            <a:stCxn id="866" idx="3"/>
            <a:endCxn id="871" idx="1"/>
          </p:cNvCxnSpPr>
          <p:nvPr/>
        </p:nvCxnSpPr>
        <p:spPr>
          <a:xfrm>
            <a:off x="2370450" y="1806725"/>
            <a:ext cx="795900" cy="600"/>
          </a:xfrm>
          <a:prstGeom prst="bentConnector3">
            <a:avLst>
              <a:gd name="adj1" fmla="val 5000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73" name="Google Shape;873;p67"/>
          <p:cNvSpPr txBox="1"/>
          <p:nvPr/>
        </p:nvSpPr>
        <p:spPr>
          <a:xfrm>
            <a:off x="5693250" y="2469950"/>
            <a:ext cx="229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از آب، خاک رس، سنگ و ماسه تشکیل شده است</a:t>
            </a:r>
            <a:endParaRPr dirty="0">
              <a:solidFill>
                <a:srgbClr val="252529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74" name="Google Shape;874;p67"/>
          <p:cNvSpPr/>
          <p:nvPr/>
        </p:nvSpPr>
        <p:spPr>
          <a:xfrm>
            <a:off x="3166400" y="2469950"/>
            <a:ext cx="22989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حد واسط</a:t>
            </a:r>
            <a:endParaRPr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75" name="Google Shape;875;p67"/>
          <p:cNvSpPr txBox="1"/>
          <p:nvPr/>
        </p:nvSpPr>
        <p:spPr>
          <a:xfrm>
            <a:off x="5693250" y="3419525"/>
            <a:ext cx="22989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متشکل از سنگ</a:t>
            </a:r>
            <a:endParaRPr dirty="0">
              <a:solidFill>
                <a:srgbClr val="252529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76" name="Google Shape;876;p67"/>
          <p:cNvSpPr/>
          <p:nvPr/>
        </p:nvSpPr>
        <p:spPr>
          <a:xfrm>
            <a:off x="3166400" y="3419525"/>
            <a:ext cx="2298900" cy="572700"/>
          </a:xfrm>
          <a:prstGeom prst="roundRect">
            <a:avLst>
              <a:gd name="adj" fmla="val 14903"/>
            </a:avLst>
          </a:prstGeom>
          <a:solidFill>
            <a:srgbClr val="999999">
              <a:alpha val="2250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chemeClr val="dk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پست تر</a:t>
            </a:r>
            <a:endParaRPr lang="en-US" sz="2000" b="1" dirty="0">
              <a:solidFill>
                <a:schemeClr val="dk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cxnSp>
        <p:nvCxnSpPr>
          <p:cNvPr id="877" name="Google Shape;877;p67"/>
          <p:cNvCxnSpPr>
            <a:stCxn id="868" idx="3"/>
            <a:endCxn id="874" idx="1"/>
          </p:cNvCxnSpPr>
          <p:nvPr/>
        </p:nvCxnSpPr>
        <p:spPr>
          <a:xfrm>
            <a:off x="2370450" y="2756300"/>
            <a:ext cx="795900" cy="600"/>
          </a:xfrm>
          <a:prstGeom prst="bentConnector3">
            <a:avLst>
              <a:gd name="adj1" fmla="val 5000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78" name="Google Shape;878;p67"/>
          <p:cNvCxnSpPr>
            <a:stCxn id="869" idx="3"/>
            <a:endCxn id="876" idx="1"/>
          </p:cNvCxnSpPr>
          <p:nvPr/>
        </p:nvCxnSpPr>
        <p:spPr>
          <a:xfrm>
            <a:off x="2370450" y="3705875"/>
            <a:ext cx="795900" cy="600"/>
          </a:xfrm>
          <a:prstGeom prst="bentConnector3">
            <a:avLst>
              <a:gd name="adj1" fmla="val 50003"/>
            </a:avLst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6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موجودات زنده در خاک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884" name="Google Shape;884;p68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95275" y="1527613"/>
            <a:ext cx="2353451" cy="2366225"/>
          </a:xfrm>
          <a:prstGeom prst="rect">
            <a:avLst/>
          </a:prstGeom>
          <a:noFill/>
          <a:ln>
            <a:noFill/>
          </a:ln>
        </p:spPr>
      </p:pic>
      <p:sp>
        <p:nvSpPr>
          <p:cNvPr id="885" name="Google Shape;885;p68"/>
          <p:cNvSpPr txBox="1"/>
          <p:nvPr/>
        </p:nvSpPr>
        <p:spPr>
          <a:xfrm>
            <a:off x="6617875" y="2178082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  <a:endParaRPr dirty="0">
              <a:solidFill>
                <a:srgbClr val="252529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886" name="Google Shape;886;p68"/>
          <p:cNvSpPr txBox="1"/>
          <p:nvPr/>
        </p:nvSpPr>
        <p:spPr>
          <a:xfrm>
            <a:off x="6617875" y="1725513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مگافونا</a:t>
            </a:r>
            <a:endParaRPr sz="2000" b="1" dirty="0">
              <a:solidFill>
                <a:srgbClr val="252529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87" name="Google Shape;887;p68"/>
          <p:cNvSpPr/>
          <p:nvPr/>
        </p:nvSpPr>
        <p:spPr>
          <a:xfrm>
            <a:off x="5710625" y="1725513"/>
            <a:ext cx="869100" cy="572700"/>
          </a:xfrm>
          <a:prstGeom prst="roundRect">
            <a:avLst>
              <a:gd name="adj" fmla="val 14903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25%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88" name="Google Shape;888;p68"/>
          <p:cNvSpPr txBox="1"/>
          <p:nvPr/>
        </p:nvSpPr>
        <p:spPr>
          <a:xfrm>
            <a:off x="6617875" y="3566253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889" name="Google Shape;889;p68"/>
          <p:cNvSpPr txBox="1"/>
          <p:nvPr/>
        </p:nvSpPr>
        <p:spPr>
          <a:xfrm>
            <a:off x="6617875" y="3113700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مگافونا</a:t>
            </a:r>
          </a:p>
        </p:txBody>
      </p:sp>
      <p:sp>
        <p:nvSpPr>
          <p:cNvPr id="890" name="Google Shape;890;p68"/>
          <p:cNvSpPr/>
          <p:nvPr/>
        </p:nvSpPr>
        <p:spPr>
          <a:xfrm>
            <a:off x="5710625" y="3113700"/>
            <a:ext cx="869100" cy="572700"/>
          </a:xfrm>
          <a:prstGeom prst="roundRect">
            <a:avLst>
              <a:gd name="adj" fmla="val 1490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20%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91" name="Google Shape;891;p68"/>
          <p:cNvSpPr txBox="1"/>
          <p:nvPr/>
        </p:nvSpPr>
        <p:spPr>
          <a:xfrm flipH="1">
            <a:off x="713275" y="2178082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892" name="Google Shape;892;p68"/>
          <p:cNvSpPr txBox="1"/>
          <p:nvPr/>
        </p:nvSpPr>
        <p:spPr>
          <a:xfrm flipH="1">
            <a:off x="713275" y="1725513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مگافونا</a:t>
            </a:r>
          </a:p>
        </p:txBody>
      </p:sp>
      <p:sp>
        <p:nvSpPr>
          <p:cNvPr id="893" name="Google Shape;893;p68"/>
          <p:cNvSpPr/>
          <p:nvPr/>
        </p:nvSpPr>
        <p:spPr>
          <a:xfrm flipH="1">
            <a:off x="2564275" y="1725513"/>
            <a:ext cx="869100" cy="572700"/>
          </a:xfrm>
          <a:prstGeom prst="roundRect">
            <a:avLst>
              <a:gd name="adj" fmla="val 14903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40%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  <p:sp>
        <p:nvSpPr>
          <p:cNvPr id="894" name="Google Shape;894;p68"/>
          <p:cNvSpPr txBox="1"/>
          <p:nvPr/>
        </p:nvSpPr>
        <p:spPr>
          <a:xfrm flipH="1">
            <a:off x="713275" y="3566253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252529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عنوان در اینجا</a:t>
            </a:r>
          </a:p>
        </p:txBody>
      </p:sp>
      <p:sp>
        <p:nvSpPr>
          <p:cNvPr id="895" name="Google Shape;895;p68"/>
          <p:cNvSpPr txBox="1"/>
          <p:nvPr/>
        </p:nvSpPr>
        <p:spPr>
          <a:xfrm flipH="1">
            <a:off x="713275" y="3113700"/>
            <a:ext cx="18129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000" b="1" dirty="0">
                <a:solidFill>
                  <a:srgbClr val="252529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مگافونا</a:t>
            </a:r>
          </a:p>
        </p:txBody>
      </p:sp>
      <p:sp>
        <p:nvSpPr>
          <p:cNvPr id="896" name="Google Shape;896;p68"/>
          <p:cNvSpPr/>
          <p:nvPr/>
        </p:nvSpPr>
        <p:spPr>
          <a:xfrm flipH="1">
            <a:off x="2564275" y="3113700"/>
            <a:ext cx="869100" cy="572700"/>
          </a:xfrm>
          <a:prstGeom prst="roundRect">
            <a:avLst>
              <a:gd name="adj" fmla="val 14903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b="1">
                <a:solidFill>
                  <a:schemeClr val="lt1"/>
                </a:solidFill>
                <a:latin typeface="Be Vietnam Pro"/>
                <a:ea typeface="Be Vietnam Pro"/>
                <a:cs typeface="B Nazanin" panose="00000400000000000000" pitchFamily="2" charset="-78"/>
                <a:sym typeface="Be Vietnam Pro"/>
              </a:rPr>
              <a:t>15%</a:t>
            </a:r>
            <a:endParaRPr sz="2000" b="1">
              <a:solidFill>
                <a:schemeClr val="lt1"/>
              </a:solidFill>
              <a:latin typeface="Be Vietnam Pro"/>
              <a:ea typeface="Be Vietnam Pro"/>
              <a:cs typeface="B Nazanin" panose="00000400000000000000" pitchFamily="2" charset="-78"/>
              <a:sym typeface="Be Vietnam Pr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69"/>
          <p:cNvSpPr txBox="1">
            <a:spLocks noGrp="1"/>
          </p:cNvSpPr>
          <p:nvPr>
            <p:ph type="title"/>
          </p:nvPr>
        </p:nvSpPr>
        <p:spPr>
          <a:xfrm>
            <a:off x="2211600" y="698950"/>
            <a:ext cx="4720800" cy="1152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کارهایی که می توانید برای مراقبت از خاک انجام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02" name="Google Shape;902;p69"/>
          <p:cNvSpPr txBox="1">
            <a:spLocks noGrp="1"/>
          </p:cNvSpPr>
          <p:nvPr>
            <p:ph type="body" idx="1"/>
          </p:nvPr>
        </p:nvSpPr>
        <p:spPr>
          <a:xfrm>
            <a:off x="1961002" y="2220725"/>
            <a:ext cx="4971398" cy="172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3020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600"/>
              <a:buChar char="■"/>
            </a:pPr>
            <a:r>
              <a:rPr lang="fa-IR" dirty="0">
                <a:cs typeface="B Nazanin" panose="00000400000000000000" pitchFamily="2" charset="-78"/>
              </a:rPr>
              <a:t>شیوه های حفاظت از خاک تناوب زراعی مدیریت پسماندهای آلیاز بهره برداری بیش از حد خودداری کنیداستفاده مسئولانه از مواد شیمیایی احیای جنگل و پوشش گیاهی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70"/>
          <p:cNvSpPr txBox="1">
            <a:spLocks noGrp="1"/>
          </p:cNvSpPr>
          <p:nvPr>
            <p:ph type="title"/>
          </p:nvPr>
        </p:nvSpPr>
        <p:spPr>
          <a:xfrm>
            <a:off x="257801" y="454981"/>
            <a:ext cx="8023860" cy="94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با تشکر از شما دوستان عزیز ...!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10" name="Google Shape;910;p70"/>
          <p:cNvSpPr txBox="1"/>
          <p:nvPr/>
        </p:nvSpPr>
        <p:spPr>
          <a:xfrm>
            <a:off x="2496150" y="3475600"/>
            <a:ext cx="4151700" cy="26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200" dirty="0">
                <a:solidFill>
                  <a:schemeClr val="dk1"/>
                </a:solidFill>
                <a:latin typeface="Poppins"/>
                <a:ea typeface="Poppins"/>
                <a:cs typeface="B Nazanin" panose="00000400000000000000" pitchFamily="2" charset="-78"/>
                <a:sym typeface="Poppins"/>
              </a:rPr>
              <a:t>لطفاً این اسلاید را برای ذکر منبع نگه دارید</a:t>
            </a:r>
            <a:endParaRPr sz="1200" dirty="0">
              <a:solidFill>
                <a:schemeClr val="dk1"/>
              </a:solidFill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grpSp>
        <p:nvGrpSpPr>
          <p:cNvPr id="911" name="Google Shape;911;p70"/>
          <p:cNvGrpSpPr/>
          <p:nvPr/>
        </p:nvGrpSpPr>
        <p:grpSpPr>
          <a:xfrm>
            <a:off x="3993146" y="2467663"/>
            <a:ext cx="276585" cy="276571"/>
            <a:chOff x="266768" y="1721375"/>
            <a:chExt cx="397907" cy="397887"/>
          </a:xfrm>
        </p:grpSpPr>
        <p:sp>
          <p:nvSpPr>
            <p:cNvPr id="912" name="Google Shape;912;p70"/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3" name="Google Shape;913;p70"/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14" name="Google Shape;914;p70"/>
          <p:cNvGrpSpPr/>
          <p:nvPr/>
        </p:nvGrpSpPr>
        <p:grpSpPr>
          <a:xfrm>
            <a:off x="5757197" y="2464531"/>
            <a:ext cx="276571" cy="276571"/>
            <a:chOff x="1379798" y="1723250"/>
            <a:chExt cx="397887" cy="397887"/>
          </a:xfrm>
        </p:grpSpPr>
        <p:sp>
          <p:nvSpPr>
            <p:cNvPr id="915" name="Google Shape;915;p70"/>
            <p:cNvSpPr/>
            <p:nvPr/>
          </p:nvSpPr>
          <p:spPr>
            <a:xfrm>
              <a:off x="1462169" y="1793977"/>
              <a:ext cx="23354" cy="23312"/>
            </a:xfrm>
            <a:custGeom>
              <a:avLst/>
              <a:gdLst/>
              <a:ahLst/>
              <a:cxnLst/>
              <a:rect l="l" t="t" r="r" b="b"/>
              <a:pathLst>
                <a:path w="1119" h="1117" extrusionOk="0">
                  <a:moveTo>
                    <a:pt x="559" y="1"/>
                  </a:moveTo>
                  <a:cubicBezTo>
                    <a:pt x="251" y="1"/>
                    <a:pt x="0" y="250"/>
                    <a:pt x="0" y="558"/>
                  </a:cubicBezTo>
                  <a:cubicBezTo>
                    <a:pt x="0" y="866"/>
                    <a:pt x="251" y="1117"/>
                    <a:pt x="559" y="1117"/>
                  </a:cubicBezTo>
                  <a:cubicBezTo>
                    <a:pt x="867" y="1117"/>
                    <a:pt x="1118" y="866"/>
                    <a:pt x="1118" y="558"/>
                  </a:cubicBezTo>
                  <a:cubicBezTo>
                    <a:pt x="1118" y="250"/>
                    <a:pt x="867" y="1"/>
                    <a:pt x="55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6" name="Google Shape;916;p70"/>
            <p:cNvSpPr/>
            <p:nvPr/>
          </p:nvSpPr>
          <p:spPr>
            <a:xfrm>
              <a:off x="1379798" y="1723250"/>
              <a:ext cx="397887" cy="397887"/>
            </a:xfrm>
            <a:custGeom>
              <a:avLst/>
              <a:gdLst/>
              <a:ahLst/>
              <a:cxnLst/>
              <a:rect l="l" t="t" r="r" b="b"/>
              <a:pathLst>
                <a:path w="19065" h="19065" extrusionOk="0">
                  <a:moveTo>
                    <a:pt x="4506" y="2271"/>
                  </a:moveTo>
                  <a:cubicBezTo>
                    <a:pt x="5429" y="2271"/>
                    <a:pt x="6181" y="3023"/>
                    <a:pt x="6181" y="3947"/>
                  </a:cubicBezTo>
                  <a:cubicBezTo>
                    <a:pt x="6181" y="4872"/>
                    <a:pt x="5429" y="5622"/>
                    <a:pt x="4506" y="5622"/>
                  </a:cubicBezTo>
                  <a:cubicBezTo>
                    <a:pt x="3583" y="5622"/>
                    <a:pt x="2831" y="4872"/>
                    <a:pt x="2831" y="3947"/>
                  </a:cubicBezTo>
                  <a:cubicBezTo>
                    <a:pt x="2831" y="3023"/>
                    <a:pt x="3583" y="2271"/>
                    <a:pt x="4506" y="2271"/>
                  </a:cubicBezTo>
                  <a:close/>
                  <a:moveTo>
                    <a:pt x="5622" y="6740"/>
                  </a:moveTo>
                  <a:cubicBezTo>
                    <a:pt x="5932" y="6740"/>
                    <a:pt x="6181" y="6989"/>
                    <a:pt x="6181" y="7299"/>
                  </a:cubicBezTo>
                  <a:lnTo>
                    <a:pt x="6181" y="16234"/>
                  </a:lnTo>
                  <a:cubicBezTo>
                    <a:pt x="6181" y="16544"/>
                    <a:pt x="5932" y="16793"/>
                    <a:pt x="5622" y="16793"/>
                  </a:cubicBezTo>
                  <a:lnTo>
                    <a:pt x="3388" y="16793"/>
                  </a:lnTo>
                  <a:cubicBezTo>
                    <a:pt x="3080" y="16793"/>
                    <a:pt x="2831" y="16544"/>
                    <a:pt x="2831" y="16234"/>
                  </a:cubicBezTo>
                  <a:lnTo>
                    <a:pt x="2831" y="7299"/>
                  </a:lnTo>
                  <a:cubicBezTo>
                    <a:pt x="2831" y="6989"/>
                    <a:pt x="3080" y="6740"/>
                    <a:pt x="3388" y="6740"/>
                  </a:cubicBezTo>
                  <a:close/>
                  <a:moveTo>
                    <a:pt x="12596" y="6721"/>
                  </a:moveTo>
                  <a:cubicBezTo>
                    <a:pt x="12811" y="6721"/>
                    <a:pt x="13027" y="6739"/>
                    <a:pt x="13241" y="6774"/>
                  </a:cubicBezTo>
                  <a:cubicBezTo>
                    <a:pt x="15058" y="7069"/>
                    <a:pt x="16235" y="8557"/>
                    <a:pt x="16235" y="10223"/>
                  </a:cubicBezTo>
                  <a:lnTo>
                    <a:pt x="16235" y="16234"/>
                  </a:lnTo>
                  <a:cubicBezTo>
                    <a:pt x="16235" y="16544"/>
                    <a:pt x="15985" y="16793"/>
                    <a:pt x="15676" y="16793"/>
                  </a:cubicBezTo>
                  <a:lnTo>
                    <a:pt x="13441" y="16793"/>
                  </a:lnTo>
                  <a:cubicBezTo>
                    <a:pt x="13133" y="16793"/>
                    <a:pt x="12884" y="16544"/>
                    <a:pt x="12884" y="16234"/>
                  </a:cubicBezTo>
                  <a:lnTo>
                    <a:pt x="12884" y="11209"/>
                  </a:lnTo>
                  <a:cubicBezTo>
                    <a:pt x="12884" y="10593"/>
                    <a:pt x="12382" y="10091"/>
                    <a:pt x="11766" y="10091"/>
                  </a:cubicBezTo>
                  <a:cubicBezTo>
                    <a:pt x="11150" y="10091"/>
                    <a:pt x="10650" y="10593"/>
                    <a:pt x="10650" y="11209"/>
                  </a:cubicBezTo>
                  <a:lnTo>
                    <a:pt x="10650" y="16234"/>
                  </a:lnTo>
                  <a:cubicBezTo>
                    <a:pt x="10650" y="16544"/>
                    <a:pt x="10399" y="16793"/>
                    <a:pt x="10091" y="16793"/>
                  </a:cubicBezTo>
                  <a:lnTo>
                    <a:pt x="7857" y="16793"/>
                  </a:lnTo>
                  <a:cubicBezTo>
                    <a:pt x="7547" y="16793"/>
                    <a:pt x="7298" y="16544"/>
                    <a:pt x="7298" y="16234"/>
                  </a:cubicBezTo>
                  <a:lnTo>
                    <a:pt x="7298" y="7299"/>
                  </a:lnTo>
                  <a:cubicBezTo>
                    <a:pt x="7298" y="6989"/>
                    <a:pt x="7547" y="6740"/>
                    <a:pt x="7857" y="6740"/>
                  </a:cubicBezTo>
                  <a:lnTo>
                    <a:pt x="10091" y="6740"/>
                  </a:lnTo>
                  <a:cubicBezTo>
                    <a:pt x="10377" y="6740"/>
                    <a:pt x="10613" y="6956"/>
                    <a:pt x="10644" y="7234"/>
                  </a:cubicBezTo>
                  <a:cubicBezTo>
                    <a:pt x="11219" y="6901"/>
                    <a:pt x="11901" y="6721"/>
                    <a:pt x="12596" y="6721"/>
                  </a:cubicBezTo>
                  <a:close/>
                  <a:moveTo>
                    <a:pt x="2831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31" y="19065"/>
                  </a:cubicBezTo>
                  <a:lnTo>
                    <a:pt x="16235" y="19065"/>
                  </a:lnTo>
                  <a:cubicBezTo>
                    <a:pt x="17774" y="19065"/>
                    <a:pt x="19065" y="17775"/>
                    <a:pt x="19065" y="16234"/>
                  </a:cubicBezTo>
                  <a:lnTo>
                    <a:pt x="19065" y="2831"/>
                  </a:lnTo>
                  <a:cubicBezTo>
                    <a:pt x="19065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7" name="Google Shape;917;p70"/>
            <p:cNvSpPr/>
            <p:nvPr/>
          </p:nvSpPr>
          <p:spPr>
            <a:xfrm>
              <a:off x="1555413" y="1886846"/>
              <a:ext cx="139912" cy="163558"/>
            </a:xfrm>
            <a:custGeom>
              <a:avLst/>
              <a:gdLst/>
              <a:ahLst/>
              <a:cxnLst/>
              <a:rect l="l" t="t" r="r" b="b"/>
              <a:pathLst>
                <a:path w="6704" h="7837" extrusionOk="0">
                  <a:moveTo>
                    <a:pt x="4182" y="0"/>
                  </a:moveTo>
                  <a:cubicBezTo>
                    <a:pt x="3474" y="0"/>
                    <a:pt x="2782" y="261"/>
                    <a:pt x="2332" y="711"/>
                  </a:cubicBezTo>
                  <a:cubicBezTo>
                    <a:pt x="2108" y="935"/>
                    <a:pt x="1938" y="1142"/>
                    <a:pt x="1686" y="1142"/>
                  </a:cubicBezTo>
                  <a:cubicBezTo>
                    <a:pt x="1618" y="1142"/>
                    <a:pt x="1544" y="1127"/>
                    <a:pt x="1462" y="1093"/>
                  </a:cubicBezTo>
                  <a:cubicBezTo>
                    <a:pt x="1253" y="1006"/>
                    <a:pt x="1117" y="803"/>
                    <a:pt x="1117" y="576"/>
                  </a:cubicBezTo>
                  <a:lnTo>
                    <a:pt x="1117" y="17"/>
                  </a:lnTo>
                  <a:lnTo>
                    <a:pt x="1" y="17"/>
                  </a:lnTo>
                  <a:lnTo>
                    <a:pt x="1" y="7836"/>
                  </a:lnTo>
                  <a:lnTo>
                    <a:pt x="1117" y="7836"/>
                  </a:lnTo>
                  <a:lnTo>
                    <a:pt x="1117" y="3370"/>
                  </a:lnTo>
                  <a:cubicBezTo>
                    <a:pt x="1117" y="2137"/>
                    <a:pt x="2120" y="1135"/>
                    <a:pt x="3351" y="1135"/>
                  </a:cubicBezTo>
                  <a:cubicBezTo>
                    <a:pt x="4584" y="1135"/>
                    <a:pt x="5585" y="2137"/>
                    <a:pt x="5585" y="3370"/>
                  </a:cubicBezTo>
                  <a:lnTo>
                    <a:pt x="5585" y="7836"/>
                  </a:lnTo>
                  <a:lnTo>
                    <a:pt x="6703" y="7836"/>
                  </a:lnTo>
                  <a:lnTo>
                    <a:pt x="6703" y="2384"/>
                  </a:lnTo>
                  <a:cubicBezTo>
                    <a:pt x="6703" y="1266"/>
                    <a:pt x="5932" y="245"/>
                    <a:pt x="4648" y="38"/>
                  </a:cubicBezTo>
                  <a:cubicBezTo>
                    <a:pt x="4493" y="13"/>
                    <a:pt x="4337" y="0"/>
                    <a:pt x="41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18" name="Google Shape;918;p70"/>
            <p:cNvSpPr/>
            <p:nvPr/>
          </p:nvSpPr>
          <p:spPr>
            <a:xfrm>
              <a:off x="1462169" y="1887200"/>
              <a:ext cx="23354" cy="163203"/>
            </a:xfrm>
            <a:custGeom>
              <a:avLst/>
              <a:gdLst/>
              <a:ahLst/>
              <a:cxnLst/>
              <a:rect l="l" t="t" r="r" b="b"/>
              <a:pathLst>
                <a:path w="1119" h="7820" extrusionOk="0">
                  <a:moveTo>
                    <a:pt x="0" y="0"/>
                  </a:moveTo>
                  <a:lnTo>
                    <a:pt x="0" y="7819"/>
                  </a:lnTo>
                  <a:lnTo>
                    <a:pt x="1118" y="7819"/>
                  </a:lnTo>
                  <a:lnTo>
                    <a:pt x="1118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19" name="Google Shape;919;p70"/>
          <p:cNvGrpSpPr/>
          <p:nvPr/>
        </p:nvGrpSpPr>
        <p:grpSpPr>
          <a:xfrm>
            <a:off x="4875186" y="2464531"/>
            <a:ext cx="276556" cy="276571"/>
            <a:chOff x="864491" y="1723250"/>
            <a:chExt cx="397866" cy="397887"/>
          </a:xfrm>
        </p:grpSpPr>
        <p:sp>
          <p:nvSpPr>
            <p:cNvPr id="920" name="Google Shape;920;p70"/>
            <p:cNvSpPr/>
            <p:nvPr/>
          </p:nvSpPr>
          <p:spPr>
            <a:xfrm>
              <a:off x="935197" y="1793977"/>
              <a:ext cx="256451" cy="256430"/>
            </a:xfrm>
            <a:custGeom>
              <a:avLst/>
              <a:gdLst/>
              <a:ahLst/>
              <a:cxnLst/>
              <a:rect l="l" t="t" r="r" b="b"/>
              <a:pathLst>
                <a:path w="12288" h="12287" extrusionOk="0">
                  <a:moveTo>
                    <a:pt x="10053" y="1117"/>
                  </a:moveTo>
                  <a:cubicBezTo>
                    <a:pt x="10669" y="1117"/>
                    <a:pt x="11171" y="1617"/>
                    <a:pt x="11171" y="2233"/>
                  </a:cubicBezTo>
                  <a:cubicBezTo>
                    <a:pt x="11170" y="2850"/>
                    <a:pt x="10669" y="3351"/>
                    <a:pt x="10053" y="3351"/>
                  </a:cubicBezTo>
                  <a:cubicBezTo>
                    <a:pt x="9438" y="3351"/>
                    <a:pt x="8937" y="2850"/>
                    <a:pt x="8937" y="2233"/>
                  </a:cubicBezTo>
                  <a:cubicBezTo>
                    <a:pt x="8937" y="1617"/>
                    <a:pt x="9438" y="1117"/>
                    <a:pt x="10053" y="1117"/>
                  </a:cubicBezTo>
                  <a:close/>
                  <a:moveTo>
                    <a:pt x="6144" y="2233"/>
                  </a:moveTo>
                  <a:cubicBezTo>
                    <a:pt x="8300" y="2233"/>
                    <a:pt x="10053" y="3988"/>
                    <a:pt x="10053" y="6144"/>
                  </a:cubicBezTo>
                  <a:cubicBezTo>
                    <a:pt x="10053" y="8299"/>
                    <a:pt x="8300" y="10054"/>
                    <a:pt x="6144" y="10054"/>
                  </a:cubicBezTo>
                  <a:cubicBezTo>
                    <a:pt x="3989" y="10054"/>
                    <a:pt x="2234" y="8299"/>
                    <a:pt x="2234" y="6144"/>
                  </a:cubicBezTo>
                  <a:cubicBezTo>
                    <a:pt x="2234" y="3988"/>
                    <a:pt x="3987" y="2233"/>
                    <a:pt x="6144" y="2233"/>
                  </a:cubicBezTo>
                  <a:close/>
                  <a:moveTo>
                    <a:pt x="1675" y="1"/>
                  </a:moveTo>
                  <a:cubicBezTo>
                    <a:pt x="752" y="1"/>
                    <a:pt x="0" y="751"/>
                    <a:pt x="0" y="1676"/>
                  </a:cubicBezTo>
                  <a:lnTo>
                    <a:pt x="0" y="10611"/>
                  </a:lnTo>
                  <a:cubicBezTo>
                    <a:pt x="0" y="11536"/>
                    <a:pt x="752" y="12286"/>
                    <a:pt x="1675" y="12286"/>
                  </a:cubicBezTo>
                  <a:lnTo>
                    <a:pt x="10612" y="12286"/>
                  </a:lnTo>
                  <a:cubicBezTo>
                    <a:pt x="11536" y="12286"/>
                    <a:pt x="12288" y="11536"/>
                    <a:pt x="12288" y="10611"/>
                  </a:cubicBezTo>
                  <a:lnTo>
                    <a:pt x="12288" y="1676"/>
                  </a:lnTo>
                  <a:cubicBezTo>
                    <a:pt x="12288" y="752"/>
                    <a:pt x="11536" y="1"/>
                    <a:pt x="1061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1" name="Google Shape;921;p70"/>
            <p:cNvSpPr/>
            <p:nvPr/>
          </p:nvSpPr>
          <p:spPr>
            <a:xfrm>
              <a:off x="1005109" y="1863910"/>
              <a:ext cx="116622" cy="116559"/>
            </a:xfrm>
            <a:custGeom>
              <a:avLst/>
              <a:gdLst/>
              <a:ahLst/>
              <a:cxnLst/>
              <a:rect l="l" t="t" r="r" b="b"/>
              <a:pathLst>
                <a:path w="5588" h="5585" extrusionOk="0">
                  <a:moveTo>
                    <a:pt x="2794" y="0"/>
                  </a:moveTo>
                  <a:cubicBezTo>
                    <a:pt x="1255" y="0"/>
                    <a:pt x="1" y="1252"/>
                    <a:pt x="1" y="2793"/>
                  </a:cubicBezTo>
                  <a:cubicBezTo>
                    <a:pt x="1" y="4332"/>
                    <a:pt x="1255" y="5585"/>
                    <a:pt x="2794" y="5585"/>
                  </a:cubicBezTo>
                  <a:cubicBezTo>
                    <a:pt x="4333" y="5585"/>
                    <a:pt x="5587" y="4332"/>
                    <a:pt x="5587" y="2793"/>
                  </a:cubicBezTo>
                  <a:cubicBezTo>
                    <a:pt x="5587" y="1252"/>
                    <a:pt x="4333" y="0"/>
                    <a:pt x="279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2" name="Google Shape;922;p70"/>
            <p:cNvSpPr/>
            <p:nvPr/>
          </p:nvSpPr>
          <p:spPr>
            <a:xfrm>
              <a:off x="864491" y="1723250"/>
              <a:ext cx="397866" cy="397887"/>
            </a:xfrm>
            <a:custGeom>
              <a:avLst/>
              <a:gdLst/>
              <a:ahLst/>
              <a:cxnLst/>
              <a:rect l="l" t="t" r="r" b="b"/>
              <a:pathLst>
                <a:path w="19064" h="19065" extrusionOk="0">
                  <a:moveTo>
                    <a:pt x="14000" y="2271"/>
                  </a:moveTo>
                  <a:cubicBezTo>
                    <a:pt x="15539" y="2271"/>
                    <a:pt x="16794" y="3524"/>
                    <a:pt x="16794" y="5065"/>
                  </a:cubicBezTo>
                  <a:lnTo>
                    <a:pt x="16794" y="14000"/>
                  </a:lnTo>
                  <a:cubicBezTo>
                    <a:pt x="16794" y="15541"/>
                    <a:pt x="15539" y="16793"/>
                    <a:pt x="14000" y="16793"/>
                  </a:cubicBezTo>
                  <a:lnTo>
                    <a:pt x="5063" y="16793"/>
                  </a:lnTo>
                  <a:cubicBezTo>
                    <a:pt x="3524" y="16793"/>
                    <a:pt x="2272" y="15541"/>
                    <a:pt x="2272" y="14000"/>
                  </a:cubicBezTo>
                  <a:lnTo>
                    <a:pt x="2272" y="5065"/>
                  </a:lnTo>
                  <a:cubicBezTo>
                    <a:pt x="2272" y="3524"/>
                    <a:pt x="3524" y="2271"/>
                    <a:pt x="5063" y="2271"/>
                  </a:cubicBezTo>
                  <a:close/>
                  <a:moveTo>
                    <a:pt x="2829" y="0"/>
                  </a:moveTo>
                  <a:cubicBezTo>
                    <a:pt x="1290" y="0"/>
                    <a:pt x="0" y="1290"/>
                    <a:pt x="0" y="2831"/>
                  </a:cubicBezTo>
                  <a:lnTo>
                    <a:pt x="0" y="16234"/>
                  </a:lnTo>
                  <a:cubicBezTo>
                    <a:pt x="0" y="17775"/>
                    <a:pt x="1290" y="19065"/>
                    <a:pt x="2829" y="19065"/>
                  </a:cubicBezTo>
                  <a:lnTo>
                    <a:pt x="16235" y="19065"/>
                  </a:lnTo>
                  <a:cubicBezTo>
                    <a:pt x="17774" y="19065"/>
                    <a:pt x="19063" y="17775"/>
                    <a:pt x="19063" y="16234"/>
                  </a:cubicBezTo>
                  <a:lnTo>
                    <a:pt x="19063" y="2831"/>
                  </a:lnTo>
                  <a:cubicBezTo>
                    <a:pt x="19063" y="1290"/>
                    <a:pt x="17774" y="0"/>
                    <a:pt x="1623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923" name="Google Shape;923;p70"/>
          <p:cNvGrpSpPr/>
          <p:nvPr/>
        </p:nvGrpSpPr>
        <p:grpSpPr>
          <a:xfrm>
            <a:off x="3110232" y="2464084"/>
            <a:ext cx="277459" cy="277459"/>
            <a:chOff x="1190625" y="238125"/>
            <a:chExt cx="5235075" cy="5235075"/>
          </a:xfrm>
        </p:grpSpPr>
        <p:sp>
          <p:nvSpPr>
            <p:cNvPr id="924" name="Google Shape;924;p70"/>
            <p:cNvSpPr/>
            <p:nvPr/>
          </p:nvSpPr>
          <p:spPr>
            <a:xfrm>
              <a:off x="2315100" y="1168900"/>
              <a:ext cx="2952100" cy="3373700"/>
            </a:xfrm>
            <a:custGeom>
              <a:avLst/>
              <a:gdLst/>
              <a:ahLst/>
              <a:cxnLst/>
              <a:rect l="l" t="t" r="r" b="b"/>
              <a:pathLst>
                <a:path w="118084" h="134948" extrusionOk="0">
                  <a:moveTo>
                    <a:pt x="69703" y="1"/>
                  </a:moveTo>
                  <a:cubicBezTo>
                    <a:pt x="69732" y="18483"/>
                    <a:pt x="69791" y="73192"/>
                    <a:pt x="69614" y="94277"/>
                  </a:cubicBezTo>
                  <a:cubicBezTo>
                    <a:pt x="69555" y="101848"/>
                    <a:pt x="66627" y="108827"/>
                    <a:pt x="61393" y="113914"/>
                  </a:cubicBezTo>
                  <a:cubicBezTo>
                    <a:pt x="56291" y="118871"/>
                    <a:pt x="49391" y="121638"/>
                    <a:pt x="41981" y="121638"/>
                  </a:cubicBezTo>
                  <a:cubicBezTo>
                    <a:pt x="41788" y="121638"/>
                    <a:pt x="41595" y="121636"/>
                    <a:pt x="41402" y="121632"/>
                  </a:cubicBezTo>
                  <a:cubicBezTo>
                    <a:pt x="26527" y="121336"/>
                    <a:pt x="14462" y="109005"/>
                    <a:pt x="14491" y="94159"/>
                  </a:cubicBezTo>
                  <a:cubicBezTo>
                    <a:pt x="14491" y="82094"/>
                    <a:pt x="22387" y="71477"/>
                    <a:pt x="33950" y="67988"/>
                  </a:cubicBezTo>
                  <a:lnTo>
                    <a:pt x="33861" y="54473"/>
                  </a:lnTo>
                  <a:cubicBezTo>
                    <a:pt x="25522" y="56070"/>
                    <a:pt x="17360" y="60949"/>
                    <a:pt x="11238" y="68224"/>
                  </a:cubicBezTo>
                  <a:cubicBezTo>
                    <a:pt x="3401" y="77480"/>
                    <a:pt x="1" y="88984"/>
                    <a:pt x="1864" y="99837"/>
                  </a:cubicBezTo>
                  <a:cubicBezTo>
                    <a:pt x="3668" y="109951"/>
                    <a:pt x="8961" y="119148"/>
                    <a:pt x="16857" y="125772"/>
                  </a:cubicBezTo>
                  <a:cubicBezTo>
                    <a:pt x="23901" y="131741"/>
                    <a:pt x="32192" y="134947"/>
                    <a:pt x="40396" y="134947"/>
                  </a:cubicBezTo>
                  <a:cubicBezTo>
                    <a:pt x="41215" y="134947"/>
                    <a:pt x="42034" y="134915"/>
                    <a:pt x="42851" y="134851"/>
                  </a:cubicBezTo>
                  <a:cubicBezTo>
                    <a:pt x="66893" y="133017"/>
                    <a:pt x="82508" y="116634"/>
                    <a:pt x="82596" y="93183"/>
                  </a:cubicBezTo>
                  <a:lnTo>
                    <a:pt x="82626" y="43738"/>
                  </a:lnTo>
                  <a:cubicBezTo>
                    <a:pt x="82626" y="40066"/>
                    <a:pt x="85620" y="37517"/>
                    <a:pt x="88833" y="37517"/>
                  </a:cubicBezTo>
                  <a:cubicBezTo>
                    <a:pt x="90045" y="37517"/>
                    <a:pt x="91289" y="37880"/>
                    <a:pt x="92414" y="38681"/>
                  </a:cubicBezTo>
                  <a:cubicBezTo>
                    <a:pt x="100014" y="44064"/>
                    <a:pt x="111163" y="46104"/>
                    <a:pt x="118083" y="46873"/>
                  </a:cubicBezTo>
                  <a:lnTo>
                    <a:pt x="118083" y="34127"/>
                  </a:lnTo>
                  <a:cubicBezTo>
                    <a:pt x="112405" y="32530"/>
                    <a:pt x="106432" y="30697"/>
                    <a:pt x="101197" y="27503"/>
                  </a:cubicBezTo>
                  <a:cubicBezTo>
                    <a:pt x="91320" y="21441"/>
                    <a:pt x="85228" y="12214"/>
                    <a:pt x="83069" y="30"/>
                  </a:cubicBezTo>
                  <a:lnTo>
                    <a:pt x="8306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925" name="Google Shape;925;p70"/>
            <p:cNvSpPr/>
            <p:nvPr/>
          </p:nvSpPr>
          <p:spPr>
            <a:xfrm>
              <a:off x="1190625" y="238125"/>
              <a:ext cx="5235075" cy="5235075"/>
            </a:xfrm>
            <a:custGeom>
              <a:avLst/>
              <a:gdLst/>
              <a:ahLst/>
              <a:cxnLst/>
              <a:rect l="l" t="t" r="r" b="b"/>
              <a:pathLst>
                <a:path w="209403" h="209403" extrusionOk="0">
                  <a:moveTo>
                    <a:pt x="108469" y="24836"/>
                  </a:moveTo>
                  <a:cubicBezTo>
                    <a:pt x="108549" y="24836"/>
                    <a:pt x="108628" y="24838"/>
                    <a:pt x="108708" y="24841"/>
                  </a:cubicBezTo>
                  <a:lnTo>
                    <a:pt x="132248" y="24841"/>
                  </a:lnTo>
                  <a:cubicBezTo>
                    <a:pt x="132267" y="24841"/>
                    <a:pt x="132287" y="24841"/>
                    <a:pt x="132306" y="24841"/>
                  </a:cubicBezTo>
                  <a:cubicBezTo>
                    <a:pt x="136154" y="24841"/>
                    <a:pt x="139377" y="27758"/>
                    <a:pt x="139789" y="31583"/>
                  </a:cubicBezTo>
                  <a:cubicBezTo>
                    <a:pt x="140794" y="42082"/>
                    <a:pt x="144993" y="49445"/>
                    <a:pt x="152653" y="54147"/>
                  </a:cubicBezTo>
                  <a:cubicBezTo>
                    <a:pt x="156556" y="56542"/>
                    <a:pt x="161406" y="57991"/>
                    <a:pt x="166463" y="59411"/>
                  </a:cubicBezTo>
                  <a:cubicBezTo>
                    <a:pt x="167557" y="59736"/>
                    <a:pt x="168651" y="59973"/>
                    <a:pt x="169775" y="60150"/>
                  </a:cubicBezTo>
                  <a:cubicBezTo>
                    <a:pt x="173028" y="60357"/>
                    <a:pt x="175512" y="63078"/>
                    <a:pt x="175453" y="66331"/>
                  </a:cubicBezTo>
                  <a:lnTo>
                    <a:pt x="175453" y="90787"/>
                  </a:lnTo>
                  <a:cubicBezTo>
                    <a:pt x="175453" y="92414"/>
                    <a:pt x="174802" y="94011"/>
                    <a:pt x="173620" y="95194"/>
                  </a:cubicBezTo>
                  <a:cubicBezTo>
                    <a:pt x="172462" y="96322"/>
                    <a:pt x="170909" y="96969"/>
                    <a:pt x="169292" y="96969"/>
                  </a:cubicBezTo>
                  <a:cubicBezTo>
                    <a:pt x="169256" y="96969"/>
                    <a:pt x="169220" y="96969"/>
                    <a:pt x="169184" y="96968"/>
                  </a:cubicBezTo>
                  <a:cubicBezTo>
                    <a:pt x="168444" y="96968"/>
                    <a:pt x="154871" y="96702"/>
                    <a:pt x="141888" y="91970"/>
                  </a:cubicBezTo>
                  <a:cubicBezTo>
                    <a:pt x="141720" y="91905"/>
                    <a:pt x="141550" y="91875"/>
                    <a:pt x="141384" y="91875"/>
                  </a:cubicBezTo>
                  <a:cubicBezTo>
                    <a:pt x="140646" y="91875"/>
                    <a:pt x="139996" y="92474"/>
                    <a:pt x="139996" y="93271"/>
                  </a:cubicBezTo>
                  <a:lnTo>
                    <a:pt x="139966" y="130444"/>
                  </a:lnTo>
                  <a:cubicBezTo>
                    <a:pt x="139848" y="160371"/>
                    <a:pt x="119265" y="182077"/>
                    <a:pt x="88776" y="184443"/>
                  </a:cubicBezTo>
                  <a:cubicBezTo>
                    <a:pt x="87653" y="184532"/>
                    <a:pt x="86529" y="184561"/>
                    <a:pt x="85405" y="184561"/>
                  </a:cubicBezTo>
                  <a:cubicBezTo>
                    <a:pt x="61481" y="184561"/>
                    <a:pt x="39095" y="164896"/>
                    <a:pt x="34629" y="139168"/>
                  </a:cubicBezTo>
                  <a:cubicBezTo>
                    <a:pt x="32116" y="124707"/>
                    <a:pt x="36522" y="109507"/>
                    <a:pt x="46724" y="97441"/>
                  </a:cubicBezTo>
                  <a:cubicBezTo>
                    <a:pt x="56803" y="85541"/>
                    <a:pt x="70647" y="78721"/>
                    <a:pt x="84747" y="78721"/>
                  </a:cubicBezTo>
                  <a:cubicBezTo>
                    <a:pt x="84839" y="78721"/>
                    <a:pt x="84930" y="78721"/>
                    <a:pt x="85021" y="78722"/>
                  </a:cubicBezTo>
                  <a:cubicBezTo>
                    <a:pt x="88392" y="78722"/>
                    <a:pt x="91142" y="81472"/>
                    <a:pt x="91172" y="84873"/>
                  </a:cubicBezTo>
                  <a:lnTo>
                    <a:pt x="91349" y="108856"/>
                  </a:lnTo>
                  <a:cubicBezTo>
                    <a:pt x="91349" y="112641"/>
                    <a:pt x="88658" y="116013"/>
                    <a:pt x="84902" y="116545"/>
                  </a:cubicBezTo>
                  <a:cubicBezTo>
                    <a:pt x="77125" y="117580"/>
                    <a:pt x="71447" y="124441"/>
                    <a:pt x="71890" y="132277"/>
                  </a:cubicBezTo>
                  <a:cubicBezTo>
                    <a:pt x="72334" y="140114"/>
                    <a:pt x="78751" y="146295"/>
                    <a:pt x="86618" y="146443"/>
                  </a:cubicBezTo>
                  <a:cubicBezTo>
                    <a:pt x="86736" y="146445"/>
                    <a:pt x="86855" y="146446"/>
                    <a:pt x="86973" y="146446"/>
                  </a:cubicBezTo>
                  <a:cubicBezTo>
                    <a:pt x="91096" y="146446"/>
                    <a:pt x="94919" y="144946"/>
                    <a:pt x="97707" y="142243"/>
                  </a:cubicBezTo>
                  <a:cubicBezTo>
                    <a:pt x="100605" y="139434"/>
                    <a:pt x="102143" y="135619"/>
                    <a:pt x="102173" y="131390"/>
                  </a:cubicBezTo>
                  <a:cubicBezTo>
                    <a:pt x="102380" y="106047"/>
                    <a:pt x="102291" y="31790"/>
                    <a:pt x="102291" y="31051"/>
                  </a:cubicBezTo>
                  <a:cubicBezTo>
                    <a:pt x="102291" y="28419"/>
                    <a:pt x="103917" y="26083"/>
                    <a:pt x="106401" y="25196"/>
                  </a:cubicBezTo>
                  <a:cubicBezTo>
                    <a:pt x="107067" y="24956"/>
                    <a:pt x="107756" y="24836"/>
                    <a:pt x="108469" y="24836"/>
                  </a:cubicBezTo>
                  <a:close/>
                  <a:moveTo>
                    <a:pt x="33831" y="0"/>
                  </a:moveTo>
                  <a:cubicBezTo>
                    <a:pt x="15141" y="0"/>
                    <a:pt x="0" y="15141"/>
                    <a:pt x="0" y="33831"/>
                  </a:cubicBezTo>
                  <a:lnTo>
                    <a:pt x="0" y="175601"/>
                  </a:lnTo>
                  <a:cubicBezTo>
                    <a:pt x="0" y="194261"/>
                    <a:pt x="15141" y="209402"/>
                    <a:pt x="33831" y="209402"/>
                  </a:cubicBezTo>
                  <a:lnTo>
                    <a:pt x="175601" y="209402"/>
                  </a:lnTo>
                  <a:cubicBezTo>
                    <a:pt x="194261" y="209402"/>
                    <a:pt x="209402" y="194261"/>
                    <a:pt x="209402" y="175601"/>
                  </a:cubicBezTo>
                  <a:lnTo>
                    <a:pt x="209402" y="33831"/>
                  </a:lnTo>
                  <a:cubicBezTo>
                    <a:pt x="209402" y="15141"/>
                    <a:pt x="194261" y="0"/>
                    <a:pt x="175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71"/>
          <p:cNvSpPr txBox="1">
            <a:spLocks noGrp="1"/>
          </p:cNvSpPr>
          <p:nvPr>
            <p:ph type="title"/>
          </p:nvPr>
        </p:nvSpPr>
        <p:spPr>
          <a:xfrm>
            <a:off x="720000" y="318413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31" name="Google Shape;931;p71"/>
          <p:cNvSpPr txBox="1">
            <a:spLocks noGrp="1"/>
          </p:cNvSpPr>
          <p:nvPr>
            <p:ph type="body" idx="1"/>
          </p:nvPr>
        </p:nvSpPr>
        <p:spPr>
          <a:xfrm>
            <a:off x="1787236" y="1017725"/>
            <a:ext cx="5623364" cy="11695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اینجا مجموعه ای از منابع جایگزین وجود دارد که سبک آنها با این الگو مطابقت دارد:وکتور:مجموعه مناظر بازی های کامپیوتریدر اینجا مجموعه ای از منابع جایگزین وجود دارد که سبک آنها با این الگو مطابقت دارد:وکتور:مجموعه مناظر بازی های کامپیوتری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932" name="Google Shape;932;p71"/>
          <p:cNvPicPr preferRelativeResize="0"/>
          <p:nvPr/>
        </p:nvPicPr>
        <p:blipFill rotWithShape="1">
          <a:blip r:embed="rId3">
            <a:alphaModFix/>
          </a:blip>
          <a:srcRect l="1200" t="14120" r="1200" b="60082"/>
          <a:stretch/>
        </p:blipFill>
        <p:spPr>
          <a:xfrm>
            <a:off x="720000" y="3932176"/>
            <a:ext cx="3852001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3" name="Google Shape;933;p71"/>
          <p:cNvPicPr preferRelativeResize="0"/>
          <p:nvPr/>
        </p:nvPicPr>
        <p:blipFill rotWithShape="1">
          <a:blip r:embed="rId4">
            <a:alphaModFix/>
          </a:blip>
          <a:srcRect l="1332" t="17579" b="56342"/>
          <a:stretch/>
        </p:blipFill>
        <p:spPr>
          <a:xfrm>
            <a:off x="720000" y="3381225"/>
            <a:ext cx="3852001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4" name="Google Shape;934;p71"/>
          <p:cNvPicPr preferRelativeResize="0"/>
          <p:nvPr/>
        </p:nvPicPr>
        <p:blipFill rotWithShape="1">
          <a:blip r:embed="rId5">
            <a:alphaModFix/>
          </a:blip>
          <a:srcRect l="3021" t="24059" r="1667" b="53934"/>
          <a:stretch/>
        </p:blipFill>
        <p:spPr>
          <a:xfrm>
            <a:off x="720000" y="2956200"/>
            <a:ext cx="3852001" cy="50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5" name="Google Shape;935;p71"/>
          <p:cNvPicPr preferRelativeResize="0"/>
          <p:nvPr/>
        </p:nvPicPr>
        <p:blipFill rotWithShape="1">
          <a:blip r:embed="rId6">
            <a:alphaModFix/>
          </a:blip>
          <a:srcRect l="301" t="37298" r="2393" b="36984"/>
          <a:stretch/>
        </p:blipFill>
        <p:spPr>
          <a:xfrm>
            <a:off x="720000" y="2404325"/>
            <a:ext cx="3852001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6" name="Google Shape;936;p71"/>
          <p:cNvPicPr preferRelativeResize="0"/>
          <p:nvPr/>
        </p:nvPicPr>
        <p:blipFill rotWithShape="1">
          <a:blip r:embed="rId7">
            <a:alphaModFix/>
          </a:blip>
          <a:srcRect l="-262" t="38475" r="3108" b="35846"/>
          <a:stretch/>
        </p:blipFill>
        <p:spPr>
          <a:xfrm>
            <a:off x="4620125" y="3395286"/>
            <a:ext cx="3852001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7" name="Google Shape;937;p71"/>
          <p:cNvPicPr preferRelativeResize="0"/>
          <p:nvPr/>
        </p:nvPicPr>
        <p:blipFill rotWithShape="1">
          <a:blip r:embed="rId8">
            <a:alphaModFix/>
          </a:blip>
          <a:srcRect l="1890" t="39715" r="2130" b="38123"/>
          <a:stretch/>
        </p:blipFill>
        <p:spPr>
          <a:xfrm>
            <a:off x="4620125" y="2440525"/>
            <a:ext cx="3852001" cy="500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8" name="Google Shape;938;p71"/>
          <p:cNvPicPr preferRelativeResize="0"/>
          <p:nvPr/>
        </p:nvPicPr>
        <p:blipFill rotWithShape="1">
          <a:blip r:embed="rId9">
            <a:alphaModFix/>
          </a:blip>
          <a:srcRect l="2570" t="48762" r="2561" b="26162"/>
          <a:stretch/>
        </p:blipFill>
        <p:spPr>
          <a:xfrm>
            <a:off x="4620125" y="3932176"/>
            <a:ext cx="3852001" cy="57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39" name="Google Shape;939;p71"/>
          <p:cNvPicPr preferRelativeResize="0"/>
          <p:nvPr/>
        </p:nvPicPr>
        <p:blipFill rotWithShape="1">
          <a:blip r:embed="rId10">
            <a:alphaModFix/>
          </a:blip>
          <a:srcRect l="2702" t="15345" r="1795" b="62603"/>
          <a:stretch/>
        </p:blipFill>
        <p:spPr>
          <a:xfrm>
            <a:off x="4620125" y="2956200"/>
            <a:ext cx="3852001" cy="500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7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منابع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45" name="Google Shape;945;p72"/>
          <p:cNvSpPr txBox="1">
            <a:spLocks noGrp="1"/>
          </p:cNvSpPr>
          <p:nvPr>
            <p:ph type="body" idx="1"/>
          </p:nvPr>
        </p:nvSpPr>
        <p:spPr>
          <a:xfrm>
            <a:off x="720000" y="1017727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منابع موجود در این الگو را دوست داشتید؟ آنها را به صورت رایگان در سایر وب سایت های ما دریافت کنید:وکتور:مجموعه زمین های بدون درزمجموعه پس زمینه لایه های بدون درز بازی های رایانه ایچشم انداز طبیعی - پس زمینه برای ویدئو کنفرانس عکس ها:خاک طبیعی و چمن را نزدیک کنید نمای بالا خاک طبیعی رشد مفهوم زندگی با گلنمای جلو زن خندان با برداشت مرد متوسط گلوله حمل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rgbClr val="002060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rgbClr val="002060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rgbClr val="002060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rgbClr val="002060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rgbClr val="002060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rgbClr val="002060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rgbClr val="002060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rgbClr val="002060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rgbClr val="002060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rgbClr val="002060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rgbClr val="002060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rgbClr val="002060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>
              <a:lumMod val="50000"/>
            </a:schemeClr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>
              <a:lumMod val="50000"/>
            </a:schemeClr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>
              <a:lumMod val="50000"/>
            </a:schemeClr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>
              <a:lumMod val="50000"/>
            </a:schemeClr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>
              <a:lumMod val="50000"/>
            </a:schemeClr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>
              <a:lumMod val="50000"/>
            </a:schemeClr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>
              <a:lumMod val="50000"/>
            </a:schemeClr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>
              <a:lumMod val="50000"/>
            </a:schemeClr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>
              <a:lumMod val="50000"/>
            </a:schemeClr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>
              <a:lumMod val="50000"/>
            </a:schemeClr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>
              <a:lumMod val="50000"/>
            </a:schemeClr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>
              <a:lumMod val="50000"/>
            </a:schemeClr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>
              <a:lumMod val="50000"/>
            </a:schemeClr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>
              <a:lumMod val="50000"/>
            </a:schemeClr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>
              <a:lumMod val="50000"/>
            </a:schemeClr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>
              <a:lumMod val="50000"/>
            </a:schemeClr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>
              <a:lumMod val="50000"/>
            </a:schemeClr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>
              <a:lumMod val="50000"/>
            </a:schemeClr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>
              <a:lumMod val="50000"/>
            </a:schemeClr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>
              <a:lumMod val="50000"/>
            </a:schemeClr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>
              <a:lumMod val="50000"/>
            </a:schemeClr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>
              <a:lumMod val="50000"/>
            </a:schemeClr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>
              <a:lumMod val="50000"/>
            </a:schemeClr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>
              <a:lumMod val="50000"/>
            </a:schemeClr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>
              <a:lumMod val="50000"/>
            </a:schemeClr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>
              <a:lumMod val="50000"/>
            </a:schemeClr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>
              <a:lumMod val="50000"/>
            </a:schemeClr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>
              <a:lumMod val="50000"/>
            </a:schemeClr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>
              <a:lumMod val="50000"/>
            </a:schemeClr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>
              <a:lumMod val="50000"/>
            </a:schemeClr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39"/>
          <p:cNvSpPr txBox="1">
            <a:spLocks noGrp="1"/>
          </p:cNvSpPr>
          <p:nvPr>
            <p:ph type="title"/>
          </p:nvPr>
        </p:nvSpPr>
        <p:spPr>
          <a:xfrm>
            <a:off x="2135550" y="1270300"/>
            <a:ext cx="4872900" cy="1460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25" name="Google Shape;325;p39"/>
          <p:cNvSpPr txBox="1">
            <a:spLocks noGrp="1"/>
          </p:cNvSpPr>
          <p:nvPr>
            <p:ph type="subTitle" idx="1"/>
          </p:nvPr>
        </p:nvSpPr>
        <p:spPr>
          <a:xfrm>
            <a:off x="2135550" y="2654700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خاک شناسی.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1">
              <a:lumMod val="10000"/>
            </a:schemeClr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1">
              <a:lumMod val="10000"/>
            </a:schemeClr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1">
              <a:lumMod val="10000"/>
            </a:schemeClr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1">
              <a:lumMod val="10000"/>
            </a:schemeClr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1">
              <a:lumMod val="10000"/>
            </a:schemeClr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1">
              <a:lumMod val="10000"/>
            </a:schemeClr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1">
              <a:lumMod val="10000"/>
            </a:schemeClr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1">
              <a:lumMod val="10000"/>
            </a:schemeClr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1">
              <a:lumMod val="10000"/>
            </a:schemeClr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1">
              <a:lumMod val="10000"/>
            </a:schemeClr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1">
              <a:lumMod val="10000"/>
            </a:schemeClr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1">
              <a:lumMod val="10000"/>
            </a:schemeClr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1">
              <a:lumMod val="10000"/>
            </a:schemeClr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1">
              <a:lumMod val="10000"/>
            </a:schemeClr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1">
              <a:lumMod val="10000"/>
            </a:schemeClr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1">
              <a:lumMod val="10000"/>
            </a:schemeClr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1">
              <a:lumMod val="10000"/>
            </a:schemeClr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1">
              <a:lumMod val="10000"/>
            </a:schemeClr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1">
              <a:lumMod val="10000"/>
            </a:schemeClr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1">
              <a:lumMod val="10000"/>
            </a:schemeClr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1">
              <a:lumMod val="10000"/>
            </a:schemeClr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1">
              <a:lumMod val="10000"/>
            </a:schemeClr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1">
              <a:lumMod val="10000"/>
            </a:schemeClr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1">
              <a:lumMod val="10000"/>
            </a:schemeClr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1">
              <a:lumMod val="10000"/>
            </a:schemeClr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1">
              <a:lumMod val="10000"/>
            </a:schemeClr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1">
              <a:lumMod val="10000"/>
            </a:schemeClr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1">
              <a:lumMod val="10000"/>
            </a:schemeClr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chemeClr val="tx1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3" name="Google Shape;12363;p22"/>
          <p:cNvSpPr/>
          <p:nvPr/>
        </p:nvSpPr>
        <p:spPr>
          <a:xfrm>
            <a:off x="1048350" y="4002146"/>
            <a:ext cx="1655700" cy="73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64" name="Google Shape;12364;p22"/>
          <p:cNvGrpSpPr/>
          <p:nvPr/>
        </p:nvGrpSpPr>
        <p:grpSpPr>
          <a:xfrm>
            <a:off x="1494592" y="1585529"/>
            <a:ext cx="763219" cy="763219"/>
            <a:chOff x="4049800" y="640400"/>
            <a:chExt cx="858900" cy="858900"/>
          </a:xfrm>
        </p:grpSpPr>
        <p:sp>
          <p:nvSpPr>
            <p:cNvPr id="12365" name="Google Shape;12365;p22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66" name="Google Shape;12366;p22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67" name="Google Shape;12367;p22"/>
          <p:cNvSpPr/>
          <p:nvPr/>
        </p:nvSpPr>
        <p:spPr>
          <a:xfrm>
            <a:off x="1210102" y="2569615"/>
            <a:ext cx="1332000" cy="1131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68" name="Google Shape;12368;p22"/>
          <p:cNvSpPr/>
          <p:nvPr/>
        </p:nvSpPr>
        <p:spPr>
          <a:xfrm>
            <a:off x="1759085" y="3921942"/>
            <a:ext cx="234300" cy="2343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69" name="Google Shape;12369;p22"/>
          <p:cNvCxnSpPr>
            <a:stCxn id="12365" idx="4"/>
            <a:endCxn id="12367" idx="0"/>
          </p:cNvCxnSpPr>
          <p:nvPr/>
        </p:nvCxnSpPr>
        <p:spPr>
          <a:xfrm>
            <a:off x="1876201" y="2348748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70" name="Google Shape;12370;p22"/>
          <p:cNvCxnSpPr/>
          <p:nvPr/>
        </p:nvCxnSpPr>
        <p:spPr>
          <a:xfrm>
            <a:off x="1876179" y="3701065"/>
            <a:ext cx="0" cy="220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1" name="Google Shape;12371;p22"/>
          <p:cNvSpPr txBox="1"/>
          <p:nvPr/>
        </p:nvSpPr>
        <p:spPr>
          <a:xfrm>
            <a:off x="1297398" y="3117684"/>
            <a:ext cx="1157700" cy="45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72" name="Google Shape;12372;p22"/>
          <p:cNvCxnSpPr/>
          <p:nvPr/>
        </p:nvCxnSpPr>
        <p:spPr>
          <a:xfrm>
            <a:off x="1621737" y="2986921"/>
            <a:ext cx="508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73" name="Google Shape;12373;p22"/>
          <p:cNvSpPr txBox="1"/>
          <p:nvPr/>
        </p:nvSpPr>
        <p:spPr>
          <a:xfrm>
            <a:off x="1454136" y="2733216"/>
            <a:ext cx="844200" cy="22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عنوان</a:t>
            </a:r>
            <a:r>
              <a:rPr kumimoji="0" lang="es" sz="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 1</a:t>
            </a:r>
            <a:endParaRPr kumimoji="0" sz="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4" name="Google Shape;12374;p22"/>
          <p:cNvSpPr txBox="1"/>
          <p:nvPr/>
        </p:nvSpPr>
        <p:spPr>
          <a:xfrm>
            <a:off x="1585964" y="1784457"/>
            <a:ext cx="580500" cy="36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13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13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5" name="Google Shape;12375;p22"/>
          <p:cNvSpPr/>
          <p:nvPr/>
        </p:nvSpPr>
        <p:spPr>
          <a:xfrm>
            <a:off x="3439355" y="1995150"/>
            <a:ext cx="1788300" cy="17883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76" name="Google Shape;12376;p22"/>
          <p:cNvSpPr/>
          <p:nvPr/>
        </p:nvSpPr>
        <p:spPr>
          <a:xfrm>
            <a:off x="6549404" y="17462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77" name="Google Shape;12377;p22"/>
          <p:cNvGrpSpPr/>
          <p:nvPr/>
        </p:nvGrpSpPr>
        <p:grpSpPr>
          <a:xfrm>
            <a:off x="3576486" y="2168116"/>
            <a:ext cx="1443832" cy="1443832"/>
            <a:chOff x="5681300" y="2527788"/>
            <a:chExt cx="805800" cy="805800"/>
          </a:xfrm>
        </p:grpSpPr>
        <p:sp>
          <p:nvSpPr>
            <p:cNvPr id="12378" name="Google Shape;12378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79" name="Google Shape;12379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2380" name="Google Shape;12380;p22"/>
          <p:cNvGrpSpPr/>
          <p:nvPr/>
        </p:nvGrpSpPr>
        <p:grpSpPr>
          <a:xfrm>
            <a:off x="6240887" y="1783888"/>
            <a:ext cx="626590" cy="626590"/>
            <a:chOff x="5681300" y="2527788"/>
            <a:chExt cx="805800" cy="805800"/>
          </a:xfrm>
        </p:grpSpPr>
        <p:sp>
          <p:nvSpPr>
            <p:cNvPr id="12381" name="Google Shape;1238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2" name="Google Shape;1238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3" name="Google Shape;12383;p22"/>
          <p:cNvSpPr txBox="1"/>
          <p:nvPr/>
        </p:nvSpPr>
        <p:spPr>
          <a:xfrm>
            <a:off x="6993115" y="18762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84" name="Google Shape;12384;p22"/>
          <p:cNvSpPr/>
          <p:nvPr/>
        </p:nvSpPr>
        <p:spPr>
          <a:xfrm>
            <a:off x="6549404" y="25383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85" name="Google Shape;12385;p22"/>
          <p:cNvGrpSpPr/>
          <p:nvPr/>
        </p:nvGrpSpPr>
        <p:grpSpPr>
          <a:xfrm>
            <a:off x="6240887" y="2575988"/>
            <a:ext cx="626590" cy="626590"/>
            <a:chOff x="5681300" y="2527788"/>
            <a:chExt cx="805800" cy="805800"/>
          </a:xfrm>
        </p:grpSpPr>
        <p:sp>
          <p:nvSpPr>
            <p:cNvPr id="12386" name="Google Shape;12386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87" name="Google Shape;12387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88" name="Google Shape;12388;p22"/>
          <p:cNvSpPr txBox="1"/>
          <p:nvPr/>
        </p:nvSpPr>
        <p:spPr>
          <a:xfrm>
            <a:off x="6993115" y="26683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89" name="Google Shape;12389;p22"/>
          <p:cNvSpPr/>
          <p:nvPr/>
        </p:nvSpPr>
        <p:spPr>
          <a:xfrm>
            <a:off x="6549404" y="3330400"/>
            <a:ext cx="1542300" cy="70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2390" name="Google Shape;12390;p22"/>
          <p:cNvGrpSpPr/>
          <p:nvPr/>
        </p:nvGrpSpPr>
        <p:grpSpPr>
          <a:xfrm>
            <a:off x="6240887" y="3368088"/>
            <a:ext cx="626590" cy="626590"/>
            <a:chOff x="5681300" y="2527788"/>
            <a:chExt cx="805800" cy="805800"/>
          </a:xfrm>
        </p:grpSpPr>
        <p:sp>
          <p:nvSpPr>
            <p:cNvPr id="12391" name="Google Shape;12391;p22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2392" name="Google Shape;12392;p22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2393" name="Google Shape;12393;p22"/>
          <p:cNvSpPr txBox="1"/>
          <p:nvPr/>
        </p:nvSpPr>
        <p:spPr>
          <a:xfrm>
            <a:off x="6993115" y="34604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2394" name="Google Shape;12394;p22"/>
          <p:cNvSpPr/>
          <p:nvPr/>
        </p:nvSpPr>
        <p:spPr>
          <a:xfrm>
            <a:off x="4229854" y="1929725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5" name="Google Shape;12395;p22"/>
          <p:cNvSpPr/>
          <p:nvPr/>
        </p:nvSpPr>
        <p:spPr>
          <a:xfrm>
            <a:off x="4229854" y="3713250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396" name="Google Shape;12396;p22"/>
          <p:cNvSpPr/>
          <p:nvPr/>
        </p:nvSpPr>
        <p:spPr>
          <a:xfrm>
            <a:off x="5157904" y="2821488"/>
            <a:ext cx="137100" cy="1371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2397" name="Google Shape;12397;p22"/>
          <p:cNvCxnSpPr>
            <a:stCxn id="12396" idx="6"/>
            <a:endCxn id="12382" idx="2"/>
          </p:cNvCxnSpPr>
          <p:nvPr/>
        </p:nvCxnSpPr>
        <p:spPr>
          <a:xfrm rot="10800000" flipH="1">
            <a:off x="5295004" y="2097138"/>
            <a:ext cx="945900" cy="7929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8" name="Google Shape;12398;p22"/>
          <p:cNvCxnSpPr>
            <a:stCxn id="12396" idx="6"/>
            <a:endCxn id="12392" idx="2"/>
          </p:cNvCxnSpPr>
          <p:nvPr/>
        </p:nvCxnSpPr>
        <p:spPr>
          <a:xfrm>
            <a:off x="5295004" y="2890038"/>
            <a:ext cx="945900" cy="791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99" name="Google Shape;12399;p22"/>
          <p:cNvCxnSpPr>
            <a:stCxn id="12396" idx="6"/>
            <a:endCxn id="12387" idx="2"/>
          </p:cNvCxnSpPr>
          <p:nvPr/>
        </p:nvCxnSpPr>
        <p:spPr>
          <a:xfrm rot="10800000" flipH="1">
            <a:off x="5295004" y="2889138"/>
            <a:ext cx="945900" cy="9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400" name="Google Shape;12400;p22"/>
          <p:cNvSpPr txBox="1"/>
          <p:nvPr/>
        </p:nvSpPr>
        <p:spPr>
          <a:xfrm>
            <a:off x="3800713" y="2576693"/>
            <a:ext cx="995400" cy="62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30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75%</a:t>
            </a:r>
            <a:endParaRPr kumimoji="0" sz="30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401" name="Google Shape;12401;p22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JANUARY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FEBRUARY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MARCH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APRIL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MAY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JUNE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PHASE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1</a:t>
              </a:r>
              <a:endParaRPr sz="400">
                <a:solidFill>
                  <a:schemeClr val="tx1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chemeClr val="tx1"/>
                  </a:solidFill>
                </a:rPr>
                <a:t>Task 2</a:t>
              </a:r>
              <a:endParaRPr sz="400">
                <a:solidFill>
                  <a:schemeClr val="tx1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96690" y="970936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chemeClr val="tx1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713063" y="1849386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24027" y="1852592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chemeClr val="tx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99249" y="1859288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708687" y="1853794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53834" y="3499399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70892" y="3488196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28357" y="3402198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92043" y="3499398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92043" y="3878069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30470" y="3498595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36732" y="3496333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tx1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817018" y="2706762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74123" y="2716370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99995" y="2706925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417655" y="2703822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68868" y="1854534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4013304" y="970936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4008780" y="1854159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709275" y="3498789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46990" y="970936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68517" y="3493832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92789" y="1044380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44240" y="3493874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chemeClr val="tx1"/>
                      </a:solidFill>
                    </a:rPr>
                    <a:t>     </a:t>
                  </a: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28949" y="1853801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412267" y="1858147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94705" y="970936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91834" y="2707045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700156" y="970936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308457" y="970936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54189" y="970936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74012" y="1857258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90961" y="3488029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612949" y="970936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714444" y="2707052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708579" y="965872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603245" y="985011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92706" y="2444193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89231" y="2722018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89884" y="3000344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89576" y="2205744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600584" y="3569394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90145" y="3270574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38082" y="3883554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56912" y="1866676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58467" y="969244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48581" y="2192571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65131" y="3284761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65491" y="2188116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706762" y="2614523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15341" y="2192094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72403" y="3330411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chemeClr val="tx1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79943" y="979270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17825" y="979415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Lato Black" pitchFamily="34" charset="0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Lato Black" pitchFamily="34" charset="0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7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800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Lato Black" charset="0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Lato Black" charset="0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chemeClr val="tx1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0"/>
          <p:cNvSpPr/>
          <p:nvPr/>
        </p:nvSpPr>
        <p:spPr>
          <a:xfrm>
            <a:off x="7906525" y="796125"/>
            <a:ext cx="727200" cy="7272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oppins"/>
              <a:ea typeface="Poppins"/>
              <a:cs typeface="B Nazanin" panose="00000400000000000000" pitchFamily="2" charset="-78"/>
              <a:sym typeface="Poppins"/>
            </a:endParaRPr>
          </a:p>
        </p:txBody>
      </p:sp>
      <p:sp>
        <p:nvSpPr>
          <p:cNvPr id="331" name="Google Shape;331;p40"/>
          <p:cNvSpPr txBox="1">
            <a:spLocks noGrp="1"/>
          </p:cNvSpPr>
          <p:nvPr>
            <p:ph type="title"/>
          </p:nvPr>
        </p:nvSpPr>
        <p:spPr>
          <a:xfrm>
            <a:off x="720000" y="1650350"/>
            <a:ext cx="4768800" cy="1404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نام بخش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2" name="Google Shape;332;p40"/>
          <p:cNvSpPr txBox="1">
            <a:spLocks noGrp="1"/>
          </p:cNvSpPr>
          <p:nvPr>
            <p:ph type="title" idx="2"/>
          </p:nvPr>
        </p:nvSpPr>
        <p:spPr>
          <a:xfrm>
            <a:off x="720000" y="796125"/>
            <a:ext cx="1753200" cy="91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01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3" name="Google Shape;333;p40"/>
          <p:cNvSpPr txBox="1">
            <a:spLocks noGrp="1"/>
          </p:cNvSpPr>
          <p:nvPr>
            <p:ph type="subTitle" idx="1"/>
          </p:nvPr>
        </p:nvSpPr>
        <p:spPr>
          <a:xfrm>
            <a:off x="720000" y="3059475"/>
            <a:ext cx="4768800" cy="42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34" name="Google Shape;334;p40"/>
          <p:cNvGrpSpPr/>
          <p:nvPr/>
        </p:nvGrpSpPr>
        <p:grpSpPr>
          <a:xfrm>
            <a:off x="4727380" y="296851"/>
            <a:ext cx="4528664" cy="2352827"/>
            <a:chOff x="4727380" y="296851"/>
            <a:chExt cx="4528664" cy="2352827"/>
          </a:xfrm>
        </p:grpSpPr>
        <p:pic>
          <p:nvPicPr>
            <p:cNvPr id="335" name="Google Shape;335;p40"/>
            <p:cNvPicPr preferRelativeResize="0"/>
            <p:nvPr/>
          </p:nvPicPr>
          <p:blipFill rotWithShape="1">
            <a:blip r:embed="rId3">
              <a:alphaModFix/>
            </a:blip>
            <a:srcRect l="9092" t="10595" r="26919" b="41285"/>
            <a:stretch/>
          </p:blipFill>
          <p:spPr>
            <a:xfrm>
              <a:off x="4727380" y="1157900"/>
              <a:ext cx="1719194" cy="7272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36" name="Google Shape;336;p40"/>
            <p:cNvGrpSpPr/>
            <p:nvPr/>
          </p:nvGrpSpPr>
          <p:grpSpPr>
            <a:xfrm>
              <a:off x="6889109" y="1318277"/>
              <a:ext cx="2366935" cy="1331401"/>
              <a:chOff x="6889109" y="1318277"/>
              <a:chExt cx="2366935" cy="1331401"/>
            </a:xfrm>
          </p:grpSpPr>
          <p:pic>
            <p:nvPicPr>
              <p:cNvPr id="337" name="Google Shape;337;p4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6889109" y="1318277"/>
                <a:ext cx="2366935" cy="133140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338" name="Google Shape;338;p40"/>
              <p:cNvPicPr preferRelativeResize="0"/>
              <p:nvPr/>
            </p:nvPicPr>
            <p:blipFill rotWithShape="1">
              <a:blip r:embed="rId3">
                <a:alphaModFix/>
              </a:blip>
              <a:srcRect l="73429" t="59176" r="6789" b="19448"/>
              <a:stretch/>
            </p:blipFill>
            <p:spPr>
              <a:xfrm>
                <a:off x="7277015" y="1864454"/>
                <a:ext cx="393272" cy="239026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339" name="Google Shape;339;p40"/>
            <p:cNvPicPr preferRelativeResize="0"/>
            <p:nvPr/>
          </p:nvPicPr>
          <p:blipFill rotWithShape="1">
            <a:blip r:embed="rId3">
              <a:alphaModFix/>
            </a:blip>
            <a:srcRect l="31206" t="56018" r="34769"/>
            <a:stretch/>
          </p:blipFill>
          <p:spPr>
            <a:xfrm rot="685525">
              <a:off x="5740149" y="433337"/>
              <a:ext cx="1486100" cy="1080524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آیا به متن طولانی تر نیاز دارید؟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45" name="Google Shape;345;p41"/>
          <p:cNvSpPr txBox="1">
            <a:spLocks noGrp="1"/>
          </p:cNvSpPr>
          <p:nvPr>
            <p:ph type="subTitle" idx="1"/>
          </p:nvPr>
        </p:nvSpPr>
        <p:spPr>
          <a:xfrm>
            <a:off x="720000" y="1365625"/>
            <a:ext cx="7704000" cy="13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46" name="Google Shape;346;p41"/>
          <p:cNvSpPr txBox="1">
            <a:spLocks noGrp="1"/>
          </p:cNvSpPr>
          <p:nvPr>
            <p:ph type="subTitle" idx="2"/>
          </p:nvPr>
        </p:nvSpPr>
        <p:spPr>
          <a:xfrm>
            <a:off x="720000" y="2674375"/>
            <a:ext cx="7704000" cy="135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4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294800" cy="126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اسلاید اینجاست!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52" name="Google Shape;352;p42"/>
          <p:cNvSpPr txBox="1">
            <a:spLocks noGrp="1"/>
          </p:cNvSpPr>
          <p:nvPr>
            <p:ph type="subTitle" idx="1"/>
          </p:nvPr>
        </p:nvSpPr>
        <p:spPr>
          <a:xfrm>
            <a:off x="720000" y="1791875"/>
            <a:ext cx="4681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353" name="Google Shape;353;p42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4052" b="4052"/>
          <a:stretch/>
        </p:blipFill>
        <p:spPr>
          <a:xfrm>
            <a:off x="5869125" y="999875"/>
            <a:ext cx="2122200" cy="2925300"/>
          </a:xfrm>
          <a:prstGeom prst="roundRect">
            <a:avLst>
              <a:gd name="adj" fmla="val 8355"/>
            </a:avLst>
          </a:prstGeom>
          <a:noFill/>
          <a:ln>
            <a:noFill/>
          </a:ln>
        </p:spPr>
      </p:pic>
      <p:pic>
        <p:nvPicPr>
          <p:cNvPr id="354" name="Google Shape;354;p42"/>
          <p:cNvPicPr preferRelativeResize="0"/>
          <p:nvPr/>
        </p:nvPicPr>
        <p:blipFill rotWithShape="1">
          <a:blip r:embed="rId4">
            <a:alphaModFix/>
          </a:blip>
          <a:srcRect t="17066" b="17066"/>
          <a:stretch/>
        </p:blipFill>
        <p:spPr>
          <a:xfrm rot="-473800">
            <a:off x="7194998" y="664156"/>
            <a:ext cx="1862308" cy="689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42"/>
          <p:cNvPicPr preferRelativeResize="0"/>
          <p:nvPr/>
        </p:nvPicPr>
        <p:blipFill rotWithShape="1">
          <a:blip r:embed="rId5">
            <a:alphaModFix/>
          </a:blip>
          <a:srcRect l="9092" t="6211" r="26919" b="41284"/>
          <a:stretch/>
        </p:blipFill>
        <p:spPr>
          <a:xfrm>
            <a:off x="5256925" y="1322449"/>
            <a:ext cx="1017052" cy="469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43"/>
          <p:cNvPicPr preferRelativeResize="0"/>
          <p:nvPr/>
        </p:nvPicPr>
        <p:blipFill rotWithShape="1">
          <a:blip r:embed="rId3">
            <a:alphaModFix/>
          </a:blip>
          <a:srcRect t="-1218" b="57700"/>
          <a:stretch/>
        </p:blipFill>
        <p:spPr>
          <a:xfrm>
            <a:off x="-325200" y="3315725"/>
            <a:ext cx="9794400" cy="2397600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</p:pic>
      <p:sp>
        <p:nvSpPr>
          <p:cNvPr id="361" name="Google Shape;361;p43"/>
          <p:cNvSpPr txBox="1">
            <a:spLocks noGrp="1"/>
          </p:cNvSpPr>
          <p:nvPr>
            <p:ph type="title"/>
          </p:nvPr>
        </p:nvSpPr>
        <p:spPr>
          <a:xfrm>
            <a:off x="1410500" y="445025"/>
            <a:ext cx="6323100" cy="116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شاید لازم باشد محتوا را تقسیم بندی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62" name="Google Shape;362;p43"/>
          <p:cNvSpPr txBox="1">
            <a:spLocks noGrp="1"/>
          </p:cNvSpPr>
          <p:nvPr>
            <p:ph type="subTitle" idx="1"/>
          </p:nvPr>
        </p:nvSpPr>
        <p:spPr>
          <a:xfrm>
            <a:off x="5363089" y="2833890"/>
            <a:ext cx="2499900" cy="78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63" name="Google Shape;363;p43"/>
          <p:cNvSpPr txBox="1">
            <a:spLocks noGrp="1"/>
          </p:cNvSpPr>
          <p:nvPr>
            <p:ph type="subTitle" idx="2"/>
          </p:nvPr>
        </p:nvSpPr>
        <p:spPr>
          <a:xfrm>
            <a:off x="1281011" y="2833890"/>
            <a:ext cx="2499900" cy="78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64" name="Google Shape;364;p43"/>
          <p:cNvSpPr txBox="1">
            <a:spLocks noGrp="1"/>
          </p:cNvSpPr>
          <p:nvPr>
            <p:ph type="subTitle" idx="3"/>
          </p:nvPr>
        </p:nvSpPr>
        <p:spPr>
          <a:xfrm>
            <a:off x="1281011" y="2346275"/>
            <a:ext cx="24999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365" name="Google Shape;365;p43"/>
          <p:cNvSpPr txBox="1">
            <a:spLocks noGrp="1"/>
          </p:cNvSpPr>
          <p:nvPr>
            <p:ph type="subTitle" idx="4"/>
          </p:nvPr>
        </p:nvSpPr>
        <p:spPr>
          <a:xfrm>
            <a:off x="5363089" y="2346275"/>
            <a:ext cx="2499900" cy="558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66" name="Google Shape;366;p43"/>
          <p:cNvGrpSpPr/>
          <p:nvPr/>
        </p:nvGrpSpPr>
        <p:grpSpPr>
          <a:xfrm>
            <a:off x="306650" y="1706550"/>
            <a:ext cx="8837349" cy="998225"/>
            <a:chOff x="306650" y="1706550"/>
            <a:chExt cx="8837349" cy="998225"/>
          </a:xfrm>
        </p:grpSpPr>
        <p:pic>
          <p:nvPicPr>
            <p:cNvPr id="367" name="Google Shape;367;p43"/>
            <p:cNvPicPr preferRelativeResize="0"/>
            <p:nvPr/>
          </p:nvPicPr>
          <p:blipFill rotWithShape="1">
            <a:blip r:embed="rId4">
              <a:alphaModFix/>
            </a:blip>
            <a:srcRect t="17066" b="17066"/>
            <a:stretch/>
          </p:blipFill>
          <p:spPr>
            <a:xfrm rot="-473832">
              <a:off x="7696717" y="2084514"/>
              <a:ext cx="1417914" cy="525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68" name="Google Shape;368;p43"/>
            <p:cNvPicPr preferRelativeResize="0"/>
            <p:nvPr/>
          </p:nvPicPr>
          <p:blipFill rotWithShape="1">
            <a:blip r:embed="rId5">
              <a:alphaModFix/>
            </a:blip>
            <a:srcRect l="-1137" t="-9912" r="16269" b="56791"/>
            <a:stretch/>
          </p:blipFill>
          <p:spPr>
            <a:xfrm>
              <a:off x="306650" y="1706550"/>
              <a:ext cx="1487304" cy="5236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69" name="Google Shape;369;p43"/>
          <p:cNvGrpSpPr/>
          <p:nvPr/>
        </p:nvGrpSpPr>
        <p:grpSpPr>
          <a:xfrm>
            <a:off x="292450" y="3356629"/>
            <a:ext cx="8520064" cy="951771"/>
            <a:chOff x="292450" y="3356629"/>
            <a:chExt cx="8520064" cy="951771"/>
          </a:xfrm>
        </p:grpSpPr>
        <p:pic>
          <p:nvPicPr>
            <p:cNvPr id="370" name="Google Shape;370;p43"/>
            <p:cNvPicPr preferRelativeResize="0"/>
            <p:nvPr/>
          </p:nvPicPr>
          <p:blipFill rotWithShape="1">
            <a:blip r:embed="rId6">
              <a:alphaModFix/>
            </a:blip>
            <a:srcRect l="10349" t="13428" r="59616" b="46207"/>
            <a:stretch/>
          </p:blipFill>
          <p:spPr>
            <a:xfrm>
              <a:off x="292450" y="3559229"/>
              <a:ext cx="841549" cy="636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1" name="Google Shape;371;p43"/>
            <p:cNvPicPr preferRelativeResize="0"/>
            <p:nvPr/>
          </p:nvPicPr>
          <p:blipFill rotWithShape="1">
            <a:blip r:embed="rId6">
              <a:alphaModFix/>
            </a:blip>
            <a:srcRect l="36343" t="46789" r="33622" b="12847"/>
            <a:stretch/>
          </p:blipFill>
          <p:spPr>
            <a:xfrm rot="-934524">
              <a:off x="4451549" y="3457929"/>
              <a:ext cx="841548" cy="63616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2" name="Google Shape;372;p43"/>
            <p:cNvPicPr preferRelativeResize="0"/>
            <p:nvPr/>
          </p:nvPicPr>
          <p:blipFill rotWithShape="1">
            <a:blip r:embed="rId6">
              <a:alphaModFix/>
            </a:blip>
            <a:srcRect l="63379" t="20197" r="6586" b="39438"/>
            <a:stretch/>
          </p:blipFill>
          <p:spPr>
            <a:xfrm rot="1063508" flipH="1">
              <a:off x="7894102" y="3559229"/>
              <a:ext cx="841547" cy="63616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73" name="Google Shape;373;p43"/>
            <p:cNvPicPr preferRelativeResize="0"/>
            <p:nvPr/>
          </p:nvPicPr>
          <p:blipFill rotWithShape="1">
            <a:blip r:embed="rId6">
              <a:alphaModFix/>
            </a:blip>
            <a:srcRect l="36343" t="46789" r="33622" b="12847"/>
            <a:stretch/>
          </p:blipFill>
          <p:spPr>
            <a:xfrm rot="-934501">
              <a:off x="4338725" y="3640988"/>
              <a:ext cx="625251" cy="4726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74" name="Google Shape;374;p43"/>
          <p:cNvGrpSpPr/>
          <p:nvPr/>
        </p:nvGrpSpPr>
        <p:grpSpPr>
          <a:xfrm>
            <a:off x="6417737" y="1926612"/>
            <a:ext cx="390603" cy="388617"/>
            <a:chOff x="-19020075" y="4084200"/>
            <a:chExt cx="304825" cy="303275"/>
          </a:xfrm>
        </p:grpSpPr>
        <p:sp>
          <p:nvSpPr>
            <p:cNvPr id="375" name="Google Shape;375;p43"/>
            <p:cNvSpPr/>
            <p:nvPr/>
          </p:nvSpPr>
          <p:spPr>
            <a:xfrm>
              <a:off x="-18962575" y="4274800"/>
              <a:ext cx="103975" cy="94550"/>
            </a:xfrm>
            <a:custGeom>
              <a:avLst/>
              <a:gdLst/>
              <a:ahLst/>
              <a:cxnLst/>
              <a:rect l="l" t="t" r="r" b="b"/>
              <a:pathLst>
                <a:path w="4159" h="3782" extrusionOk="0">
                  <a:moveTo>
                    <a:pt x="3403" y="1"/>
                  </a:moveTo>
                  <a:cubicBezTo>
                    <a:pt x="3151" y="1356"/>
                    <a:pt x="1985" y="2364"/>
                    <a:pt x="599" y="2364"/>
                  </a:cubicBezTo>
                  <a:cubicBezTo>
                    <a:pt x="410" y="2364"/>
                    <a:pt x="221" y="2332"/>
                    <a:pt x="0" y="2301"/>
                  </a:cubicBezTo>
                  <a:lnTo>
                    <a:pt x="0" y="2301"/>
                  </a:lnTo>
                  <a:cubicBezTo>
                    <a:pt x="284" y="3151"/>
                    <a:pt x="1071" y="3781"/>
                    <a:pt x="2048" y="3781"/>
                  </a:cubicBezTo>
                  <a:cubicBezTo>
                    <a:pt x="3214" y="3781"/>
                    <a:pt x="4159" y="2836"/>
                    <a:pt x="4159" y="1671"/>
                  </a:cubicBezTo>
                  <a:cubicBezTo>
                    <a:pt x="4159" y="978"/>
                    <a:pt x="3875" y="410"/>
                    <a:pt x="340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6" name="Google Shape;376;p43"/>
            <p:cNvSpPr/>
            <p:nvPr/>
          </p:nvSpPr>
          <p:spPr>
            <a:xfrm>
              <a:off x="-18883025" y="4281900"/>
              <a:ext cx="78000" cy="105575"/>
            </a:xfrm>
            <a:custGeom>
              <a:avLst/>
              <a:gdLst/>
              <a:ahLst/>
              <a:cxnLst/>
              <a:rect l="l" t="t" r="r" b="b"/>
              <a:pathLst>
                <a:path w="3120" h="4223" extrusionOk="0">
                  <a:moveTo>
                    <a:pt x="1323" y="0"/>
                  </a:moveTo>
                  <a:lnTo>
                    <a:pt x="1323" y="0"/>
                  </a:lnTo>
                  <a:cubicBezTo>
                    <a:pt x="1544" y="442"/>
                    <a:pt x="1670" y="914"/>
                    <a:pt x="1670" y="1387"/>
                  </a:cubicBezTo>
                  <a:cubicBezTo>
                    <a:pt x="1670" y="2552"/>
                    <a:pt x="977" y="3529"/>
                    <a:pt x="0" y="3970"/>
                  </a:cubicBezTo>
                  <a:cubicBezTo>
                    <a:pt x="284" y="4128"/>
                    <a:pt x="599" y="4222"/>
                    <a:pt x="977" y="4222"/>
                  </a:cubicBezTo>
                  <a:cubicBezTo>
                    <a:pt x="2142" y="4222"/>
                    <a:pt x="3088" y="3277"/>
                    <a:pt x="3088" y="2080"/>
                  </a:cubicBezTo>
                  <a:cubicBezTo>
                    <a:pt x="3119" y="1072"/>
                    <a:pt x="2331" y="189"/>
                    <a:pt x="132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7" name="Google Shape;377;p43"/>
            <p:cNvSpPr/>
            <p:nvPr/>
          </p:nvSpPr>
          <p:spPr>
            <a:xfrm>
              <a:off x="-18809000" y="4281100"/>
              <a:ext cx="57525" cy="88250"/>
            </a:xfrm>
            <a:custGeom>
              <a:avLst/>
              <a:gdLst/>
              <a:ahLst/>
              <a:cxnLst/>
              <a:rect l="l" t="t" r="r" b="b"/>
              <a:pathLst>
                <a:path w="2301" h="3530" extrusionOk="0">
                  <a:moveTo>
                    <a:pt x="536" y="1"/>
                  </a:moveTo>
                  <a:cubicBezTo>
                    <a:pt x="316" y="1"/>
                    <a:pt x="158" y="32"/>
                    <a:pt x="1" y="64"/>
                  </a:cubicBezTo>
                  <a:cubicBezTo>
                    <a:pt x="568" y="568"/>
                    <a:pt x="883" y="1324"/>
                    <a:pt x="883" y="2112"/>
                  </a:cubicBezTo>
                  <a:cubicBezTo>
                    <a:pt x="883" y="2616"/>
                    <a:pt x="725" y="3088"/>
                    <a:pt x="473" y="3529"/>
                  </a:cubicBezTo>
                  <a:lnTo>
                    <a:pt x="536" y="3529"/>
                  </a:lnTo>
                  <a:cubicBezTo>
                    <a:pt x="1513" y="3529"/>
                    <a:pt x="2300" y="2742"/>
                    <a:pt x="2300" y="1765"/>
                  </a:cubicBezTo>
                  <a:cubicBezTo>
                    <a:pt x="2300" y="820"/>
                    <a:pt x="1513" y="1"/>
                    <a:pt x="53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8" name="Google Shape;378;p43"/>
            <p:cNvSpPr/>
            <p:nvPr/>
          </p:nvSpPr>
          <p:spPr>
            <a:xfrm>
              <a:off x="-18770400" y="4263000"/>
              <a:ext cx="55150" cy="66975"/>
            </a:xfrm>
            <a:custGeom>
              <a:avLst/>
              <a:gdLst/>
              <a:ahLst/>
              <a:cxnLst/>
              <a:rect l="l" t="t" r="r" b="b"/>
              <a:pathLst>
                <a:path w="2206" h="2679" extrusionOk="0">
                  <a:moveTo>
                    <a:pt x="756" y="0"/>
                  </a:moveTo>
                  <a:cubicBezTo>
                    <a:pt x="473" y="0"/>
                    <a:pt x="189" y="95"/>
                    <a:pt x="0" y="252"/>
                  </a:cubicBezTo>
                  <a:cubicBezTo>
                    <a:pt x="882" y="630"/>
                    <a:pt x="1450" y="1513"/>
                    <a:pt x="1450" y="2521"/>
                  </a:cubicBezTo>
                  <a:lnTo>
                    <a:pt x="1450" y="2678"/>
                  </a:lnTo>
                  <a:cubicBezTo>
                    <a:pt x="1891" y="2458"/>
                    <a:pt x="2206" y="1985"/>
                    <a:pt x="2206" y="1450"/>
                  </a:cubicBezTo>
                  <a:cubicBezTo>
                    <a:pt x="2174" y="662"/>
                    <a:pt x="1544" y="0"/>
                    <a:pt x="75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79" name="Google Shape;379;p43"/>
            <p:cNvSpPr/>
            <p:nvPr/>
          </p:nvSpPr>
          <p:spPr>
            <a:xfrm>
              <a:off x="-18768050" y="4227550"/>
              <a:ext cx="52025" cy="31525"/>
            </a:xfrm>
            <a:custGeom>
              <a:avLst/>
              <a:gdLst/>
              <a:ahLst/>
              <a:cxnLst/>
              <a:rect l="l" t="t" r="r" b="b"/>
              <a:pathLst>
                <a:path w="2081" h="1261" extrusionOk="0">
                  <a:moveTo>
                    <a:pt x="1009" y="1"/>
                  </a:moveTo>
                  <a:cubicBezTo>
                    <a:pt x="505" y="1"/>
                    <a:pt x="64" y="347"/>
                    <a:pt x="1" y="820"/>
                  </a:cubicBezTo>
                  <a:cubicBezTo>
                    <a:pt x="221" y="757"/>
                    <a:pt x="410" y="725"/>
                    <a:pt x="662" y="725"/>
                  </a:cubicBezTo>
                  <a:cubicBezTo>
                    <a:pt x="1198" y="725"/>
                    <a:pt x="1671" y="946"/>
                    <a:pt x="2080" y="1261"/>
                  </a:cubicBezTo>
                  <a:lnTo>
                    <a:pt x="2080" y="1072"/>
                  </a:lnTo>
                  <a:cubicBezTo>
                    <a:pt x="2080" y="473"/>
                    <a:pt x="1608" y="1"/>
                    <a:pt x="100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0" name="Google Shape;380;p43"/>
            <p:cNvSpPr/>
            <p:nvPr/>
          </p:nvSpPr>
          <p:spPr>
            <a:xfrm>
              <a:off x="-19000400" y="4262200"/>
              <a:ext cx="106350" cy="52800"/>
            </a:xfrm>
            <a:custGeom>
              <a:avLst/>
              <a:gdLst/>
              <a:ahLst/>
              <a:cxnLst/>
              <a:rect l="l" t="t" r="r" b="b"/>
              <a:pathLst>
                <a:path w="4254" h="2112" extrusionOk="0">
                  <a:moveTo>
                    <a:pt x="1" y="1"/>
                  </a:moveTo>
                  <a:cubicBezTo>
                    <a:pt x="1" y="1167"/>
                    <a:pt x="946" y="2112"/>
                    <a:pt x="2112" y="2112"/>
                  </a:cubicBezTo>
                  <a:cubicBezTo>
                    <a:pt x="3309" y="2112"/>
                    <a:pt x="4254" y="1230"/>
                    <a:pt x="4254" y="32"/>
                  </a:cubicBezTo>
                  <a:lnTo>
                    <a:pt x="4254" y="32"/>
                  </a:lnTo>
                  <a:cubicBezTo>
                    <a:pt x="3655" y="473"/>
                    <a:pt x="2899" y="757"/>
                    <a:pt x="2112" y="757"/>
                  </a:cubicBezTo>
                  <a:cubicBezTo>
                    <a:pt x="1324" y="757"/>
                    <a:pt x="568" y="473"/>
                    <a:pt x="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1" name="Google Shape;381;p43"/>
            <p:cNvSpPr/>
            <p:nvPr/>
          </p:nvSpPr>
          <p:spPr>
            <a:xfrm>
              <a:off x="-18912175" y="4173200"/>
              <a:ext cx="18125" cy="35475"/>
            </a:xfrm>
            <a:custGeom>
              <a:avLst/>
              <a:gdLst/>
              <a:ahLst/>
              <a:cxnLst/>
              <a:rect l="l" t="t" r="r" b="b"/>
              <a:pathLst>
                <a:path w="725" h="1419" extrusionOk="0">
                  <a:moveTo>
                    <a:pt x="378" y="1"/>
                  </a:moveTo>
                  <a:cubicBezTo>
                    <a:pt x="189" y="1"/>
                    <a:pt x="0" y="284"/>
                    <a:pt x="0" y="725"/>
                  </a:cubicBezTo>
                  <a:cubicBezTo>
                    <a:pt x="0" y="1166"/>
                    <a:pt x="189" y="1418"/>
                    <a:pt x="378" y="1418"/>
                  </a:cubicBezTo>
                  <a:cubicBezTo>
                    <a:pt x="536" y="1418"/>
                    <a:pt x="725" y="1166"/>
                    <a:pt x="725" y="725"/>
                  </a:cubicBezTo>
                  <a:cubicBezTo>
                    <a:pt x="725" y="284"/>
                    <a:pt x="536" y="1"/>
                    <a:pt x="3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2" name="Google Shape;382;p43"/>
            <p:cNvSpPr/>
            <p:nvPr/>
          </p:nvSpPr>
          <p:spPr>
            <a:xfrm>
              <a:off x="-19001975" y="4173200"/>
              <a:ext cx="18150" cy="35475"/>
            </a:xfrm>
            <a:custGeom>
              <a:avLst/>
              <a:gdLst/>
              <a:ahLst/>
              <a:cxnLst/>
              <a:rect l="l" t="t" r="r" b="b"/>
              <a:pathLst>
                <a:path w="726" h="1419" extrusionOk="0">
                  <a:moveTo>
                    <a:pt x="379" y="1"/>
                  </a:moveTo>
                  <a:cubicBezTo>
                    <a:pt x="221" y="1"/>
                    <a:pt x="1" y="284"/>
                    <a:pt x="1" y="725"/>
                  </a:cubicBezTo>
                  <a:cubicBezTo>
                    <a:pt x="1" y="1166"/>
                    <a:pt x="221" y="1418"/>
                    <a:pt x="379" y="1418"/>
                  </a:cubicBezTo>
                  <a:cubicBezTo>
                    <a:pt x="536" y="1418"/>
                    <a:pt x="725" y="1166"/>
                    <a:pt x="725" y="725"/>
                  </a:cubicBezTo>
                  <a:cubicBezTo>
                    <a:pt x="725" y="284"/>
                    <a:pt x="536" y="1"/>
                    <a:pt x="37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3" name="Google Shape;383;p43"/>
            <p:cNvSpPr/>
            <p:nvPr/>
          </p:nvSpPr>
          <p:spPr>
            <a:xfrm>
              <a:off x="-19020075" y="4084200"/>
              <a:ext cx="143375" cy="178025"/>
            </a:xfrm>
            <a:custGeom>
              <a:avLst/>
              <a:gdLst/>
              <a:ahLst/>
              <a:cxnLst/>
              <a:rect l="l" t="t" r="r" b="b"/>
              <a:pathLst>
                <a:path w="5735" h="7121" extrusionOk="0">
                  <a:moveTo>
                    <a:pt x="1418" y="1"/>
                  </a:moveTo>
                  <a:cubicBezTo>
                    <a:pt x="630" y="1"/>
                    <a:pt x="0" y="662"/>
                    <a:pt x="0" y="1450"/>
                  </a:cubicBezTo>
                  <a:cubicBezTo>
                    <a:pt x="0" y="1923"/>
                    <a:pt x="221" y="2301"/>
                    <a:pt x="567" y="2584"/>
                  </a:cubicBezTo>
                  <a:cubicBezTo>
                    <a:pt x="315" y="2962"/>
                    <a:pt x="95" y="3435"/>
                    <a:pt x="32" y="3907"/>
                  </a:cubicBezTo>
                  <a:cubicBezTo>
                    <a:pt x="158" y="3277"/>
                    <a:pt x="536" y="2868"/>
                    <a:pt x="1040" y="2868"/>
                  </a:cubicBezTo>
                  <a:cubicBezTo>
                    <a:pt x="1638" y="2868"/>
                    <a:pt x="2111" y="3498"/>
                    <a:pt x="2111" y="4285"/>
                  </a:cubicBezTo>
                  <a:cubicBezTo>
                    <a:pt x="2111" y="5073"/>
                    <a:pt x="1638" y="5703"/>
                    <a:pt x="1040" y="5703"/>
                  </a:cubicBezTo>
                  <a:cubicBezTo>
                    <a:pt x="567" y="5703"/>
                    <a:pt x="158" y="5262"/>
                    <a:pt x="32" y="4632"/>
                  </a:cubicBezTo>
                  <a:lnTo>
                    <a:pt x="32" y="4632"/>
                  </a:lnTo>
                  <a:cubicBezTo>
                    <a:pt x="189" y="6050"/>
                    <a:pt x="1418" y="7121"/>
                    <a:pt x="2867" y="7121"/>
                  </a:cubicBezTo>
                  <a:cubicBezTo>
                    <a:pt x="4316" y="7121"/>
                    <a:pt x="5514" y="6018"/>
                    <a:pt x="5703" y="4632"/>
                  </a:cubicBezTo>
                  <a:lnTo>
                    <a:pt x="5703" y="4632"/>
                  </a:lnTo>
                  <a:cubicBezTo>
                    <a:pt x="5577" y="5262"/>
                    <a:pt x="5199" y="5703"/>
                    <a:pt x="4694" y="5703"/>
                  </a:cubicBezTo>
                  <a:cubicBezTo>
                    <a:pt x="4096" y="5703"/>
                    <a:pt x="3623" y="5073"/>
                    <a:pt x="3623" y="4285"/>
                  </a:cubicBezTo>
                  <a:cubicBezTo>
                    <a:pt x="3623" y="3498"/>
                    <a:pt x="4096" y="2868"/>
                    <a:pt x="4694" y="2868"/>
                  </a:cubicBezTo>
                  <a:cubicBezTo>
                    <a:pt x="5199" y="2868"/>
                    <a:pt x="5577" y="3277"/>
                    <a:pt x="5703" y="3907"/>
                  </a:cubicBezTo>
                  <a:cubicBezTo>
                    <a:pt x="5608" y="3403"/>
                    <a:pt x="5419" y="2962"/>
                    <a:pt x="5136" y="2584"/>
                  </a:cubicBezTo>
                  <a:cubicBezTo>
                    <a:pt x="5514" y="2301"/>
                    <a:pt x="5734" y="1923"/>
                    <a:pt x="5734" y="1450"/>
                  </a:cubicBezTo>
                  <a:cubicBezTo>
                    <a:pt x="5734" y="662"/>
                    <a:pt x="5104" y="1"/>
                    <a:pt x="4316" y="1"/>
                  </a:cubicBezTo>
                  <a:cubicBezTo>
                    <a:pt x="4127" y="1"/>
                    <a:pt x="3970" y="127"/>
                    <a:pt x="3970" y="347"/>
                  </a:cubicBezTo>
                  <a:cubicBezTo>
                    <a:pt x="3970" y="536"/>
                    <a:pt x="4127" y="694"/>
                    <a:pt x="4316" y="694"/>
                  </a:cubicBezTo>
                  <a:cubicBezTo>
                    <a:pt x="4726" y="694"/>
                    <a:pt x="5041" y="1040"/>
                    <a:pt x="5041" y="1450"/>
                  </a:cubicBezTo>
                  <a:cubicBezTo>
                    <a:pt x="5041" y="1702"/>
                    <a:pt x="4883" y="1954"/>
                    <a:pt x="4631" y="2080"/>
                  </a:cubicBezTo>
                  <a:cubicBezTo>
                    <a:pt x="4159" y="1670"/>
                    <a:pt x="3529" y="1450"/>
                    <a:pt x="2867" y="1450"/>
                  </a:cubicBezTo>
                  <a:cubicBezTo>
                    <a:pt x="2206" y="1450"/>
                    <a:pt x="1607" y="1670"/>
                    <a:pt x="1103" y="2080"/>
                  </a:cubicBezTo>
                  <a:cubicBezTo>
                    <a:pt x="851" y="1954"/>
                    <a:pt x="693" y="1702"/>
                    <a:pt x="693" y="1450"/>
                  </a:cubicBezTo>
                  <a:cubicBezTo>
                    <a:pt x="693" y="1040"/>
                    <a:pt x="1008" y="694"/>
                    <a:pt x="1418" y="694"/>
                  </a:cubicBezTo>
                  <a:cubicBezTo>
                    <a:pt x="1607" y="694"/>
                    <a:pt x="1764" y="536"/>
                    <a:pt x="1764" y="347"/>
                  </a:cubicBezTo>
                  <a:cubicBezTo>
                    <a:pt x="1764" y="127"/>
                    <a:pt x="1607" y="1"/>
                    <a:pt x="141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384" name="Google Shape;384;p43"/>
          <p:cNvGrpSpPr/>
          <p:nvPr/>
        </p:nvGrpSpPr>
        <p:grpSpPr>
          <a:xfrm>
            <a:off x="2335645" y="1925545"/>
            <a:ext cx="390633" cy="390633"/>
            <a:chOff x="-20571700" y="4066875"/>
            <a:chExt cx="304825" cy="304825"/>
          </a:xfrm>
        </p:grpSpPr>
        <p:sp>
          <p:nvSpPr>
            <p:cNvPr id="385" name="Google Shape;385;p43"/>
            <p:cNvSpPr/>
            <p:nvPr/>
          </p:nvSpPr>
          <p:spPr>
            <a:xfrm>
              <a:off x="-20385825" y="4211025"/>
              <a:ext cx="118950" cy="160675"/>
            </a:xfrm>
            <a:custGeom>
              <a:avLst/>
              <a:gdLst/>
              <a:ahLst/>
              <a:cxnLst/>
              <a:rect l="l" t="t" r="r" b="b"/>
              <a:pathLst>
                <a:path w="4758" h="6427" extrusionOk="0">
                  <a:moveTo>
                    <a:pt x="757" y="0"/>
                  </a:moveTo>
                  <a:cubicBezTo>
                    <a:pt x="473" y="0"/>
                    <a:pt x="221" y="63"/>
                    <a:pt x="1" y="189"/>
                  </a:cubicBezTo>
                  <a:lnTo>
                    <a:pt x="2836" y="6427"/>
                  </a:lnTo>
                  <a:lnTo>
                    <a:pt x="4380" y="6427"/>
                  </a:lnTo>
                  <a:cubicBezTo>
                    <a:pt x="4474" y="6427"/>
                    <a:pt x="4600" y="6332"/>
                    <a:pt x="4695" y="6269"/>
                  </a:cubicBezTo>
                  <a:cubicBezTo>
                    <a:pt x="4758" y="6143"/>
                    <a:pt x="4758" y="6017"/>
                    <a:pt x="4695" y="5891"/>
                  </a:cubicBezTo>
                  <a:lnTo>
                    <a:pt x="2111" y="819"/>
                  </a:lnTo>
                  <a:cubicBezTo>
                    <a:pt x="1891" y="315"/>
                    <a:pt x="1387" y="0"/>
                    <a:pt x="7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6" name="Google Shape;386;p43"/>
            <p:cNvSpPr/>
            <p:nvPr/>
          </p:nvSpPr>
          <p:spPr>
            <a:xfrm>
              <a:off x="-20412600" y="4084875"/>
              <a:ext cx="109500" cy="89925"/>
            </a:xfrm>
            <a:custGeom>
              <a:avLst/>
              <a:gdLst/>
              <a:ahLst/>
              <a:cxnLst/>
              <a:rect l="l" t="t" r="r" b="b"/>
              <a:pathLst>
                <a:path w="4380" h="3597" extrusionOk="0">
                  <a:moveTo>
                    <a:pt x="2203" y="0"/>
                  </a:moveTo>
                  <a:cubicBezTo>
                    <a:pt x="2118" y="0"/>
                    <a:pt x="2029" y="10"/>
                    <a:pt x="1922" y="37"/>
                  </a:cubicBezTo>
                  <a:cubicBezTo>
                    <a:pt x="1261" y="194"/>
                    <a:pt x="788" y="824"/>
                    <a:pt x="788" y="1486"/>
                  </a:cubicBezTo>
                  <a:cubicBezTo>
                    <a:pt x="284" y="1707"/>
                    <a:pt x="0" y="2211"/>
                    <a:pt x="126" y="2715"/>
                  </a:cubicBezTo>
                  <a:cubicBezTo>
                    <a:pt x="252" y="3219"/>
                    <a:pt x="694" y="3597"/>
                    <a:pt x="1198" y="3597"/>
                  </a:cubicBezTo>
                  <a:lnTo>
                    <a:pt x="3308" y="3597"/>
                  </a:lnTo>
                  <a:cubicBezTo>
                    <a:pt x="3876" y="3597"/>
                    <a:pt x="4380" y="3124"/>
                    <a:pt x="4380" y="2526"/>
                  </a:cubicBezTo>
                  <a:cubicBezTo>
                    <a:pt x="4380" y="2179"/>
                    <a:pt x="4222" y="1801"/>
                    <a:pt x="3813" y="1580"/>
                  </a:cubicBezTo>
                  <a:cubicBezTo>
                    <a:pt x="3718" y="1549"/>
                    <a:pt x="3655" y="1423"/>
                    <a:pt x="3624" y="1297"/>
                  </a:cubicBezTo>
                  <a:cubicBezTo>
                    <a:pt x="3561" y="635"/>
                    <a:pt x="3119" y="194"/>
                    <a:pt x="2552" y="37"/>
                  </a:cubicBezTo>
                  <a:cubicBezTo>
                    <a:pt x="2425" y="19"/>
                    <a:pt x="2319" y="0"/>
                    <a:pt x="220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7" name="Google Shape;387;p43"/>
            <p:cNvSpPr/>
            <p:nvPr/>
          </p:nvSpPr>
          <p:spPr>
            <a:xfrm>
              <a:off x="-20332275" y="4066875"/>
              <a:ext cx="64625" cy="80375"/>
            </a:xfrm>
            <a:custGeom>
              <a:avLst/>
              <a:gdLst/>
              <a:ahLst/>
              <a:cxnLst/>
              <a:rect l="l" t="t" r="r" b="b"/>
              <a:pathLst>
                <a:path w="2585" h="3215" extrusionOk="0">
                  <a:moveTo>
                    <a:pt x="820" y="1"/>
                  </a:moveTo>
                  <a:cubicBezTo>
                    <a:pt x="505" y="1"/>
                    <a:pt x="221" y="95"/>
                    <a:pt x="1" y="253"/>
                  </a:cubicBezTo>
                  <a:cubicBezTo>
                    <a:pt x="253" y="379"/>
                    <a:pt x="505" y="568"/>
                    <a:pt x="726" y="851"/>
                  </a:cubicBezTo>
                  <a:cubicBezTo>
                    <a:pt x="915" y="1103"/>
                    <a:pt x="1072" y="1418"/>
                    <a:pt x="1135" y="1733"/>
                  </a:cubicBezTo>
                  <a:cubicBezTo>
                    <a:pt x="1356" y="1891"/>
                    <a:pt x="1608" y="2174"/>
                    <a:pt x="1702" y="2490"/>
                  </a:cubicBezTo>
                  <a:cubicBezTo>
                    <a:pt x="1797" y="2679"/>
                    <a:pt x="1860" y="2962"/>
                    <a:pt x="1860" y="3214"/>
                  </a:cubicBezTo>
                  <a:cubicBezTo>
                    <a:pt x="2301" y="2899"/>
                    <a:pt x="2584" y="2363"/>
                    <a:pt x="2584" y="1796"/>
                  </a:cubicBezTo>
                  <a:cubicBezTo>
                    <a:pt x="2584" y="788"/>
                    <a:pt x="1797" y="1"/>
                    <a:pt x="8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8" name="Google Shape;388;p43"/>
            <p:cNvSpPr/>
            <p:nvPr/>
          </p:nvSpPr>
          <p:spPr>
            <a:xfrm>
              <a:off x="-20553575" y="4103900"/>
              <a:ext cx="107925" cy="89025"/>
            </a:xfrm>
            <a:custGeom>
              <a:avLst/>
              <a:gdLst/>
              <a:ahLst/>
              <a:cxnLst/>
              <a:rect l="l" t="t" r="r" b="b"/>
              <a:pathLst>
                <a:path w="4317" h="3561" extrusionOk="0">
                  <a:moveTo>
                    <a:pt x="2174" y="0"/>
                  </a:moveTo>
                  <a:cubicBezTo>
                    <a:pt x="1386" y="0"/>
                    <a:pt x="756" y="630"/>
                    <a:pt x="756" y="1418"/>
                  </a:cubicBezTo>
                  <a:lnTo>
                    <a:pt x="756" y="1481"/>
                  </a:lnTo>
                  <a:cubicBezTo>
                    <a:pt x="284" y="1639"/>
                    <a:pt x="63" y="2048"/>
                    <a:pt x="63" y="2458"/>
                  </a:cubicBezTo>
                  <a:cubicBezTo>
                    <a:pt x="0" y="3088"/>
                    <a:pt x="473" y="3560"/>
                    <a:pt x="1071" y="3560"/>
                  </a:cubicBezTo>
                  <a:lnTo>
                    <a:pt x="3214" y="3560"/>
                  </a:lnTo>
                  <a:cubicBezTo>
                    <a:pt x="3686" y="3560"/>
                    <a:pt x="4159" y="3214"/>
                    <a:pt x="4253" y="2710"/>
                  </a:cubicBezTo>
                  <a:cubicBezTo>
                    <a:pt x="4253" y="2615"/>
                    <a:pt x="4316" y="2552"/>
                    <a:pt x="4316" y="2521"/>
                  </a:cubicBezTo>
                  <a:cubicBezTo>
                    <a:pt x="4316" y="2080"/>
                    <a:pt x="4033" y="1670"/>
                    <a:pt x="3592" y="1481"/>
                  </a:cubicBezTo>
                  <a:cubicBezTo>
                    <a:pt x="3592" y="1135"/>
                    <a:pt x="3529" y="819"/>
                    <a:pt x="3308" y="536"/>
                  </a:cubicBezTo>
                  <a:cubicBezTo>
                    <a:pt x="3056" y="189"/>
                    <a:pt x="2646" y="0"/>
                    <a:pt x="217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89" name="Google Shape;389;p43"/>
            <p:cNvSpPr/>
            <p:nvPr/>
          </p:nvSpPr>
          <p:spPr>
            <a:xfrm>
              <a:off x="-20515000" y="4168475"/>
              <a:ext cx="119750" cy="91400"/>
            </a:xfrm>
            <a:custGeom>
              <a:avLst/>
              <a:gdLst/>
              <a:ahLst/>
              <a:cxnLst/>
              <a:rect l="l" t="t" r="r" b="b"/>
              <a:pathLst>
                <a:path w="4790" h="3656" extrusionOk="0">
                  <a:moveTo>
                    <a:pt x="3435" y="1"/>
                  </a:moveTo>
                  <a:cubicBezTo>
                    <a:pt x="3435" y="316"/>
                    <a:pt x="3372" y="599"/>
                    <a:pt x="3151" y="914"/>
                  </a:cubicBezTo>
                  <a:cubicBezTo>
                    <a:pt x="2773" y="1450"/>
                    <a:pt x="2206" y="1702"/>
                    <a:pt x="1671" y="1702"/>
                  </a:cubicBezTo>
                  <a:lnTo>
                    <a:pt x="473" y="1702"/>
                  </a:lnTo>
                  <a:lnTo>
                    <a:pt x="1" y="2710"/>
                  </a:lnTo>
                  <a:lnTo>
                    <a:pt x="946" y="3655"/>
                  </a:lnTo>
                  <a:lnTo>
                    <a:pt x="2143" y="2490"/>
                  </a:lnTo>
                  <a:cubicBezTo>
                    <a:pt x="2222" y="2411"/>
                    <a:pt x="2309" y="2371"/>
                    <a:pt x="2395" y="2371"/>
                  </a:cubicBezTo>
                  <a:cubicBezTo>
                    <a:pt x="2482" y="2371"/>
                    <a:pt x="2568" y="2411"/>
                    <a:pt x="2647" y="2490"/>
                  </a:cubicBezTo>
                  <a:lnTo>
                    <a:pt x="3844" y="3655"/>
                  </a:lnTo>
                  <a:lnTo>
                    <a:pt x="4790" y="2710"/>
                  </a:lnTo>
                  <a:lnTo>
                    <a:pt x="3718" y="410"/>
                  </a:lnTo>
                  <a:cubicBezTo>
                    <a:pt x="3624" y="253"/>
                    <a:pt x="3561" y="127"/>
                    <a:pt x="343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390" name="Google Shape;390;p43"/>
            <p:cNvSpPr/>
            <p:nvPr/>
          </p:nvSpPr>
          <p:spPr>
            <a:xfrm>
              <a:off x="-20571700" y="4250400"/>
              <a:ext cx="233950" cy="120525"/>
            </a:xfrm>
            <a:custGeom>
              <a:avLst/>
              <a:gdLst/>
              <a:ahLst/>
              <a:cxnLst/>
              <a:rect l="l" t="t" r="r" b="b"/>
              <a:pathLst>
                <a:path w="9358" h="4821" extrusionOk="0">
                  <a:moveTo>
                    <a:pt x="4695" y="0"/>
                  </a:moveTo>
                  <a:lnTo>
                    <a:pt x="3497" y="1166"/>
                  </a:lnTo>
                  <a:cubicBezTo>
                    <a:pt x="3419" y="1245"/>
                    <a:pt x="3332" y="1284"/>
                    <a:pt x="3245" y="1284"/>
                  </a:cubicBezTo>
                  <a:cubicBezTo>
                    <a:pt x="3159" y="1284"/>
                    <a:pt x="3072" y="1245"/>
                    <a:pt x="2993" y="1166"/>
                  </a:cubicBezTo>
                  <a:lnTo>
                    <a:pt x="1954" y="158"/>
                  </a:lnTo>
                  <a:lnTo>
                    <a:pt x="32" y="4316"/>
                  </a:lnTo>
                  <a:cubicBezTo>
                    <a:pt x="0" y="4442"/>
                    <a:pt x="0" y="4568"/>
                    <a:pt x="63" y="4694"/>
                  </a:cubicBezTo>
                  <a:cubicBezTo>
                    <a:pt x="158" y="4789"/>
                    <a:pt x="252" y="4820"/>
                    <a:pt x="379" y="4820"/>
                  </a:cubicBezTo>
                  <a:lnTo>
                    <a:pt x="8979" y="4820"/>
                  </a:lnTo>
                  <a:cubicBezTo>
                    <a:pt x="9105" y="4820"/>
                    <a:pt x="9200" y="4757"/>
                    <a:pt x="9294" y="4694"/>
                  </a:cubicBezTo>
                  <a:cubicBezTo>
                    <a:pt x="9357" y="4568"/>
                    <a:pt x="9357" y="4442"/>
                    <a:pt x="9326" y="4316"/>
                  </a:cubicBezTo>
                  <a:lnTo>
                    <a:pt x="7341" y="158"/>
                  </a:lnTo>
                  <a:lnTo>
                    <a:pt x="6333" y="1166"/>
                  </a:lnTo>
                  <a:cubicBezTo>
                    <a:pt x="6270" y="1260"/>
                    <a:pt x="6175" y="1292"/>
                    <a:pt x="6112" y="1292"/>
                  </a:cubicBezTo>
                  <a:cubicBezTo>
                    <a:pt x="6018" y="1292"/>
                    <a:pt x="5892" y="1260"/>
                    <a:pt x="5860" y="1166"/>
                  </a:cubicBezTo>
                  <a:lnTo>
                    <a:pt x="4695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 در اینجا سه ایده مهم وجود دارد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96" name="Google Shape;396;p44"/>
          <p:cNvSpPr txBox="1">
            <a:spLocks noGrp="1"/>
          </p:cNvSpPr>
          <p:nvPr>
            <p:ph type="subTitle" idx="1"/>
          </p:nvPr>
        </p:nvSpPr>
        <p:spPr>
          <a:xfrm>
            <a:off x="2447424" y="1716375"/>
            <a:ext cx="3879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397" name="Google Shape;397;p44"/>
          <p:cNvSpPr txBox="1">
            <a:spLocks noGrp="1"/>
          </p:cNvSpPr>
          <p:nvPr>
            <p:ph type="subTitle" idx="2"/>
          </p:nvPr>
        </p:nvSpPr>
        <p:spPr>
          <a:xfrm>
            <a:off x="2447424" y="3627175"/>
            <a:ext cx="3879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</a:p>
        </p:txBody>
      </p:sp>
      <p:sp>
        <p:nvSpPr>
          <p:cNvPr id="398" name="Google Shape;398;p44"/>
          <p:cNvSpPr txBox="1">
            <a:spLocks noGrp="1"/>
          </p:cNvSpPr>
          <p:nvPr>
            <p:ph type="subTitle" idx="3"/>
          </p:nvPr>
        </p:nvSpPr>
        <p:spPr>
          <a:xfrm>
            <a:off x="2447424" y="2671775"/>
            <a:ext cx="3879300" cy="52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99" name="Google Shape;399;p44"/>
          <p:cNvSpPr txBox="1">
            <a:spLocks noGrp="1"/>
          </p:cNvSpPr>
          <p:nvPr>
            <p:ph type="subTitle" idx="4"/>
          </p:nvPr>
        </p:nvSpPr>
        <p:spPr>
          <a:xfrm>
            <a:off x="2447424" y="1391400"/>
            <a:ext cx="3879300" cy="39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00" name="Google Shape;400;p44"/>
          <p:cNvSpPr txBox="1">
            <a:spLocks noGrp="1"/>
          </p:cNvSpPr>
          <p:nvPr>
            <p:ph type="subTitle" idx="5"/>
          </p:nvPr>
        </p:nvSpPr>
        <p:spPr>
          <a:xfrm>
            <a:off x="2447424" y="3356807"/>
            <a:ext cx="3879300" cy="39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401" name="Google Shape;401;p44"/>
          <p:cNvSpPr txBox="1">
            <a:spLocks noGrp="1"/>
          </p:cNvSpPr>
          <p:nvPr>
            <p:ph type="subTitle" idx="6"/>
          </p:nvPr>
        </p:nvSpPr>
        <p:spPr>
          <a:xfrm>
            <a:off x="2447424" y="2421363"/>
            <a:ext cx="3879300" cy="398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عنوان در اینجا</a:t>
            </a:r>
          </a:p>
        </p:txBody>
      </p:sp>
      <p:pic>
        <p:nvPicPr>
          <p:cNvPr id="402" name="Google Shape;402;p44"/>
          <p:cNvPicPr preferRelativeResize="0"/>
          <p:nvPr/>
        </p:nvPicPr>
        <p:blipFill rotWithShape="1">
          <a:blip r:embed="rId3">
            <a:alphaModFix/>
          </a:blip>
          <a:srcRect l="52077" t="9083" r="6790" b="5939"/>
          <a:stretch/>
        </p:blipFill>
        <p:spPr>
          <a:xfrm>
            <a:off x="6915320" y="1933375"/>
            <a:ext cx="2109650" cy="25289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3" name="Google Shape;403;p44"/>
          <p:cNvGrpSpPr/>
          <p:nvPr/>
        </p:nvGrpSpPr>
        <p:grpSpPr>
          <a:xfrm>
            <a:off x="1948585" y="1391400"/>
            <a:ext cx="262004" cy="298105"/>
            <a:chOff x="1529350" y="258825"/>
            <a:chExt cx="423475" cy="481825"/>
          </a:xfrm>
        </p:grpSpPr>
        <p:sp>
          <p:nvSpPr>
            <p:cNvPr id="404" name="Google Shape;404;p44"/>
            <p:cNvSpPr/>
            <p:nvPr/>
          </p:nvSpPr>
          <p:spPr>
            <a:xfrm>
              <a:off x="1585800" y="258825"/>
              <a:ext cx="310650" cy="430550"/>
            </a:xfrm>
            <a:custGeom>
              <a:avLst/>
              <a:gdLst/>
              <a:ahLst/>
              <a:cxnLst/>
              <a:rect l="l" t="t" r="r" b="b"/>
              <a:pathLst>
                <a:path w="12426" h="17222" extrusionOk="0">
                  <a:moveTo>
                    <a:pt x="6213" y="3388"/>
                  </a:moveTo>
                  <a:cubicBezTo>
                    <a:pt x="7354" y="3388"/>
                    <a:pt x="8384" y="4074"/>
                    <a:pt x="8821" y="5131"/>
                  </a:cubicBezTo>
                  <a:cubicBezTo>
                    <a:pt x="9257" y="6185"/>
                    <a:pt x="9016" y="7399"/>
                    <a:pt x="8206" y="8206"/>
                  </a:cubicBezTo>
                  <a:cubicBezTo>
                    <a:pt x="7666" y="8748"/>
                    <a:pt x="6945" y="9035"/>
                    <a:pt x="6210" y="9035"/>
                  </a:cubicBezTo>
                  <a:cubicBezTo>
                    <a:pt x="5847" y="9035"/>
                    <a:pt x="5481" y="8965"/>
                    <a:pt x="5132" y="8820"/>
                  </a:cubicBezTo>
                  <a:cubicBezTo>
                    <a:pt x="4075" y="8383"/>
                    <a:pt x="3388" y="7354"/>
                    <a:pt x="3388" y="6212"/>
                  </a:cubicBezTo>
                  <a:cubicBezTo>
                    <a:pt x="3391" y="4652"/>
                    <a:pt x="4653" y="3391"/>
                    <a:pt x="6213" y="3388"/>
                  </a:cubicBezTo>
                  <a:close/>
                  <a:moveTo>
                    <a:pt x="6213" y="0"/>
                  </a:moveTo>
                  <a:cubicBezTo>
                    <a:pt x="2825" y="0"/>
                    <a:pt x="1" y="2728"/>
                    <a:pt x="1" y="6212"/>
                  </a:cubicBezTo>
                  <a:cubicBezTo>
                    <a:pt x="1" y="7537"/>
                    <a:pt x="398" y="8718"/>
                    <a:pt x="1163" y="9826"/>
                  </a:cubicBezTo>
                  <a:lnTo>
                    <a:pt x="5737" y="16959"/>
                  </a:lnTo>
                  <a:cubicBezTo>
                    <a:pt x="5847" y="17134"/>
                    <a:pt x="6029" y="17221"/>
                    <a:pt x="6211" y="17221"/>
                  </a:cubicBezTo>
                  <a:cubicBezTo>
                    <a:pt x="6394" y="17221"/>
                    <a:pt x="6576" y="17134"/>
                    <a:pt x="6686" y="16959"/>
                  </a:cubicBezTo>
                  <a:lnTo>
                    <a:pt x="11278" y="9802"/>
                  </a:lnTo>
                  <a:cubicBezTo>
                    <a:pt x="12025" y="8751"/>
                    <a:pt x="12425" y="7498"/>
                    <a:pt x="12422" y="6212"/>
                  </a:cubicBezTo>
                  <a:cubicBezTo>
                    <a:pt x="12422" y="2786"/>
                    <a:pt x="9637" y="0"/>
                    <a:pt x="621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5" name="Google Shape;405;p44"/>
            <p:cNvSpPr/>
            <p:nvPr/>
          </p:nvSpPr>
          <p:spPr>
            <a:xfrm>
              <a:off x="1529350" y="583200"/>
              <a:ext cx="423475" cy="157450"/>
            </a:xfrm>
            <a:custGeom>
              <a:avLst/>
              <a:gdLst/>
              <a:ahLst/>
              <a:cxnLst/>
              <a:rect l="l" t="t" r="r" b="b"/>
              <a:pathLst>
                <a:path w="16939" h="6298" extrusionOk="0">
                  <a:moveTo>
                    <a:pt x="4050" y="1"/>
                  </a:moveTo>
                  <a:cubicBezTo>
                    <a:pt x="1545" y="582"/>
                    <a:pt x="0" y="1642"/>
                    <a:pt x="0" y="2909"/>
                  </a:cubicBezTo>
                  <a:cubicBezTo>
                    <a:pt x="0" y="5111"/>
                    <a:pt x="4364" y="6297"/>
                    <a:pt x="8471" y="6297"/>
                  </a:cubicBezTo>
                  <a:cubicBezTo>
                    <a:pt x="12575" y="6297"/>
                    <a:pt x="16938" y="5111"/>
                    <a:pt x="16938" y="2909"/>
                  </a:cubicBezTo>
                  <a:cubicBezTo>
                    <a:pt x="16938" y="1642"/>
                    <a:pt x="15391" y="579"/>
                    <a:pt x="12882" y="1"/>
                  </a:cubicBezTo>
                  <a:lnTo>
                    <a:pt x="10040" y="4445"/>
                  </a:lnTo>
                  <a:cubicBezTo>
                    <a:pt x="9673" y="5018"/>
                    <a:pt x="9071" y="5305"/>
                    <a:pt x="8469" y="5305"/>
                  </a:cubicBezTo>
                  <a:cubicBezTo>
                    <a:pt x="7867" y="5305"/>
                    <a:pt x="7265" y="5018"/>
                    <a:pt x="6899" y="4445"/>
                  </a:cubicBezTo>
                  <a:lnTo>
                    <a:pt x="405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6" name="Google Shape;406;p44"/>
          <p:cNvGrpSpPr/>
          <p:nvPr/>
        </p:nvGrpSpPr>
        <p:grpSpPr>
          <a:xfrm>
            <a:off x="1948575" y="2427115"/>
            <a:ext cx="262022" cy="137468"/>
            <a:chOff x="2084325" y="363300"/>
            <a:chExt cx="484150" cy="254100"/>
          </a:xfrm>
        </p:grpSpPr>
        <p:sp>
          <p:nvSpPr>
            <p:cNvPr id="407" name="Google Shape;407;p44"/>
            <p:cNvSpPr/>
            <p:nvPr/>
          </p:nvSpPr>
          <p:spPr>
            <a:xfrm>
              <a:off x="2084325" y="363300"/>
              <a:ext cx="484150" cy="254100"/>
            </a:xfrm>
            <a:custGeom>
              <a:avLst/>
              <a:gdLst/>
              <a:ahLst/>
              <a:cxnLst/>
              <a:rect l="l" t="t" r="r" b="b"/>
              <a:pathLst>
                <a:path w="19366" h="10164" extrusionOk="0">
                  <a:moveTo>
                    <a:pt x="9686" y="1128"/>
                  </a:moveTo>
                  <a:cubicBezTo>
                    <a:pt x="10195" y="1128"/>
                    <a:pt x="10707" y="1226"/>
                    <a:pt x="11196" y="1428"/>
                  </a:cubicBezTo>
                  <a:cubicBezTo>
                    <a:pt x="12671" y="2042"/>
                    <a:pt x="13635" y="3482"/>
                    <a:pt x="13635" y="5081"/>
                  </a:cubicBezTo>
                  <a:cubicBezTo>
                    <a:pt x="13632" y="7264"/>
                    <a:pt x="11864" y="9031"/>
                    <a:pt x="9684" y="9034"/>
                  </a:cubicBezTo>
                  <a:cubicBezTo>
                    <a:pt x="8085" y="9034"/>
                    <a:pt x="6643" y="8071"/>
                    <a:pt x="6032" y="6592"/>
                  </a:cubicBezTo>
                  <a:cubicBezTo>
                    <a:pt x="5420" y="5117"/>
                    <a:pt x="5758" y="3415"/>
                    <a:pt x="6887" y="2286"/>
                  </a:cubicBezTo>
                  <a:cubicBezTo>
                    <a:pt x="7645" y="1530"/>
                    <a:pt x="8657" y="1128"/>
                    <a:pt x="9686" y="1128"/>
                  </a:cubicBezTo>
                  <a:close/>
                  <a:moveTo>
                    <a:pt x="9684" y="1"/>
                  </a:moveTo>
                  <a:cubicBezTo>
                    <a:pt x="4502" y="1"/>
                    <a:pt x="361" y="4512"/>
                    <a:pt x="190" y="4704"/>
                  </a:cubicBezTo>
                  <a:cubicBezTo>
                    <a:pt x="0" y="4918"/>
                    <a:pt x="0" y="5243"/>
                    <a:pt x="190" y="5457"/>
                  </a:cubicBezTo>
                  <a:cubicBezTo>
                    <a:pt x="361" y="5650"/>
                    <a:pt x="4502" y="10164"/>
                    <a:pt x="9684" y="10164"/>
                  </a:cubicBezTo>
                  <a:cubicBezTo>
                    <a:pt x="14867" y="10164"/>
                    <a:pt x="19004" y="5650"/>
                    <a:pt x="19176" y="5457"/>
                  </a:cubicBezTo>
                  <a:cubicBezTo>
                    <a:pt x="19365" y="5243"/>
                    <a:pt x="19365" y="4918"/>
                    <a:pt x="19176" y="4704"/>
                  </a:cubicBezTo>
                  <a:cubicBezTo>
                    <a:pt x="19004" y="4512"/>
                    <a:pt x="14867" y="1"/>
                    <a:pt x="968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8" name="Google Shape;408;p44"/>
            <p:cNvSpPr/>
            <p:nvPr/>
          </p:nvSpPr>
          <p:spPr>
            <a:xfrm>
              <a:off x="2250600" y="419775"/>
              <a:ext cx="145175" cy="141125"/>
            </a:xfrm>
            <a:custGeom>
              <a:avLst/>
              <a:gdLst/>
              <a:ahLst/>
              <a:cxnLst/>
              <a:rect l="l" t="t" r="r" b="b"/>
              <a:pathLst>
                <a:path w="5807" h="5645" extrusionOk="0">
                  <a:moveTo>
                    <a:pt x="3018" y="0"/>
                  </a:moveTo>
                  <a:cubicBezTo>
                    <a:pt x="1922" y="0"/>
                    <a:pt x="929" y="634"/>
                    <a:pt x="468" y="1626"/>
                  </a:cubicBezTo>
                  <a:cubicBezTo>
                    <a:pt x="1" y="2623"/>
                    <a:pt x="158" y="3797"/>
                    <a:pt x="862" y="4637"/>
                  </a:cubicBezTo>
                  <a:cubicBezTo>
                    <a:pt x="1407" y="5287"/>
                    <a:pt x="2203" y="5645"/>
                    <a:pt x="3025" y="5645"/>
                  </a:cubicBezTo>
                  <a:cubicBezTo>
                    <a:pt x="3270" y="5645"/>
                    <a:pt x="3518" y="5613"/>
                    <a:pt x="3762" y="5547"/>
                  </a:cubicBezTo>
                  <a:cubicBezTo>
                    <a:pt x="4825" y="5258"/>
                    <a:pt x="5620" y="4382"/>
                    <a:pt x="5807" y="3297"/>
                  </a:cubicBezTo>
                  <a:lnTo>
                    <a:pt x="5807" y="3297"/>
                  </a:lnTo>
                  <a:cubicBezTo>
                    <a:pt x="5625" y="3356"/>
                    <a:pt x="5446" y="3383"/>
                    <a:pt x="5272" y="3383"/>
                  </a:cubicBezTo>
                  <a:cubicBezTo>
                    <a:pt x="4356" y="3383"/>
                    <a:pt x="3596" y="2626"/>
                    <a:pt x="3596" y="1692"/>
                  </a:cubicBezTo>
                  <a:cubicBezTo>
                    <a:pt x="3596" y="1147"/>
                    <a:pt x="3861" y="633"/>
                    <a:pt x="4307" y="316"/>
                  </a:cubicBezTo>
                  <a:cubicBezTo>
                    <a:pt x="3913" y="112"/>
                    <a:pt x="3476" y="3"/>
                    <a:pt x="3033" y="0"/>
                  </a:cubicBezTo>
                  <a:cubicBezTo>
                    <a:pt x="3028" y="0"/>
                    <a:pt x="3023" y="0"/>
                    <a:pt x="30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09" name="Google Shape;409;p44"/>
          <p:cNvGrpSpPr/>
          <p:nvPr/>
        </p:nvGrpSpPr>
        <p:grpSpPr>
          <a:xfrm>
            <a:off x="1909479" y="3302200"/>
            <a:ext cx="340204" cy="298116"/>
            <a:chOff x="899850" y="871450"/>
            <a:chExt cx="483175" cy="423400"/>
          </a:xfrm>
        </p:grpSpPr>
        <p:sp>
          <p:nvSpPr>
            <p:cNvPr id="410" name="Google Shape;410;p44"/>
            <p:cNvSpPr/>
            <p:nvPr/>
          </p:nvSpPr>
          <p:spPr>
            <a:xfrm>
              <a:off x="1325175" y="1040825"/>
              <a:ext cx="56425" cy="28275"/>
            </a:xfrm>
            <a:custGeom>
              <a:avLst/>
              <a:gdLst/>
              <a:ahLst/>
              <a:cxnLst/>
              <a:rect l="l" t="t" r="r" b="b"/>
              <a:pathLst>
                <a:path w="2257" h="1131" extrusionOk="0">
                  <a:moveTo>
                    <a:pt x="564" y="1"/>
                  </a:moveTo>
                  <a:cubicBezTo>
                    <a:pt x="251" y="1"/>
                    <a:pt x="1" y="251"/>
                    <a:pt x="1" y="564"/>
                  </a:cubicBezTo>
                  <a:cubicBezTo>
                    <a:pt x="1" y="877"/>
                    <a:pt x="251" y="1130"/>
                    <a:pt x="564" y="1130"/>
                  </a:cubicBezTo>
                  <a:lnTo>
                    <a:pt x="1693" y="1130"/>
                  </a:lnTo>
                  <a:cubicBezTo>
                    <a:pt x="2006" y="1130"/>
                    <a:pt x="2256" y="877"/>
                    <a:pt x="2256" y="564"/>
                  </a:cubicBezTo>
                  <a:cubicBezTo>
                    <a:pt x="2256" y="251"/>
                    <a:pt x="2006" y="1"/>
                    <a:pt x="169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1" name="Google Shape;411;p44"/>
            <p:cNvSpPr/>
            <p:nvPr/>
          </p:nvSpPr>
          <p:spPr>
            <a:xfrm>
              <a:off x="1323750" y="95610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1750" y="0"/>
                  </a:moveTo>
                  <a:cubicBezTo>
                    <a:pt x="1605" y="0"/>
                    <a:pt x="1461" y="55"/>
                    <a:pt x="1350" y="165"/>
                  </a:cubicBezTo>
                  <a:lnTo>
                    <a:pt x="220" y="1294"/>
                  </a:lnTo>
                  <a:cubicBezTo>
                    <a:pt x="0" y="1517"/>
                    <a:pt x="0" y="1872"/>
                    <a:pt x="220" y="2095"/>
                  </a:cubicBezTo>
                  <a:cubicBezTo>
                    <a:pt x="332" y="2205"/>
                    <a:pt x="476" y="2260"/>
                    <a:pt x="621" y="2260"/>
                  </a:cubicBezTo>
                  <a:cubicBezTo>
                    <a:pt x="765" y="2260"/>
                    <a:pt x="910" y="2205"/>
                    <a:pt x="1021" y="2095"/>
                  </a:cubicBezTo>
                  <a:lnTo>
                    <a:pt x="2151" y="966"/>
                  </a:lnTo>
                  <a:cubicBezTo>
                    <a:pt x="2370" y="743"/>
                    <a:pt x="2370" y="388"/>
                    <a:pt x="2151" y="165"/>
                  </a:cubicBezTo>
                  <a:cubicBezTo>
                    <a:pt x="2039" y="55"/>
                    <a:pt x="1895" y="0"/>
                    <a:pt x="175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2" name="Google Shape;412;p44"/>
            <p:cNvSpPr/>
            <p:nvPr/>
          </p:nvSpPr>
          <p:spPr>
            <a:xfrm>
              <a:off x="1323750" y="1097250"/>
              <a:ext cx="59275" cy="56525"/>
            </a:xfrm>
            <a:custGeom>
              <a:avLst/>
              <a:gdLst/>
              <a:ahLst/>
              <a:cxnLst/>
              <a:rect l="l" t="t" r="r" b="b"/>
              <a:pathLst>
                <a:path w="2371" h="2261" extrusionOk="0">
                  <a:moveTo>
                    <a:pt x="621" y="0"/>
                  </a:moveTo>
                  <a:cubicBezTo>
                    <a:pt x="476" y="0"/>
                    <a:pt x="332" y="55"/>
                    <a:pt x="220" y="165"/>
                  </a:cubicBezTo>
                  <a:cubicBezTo>
                    <a:pt x="0" y="388"/>
                    <a:pt x="0" y="743"/>
                    <a:pt x="220" y="966"/>
                  </a:cubicBezTo>
                  <a:lnTo>
                    <a:pt x="1350" y="2095"/>
                  </a:lnTo>
                  <a:cubicBezTo>
                    <a:pt x="1461" y="2205"/>
                    <a:pt x="1605" y="2260"/>
                    <a:pt x="1750" y="2260"/>
                  </a:cubicBezTo>
                  <a:cubicBezTo>
                    <a:pt x="1895" y="2260"/>
                    <a:pt x="2039" y="2205"/>
                    <a:pt x="2151" y="2095"/>
                  </a:cubicBezTo>
                  <a:cubicBezTo>
                    <a:pt x="2370" y="1872"/>
                    <a:pt x="2370" y="1517"/>
                    <a:pt x="2151" y="1294"/>
                  </a:cubicBezTo>
                  <a:lnTo>
                    <a:pt x="1021" y="165"/>
                  </a:lnTo>
                  <a:cubicBezTo>
                    <a:pt x="910" y="55"/>
                    <a:pt x="765" y="0"/>
                    <a:pt x="62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3" name="Google Shape;413;p44"/>
            <p:cNvSpPr/>
            <p:nvPr/>
          </p:nvSpPr>
          <p:spPr>
            <a:xfrm>
              <a:off x="899850" y="871450"/>
              <a:ext cx="396150" cy="423400"/>
            </a:xfrm>
            <a:custGeom>
              <a:avLst/>
              <a:gdLst/>
              <a:ahLst/>
              <a:cxnLst/>
              <a:rect l="l" t="t" r="r" b="b"/>
              <a:pathLst>
                <a:path w="15846" h="16936" extrusionOk="0">
                  <a:moveTo>
                    <a:pt x="6812" y="4518"/>
                  </a:moveTo>
                  <a:lnTo>
                    <a:pt x="6812" y="10164"/>
                  </a:lnTo>
                  <a:lnTo>
                    <a:pt x="5682" y="10164"/>
                  </a:lnTo>
                  <a:lnTo>
                    <a:pt x="5682" y="4518"/>
                  </a:lnTo>
                  <a:close/>
                  <a:moveTo>
                    <a:pt x="14153" y="1130"/>
                  </a:moveTo>
                  <a:cubicBezTo>
                    <a:pt x="14463" y="1130"/>
                    <a:pt x="14716" y="1380"/>
                    <a:pt x="14716" y="1693"/>
                  </a:cubicBezTo>
                  <a:lnTo>
                    <a:pt x="14716" y="12985"/>
                  </a:lnTo>
                  <a:cubicBezTo>
                    <a:pt x="14716" y="13298"/>
                    <a:pt x="14463" y="13551"/>
                    <a:pt x="14153" y="13551"/>
                  </a:cubicBezTo>
                  <a:lnTo>
                    <a:pt x="13587" y="13551"/>
                  </a:lnTo>
                  <a:lnTo>
                    <a:pt x="13587" y="1130"/>
                  </a:lnTo>
                  <a:close/>
                  <a:moveTo>
                    <a:pt x="13018" y="1"/>
                  </a:moveTo>
                  <a:cubicBezTo>
                    <a:pt x="13012" y="1"/>
                    <a:pt x="13006" y="4"/>
                    <a:pt x="13000" y="4"/>
                  </a:cubicBezTo>
                  <a:cubicBezTo>
                    <a:pt x="12992" y="4"/>
                    <a:pt x="12985" y="4"/>
                    <a:pt x="12978" y="4"/>
                  </a:cubicBezTo>
                  <a:cubicBezTo>
                    <a:pt x="12972" y="4"/>
                    <a:pt x="12967" y="4"/>
                    <a:pt x="12961" y="4"/>
                  </a:cubicBezTo>
                  <a:cubicBezTo>
                    <a:pt x="12797" y="4"/>
                    <a:pt x="12768" y="58"/>
                    <a:pt x="7221" y="3385"/>
                  </a:cubicBezTo>
                  <a:lnTo>
                    <a:pt x="3990" y="3385"/>
                  </a:lnTo>
                  <a:cubicBezTo>
                    <a:pt x="1810" y="3388"/>
                    <a:pt x="0" y="5159"/>
                    <a:pt x="0" y="7339"/>
                  </a:cubicBezTo>
                  <a:cubicBezTo>
                    <a:pt x="0" y="9323"/>
                    <a:pt x="1515" y="10959"/>
                    <a:pt x="3424" y="11236"/>
                  </a:cubicBezTo>
                  <a:lnTo>
                    <a:pt x="3424" y="15244"/>
                  </a:lnTo>
                  <a:cubicBezTo>
                    <a:pt x="3424" y="16180"/>
                    <a:pt x="4183" y="16936"/>
                    <a:pt x="5119" y="16936"/>
                  </a:cubicBezTo>
                  <a:cubicBezTo>
                    <a:pt x="6053" y="16936"/>
                    <a:pt x="6812" y="16180"/>
                    <a:pt x="6812" y="15244"/>
                  </a:cubicBezTo>
                  <a:lnTo>
                    <a:pt x="6812" y="11293"/>
                  </a:lnTo>
                  <a:lnTo>
                    <a:pt x="7221" y="11293"/>
                  </a:lnTo>
                  <a:cubicBezTo>
                    <a:pt x="12690" y="14573"/>
                    <a:pt x="12811" y="14681"/>
                    <a:pt x="12984" y="14681"/>
                  </a:cubicBezTo>
                  <a:cubicBezTo>
                    <a:pt x="12997" y="14681"/>
                    <a:pt x="13009" y="14681"/>
                    <a:pt x="13024" y="14681"/>
                  </a:cubicBezTo>
                  <a:lnTo>
                    <a:pt x="14153" y="14681"/>
                  </a:lnTo>
                  <a:cubicBezTo>
                    <a:pt x="15087" y="14678"/>
                    <a:pt x="15845" y="13922"/>
                    <a:pt x="15845" y="12985"/>
                  </a:cubicBezTo>
                  <a:lnTo>
                    <a:pt x="15845" y="1693"/>
                  </a:lnTo>
                  <a:cubicBezTo>
                    <a:pt x="15845" y="756"/>
                    <a:pt x="15087" y="1"/>
                    <a:pt x="141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World Soil Day by Slidesgo">
  <a:themeElements>
    <a:clrScheme name="Simple Light">
      <a:dk1>
        <a:srgbClr val="252529"/>
      </a:dk1>
      <a:lt1>
        <a:srgbClr val="FDF2E7"/>
      </a:lt1>
      <a:dk2>
        <a:srgbClr val="9B9091"/>
      </a:dk2>
      <a:lt2>
        <a:srgbClr val="1D2C56"/>
      </a:lt2>
      <a:accent1>
        <a:srgbClr val="5DC9F5"/>
      </a:accent1>
      <a:accent2>
        <a:srgbClr val="723406"/>
      </a:accent2>
      <a:accent3>
        <a:srgbClr val="FBB762"/>
      </a:accent3>
      <a:accent4>
        <a:srgbClr val="69A245"/>
      </a:accent4>
      <a:accent5>
        <a:srgbClr val="A7DB86"/>
      </a:accent5>
      <a:accent6>
        <a:srgbClr val="FDE98E"/>
      </a:accent6>
      <a:hlink>
        <a:srgbClr val="2525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1949</Words>
  <Application>Microsoft Office PowerPoint</Application>
  <PresentationFormat>On-screen Show (16:9)</PresentationFormat>
  <Paragraphs>332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3" baseType="lpstr">
      <vt:lpstr>Be Vietnam Pro</vt:lpstr>
      <vt:lpstr>Poppins</vt:lpstr>
      <vt:lpstr>Open Sans Light</vt:lpstr>
      <vt:lpstr>Lato</vt:lpstr>
      <vt:lpstr>Bebas Neue</vt:lpstr>
      <vt:lpstr>Arial</vt:lpstr>
      <vt:lpstr>Amatic SC</vt:lpstr>
      <vt:lpstr>Poppins Light</vt:lpstr>
      <vt:lpstr>Lato Black</vt:lpstr>
      <vt:lpstr>DM Sans</vt:lpstr>
      <vt:lpstr>Roboto Medium</vt:lpstr>
      <vt:lpstr>Calibri</vt:lpstr>
      <vt:lpstr>Nunito Light</vt:lpstr>
      <vt:lpstr>World Soil Day by Slidesgo</vt:lpstr>
      <vt:lpstr>تم : خاکشناسی</vt:lpstr>
      <vt:lpstr>محتویات این قالب</vt:lpstr>
      <vt:lpstr>فهرست مطالب</vt:lpstr>
      <vt:lpstr>عنوان</vt:lpstr>
      <vt:lpstr>نام بخش</vt:lpstr>
      <vt:lpstr>آیا به متن طولانی تر نیاز دارید؟</vt:lpstr>
      <vt:lpstr>عنوان اسلاید اینجاست!</vt:lpstr>
      <vt:lpstr>شاید لازم باشد محتوا را تقسیم بندی کنید</vt:lpstr>
      <vt:lpstr> در اینجا سه ایده مهم وجود دارد</vt:lpstr>
      <vt:lpstr>محتوا را به چهار ایده تقسیم کنید</vt:lpstr>
      <vt:lpstr>شش مفهوم</vt:lpstr>
      <vt:lpstr>کلمات فوق العاده</vt:lpstr>
      <vt:lpstr>-یک نفر معروف</vt:lpstr>
      <vt:lpstr>یک تصویر ارزش هزار کلمه است</vt:lpstr>
      <vt:lpstr>یک تصویر همیشه تقویت می کند مفهوم</vt:lpstr>
      <vt:lpstr>4,498,300,000</vt:lpstr>
      <vt:lpstr>9h 55m 23s</vt:lpstr>
      <vt:lpstr>از چند درصد استفاده کنیم</vt:lpstr>
      <vt:lpstr>ماکت کامپیوتر</vt:lpstr>
      <vt:lpstr>ماکت تبلت</vt:lpstr>
      <vt:lpstr>ماکت گوشی</vt:lpstr>
      <vt:lpstr>این یک نقشه است</vt:lpstr>
      <vt:lpstr>یک جدول زمانی همیشه خوب کار می کند</vt:lpstr>
      <vt:lpstr>خاک چیست؟</vt:lpstr>
      <vt:lpstr>جداول نشان دهنده داده های شماست</vt:lpstr>
      <vt:lpstr>می توانید از این نمودار استفاده کنید</vt:lpstr>
      <vt:lpstr>8 مفهوم در مورد خاک</vt:lpstr>
      <vt:lpstr>تیم ما</vt:lpstr>
      <vt:lpstr>چرا حفاظت مهم است</vt:lpstr>
      <vt:lpstr>تهدیدات اصلی خاک</vt:lpstr>
      <vt:lpstr>انواع اصلی خاک</vt:lpstr>
      <vt:lpstr>لایه های خاک</vt:lpstr>
      <vt:lpstr>موجودات زنده در خاک</vt:lpstr>
      <vt:lpstr>کارهایی که می توانید برای مراقبت از خاک انجام دهید</vt:lpstr>
      <vt:lpstr>با تشکر از شما دوستان عزیز ...!</vt:lpstr>
      <vt:lpstr>منابع جایگزین</vt:lpstr>
      <vt:lpstr>منابع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2023-12-30T19:23:44Z</dcterms:modified>
</cp:coreProperties>
</file>