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8" r:id="rId3"/>
    <p:sldId id="261" r:id="rId4"/>
    <p:sldId id="273" r:id="rId5"/>
    <p:sldId id="279" r:id="rId6"/>
    <p:sldId id="281" r:id="rId7"/>
    <p:sldId id="285" r:id="rId8"/>
    <p:sldId id="288" r:id="rId9"/>
    <p:sldId id="291" r:id="rId10"/>
  </p:sldIdLst>
  <p:sldSz cx="9144000" cy="5143500" type="screen16x9"/>
  <p:notesSz cx="6858000" cy="9144000"/>
  <p:embeddedFontLst>
    <p:embeddedFont>
      <p:font typeface="Be Vietnam Pro" panose="020B0604020202020204" charset="0"/>
      <p:regular r:id="rId12"/>
      <p:bold r:id="rId13"/>
      <p:italic r:id="rId14"/>
      <p:boldItalic r:id="rId15"/>
    </p:embeddedFont>
    <p:embeddedFont>
      <p:font typeface="Nunito Light" pitchFamily="2" charset="0"/>
      <p:regular r:id="rId16"/>
      <p: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E4509D-2BD0-4A2B-8542-4A8D683E0667}">
  <a:tblStyle styleId="{F3E4509D-2BD0-4A2B-8542-4A8D683E06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C6B91D7-2B43-42EB-B86A-8493759153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41" autoAdjust="0"/>
  </p:normalViewPr>
  <p:slideViewPr>
    <p:cSldViewPr snapToGrid="0">
      <p:cViewPr varScale="1">
        <p:scale>
          <a:sx n="87" d="100"/>
          <a:sy n="8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9256b14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e9256b14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8bcfb91f1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8bcfb91f1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8b76458303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8b76458303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8b7645830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28b7645830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8b66295a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28b66295a9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9200" y="298500"/>
            <a:ext cx="8405700" cy="4546500"/>
          </a:xfrm>
          <a:prstGeom prst="roundRect">
            <a:avLst>
              <a:gd name="adj" fmla="val 5280"/>
            </a:avLst>
          </a:prstGeom>
          <a:solidFill>
            <a:srgbClr val="9B9091">
              <a:alpha val="9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96913" y="1213200"/>
            <a:ext cx="6350100" cy="12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96988" y="2612875"/>
            <a:ext cx="6350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35450" b="35450"/>
          <a:stretch/>
        </p:blipFill>
        <p:spPr>
          <a:xfrm>
            <a:off x="-1059525" y="3430300"/>
            <a:ext cx="11263048" cy="18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l="6699" t="38525" r="58442" b="19695"/>
          <a:stretch/>
        </p:blipFill>
        <p:spPr>
          <a:xfrm>
            <a:off x="6977650" y="3746288"/>
            <a:ext cx="824177" cy="55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l="43481" t="33062" r="2490" b="17383"/>
          <a:stretch/>
        </p:blipFill>
        <p:spPr>
          <a:xfrm>
            <a:off x="7807675" y="3658950"/>
            <a:ext cx="1246198" cy="64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 l="11508" t="28086" r="11508" b="12783"/>
          <a:stretch/>
        </p:blipFill>
        <p:spPr>
          <a:xfrm>
            <a:off x="-181925" y="3344726"/>
            <a:ext cx="2215373" cy="9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l="4543" t="39435" r="58729" b="9627"/>
          <a:stretch/>
        </p:blipFill>
        <p:spPr>
          <a:xfrm>
            <a:off x="2858000" y="3658950"/>
            <a:ext cx="824177" cy="642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-1293500" y="-362524"/>
            <a:ext cx="11602401" cy="3308145"/>
            <a:chOff x="-1293500" y="-362524"/>
            <a:chExt cx="11602401" cy="3308145"/>
          </a:xfrm>
        </p:grpSpPr>
        <p:pic>
          <p:nvPicPr>
            <p:cNvPr id="18" name="Google Shape;18;p2"/>
            <p:cNvPicPr preferRelativeResize="0"/>
            <p:nvPr/>
          </p:nvPicPr>
          <p:blipFill rotWithShape="1">
            <a:blip r:embed="rId6">
              <a:alphaModFix/>
            </a:blip>
            <a:srcRect t="17066" b="17066"/>
            <a:stretch/>
          </p:blipFill>
          <p:spPr>
            <a:xfrm rot="-473804">
              <a:off x="3395642" y="81881"/>
              <a:ext cx="2352719" cy="871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7">
              <a:alphaModFix/>
            </a:blip>
            <a:srcRect t="14661"/>
            <a:stretch/>
          </p:blipFill>
          <p:spPr>
            <a:xfrm rot="-1002347">
              <a:off x="6835623" y="80290"/>
              <a:ext cx="3314530" cy="1591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8">
              <a:alphaModFix/>
            </a:blip>
            <a:srcRect l="9092" t="14733" r="26919" b="41285"/>
            <a:stretch/>
          </p:blipFill>
          <p:spPr>
            <a:xfrm>
              <a:off x="-828454" y="467025"/>
              <a:ext cx="2382756" cy="92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9">
              <a:alphaModFix/>
            </a:blip>
            <a:srcRect t="40219"/>
            <a:stretch/>
          </p:blipFill>
          <p:spPr>
            <a:xfrm>
              <a:off x="-1293500" y="2200672"/>
              <a:ext cx="2215352" cy="7449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t="17563" b="62300"/>
          <a:stretch/>
        </p:blipFill>
        <p:spPr>
          <a:xfrm>
            <a:off x="-325200" y="4604000"/>
            <a:ext cx="9794400" cy="1109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369200" y="298500"/>
            <a:ext cx="8405700" cy="4546500"/>
          </a:xfrm>
          <a:prstGeom prst="roundRect">
            <a:avLst>
              <a:gd name="adj" fmla="val 5280"/>
            </a:avLst>
          </a:prstGeom>
          <a:solidFill>
            <a:srgbClr val="9B9091">
              <a:alpha val="9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l="6699" t="38525" r="58442" b="19695"/>
          <a:stretch/>
        </p:blipFill>
        <p:spPr>
          <a:xfrm>
            <a:off x="8463575" y="4195888"/>
            <a:ext cx="824177" cy="55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 l="11508" t="28086" r="11508" b="12783"/>
          <a:stretch/>
        </p:blipFill>
        <p:spPr>
          <a:xfrm>
            <a:off x="-661137" y="4068626"/>
            <a:ext cx="2215373" cy="95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369200" y="298500"/>
            <a:ext cx="8405700" cy="4546500"/>
          </a:xfrm>
          <a:prstGeom prst="roundRect">
            <a:avLst>
              <a:gd name="adj" fmla="val 5280"/>
            </a:avLst>
          </a:prstGeom>
          <a:solidFill>
            <a:srgbClr val="9B9091">
              <a:alpha val="9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1542838" y="1816052"/>
            <a:ext cx="280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 hasCustomPrompt="1"/>
          </p:nvPr>
        </p:nvSpPr>
        <p:spPr>
          <a:xfrm>
            <a:off x="808138" y="1545775"/>
            <a:ext cx="734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3"/>
          </p:nvPr>
        </p:nvSpPr>
        <p:spPr>
          <a:xfrm>
            <a:off x="1542838" y="1545775"/>
            <a:ext cx="28026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5533263" y="1816050"/>
            <a:ext cx="280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5" hasCustomPrompt="1"/>
          </p:nvPr>
        </p:nvSpPr>
        <p:spPr>
          <a:xfrm>
            <a:off x="4798563" y="1545775"/>
            <a:ext cx="734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6"/>
          </p:nvPr>
        </p:nvSpPr>
        <p:spPr>
          <a:xfrm>
            <a:off x="5533263" y="1545775"/>
            <a:ext cx="28026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1542838" y="2888647"/>
            <a:ext cx="280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8" hasCustomPrompt="1"/>
          </p:nvPr>
        </p:nvSpPr>
        <p:spPr>
          <a:xfrm>
            <a:off x="808138" y="2618363"/>
            <a:ext cx="734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1542838" y="2618363"/>
            <a:ext cx="28026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5533263" y="2888650"/>
            <a:ext cx="2802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8563" y="2618363"/>
            <a:ext cx="734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5533263" y="2618363"/>
            <a:ext cx="28026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None/>
              <a:defRPr sz="20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318725" y="1940275"/>
            <a:ext cx="394500" cy="39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t="17066" b="17066"/>
          <a:stretch/>
        </p:blipFill>
        <p:spPr>
          <a:xfrm rot="-473813">
            <a:off x="-473551" y="2129398"/>
            <a:ext cx="1635457" cy="60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t="32075" b="38826"/>
          <a:stretch/>
        </p:blipFill>
        <p:spPr>
          <a:xfrm>
            <a:off x="-1059525" y="3430300"/>
            <a:ext cx="11263048" cy="18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2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369200" y="298500"/>
            <a:ext cx="8405700" cy="4546500"/>
          </a:xfrm>
          <a:prstGeom prst="roundRect">
            <a:avLst>
              <a:gd name="adj" fmla="val 5280"/>
            </a:avLst>
          </a:prstGeom>
          <a:solidFill>
            <a:srgbClr val="9B9091">
              <a:alpha val="9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6690600" cy="12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2">
            <a:alphaModFix/>
          </a:blip>
          <a:srcRect t="41401" b="51667"/>
          <a:stretch/>
        </p:blipFill>
        <p:spPr>
          <a:xfrm>
            <a:off x="-1059525" y="4604000"/>
            <a:ext cx="11263048" cy="6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2">
            <a:alphaModFix/>
          </a:blip>
          <a:srcRect t="23147" b="62300"/>
          <a:stretch/>
        </p:blipFill>
        <p:spPr>
          <a:xfrm>
            <a:off x="-325200" y="4604000"/>
            <a:ext cx="9794400" cy="801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369200" y="298500"/>
            <a:ext cx="8405700" cy="4546500"/>
          </a:xfrm>
          <a:prstGeom prst="roundRect">
            <a:avLst>
              <a:gd name="adj" fmla="val 5280"/>
            </a:avLst>
          </a:prstGeom>
          <a:solidFill>
            <a:srgbClr val="9B9091">
              <a:alpha val="9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22"/>
          <p:cNvGrpSpPr/>
          <p:nvPr/>
        </p:nvGrpSpPr>
        <p:grpSpPr>
          <a:xfrm flipH="1">
            <a:off x="12" y="4023929"/>
            <a:ext cx="9089777" cy="1064771"/>
            <a:chOff x="292450" y="3356629"/>
            <a:chExt cx="9089777" cy="1064771"/>
          </a:xfrm>
        </p:grpSpPr>
        <p:pic>
          <p:nvPicPr>
            <p:cNvPr id="158" name="Google Shape;158;p22"/>
            <p:cNvPicPr preferRelativeResize="0"/>
            <p:nvPr/>
          </p:nvPicPr>
          <p:blipFill rotWithShape="1">
            <a:blip r:embed="rId3">
              <a:alphaModFix/>
            </a:blip>
            <a:srcRect l="10349" t="13428" r="59616" b="46207"/>
            <a:stretch/>
          </p:blipFill>
          <p:spPr>
            <a:xfrm>
              <a:off x="292450" y="3559229"/>
              <a:ext cx="841549" cy="636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2"/>
            <p:cNvPicPr preferRelativeResize="0"/>
            <p:nvPr/>
          </p:nvPicPr>
          <p:blipFill rotWithShape="1">
            <a:blip r:embed="rId3">
              <a:alphaModFix/>
            </a:blip>
            <a:srcRect l="36343" t="46789" r="33622" b="12847"/>
            <a:stretch/>
          </p:blipFill>
          <p:spPr>
            <a:xfrm rot="-934524">
              <a:off x="8196824" y="3457929"/>
              <a:ext cx="841548" cy="636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l="63379" t="20197" r="6586" b="39438"/>
            <a:stretch/>
          </p:blipFill>
          <p:spPr>
            <a:xfrm rot="1063508" flipH="1">
              <a:off x="8463814" y="3672229"/>
              <a:ext cx="841547" cy="636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/>
            <p:cNvPicPr preferRelativeResize="0"/>
            <p:nvPr/>
          </p:nvPicPr>
          <p:blipFill rotWithShape="1">
            <a:blip r:embed="rId3">
              <a:alphaModFix/>
            </a:blip>
            <a:srcRect l="36343" t="46789" r="33622" b="12847"/>
            <a:stretch/>
          </p:blipFill>
          <p:spPr>
            <a:xfrm rot="-934501">
              <a:off x="7973025" y="3798213"/>
              <a:ext cx="625251" cy="472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720000" y="1365625"/>
            <a:ext cx="77040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2"/>
          </p:nvPr>
        </p:nvSpPr>
        <p:spPr>
          <a:xfrm>
            <a:off x="720000" y="2674375"/>
            <a:ext cx="77040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369200" y="298500"/>
            <a:ext cx="8405700" cy="4546500"/>
          </a:xfrm>
          <a:prstGeom prst="roundRect">
            <a:avLst>
              <a:gd name="adj" fmla="val 5280"/>
            </a:avLst>
          </a:prstGeom>
          <a:solidFill>
            <a:srgbClr val="9B9091">
              <a:alpha val="9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2">
            <a:alphaModFix/>
          </a:blip>
          <a:srcRect t="28238" b="28243"/>
          <a:stretch/>
        </p:blipFill>
        <p:spPr>
          <a:xfrm>
            <a:off x="-325200" y="3315725"/>
            <a:ext cx="9794400" cy="2397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175" name="Google Shape;175;p24"/>
          <p:cNvGrpSpPr/>
          <p:nvPr/>
        </p:nvGrpSpPr>
        <p:grpSpPr>
          <a:xfrm>
            <a:off x="-1014700" y="630938"/>
            <a:ext cx="10947278" cy="2440450"/>
            <a:chOff x="-1014700" y="630938"/>
            <a:chExt cx="10947278" cy="2440450"/>
          </a:xfrm>
        </p:grpSpPr>
        <p:pic>
          <p:nvPicPr>
            <p:cNvPr id="176" name="Google Shape;176;p24"/>
            <p:cNvPicPr preferRelativeResize="0"/>
            <p:nvPr/>
          </p:nvPicPr>
          <p:blipFill rotWithShape="1">
            <a:blip r:embed="rId3">
              <a:alphaModFix/>
            </a:blip>
            <a:srcRect t="17066" b="17066"/>
            <a:stretch/>
          </p:blipFill>
          <p:spPr>
            <a:xfrm rot="-473800">
              <a:off x="8031698" y="755594"/>
              <a:ext cx="1862308" cy="689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4"/>
            <p:cNvPicPr preferRelativeResize="0"/>
            <p:nvPr/>
          </p:nvPicPr>
          <p:blipFill rotWithShape="1">
            <a:blip r:embed="rId3">
              <a:alphaModFix/>
            </a:blip>
            <a:srcRect t="17066" b="17066"/>
            <a:stretch/>
          </p:blipFill>
          <p:spPr>
            <a:xfrm rot="-473800">
              <a:off x="-976127" y="2256769"/>
              <a:ext cx="1862308" cy="689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"/>
              <a:buNone/>
              <a:defRPr sz="3500" b="1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5" r:id="rId4"/>
    <p:sldLayoutId id="2147483668" r:id="rId5"/>
    <p:sldLayoutId id="2147483670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BzeVJC2lKw150xQ-UqsEWnFAUvFWc3kk8yp49crIIw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BzeVJC2lKw150xQ-UqsEWnFAUvFWc3kk8yp49crIIw/copy#gid=81432278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7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ctrTitle"/>
          </p:nvPr>
        </p:nvSpPr>
        <p:spPr>
          <a:xfrm>
            <a:off x="1396913" y="1213200"/>
            <a:ext cx="6350100" cy="12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</a:t>
            </a:r>
            <a:r>
              <a:rPr lang="fa-IR">
                <a:cs typeface="B Nazanin" panose="00000700000000000000" pitchFamily="2" charset="-78"/>
              </a:rPr>
              <a:t>: خاکشناسی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92" name="Google Shape;292;p36"/>
          <p:cNvSpPr txBox="1">
            <a:spLocks noGrp="1"/>
          </p:cNvSpPr>
          <p:nvPr>
            <p:ph type="subTitle" idx="1"/>
          </p:nvPr>
        </p:nvSpPr>
        <p:spPr>
          <a:xfrm>
            <a:off x="1396988" y="2612875"/>
            <a:ext cx="6350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07" name="Google Shape;307;p38"/>
          <p:cNvSpPr txBox="1">
            <a:spLocks noGrp="1"/>
          </p:cNvSpPr>
          <p:nvPr>
            <p:ph type="subTitle" idx="7"/>
          </p:nvPr>
        </p:nvSpPr>
        <p:spPr>
          <a:xfrm>
            <a:off x="1079653" y="2888647"/>
            <a:ext cx="326578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sz="1600" dirty="0">
              <a:cs typeface="B Nazanin" panose="00000400000000000000" pitchFamily="2" charset="-78"/>
            </a:endParaRPr>
          </a:p>
        </p:txBody>
      </p:sp>
      <p:sp>
        <p:nvSpPr>
          <p:cNvPr id="308" name="Google Shape;308;p38"/>
          <p:cNvSpPr txBox="1">
            <a:spLocks noGrp="1"/>
          </p:cNvSpPr>
          <p:nvPr>
            <p:ph type="subTitle" idx="1"/>
          </p:nvPr>
        </p:nvSpPr>
        <p:spPr>
          <a:xfrm>
            <a:off x="1167788" y="1816052"/>
            <a:ext cx="317765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subTitle" idx="13"/>
          </p:nvPr>
        </p:nvSpPr>
        <p:spPr>
          <a:xfrm>
            <a:off x="5221995" y="2888650"/>
            <a:ext cx="311386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 idx="2"/>
          </p:nvPr>
        </p:nvSpPr>
        <p:spPr>
          <a:xfrm>
            <a:off x="3794413" y="1153525"/>
            <a:ext cx="734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01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1" name="Google Shape;311;p38"/>
          <p:cNvSpPr txBox="1">
            <a:spLocks noGrp="1"/>
          </p:cNvSpPr>
          <p:nvPr>
            <p:ph type="title" idx="8"/>
          </p:nvPr>
        </p:nvSpPr>
        <p:spPr>
          <a:xfrm>
            <a:off x="3794413" y="2294139"/>
            <a:ext cx="734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03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2" name="Google Shape;312;p38"/>
          <p:cNvSpPr txBox="1">
            <a:spLocks noGrp="1"/>
          </p:cNvSpPr>
          <p:nvPr>
            <p:ph type="title" idx="14"/>
          </p:nvPr>
        </p:nvSpPr>
        <p:spPr>
          <a:xfrm>
            <a:off x="7968512" y="2335394"/>
            <a:ext cx="734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04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3" name="Google Shape;313;p38"/>
          <p:cNvSpPr txBox="1">
            <a:spLocks noGrp="1"/>
          </p:cNvSpPr>
          <p:nvPr>
            <p:ph type="subTitle" idx="3"/>
          </p:nvPr>
        </p:nvSpPr>
        <p:spPr>
          <a:xfrm>
            <a:off x="1542838" y="1545775"/>
            <a:ext cx="280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نام بخش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4" name="Google Shape;314;p38"/>
          <p:cNvSpPr txBox="1">
            <a:spLocks noGrp="1"/>
          </p:cNvSpPr>
          <p:nvPr>
            <p:ph type="subTitle" idx="4"/>
          </p:nvPr>
        </p:nvSpPr>
        <p:spPr>
          <a:xfrm>
            <a:off x="5221995" y="1816050"/>
            <a:ext cx="311386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5" name="Google Shape;315;p38"/>
          <p:cNvSpPr txBox="1">
            <a:spLocks noGrp="1"/>
          </p:cNvSpPr>
          <p:nvPr>
            <p:ph type="subTitle" idx="9"/>
          </p:nvPr>
        </p:nvSpPr>
        <p:spPr>
          <a:xfrm>
            <a:off x="1542838" y="2618363"/>
            <a:ext cx="280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نام بخش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subTitle" idx="15"/>
          </p:nvPr>
        </p:nvSpPr>
        <p:spPr>
          <a:xfrm>
            <a:off x="5533263" y="2618363"/>
            <a:ext cx="280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نام بخش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7" name="Google Shape;317;p38"/>
          <p:cNvSpPr txBox="1">
            <a:spLocks noGrp="1"/>
          </p:cNvSpPr>
          <p:nvPr>
            <p:ph type="title" idx="5"/>
          </p:nvPr>
        </p:nvSpPr>
        <p:spPr>
          <a:xfrm>
            <a:off x="7968512" y="1172327"/>
            <a:ext cx="734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02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18" name="Google Shape;318;p38"/>
          <p:cNvSpPr txBox="1">
            <a:spLocks noGrp="1"/>
          </p:cNvSpPr>
          <p:nvPr>
            <p:ph type="subTitle" idx="6"/>
          </p:nvPr>
        </p:nvSpPr>
        <p:spPr>
          <a:xfrm>
            <a:off x="5533263" y="1545775"/>
            <a:ext cx="280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نام بخش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319" name="Google Shape;319;p38"/>
          <p:cNvPicPr preferRelativeResize="0"/>
          <p:nvPr/>
        </p:nvPicPr>
        <p:blipFill rotWithShape="1">
          <a:blip r:embed="rId3">
            <a:alphaModFix/>
          </a:blip>
          <a:srcRect l="-1137" t="-9910" r="16269" b="53667"/>
          <a:stretch/>
        </p:blipFill>
        <p:spPr>
          <a:xfrm>
            <a:off x="8179487" y="2978948"/>
            <a:ext cx="1887677" cy="70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آیا به متن طولانی تر نیاز دارید؟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5" name="Google Shape;345;p41"/>
          <p:cNvSpPr txBox="1">
            <a:spLocks noGrp="1"/>
          </p:cNvSpPr>
          <p:nvPr>
            <p:ph type="subTitle" idx="1"/>
          </p:nvPr>
        </p:nvSpPr>
        <p:spPr>
          <a:xfrm>
            <a:off x="720000" y="1365625"/>
            <a:ext cx="77040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46" name="Google Shape;346;p41"/>
          <p:cNvSpPr txBox="1">
            <a:spLocks noGrp="1"/>
          </p:cNvSpPr>
          <p:nvPr>
            <p:ph type="subTitle" idx="2"/>
          </p:nvPr>
        </p:nvSpPr>
        <p:spPr>
          <a:xfrm>
            <a:off x="720000" y="2674375"/>
            <a:ext cx="77040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از چند درصد استفاده کنیم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29" name="Google Shape;529;p53"/>
          <p:cNvSpPr txBox="1">
            <a:spLocks noGrp="1"/>
          </p:cNvSpPr>
          <p:nvPr>
            <p:ph type="title"/>
          </p:nvPr>
        </p:nvSpPr>
        <p:spPr>
          <a:xfrm>
            <a:off x="6306775" y="2452863"/>
            <a:ext cx="16743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25%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30" name="Google Shape;530;p53"/>
          <p:cNvSpPr txBox="1">
            <a:spLocks noGrp="1"/>
          </p:cNvSpPr>
          <p:nvPr>
            <p:ph type="subTitle" idx="4294967295"/>
          </p:nvPr>
        </p:nvSpPr>
        <p:spPr>
          <a:xfrm>
            <a:off x="1162925" y="2384253"/>
            <a:ext cx="21567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عنوان در اینجا</a:t>
            </a:r>
          </a:p>
        </p:txBody>
      </p:sp>
      <p:sp>
        <p:nvSpPr>
          <p:cNvPr id="531" name="Google Shape;531;p53"/>
          <p:cNvSpPr txBox="1">
            <a:spLocks noGrp="1"/>
          </p:cNvSpPr>
          <p:nvPr>
            <p:ph type="title" idx="4294967295"/>
          </p:nvPr>
        </p:nvSpPr>
        <p:spPr>
          <a:xfrm>
            <a:off x="6306775" y="3396638"/>
            <a:ext cx="16743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77%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32" name="Google Shape;532;p53"/>
          <p:cNvSpPr txBox="1">
            <a:spLocks noGrp="1"/>
          </p:cNvSpPr>
          <p:nvPr>
            <p:ph type="subTitle" idx="4294967295"/>
          </p:nvPr>
        </p:nvSpPr>
        <p:spPr>
          <a:xfrm>
            <a:off x="1162925" y="3722814"/>
            <a:ext cx="2156700" cy="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</a:p>
        </p:txBody>
      </p:sp>
      <p:sp>
        <p:nvSpPr>
          <p:cNvPr id="533" name="Google Shape;533;p53"/>
          <p:cNvSpPr txBox="1">
            <a:spLocks noGrp="1"/>
          </p:cNvSpPr>
          <p:nvPr>
            <p:ph type="title" idx="4294967295"/>
          </p:nvPr>
        </p:nvSpPr>
        <p:spPr>
          <a:xfrm>
            <a:off x="6306775" y="1509088"/>
            <a:ext cx="16743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50%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34" name="Google Shape;534;p53"/>
          <p:cNvSpPr txBox="1">
            <a:spLocks noGrp="1"/>
          </p:cNvSpPr>
          <p:nvPr>
            <p:ph type="subTitle" idx="4294967295"/>
          </p:nvPr>
        </p:nvSpPr>
        <p:spPr>
          <a:xfrm>
            <a:off x="1162925" y="1835258"/>
            <a:ext cx="2156700" cy="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35" name="Google Shape;535;p53"/>
          <p:cNvSpPr txBox="1">
            <a:spLocks noGrp="1"/>
          </p:cNvSpPr>
          <p:nvPr>
            <p:ph type="subTitle" idx="4294967295"/>
          </p:nvPr>
        </p:nvSpPr>
        <p:spPr>
          <a:xfrm>
            <a:off x="1162925" y="1440475"/>
            <a:ext cx="21567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عنوان در اینجا</a:t>
            </a:r>
            <a:endParaRPr sz="2000" b="1" dirty="0"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536" name="Google Shape;536;p53"/>
          <p:cNvSpPr txBox="1">
            <a:spLocks noGrp="1"/>
          </p:cNvSpPr>
          <p:nvPr>
            <p:ph type="subTitle" idx="4294967295"/>
          </p:nvPr>
        </p:nvSpPr>
        <p:spPr>
          <a:xfrm>
            <a:off x="1162925" y="2779036"/>
            <a:ext cx="2156700" cy="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37" name="Google Shape;537;p53"/>
          <p:cNvSpPr txBox="1">
            <a:spLocks noGrp="1"/>
          </p:cNvSpPr>
          <p:nvPr>
            <p:ph type="subTitle" idx="4294967295"/>
          </p:nvPr>
        </p:nvSpPr>
        <p:spPr>
          <a:xfrm>
            <a:off x="1162925" y="3328031"/>
            <a:ext cx="21567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عنوان در اینجا</a:t>
            </a:r>
          </a:p>
        </p:txBody>
      </p:sp>
      <p:sp>
        <p:nvSpPr>
          <p:cNvPr id="538" name="Google Shape;538;p53"/>
          <p:cNvSpPr/>
          <p:nvPr/>
        </p:nvSpPr>
        <p:spPr>
          <a:xfrm>
            <a:off x="3319612" y="1509082"/>
            <a:ext cx="2745900" cy="542700"/>
          </a:xfrm>
          <a:prstGeom prst="roundRect">
            <a:avLst>
              <a:gd name="adj" fmla="val 16667"/>
            </a:avLst>
          </a:prstGeom>
          <a:solidFill>
            <a:srgbClr val="999999">
              <a:alpha val="2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39" name="Google Shape;539;p53"/>
          <p:cNvSpPr/>
          <p:nvPr/>
        </p:nvSpPr>
        <p:spPr>
          <a:xfrm>
            <a:off x="3319612" y="1509082"/>
            <a:ext cx="1526400" cy="542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0" name="Google Shape;540;p53"/>
          <p:cNvSpPr/>
          <p:nvPr/>
        </p:nvSpPr>
        <p:spPr>
          <a:xfrm>
            <a:off x="3319612" y="2452858"/>
            <a:ext cx="2745900" cy="542700"/>
          </a:xfrm>
          <a:prstGeom prst="roundRect">
            <a:avLst>
              <a:gd name="adj" fmla="val 16667"/>
            </a:avLst>
          </a:prstGeom>
          <a:solidFill>
            <a:srgbClr val="999999">
              <a:alpha val="2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1" name="Google Shape;541;p53"/>
          <p:cNvSpPr/>
          <p:nvPr/>
        </p:nvSpPr>
        <p:spPr>
          <a:xfrm>
            <a:off x="3319612" y="2452858"/>
            <a:ext cx="745500" cy="54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2" name="Google Shape;542;p53"/>
          <p:cNvSpPr/>
          <p:nvPr/>
        </p:nvSpPr>
        <p:spPr>
          <a:xfrm>
            <a:off x="3319612" y="3396633"/>
            <a:ext cx="2745900" cy="542700"/>
          </a:xfrm>
          <a:prstGeom prst="roundRect">
            <a:avLst>
              <a:gd name="adj" fmla="val 16667"/>
            </a:avLst>
          </a:prstGeom>
          <a:solidFill>
            <a:srgbClr val="999999">
              <a:alpha val="2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3" name="Google Shape;543;p53"/>
          <p:cNvSpPr/>
          <p:nvPr/>
        </p:nvSpPr>
        <p:spPr>
          <a:xfrm>
            <a:off x="3319612" y="3396633"/>
            <a:ext cx="1983600" cy="542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خاک چیست؟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683" name="Google Shape;683;p59"/>
          <p:cNvGrpSpPr/>
          <p:nvPr/>
        </p:nvGrpSpPr>
        <p:grpSpPr>
          <a:xfrm>
            <a:off x="3371103" y="1576297"/>
            <a:ext cx="2401793" cy="2401773"/>
            <a:chOff x="1155623" y="1383363"/>
            <a:chExt cx="2991025" cy="2991000"/>
          </a:xfrm>
        </p:grpSpPr>
        <p:sp>
          <p:nvSpPr>
            <p:cNvPr id="684" name="Google Shape;684;p59"/>
            <p:cNvSpPr/>
            <p:nvPr/>
          </p:nvSpPr>
          <p:spPr>
            <a:xfrm>
              <a:off x="1155648" y="1383363"/>
              <a:ext cx="2991000" cy="2991000"/>
            </a:xfrm>
            <a:prstGeom prst="ellipse">
              <a:avLst/>
            </a:prstGeom>
            <a:solidFill>
              <a:srgbClr val="5DC9F5">
                <a:alpha val="4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B Nazanin" panose="00000400000000000000" pitchFamily="2" charset="-78"/>
                <a:sym typeface="Poppins"/>
              </a:endParaRPr>
            </a:p>
          </p:txBody>
        </p:sp>
        <p:pic>
          <p:nvPicPr>
            <p:cNvPr id="685" name="Google Shape;685;p59"/>
            <p:cNvPicPr preferRelativeResize="0"/>
            <p:nvPr/>
          </p:nvPicPr>
          <p:blipFill rotWithShape="1">
            <a:blip r:embed="rId3">
              <a:alphaModFix/>
            </a:blip>
            <a:srcRect l="34443" t="2622" r="34440" b="42055"/>
            <a:stretch/>
          </p:blipFill>
          <p:spPr>
            <a:xfrm>
              <a:off x="1155623" y="1383363"/>
              <a:ext cx="2991000" cy="2991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686" name="Google Shape;686;p59"/>
          <p:cNvSpPr txBox="1"/>
          <p:nvPr/>
        </p:nvSpPr>
        <p:spPr>
          <a:xfrm>
            <a:off x="6505187" y="273908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687" name="Google Shape;687;p59"/>
          <p:cNvSpPr txBox="1"/>
          <p:nvPr/>
        </p:nvSpPr>
        <p:spPr>
          <a:xfrm>
            <a:off x="6505188" y="234248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مواد معدنی</a:t>
            </a:r>
            <a:endParaRPr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688" name="Google Shape;688;p59"/>
          <p:cNvSpPr txBox="1"/>
          <p:nvPr/>
        </p:nvSpPr>
        <p:spPr>
          <a:xfrm>
            <a:off x="6505187" y="37873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689" name="Google Shape;689;p59"/>
          <p:cNvSpPr txBox="1"/>
          <p:nvPr/>
        </p:nvSpPr>
        <p:spPr>
          <a:xfrm>
            <a:off x="6505188" y="33907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اب</a:t>
            </a:r>
            <a:endParaRPr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690" name="Google Shape;690;p59"/>
          <p:cNvSpPr txBox="1"/>
          <p:nvPr/>
        </p:nvSpPr>
        <p:spPr>
          <a:xfrm>
            <a:off x="6505187" y="16908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691" name="Google Shape;691;p59"/>
          <p:cNvSpPr txBox="1"/>
          <p:nvPr/>
        </p:nvSpPr>
        <p:spPr>
          <a:xfrm>
            <a:off x="6505188" y="12942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هوا</a:t>
            </a:r>
            <a:endParaRPr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692" name="Google Shape;692;p59"/>
          <p:cNvSpPr txBox="1"/>
          <p:nvPr/>
        </p:nvSpPr>
        <p:spPr>
          <a:xfrm>
            <a:off x="987912" y="16908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  <a:endParaRPr dirty="0">
              <a:solidFill>
                <a:schemeClr val="dk1"/>
              </a:solidFill>
              <a:latin typeface="Poppins"/>
              <a:ea typeface="Poppins"/>
              <a:cs typeface="B Nazanin" panose="00000400000000000000" pitchFamily="2" charset="-78"/>
              <a:sym typeface="Poppins"/>
            </a:endParaRPr>
          </a:p>
        </p:txBody>
      </p:sp>
      <p:sp>
        <p:nvSpPr>
          <p:cNvPr id="693" name="Google Shape;693;p59"/>
          <p:cNvSpPr txBox="1"/>
          <p:nvPr/>
        </p:nvSpPr>
        <p:spPr>
          <a:xfrm>
            <a:off x="987913" y="12942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هوموس</a:t>
            </a:r>
            <a:endParaRPr lang="en-US"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694" name="Google Shape;694;p59"/>
          <p:cNvSpPr txBox="1"/>
          <p:nvPr/>
        </p:nvSpPr>
        <p:spPr>
          <a:xfrm>
            <a:off x="987912" y="273908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695" name="Google Shape;695;p59"/>
          <p:cNvSpPr txBox="1"/>
          <p:nvPr/>
        </p:nvSpPr>
        <p:spPr>
          <a:xfrm>
            <a:off x="987913" y="234248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ریشه ها</a:t>
            </a:r>
            <a:endParaRPr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696" name="Google Shape;696;p59"/>
          <p:cNvSpPr txBox="1"/>
          <p:nvPr/>
        </p:nvSpPr>
        <p:spPr>
          <a:xfrm>
            <a:off x="987912" y="37873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697" name="Google Shape;697;p59"/>
          <p:cNvSpPr txBox="1"/>
          <p:nvPr/>
        </p:nvSpPr>
        <p:spPr>
          <a:xfrm>
            <a:off x="987913" y="3390738"/>
            <a:ext cx="16509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ارگانیسم</a:t>
            </a:r>
            <a:endParaRPr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cxnSp>
        <p:nvCxnSpPr>
          <p:cNvPr id="698" name="Google Shape;698;p59"/>
          <p:cNvCxnSpPr>
            <a:stCxn id="685" idx="1"/>
            <a:endCxn id="693" idx="3"/>
          </p:cNvCxnSpPr>
          <p:nvPr/>
        </p:nvCxnSpPr>
        <p:spPr>
          <a:xfrm rot="5400000" flipH="1">
            <a:off x="2982135" y="1187329"/>
            <a:ext cx="397500" cy="108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59"/>
          <p:cNvCxnSpPr>
            <a:stCxn id="685" idx="2"/>
            <a:endCxn id="695" idx="3"/>
          </p:cNvCxnSpPr>
          <p:nvPr/>
        </p:nvCxnSpPr>
        <p:spPr>
          <a:xfrm rot="10800000">
            <a:off x="2638803" y="2578884"/>
            <a:ext cx="732300" cy="198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59"/>
          <p:cNvCxnSpPr>
            <a:stCxn id="685" idx="3"/>
            <a:endCxn id="697" idx="3"/>
          </p:cNvCxnSpPr>
          <p:nvPr/>
        </p:nvCxnSpPr>
        <p:spPr>
          <a:xfrm rot="5400000">
            <a:off x="3180435" y="3084839"/>
            <a:ext cx="900" cy="108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1" name="Google Shape;701;p59"/>
          <p:cNvCxnSpPr>
            <a:stCxn id="685" idx="7"/>
            <a:endCxn id="691" idx="1"/>
          </p:cNvCxnSpPr>
          <p:nvPr/>
        </p:nvCxnSpPr>
        <p:spPr>
          <a:xfrm rot="-5400000">
            <a:off x="5764345" y="1187329"/>
            <a:ext cx="397500" cy="108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59"/>
          <p:cNvCxnSpPr>
            <a:stCxn id="685" idx="6"/>
            <a:endCxn id="687" idx="1"/>
          </p:cNvCxnSpPr>
          <p:nvPr/>
        </p:nvCxnSpPr>
        <p:spPr>
          <a:xfrm rot="10800000" flipH="1">
            <a:off x="5772876" y="2578884"/>
            <a:ext cx="732300" cy="1983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3" name="Google Shape;703;p59"/>
          <p:cNvCxnSpPr>
            <a:stCxn id="685" idx="5"/>
            <a:endCxn id="689" idx="1"/>
          </p:cNvCxnSpPr>
          <p:nvPr/>
        </p:nvCxnSpPr>
        <p:spPr>
          <a:xfrm rot="-5400000" flipH="1">
            <a:off x="5962645" y="3084839"/>
            <a:ext cx="900" cy="10839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توانید از این نمودار استفاده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15" name="Google Shape;715;p61"/>
          <p:cNvSpPr txBox="1"/>
          <p:nvPr/>
        </p:nvSpPr>
        <p:spPr>
          <a:xfrm>
            <a:off x="4258450" y="4040725"/>
            <a:ext cx="41655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solidFill>
                  <a:schemeClr val="dk1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پیوند موجود در نمودار را دنبال کنید تا داده‌های آن را تغییر دهید و سپس پیوند جدید را در اینجا جای‌گذاری کنید. برای اطلاعات بیشتر، اینجا را کلیک کنید</a:t>
            </a:r>
            <a:endParaRPr sz="1100" b="1" u="sng" dirty="0">
              <a:solidFill>
                <a:schemeClr val="dk1"/>
              </a:solidFill>
              <a:latin typeface="Poppins"/>
              <a:ea typeface="Poppins"/>
              <a:cs typeface="B Nazanin" panose="00000400000000000000" pitchFamily="2" charset="-78"/>
              <a:sym typeface="Poppins"/>
            </a:endParaRPr>
          </a:p>
        </p:txBody>
      </p:sp>
      <p:pic>
        <p:nvPicPr>
          <p:cNvPr id="716" name="Google Shape;716;p61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200" y="1362463"/>
            <a:ext cx="4165575" cy="2575716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61"/>
          <p:cNvSpPr txBox="1">
            <a:spLocks noGrp="1"/>
          </p:cNvSpPr>
          <p:nvPr>
            <p:ph type="subTitle" idx="4294967295"/>
          </p:nvPr>
        </p:nvSpPr>
        <p:spPr>
          <a:xfrm>
            <a:off x="1880755" y="1298525"/>
            <a:ext cx="212667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18" name="Google Shape;718;p61"/>
          <p:cNvSpPr txBox="1">
            <a:spLocks noGrp="1"/>
          </p:cNvSpPr>
          <p:nvPr>
            <p:ph type="subTitle" idx="4294967295"/>
          </p:nvPr>
        </p:nvSpPr>
        <p:spPr>
          <a:xfrm>
            <a:off x="1880755" y="2948975"/>
            <a:ext cx="2096615" cy="52235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19" name="Google Shape;719;p61"/>
          <p:cNvSpPr txBox="1">
            <a:spLocks noGrp="1"/>
          </p:cNvSpPr>
          <p:nvPr>
            <p:ph type="subTitle" idx="4294967295"/>
          </p:nvPr>
        </p:nvSpPr>
        <p:spPr>
          <a:xfrm>
            <a:off x="1776845" y="2126425"/>
            <a:ext cx="2230580" cy="52235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20" name="Google Shape;720;p61"/>
          <p:cNvSpPr txBox="1">
            <a:spLocks noGrp="1"/>
          </p:cNvSpPr>
          <p:nvPr>
            <p:ph type="subTitle" idx="4294967295"/>
          </p:nvPr>
        </p:nvSpPr>
        <p:spPr>
          <a:xfrm>
            <a:off x="1880755" y="3776875"/>
            <a:ext cx="2096615" cy="52235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خاک شناسی.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21" name="Google Shape;721;p61"/>
          <p:cNvSpPr/>
          <p:nvPr/>
        </p:nvSpPr>
        <p:spPr>
          <a:xfrm>
            <a:off x="1305700" y="1469175"/>
            <a:ext cx="1529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722" name="Google Shape;722;p61"/>
          <p:cNvSpPr/>
          <p:nvPr/>
        </p:nvSpPr>
        <p:spPr>
          <a:xfrm>
            <a:off x="720000" y="2126425"/>
            <a:ext cx="1529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723" name="Google Shape;723;p61"/>
          <p:cNvSpPr/>
          <p:nvPr/>
        </p:nvSpPr>
        <p:spPr>
          <a:xfrm>
            <a:off x="720000" y="2768450"/>
            <a:ext cx="1529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724" name="Google Shape;724;p61"/>
          <p:cNvSpPr/>
          <p:nvPr/>
        </p:nvSpPr>
        <p:spPr>
          <a:xfrm>
            <a:off x="720000" y="3410475"/>
            <a:ext cx="1529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sz="2000" b="1" dirty="0">
              <a:solidFill>
                <a:schemeClr val="dk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تهدیدات اصلی خاک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831" name="Google Shape;831;p65"/>
          <p:cNvGraphicFramePr/>
          <p:nvPr>
            <p:extLst>
              <p:ext uri="{D42A27DB-BD31-4B8C-83A1-F6EECF244321}">
                <p14:modId xmlns:p14="http://schemas.microsoft.com/office/powerpoint/2010/main" val="2662406857"/>
              </p:ext>
            </p:extLst>
          </p:nvPr>
        </p:nvGraphicFramePr>
        <p:xfrm>
          <a:off x="713238" y="1241860"/>
          <a:ext cx="7704000" cy="3145100"/>
        </p:xfrm>
        <a:graphic>
          <a:graphicData uri="http://schemas.openxmlformats.org/drawingml/2006/table">
            <a:tbl>
              <a:tblPr>
                <a:noFill/>
                <a:tableStyleId>{AC6B91D7-2B43-42EB-B86A-849375915315}</a:tableStyleId>
              </a:tblPr>
              <a:tblGrid>
                <a:gridCol w="385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0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تهدید</a:t>
                      </a:r>
                      <a:endParaRPr sz="20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B Nazanin" panose="00000400000000000000" pitchFamily="2" charset="-78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>
                        <a:alpha val="225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0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شرح</a:t>
                      </a:r>
                      <a:endParaRPr sz="20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B Nazanin" panose="00000400000000000000" pitchFamily="2" charset="-78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>
                        <a:alpha val="225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dk1"/>
                          </a:solidFill>
                          <a:latin typeface="Be Vietnam Pro"/>
                          <a:ea typeface="Be Vietnam Pro"/>
                          <a:cs typeface="B Nazanin" panose="00000400000000000000" pitchFamily="2" charset="-78"/>
                          <a:sym typeface="Be Vietnam Pro"/>
                        </a:rPr>
                        <a:t>فرسایش</a:t>
                      </a:r>
                      <a:endParaRPr sz="1600" b="1" dirty="0">
                        <a:solidFill>
                          <a:schemeClr val="dk1"/>
                        </a:solidFill>
                        <a:latin typeface="Be Vietnam Pro"/>
                        <a:ea typeface="Be Vietnam Pro"/>
                        <a:cs typeface="B Nazanin" panose="00000400000000000000" pitchFamily="2" charset="-78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762">
                        <a:alpha val="3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عنوان در اینجا</a:t>
                      </a:r>
                      <a:endParaRPr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B Nazanin" panose="00000400000000000000" pitchFamily="2" charset="-78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dk1"/>
                          </a:solidFill>
                          <a:latin typeface="Be Vietnam Pro"/>
                          <a:ea typeface="Be Vietnam Pro"/>
                          <a:cs typeface="B Nazanin" panose="00000400000000000000" pitchFamily="2" charset="-78"/>
                          <a:sym typeface="Be Vietnam Pro"/>
                        </a:rPr>
                        <a:t>شور شدن</a:t>
                      </a:r>
                      <a:endParaRPr sz="1600" b="1" dirty="0">
                        <a:solidFill>
                          <a:schemeClr val="dk1"/>
                        </a:solidFill>
                        <a:latin typeface="Be Vietnam Pro"/>
                        <a:ea typeface="Be Vietnam Pro"/>
                        <a:cs typeface="B Nazanin" panose="00000400000000000000" pitchFamily="2" charset="-78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762">
                        <a:alpha val="3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عنوان در اینجا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dk1"/>
                          </a:solidFill>
                          <a:latin typeface="Be Vietnam Pro"/>
                          <a:ea typeface="Be Vietnam Pro"/>
                          <a:cs typeface="B Nazanin" panose="00000400000000000000" pitchFamily="2" charset="-78"/>
                          <a:sym typeface="Be Vietnam Pro"/>
                        </a:rPr>
                        <a:t>اسیدی شدن</a:t>
                      </a:r>
                      <a:endParaRPr sz="1600" b="1" dirty="0">
                        <a:solidFill>
                          <a:schemeClr val="dk1"/>
                        </a:solidFill>
                        <a:latin typeface="Be Vietnam Pro"/>
                        <a:ea typeface="Be Vietnam Pro"/>
                        <a:cs typeface="B Nazanin" panose="00000400000000000000" pitchFamily="2" charset="-78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762">
                        <a:alpha val="3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عنوان در اینجا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dk1"/>
                          </a:solidFill>
                          <a:latin typeface="Be Vietnam Pro"/>
                          <a:ea typeface="Be Vietnam Pro"/>
                          <a:cs typeface="B Nazanin" panose="00000400000000000000" pitchFamily="2" charset="-78"/>
                          <a:sym typeface="Be Vietnam Pro"/>
                        </a:rPr>
                        <a:t>فشرده سازی</a:t>
                      </a:r>
                      <a:endParaRPr sz="1600" b="1" dirty="0">
                        <a:solidFill>
                          <a:schemeClr val="dk1"/>
                        </a:solidFill>
                        <a:latin typeface="Be Vietnam Pro"/>
                        <a:ea typeface="Be Vietnam Pro"/>
                        <a:cs typeface="B Nazanin" panose="00000400000000000000" pitchFamily="2" charset="-78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762">
                        <a:alpha val="3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عنوان در اینجا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dk1"/>
                          </a:solidFill>
                          <a:latin typeface="Be Vietnam Pro"/>
                          <a:ea typeface="Be Vietnam Pro"/>
                          <a:cs typeface="B Nazanin" panose="00000400000000000000" pitchFamily="2" charset="-78"/>
                          <a:sym typeface="Be Vietnam Pro"/>
                        </a:rPr>
                        <a:t>از دست دادن مواد آلی</a:t>
                      </a:r>
                      <a:endParaRPr sz="1600" b="1" dirty="0">
                        <a:solidFill>
                          <a:schemeClr val="dk1"/>
                        </a:solidFill>
                        <a:latin typeface="Be Vietnam Pro"/>
                        <a:ea typeface="Be Vietnam Pro"/>
                        <a:cs typeface="B Nazanin" panose="00000400000000000000" pitchFamily="2" charset="-78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762">
                        <a:alpha val="3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عنوان در اینجا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dk1"/>
                          </a:solidFill>
                          <a:latin typeface="Be Vietnam Pro"/>
                          <a:ea typeface="Be Vietnam Pro"/>
                          <a:cs typeface="B Nazanin" panose="00000400000000000000" pitchFamily="2" charset="-78"/>
                          <a:sym typeface="Be Vietnam Pro"/>
                        </a:rPr>
                        <a:t>آلودگی</a:t>
                      </a:r>
                      <a:endParaRPr sz="1600" b="1" dirty="0">
                        <a:solidFill>
                          <a:schemeClr val="dk1"/>
                        </a:solidFill>
                        <a:latin typeface="Be Vietnam Pro"/>
                        <a:ea typeface="Be Vietnam Pro"/>
                        <a:cs typeface="B Nazanin" panose="00000400000000000000" pitchFamily="2" charset="-78"/>
                        <a:sym typeface="Be Vietnam Pr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762">
                        <a:alpha val="3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B Nazanin" panose="00000400000000000000" pitchFamily="2" charset="-78"/>
                          <a:sym typeface="Poppins"/>
                        </a:rPr>
                        <a:t>عنوان در اینجا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موجودات زنده در خاک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884" name="Google Shape;884;p68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275" y="1527613"/>
            <a:ext cx="2353451" cy="23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68"/>
          <p:cNvSpPr txBox="1"/>
          <p:nvPr/>
        </p:nvSpPr>
        <p:spPr>
          <a:xfrm>
            <a:off x="6617875" y="2178082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252529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  <a:endParaRPr dirty="0">
              <a:solidFill>
                <a:srgbClr val="252529"/>
              </a:solidFill>
              <a:latin typeface="Poppins"/>
              <a:ea typeface="Poppins"/>
              <a:cs typeface="B Nazanin" panose="00000400000000000000" pitchFamily="2" charset="-78"/>
              <a:sym typeface="Poppins"/>
            </a:endParaRPr>
          </a:p>
        </p:txBody>
      </p:sp>
      <p:sp>
        <p:nvSpPr>
          <p:cNvPr id="886" name="Google Shape;886;p68"/>
          <p:cNvSpPr txBox="1"/>
          <p:nvPr/>
        </p:nvSpPr>
        <p:spPr>
          <a:xfrm>
            <a:off x="6617875" y="1725513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rgbClr val="252529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مگافونا</a:t>
            </a:r>
            <a:endParaRPr sz="2000" b="1" dirty="0">
              <a:solidFill>
                <a:srgbClr val="252529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887" name="Google Shape;887;p68"/>
          <p:cNvSpPr/>
          <p:nvPr/>
        </p:nvSpPr>
        <p:spPr>
          <a:xfrm>
            <a:off x="5710625" y="1725513"/>
            <a:ext cx="869100" cy="572700"/>
          </a:xfrm>
          <a:prstGeom prst="roundRect">
            <a:avLst>
              <a:gd name="adj" fmla="val 1490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25%</a:t>
            </a:r>
            <a:endParaRPr sz="2000" b="1">
              <a:solidFill>
                <a:schemeClr val="lt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888" name="Google Shape;888;p68"/>
          <p:cNvSpPr txBox="1"/>
          <p:nvPr/>
        </p:nvSpPr>
        <p:spPr>
          <a:xfrm>
            <a:off x="6617875" y="3566253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252529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889" name="Google Shape;889;p68"/>
          <p:cNvSpPr txBox="1"/>
          <p:nvPr/>
        </p:nvSpPr>
        <p:spPr>
          <a:xfrm>
            <a:off x="6617875" y="3113700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rgbClr val="252529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مگافونا</a:t>
            </a:r>
          </a:p>
        </p:txBody>
      </p:sp>
      <p:sp>
        <p:nvSpPr>
          <p:cNvPr id="890" name="Google Shape;890;p68"/>
          <p:cNvSpPr/>
          <p:nvPr/>
        </p:nvSpPr>
        <p:spPr>
          <a:xfrm>
            <a:off x="5710625" y="3113700"/>
            <a:ext cx="869100" cy="572700"/>
          </a:xfrm>
          <a:prstGeom prst="roundRect">
            <a:avLst>
              <a:gd name="adj" fmla="val 1490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20%</a:t>
            </a:r>
            <a:endParaRPr sz="2000" b="1">
              <a:solidFill>
                <a:schemeClr val="lt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891" name="Google Shape;891;p68"/>
          <p:cNvSpPr txBox="1"/>
          <p:nvPr/>
        </p:nvSpPr>
        <p:spPr>
          <a:xfrm flipH="1">
            <a:off x="713275" y="2178082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252529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892" name="Google Shape;892;p68"/>
          <p:cNvSpPr txBox="1"/>
          <p:nvPr/>
        </p:nvSpPr>
        <p:spPr>
          <a:xfrm flipH="1">
            <a:off x="713275" y="1725513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rgbClr val="252529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مگافونا</a:t>
            </a:r>
          </a:p>
        </p:txBody>
      </p:sp>
      <p:sp>
        <p:nvSpPr>
          <p:cNvPr id="893" name="Google Shape;893;p68"/>
          <p:cNvSpPr/>
          <p:nvPr/>
        </p:nvSpPr>
        <p:spPr>
          <a:xfrm flipH="1">
            <a:off x="2564275" y="1725513"/>
            <a:ext cx="869100" cy="572700"/>
          </a:xfrm>
          <a:prstGeom prst="roundRect">
            <a:avLst>
              <a:gd name="adj" fmla="val 1490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40%</a:t>
            </a:r>
            <a:endParaRPr sz="2000" b="1">
              <a:solidFill>
                <a:schemeClr val="lt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  <p:sp>
        <p:nvSpPr>
          <p:cNvPr id="894" name="Google Shape;894;p68"/>
          <p:cNvSpPr txBox="1"/>
          <p:nvPr/>
        </p:nvSpPr>
        <p:spPr>
          <a:xfrm flipH="1">
            <a:off x="713275" y="3566253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252529"/>
                </a:solidFill>
                <a:latin typeface="Poppins"/>
                <a:ea typeface="Poppins"/>
                <a:cs typeface="B Nazanin" panose="00000400000000000000" pitchFamily="2" charset="-78"/>
                <a:sym typeface="Poppins"/>
              </a:rPr>
              <a:t>عنوان در اینجا</a:t>
            </a:r>
          </a:p>
        </p:txBody>
      </p:sp>
      <p:sp>
        <p:nvSpPr>
          <p:cNvPr id="895" name="Google Shape;895;p68"/>
          <p:cNvSpPr txBox="1"/>
          <p:nvPr/>
        </p:nvSpPr>
        <p:spPr>
          <a:xfrm flipH="1">
            <a:off x="713275" y="3113700"/>
            <a:ext cx="181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rgbClr val="252529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مگافونا</a:t>
            </a:r>
          </a:p>
        </p:txBody>
      </p:sp>
      <p:sp>
        <p:nvSpPr>
          <p:cNvPr id="896" name="Google Shape;896;p68"/>
          <p:cNvSpPr/>
          <p:nvPr/>
        </p:nvSpPr>
        <p:spPr>
          <a:xfrm flipH="1">
            <a:off x="2564275" y="3113700"/>
            <a:ext cx="869100" cy="572700"/>
          </a:xfrm>
          <a:prstGeom prst="roundRect">
            <a:avLst>
              <a:gd name="adj" fmla="val 1490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 Vietnam Pro"/>
                <a:ea typeface="Be Vietnam Pro"/>
                <a:cs typeface="B Nazanin" panose="00000400000000000000" pitchFamily="2" charset="-78"/>
                <a:sym typeface="Be Vietnam Pro"/>
              </a:rPr>
              <a:t>15%</a:t>
            </a:r>
            <a:endParaRPr sz="2000" b="1">
              <a:solidFill>
                <a:schemeClr val="lt1"/>
              </a:solidFill>
              <a:latin typeface="Be Vietnam Pro"/>
              <a:ea typeface="Be Vietnam Pro"/>
              <a:cs typeface="B Nazanin" panose="00000400000000000000" pitchFamily="2" charset="-78"/>
              <a:sym typeface="Be Vietnam Pr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71"/>
          <p:cNvSpPr txBox="1">
            <a:spLocks noGrp="1"/>
          </p:cNvSpPr>
          <p:nvPr>
            <p:ph type="title"/>
          </p:nvPr>
        </p:nvSpPr>
        <p:spPr>
          <a:xfrm>
            <a:off x="720000" y="3184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منابع جایگزین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31" name="Google Shape;931;p71"/>
          <p:cNvSpPr txBox="1">
            <a:spLocks noGrp="1"/>
          </p:cNvSpPr>
          <p:nvPr>
            <p:ph type="body" idx="1"/>
          </p:nvPr>
        </p:nvSpPr>
        <p:spPr>
          <a:xfrm>
            <a:off x="1787236" y="1017725"/>
            <a:ext cx="5623364" cy="1169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در اینجا مجموعه ای از منابع جایگزین وجود دارد که سبک آنها با این الگو مطابقت دارد:وکتور:مجموعه مناظر بازی های کامپیوتریدر اینجا مجموعه ای از منابع جایگزین وجود دارد که سبک آنها با این الگو مطابقت دارد:وکتور:مجموعه مناظر بازی های کامپیوتری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932" name="Google Shape;932;p71"/>
          <p:cNvPicPr preferRelativeResize="0"/>
          <p:nvPr/>
        </p:nvPicPr>
        <p:blipFill rotWithShape="1">
          <a:blip r:embed="rId3">
            <a:alphaModFix/>
          </a:blip>
          <a:srcRect l="1200" t="14120" r="1200" b="60082"/>
          <a:stretch/>
        </p:blipFill>
        <p:spPr>
          <a:xfrm>
            <a:off x="720000" y="3932176"/>
            <a:ext cx="3852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71"/>
          <p:cNvPicPr preferRelativeResize="0"/>
          <p:nvPr/>
        </p:nvPicPr>
        <p:blipFill rotWithShape="1">
          <a:blip r:embed="rId4">
            <a:alphaModFix/>
          </a:blip>
          <a:srcRect l="1332" t="17579" b="56342"/>
          <a:stretch/>
        </p:blipFill>
        <p:spPr>
          <a:xfrm>
            <a:off x="720000" y="3381225"/>
            <a:ext cx="3852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71"/>
          <p:cNvPicPr preferRelativeResize="0"/>
          <p:nvPr/>
        </p:nvPicPr>
        <p:blipFill rotWithShape="1">
          <a:blip r:embed="rId5">
            <a:alphaModFix/>
          </a:blip>
          <a:srcRect l="3021" t="24059" r="1667" b="53934"/>
          <a:stretch/>
        </p:blipFill>
        <p:spPr>
          <a:xfrm>
            <a:off x="720000" y="2956200"/>
            <a:ext cx="3852001" cy="5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1"/>
          <p:cNvPicPr preferRelativeResize="0"/>
          <p:nvPr/>
        </p:nvPicPr>
        <p:blipFill rotWithShape="1">
          <a:blip r:embed="rId6">
            <a:alphaModFix/>
          </a:blip>
          <a:srcRect l="301" t="37298" r="2393" b="36984"/>
          <a:stretch/>
        </p:blipFill>
        <p:spPr>
          <a:xfrm>
            <a:off x="720000" y="2404325"/>
            <a:ext cx="3852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1"/>
          <p:cNvPicPr preferRelativeResize="0"/>
          <p:nvPr/>
        </p:nvPicPr>
        <p:blipFill rotWithShape="1">
          <a:blip r:embed="rId7">
            <a:alphaModFix/>
          </a:blip>
          <a:srcRect l="-262" t="38475" r="3108" b="35846"/>
          <a:stretch/>
        </p:blipFill>
        <p:spPr>
          <a:xfrm>
            <a:off x="4620125" y="3395286"/>
            <a:ext cx="3852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71"/>
          <p:cNvPicPr preferRelativeResize="0"/>
          <p:nvPr/>
        </p:nvPicPr>
        <p:blipFill rotWithShape="1">
          <a:blip r:embed="rId8">
            <a:alphaModFix/>
          </a:blip>
          <a:srcRect l="1890" t="39715" r="2130" b="38123"/>
          <a:stretch/>
        </p:blipFill>
        <p:spPr>
          <a:xfrm>
            <a:off x="4620125" y="2440525"/>
            <a:ext cx="3852001" cy="5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71"/>
          <p:cNvPicPr preferRelativeResize="0"/>
          <p:nvPr/>
        </p:nvPicPr>
        <p:blipFill rotWithShape="1">
          <a:blip r:embed="rId9">
            <a:alphaModFix/>
          </a:blip>
          <a:srcRect l="2570" t="48762" r="2561" b="26162"/>
          <a:stretch/>
        </p:blipFill>
        <p:spPr>
          <a:xfrm>
            <a:off x="4620125" y="3932176"/>
            <a:ext cx="38520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1"/>
          <p:cNvPicPr preferRelativeResize="0"/>
          <p:nvPr/>
        </p:nvPicPr>
        <p:blipFill rotWithShape="1">
          <a:blip r:embed="rId10">
            <a:alphaModFix/>
          </a:blip>
          <a:srcRect l="2702" t="15345" r="1795" b="62603"/>
          <a:stretch/>
        </p:blipFill>
        <p:spPr>
          <a:xfrm>
            <a:off x="4620125" y="2956200"/>
            <a:ext cx="3852001" cy="50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Soil Day by Slidesgo">
  <a:themeElements>
    <a:clrScheme name="Simple Light">
      <a:dk1>
        <a:srgbClr val="252529"/>
      </a:dk1>
      <a:lt1>
        <a:srgbClr val="FDF2E7"/>
      </a:lt1>
      <a:dk2>
        <a:srgbClr val="9B9091"/>
      </a:dk2>
      <a:lt2>
        <a:srgbClr val="1D2C56"/>
      </a:lt2>
      <a:accent1>
        <a:srgbClr val="5DC9F5"/>
      </a:accent1>
      <a:accent2>
        <a:srgbClr val="723406"/>
      </a:accent2>
      <a:accent3>
        <a:srgbClr val="FBB762"/>
      </a:accent3>
      <a:accent4>
        <a:srgbClr val="69A245"/>
      </a:accent4>
      <a:accent5>
        <a:srgbClr val="A7DB86"/>
      </a:accent5>
      <a:accent6>
        <a:srgbClr val="FDE98E"/>
      </a:accent6>
      <a:hlink>
        <a:srgbClr val="2525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On-screen Show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Be Vietnam Pro</vt:lpstr>
      <vt:lpstr>Poppins</vt:lpstr>
      <vt:lpstr>Nunito Light</vt:lpstr>
      <vt:lpstr>Arial</vt:lpstr>
      <vt:lpstr>World Soil Day by Slidesgo</vt:lpstr>
      <vt:lpstr>تم : خاکشناسی</vt:lpstr>
      <vt:lpstr>فهرست مطالب</vt:lpstr>
      <vt:lpstr>آیا به متن طولانی تر نیاز دارید؟</vt:lpstr>
      <vt:lpstr>از چند درصد استفاده کنیم</vt:lpstr>
      <vt:lpstr>خاک چیست؟</vt:lpstr>
      <vt:lpstr>می توانید از این نمودار استفاده کنید</vt:lpstr>
      <vt:lpstr>تهدیدات اصلی خاک</vt:lpstr>
      <vt:lpstr>موجودات زنده در خاک</vt:lpstr>
      <vt:lpstr>منابع جایگزین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2024-01-09T07:08:29Z</dcterms:modified>
</cp:coreProperties>
</file>