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1748" r:id="rId37"/>
    <p:sldId id="1749" r:id="rId38"/>
    <p:sldId id="1750" r:id="rId39"/>
    <p:sldId id="1751" r:id="rId40"/>
    <p:sldId id="1752" r:id="rId41"/>
    <p:sldId id="1753" r:id="rId42"/>
    <p:sldId id="1754" r:id="rId43"/>
    <p:sldId id="1755" r:id="rId44"/>
    <p:sldId id="1756" r:id="rId45"/>
    <p:sldId id="1757" r:id="rId46"/>
    <p:sldId id="1758" r:id="rId47"/>
    <p:sldId id="1759" r:id="rId48"/>
  </p:sldIdLst>
  <p:sldSz cx="18288000" cy="10287000"/>
  <p:notesSz cx="6858000" cy="9144000"/>
  <p:embeddedFontLst>
    <p:embeddedFont>
      <p:font typeface="Amatic SC" panose="00000500000000000000" pitchFamily="2" charset="-79"/>
      <p:regular r:id="rId50"/>
      <p:bold r:id="rId51"/>
    </p:embeddedFont>
    <p:embeddedFont>
      <p:font typeface="Arial" panose="020B0604020202020204" pitchFamily="34" charset="0"/>
      <p:regular r:id="rId52"/>
    </p:embeddedFont>
    <p:embeddedFont>
      <p:font typeface="Arial Bold" panose="020B0704020202020204" pitchFamily="34" charset="0"/>
      <p:regular r:id="rId53"/>
      <p:bold r:id="rId54"/>
    </p:embeddedFont>
    <p:embeddedFont>
      <p:font typeface="Arimo" panose="020B0604020202020204" charset="0"/>
      <p:regular r:id="rId55"/>
    </p:embeddedFont>
    <p:embeddedFont>
      <p:font typeface="Arimo Bold" panose="020B0604020202020204" charset="0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 Medium" panose="02000000000000000000" pitchFamily="2" charset="0"/>
      <p:regular r:id="rId69"/>
      <p:italic r:id="rId70"/>
    </p:embeddedFont>
    <p:embeddedFont>
      <p:font typeface="Source Sans Pro" panose="020B0503030403020204" pitchFamily="34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89080" autoAdjust="0"/>
  </p:normalViewPr>
  <p:slideViewPr>
    <p:cSldViewPr>
      <p:cViewPr varScale="1">
        <p:scale>
          <a:sx n="44" d="100"/>
          <a:sy n="44" d="100"/>
        </p:scale>
        <p:origin x="7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font" Target="fonts/font1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74" Type="http://schemas.openxmlformats.org/officeDocument/2006/relationships/font" Target="fonts/font25.fntdata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font" Target="fonts/font20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72" Type="http://schemas.openxmlformats.org/officeDocument/2006/relationships/font" Target="fonts/font2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font" Target="fonts/font21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73" Type="http://schemas.openxmlformats.org/officeDocument/2006/relationships/font" Target="fonts/font24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2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30.12.2023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3688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6397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527276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36886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607381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892872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408002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917706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36374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28058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383351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794349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426186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706632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78265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2448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13" Type="http://schemas.openxmlformats.org/officeDocument/2006/relationships/image" Target="../media/image61.png"/><Relationship Id="rId3" Type="http://schemas.openxmlformats.org/officeDocument/2006/relationships/image" Target="../media/image3.png"/><Relationship Id="rId7" Type="http://schemas.openxmlformats.org/officeDocument/2006/relationships/image" Target="../media/image55.png"/><Relationship Id="rId12" Type="http://schemas.openxmlformats.org/officeDocument/2006/relationships/image" Target="../media/image6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59.png"/><Relationship Id="rId5" Type="http://schemas.openxmlformats.org/officeDocument/2006/relationships/image" Target="../media/image5.png"/><Relationship Id="rId15" Type="http://schemas.openxmlformats.org/officeDocument/2006/relationships/image" Target="../media/image63.png"/><Relationship Id="rId10" Type="http://schemas.openxmlformats.org/officeDocument/2006/relationships/image" Target="../media/image58.svg"/><Relationship Id="rId4" Type="http://schemas.openxmlformats.org/officeDocument/2006/relationships/image" Target="../media/image4.svg"/><Relationship Id="rId9" Type="http://schemas.openxmlformats.org/officeDocument/2006/relationships/image" Target="../media/image57.png"/><Relationship Id="rId14" Type="http://schemas.openxmlformats.org/officeDocument/2006/relationships/image" Target="../media/image6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5.svg"/><Relationship Id="rId7" Type="http://schemas.openxmlformats.org/officeDocument/2006/relationships/image" Target="../media/image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svg"/><Relationship Id="rId10" Type="http://schemas.openxmlformats.org/officeDocument/2006/relationships/image" Target="../media/image6.svg"/><Relationship Id="rId4" Type="http://schemas.openxmlformats.org/officeDocument/2006/relationships/image" Target="../media/image66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12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sv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13" Type="http://schemas.openxmlformats.org/officeDocument/2006/relationships/image" Target="../media/image94.png"/><Relationship Id="rId18" Type="http://schemas.openxmlformats.org/officeDocument/2006/relationships/image" Target="../media/image5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svg"/><Relationship Id="rId17" Type="http://schemas.openxmlformats.org/officeDocument/2006/relationships/image" Target="../media/image4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sv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svg"/><Relationship Id="rId19" Type="http://schemas.openxmlformats.org/officeDocument/2006/relationships/image" Target="../media/image6.svg"/><Relationship Id="rId4" Type="http://schemas.openxmlformats.org/officeDocument/2006/relationships/image" Target="../media/image85.svg"/><Relationship Id="rId9" Type="http://schemas.openxmlformats.org/officeDocument/2006/relationships/image" Target="../media/image90.png"/><Relationship Id="rId14" Type="http://schemas.openxmlformats.org/officeDocument/2006/relationships/image" Target="../media/image9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98.svg"/><Relationship Id="rId7" Type="http://schemas.openxmlformats.org/officeDocument/2006/relationships/image" Target="../media/image3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svg"/><Relationship Id="rId10" Type="http://schemas.openxmlformats.org/officeDocument/2006/relationships/image" Target="../media/image6.svg"/><Relationship Id="rId4" Type="http://schemas.openxmlformats.org/officeDocument/2006/relationships/image" Target="../media/image99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svg"/><Relationship Id="rId4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26" Type="http://schemas.openxmlformats.org/officeDocument/2006/relationships/image" Target="../media/image33.svg"/><Relationship Id="rId3" Type="http://schemas.openxmlformats.org/officeDocument/2006/relationships/image" Target="../media/image10.svg"/><Relationship Id="rId21" Type="http://schemas.openxmlformats.org/officeDocument/2006/relationships/image" Target="../media/image28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24" Type="http://schemas.openxmlformats.org/officeDocument/2006/relationships/image" Target="../media/image31.pn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23" Type="http://schemas.openxmlformats.org/officeDocument/2006/relationships/image" Target="../media/image30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3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3.png"/><Relationship Id="rId5" Type="http://schemas.openxmlformats.org/officeDocument/2006/relationships/image" Target="../media/image5.png"/><Relationship Id="rId10" Type="http://schemas.openxmlformats.org/officeDocument/2006/relationships/image" Target="../media/image112.svg"/><Relationship Id="rId4" Type="http://schemas.openxmlformats.org/officeDocument/2006/relationships/image" Target="../media/image4.svg"/><Relationship Id="rId9" Type="http://schemas.openxmlformats.org/officeDocument/2006/relationships/image" Target="../media/image1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svg"/><Relationship Id="rId11" Type="http://schemas.openxmlformats.org/officeDocument/2006/relationships/image" Target="../media/image124.jpeg"/><Relationship Id="rId5" Type="http://schemas.openxmlformats.org/officeDocument/2006/relationships/image" Target="../media/image118.png"/><Relationship Id="rId10" Type="http://schemas.openxmlformats.org/officeDocument/2006/relationships/image" Target="../media/image123.svg"/><Relationship Id="rId4" Type="http://schemas.openxmlformats.org/officeDocument/2006/relationships/image" Target="../media/image117.svg"/><Relationship Id="rId9" Type="http://schemas.openxmlformats.org/officeDocument/2006/relationships/image" Target="../media/image1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svg"/><Relationship Id="rId13" Type="http://schemas.openxmlformats.org/officeDocument/2006/relationships/image" Target="../media/image133.png"/><Relationship Id="rId18" Type="http://schemas.openxmlformats.org/officeDocument/2006/relationships/image" Target="../media/image138.svg"/><Relationship Id="rId3" Type="http://schemas.openxmlformats.org/officeDocument/2006/relationships/image" Target="../media/image3.png"/><Relationship Id="rId21" Type="http://schemas.openxmlformats.org/officeDocument/2006/relationships/image" Target="../media/image141.png"/><Relationship Id="rId7" Type="http://schemas.openxmlformats.org/officeDocument/2006/relationships/image" Target="../media/image127.png"/><Relationship Id="rId12" Type="http://schemas.openxmlformats.org/officeDocument/2006/relationships/image" Target="../media/image132.svg"/><Relationship Id="rId17" Type="http://schemas.openxmlformats.org/officeDocument/2006/relationships/image" Target="../media/image137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36.png"/><Relationship Id="rId20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31.png"/><Relationship Id="rId5" Type="http://schemas.openxmlformats.org/officeDocument/2006/relationships/image" Target="../media/image5.png"/><Relationship Id="rId15" Type="http://schemas.openxmlformats.org/officeDocument/2006/relationships/image" Target="../media/image135.png"/><Relationship Id="rId10" Type="http://schemas.openxmlformats.org/officeDocument/2006/relationships/image" Target="../media/image130.svg"/><Relationship Id="rId19" Type="http://schemas.openxmlformats.org/officeDocument/2006/relationships/image" Target="../media/image139.png"/><Relationship Id="rId4" Type="http://schemas.openxmlformats.org/officeDocument/2006/relationships/image" Target="../media/image4.svg"/><Relationship Id="rId9" Type="http://schemas.openxmlformats.org/officeDocument/2006/relationships/image" Target="../media/image129.png"/><Relationship Id="rId14" Type="http://schemas.openxmlformats.org/officeDocument/2006/relationships/image" Target="../media/image13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svg"/><Relationship Id="rId13" Type="http://schemas.openxmlformats.org/officeDocument/2006/relationships/image" Target="../media/image152.png"/><Relationship Id="rId3" Type="http://schemas.openxmlformats.org/officeDocument/2006/relationships/image" Target="../media/image73.png"/><Relationship Id="rId7" Type="http://schemas.openxmlformats.org/officeDocument/2006/relationships/image" Target="../media/image146.png"/><Relationship Id="rId12" Type="http://schemas.openxmlformats.org/officeDocument/2006/relationships/image" Target="../media/image15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sv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5" Type="http://schemas.openxmlformats.org/officeDocument/2006/relationships/image" Target="../media/image154.png"/><Relationship Id="rId10" Type="http://schemas.openxmlformats.org/officeDocument/2006/relationships/image" Target="../media/image149.svg"/><Relationship Id="rId4" Type="http://schemas.openxmlformats.org/officeDocument/2006/relationships/image" Target="../media/image74.svg"/><Relationship Id="rId9" Type="http://schemas.openxmlformats.org/officeDocument/2006/relationships/image" Target="../media/image148.png"/><Relationship Id="rId14" Type="http://schemas.openxmlformats.org/officeDocument/2006/relationships/image" Target="../media/image15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3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svg"/><Relationship Id="rId13" Type="http://schemas.openxmlformats.org/officeDocument/2006/relationships/image" Target="../media/image168.png"/><Relationship Id="rId18" Type="http://schemas.openxmlformats.org/officeDocument/2006/relationships/image" Target="../media/image173.svg"/><Relationship Id="rId26" Type="http://schemas.openxmlformats.org/officeDocument/2006/relationships/image" Target="../media/image181.svg"/><Relationship Id="rId3" Type="http://schemas.openxmlformats.org/officeDocument/2006/relationships/image" Target="../media/image158.png"/><Relationship Id="rId21" Type="http://schemas.openxmlformats.org/officeDocument/2006/relationships/image" Target="../media/image176.png"/><Relationship Id="rId7" Type="http://schemas.openxmlformats.org/officeDocument/2006/relationships/image" Target="../media/image162.png"/><Relationship Id="rId12" Type="http://schemas.openxmlformats.org/officeDocument/2006/relationships/image" Target="../media/image167.svg"/><Relationship Id="rId17" Type="http://schemas.openxmlformats.org/officeDocument/2006/relationships/image" Target="../media/image172.png"/><Relationship Id="rId25" Type="http://schemas.openxmlformats.org/officeDocument/2006/relationships/image" Target="../media/image180.png"/><Relationship Id="rId2" Type="http://schemas.openxmlformats.org/officeDocument/2006/relationships/image" Target="../media/image157.jpeg"/><Relationship Id="rId16" Type="http://schemas.openxmlformats.org/officeDocument/2006/relationships/image" Target="../media/image171.svg"/><Relationship Id="rId20" Type="http://schemas.openxmlformats.org/officeDocument/2006/relationships/image" Target="../media/image17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svg"/><Relationship Id="rId11" Type="http://schemas.openxmlformats.org/officeDocument/2006/relationships/image" Target="../media/image166.png"/><Relationship Id="rId24" Type="http://schemas.openxmlformats.org/officeDocument/2006/relationships/image" Target="../media/image179.svg"/><Relationship Id="rId5" Type="http://schemas.openxmlformats.org/officeDocument/2006/relationships/image" Target="../media/image160.png"/><Relationship Id="rId15" Type="http://schemas.openxmlformats.org/officeDocument/2006/relationships/image" Target="../media/image170.png"/><Relationship Id="rId23" Type="http://schemas.openxmlformats.org/officeDocument/2006/relationships/image" Target="../media/image178.png"/><Relationship Id="rId10" Type="http://schemas.openxmlformats.org/officeDocument/2006/relationships/image" Target="../media/image165.svg"/><Relationship Id="rId19" Type="http://schemas.openxmlformats.org/officeDocument/2006/relationships/image" Target="../media/image174.png"/><Relationship Id="rId4" Type="http://schemas.openxmlformats.org/officeDocument/2006/relationships/image" Target="../media/image159.svg"/><Relationship Id="rId9" Type="http://schemas.openxmlformats.org/officeDocument/2006/relationships/image" Target="../media/image164.png"/><Relationship Id="rId14" Type="http://schemas.openxmlformats.org/officeDocument/2006/relationships/image" Target="../media/image169.svg"/><Relationship Id="rId22" Type="http://schemas.openxmlformats.org/officeDocument/2006/relationships/image" Target="../media/image177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svg"/><Relationship Id="rId13" Type="http://schemas.openxmlformats.org/officeDocument/2006/relationships/image" Target="../media/image188.png"/><Relationship Id="rId18" Type="http://schemas.openxmlformats.org/officeDocument/2006/relationships/image" Target="../media/image193.png"/><Relationship Id="rId3" Type="http://schemas.openxmlformats.org/officeDocument/2006/relationships/image" Target="../media/image3.png"/><Relationship Id="rId7" Type="http://schemas.openxmlformats.org/officeDocument/2006/relationships/image" Target="../media/image182.png"/><Relationship Id="rId12" Type="http://schemas.openxmlformats.org/officeDocument/2006/relationships/image" Target="../media/image187.svg"/><Relationship Id="rId17" Type="http://schemas.openxmlformats.org/officeDocument/2006/relationships/image" Target="../media/image192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86.png"/><Relationship Id="rId5" Type="http://schemas.openxmlformats.org/officeDocument/2006/relationships/image" Target="../media/image5.png"/><Relationship Id="rId15" Type="http://schemas.openxmlformats.org/officeDocument/2006/relationships/image" Target="../media/image190.png"/><Relationship Id="rId10" Type="http://schemas.openxmlformats.org/officeDocument/2006/relationships/image" Target="../media/image185.svg"/><Relationship Id="rId19" Type="http://schemas.openxmlformats.org/officeDocument/2006/relationships/image" Target="../media/image194.png"/><Relationship Id="rId4" Type="http://schemas.openxmlformats.org/officeDocument/2006/relationships/image" Target="../media/image4.svg"/><Relationship Id="rId9" Type="http://schemas.openxmlformats.org/officeDocument/2006/relationships/image" Target="../media/image184.png"/><Relationship Id="rId14" Type="http://schemas.openxmlformats.org/officeDocument/2006/relationships/image" Target="../media/image18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9.png"/><Relationship Id="rId5" Type="http://schemas.openxmlformats.org/officeDocument/2006/relationships/image" Target="../media/image198.svg"/><Relationship Id="rId4" Type="http://schemas.openxmlformats.org/officeDocument/2006/relationships/image" Target="../media/image19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12.svg"/><Relationship Id="rId21" Type="http://schemas.openxmlformats.org/officeDocument/2006/relationships/image" Target="../media/image216.svg"/><Relationship Id="rId42" Type="http://schemas.openxmlformats.org/officeDocument/2006/relationships/image" Target="../media/image237.png"/><Relationship Id="rId47" Type="http://schemas.openxmlformats.org/officeDocument/2006/relationships/image" Target="../media/image242.svg"/><Relationship Id="rId63" Type="http://schemas.openxmlformats.org/officeDocument/2006/relationships/image" Target="../media/image258.svg"/><Relationship Id="rId68" Type="http://schemas.openxmlformats.org/officeDocument/2006/relationships/image" Target="../media/image263.png"/><Relationship Id="rId84" Type="http://schemas.openxmlformats.org/officeDocument/2006/relationships/image" Target="../media/image279.png"/><Relationship Id="rId89" Type="http://schemas.openxmlformats.org/officeDocument/2006/relationships/image" Target="../media/image284.svg"/><Relationship Id="rId112" Type="http://schemas.openxmlformats.org/officeDocument/2006/relationships/image" Target="../media/image307.png"/><Relationship Id="rId16" Type="http://schemas.openxmlformats.org/officeDocument/2006/relationships/image" Target="../media/image211.png"/><Relationship Id="rId107" Type="http://schemas.openxmlformats.org/officeDocument/2006/relationships/image" Target="../media/image302.svg"/><Relationship Id="rId11" Type="http://schemas.openxmlformats.org/officeDocument/2006/relationships/image" Target="../media/image206.svg"/><Relationship Id="rId32" Type="http://schemas.openxmlformats.org/officeDocument/2006/relationships/image" Target="../media/image227.png"/><Relationship Id="rId37" Type="http://schemas.openxmlformats.org/officeDocument/2006/relationships/image" Target="../media/image232.svg"/><Relationship Id="rId53" Type="http://schemas.openxmlformats.org/officeDocument/2006/relationships/image" Target="../media/image248.svg"/><Relationship Id="rId58" Type="http://schemas.openxmlformats.org/officeDocument/2006/relationships/image" Target="../media/image253.png"/><Relationship Id="rId74" Type="http://schemas.openxmlformats.org/officeDocument/2006/relationships/image" Target="../media/image269.png"/><Relationship Id="rId79" Type="http://schemas.openxmlformats.org/officeDocument/2006/relationships/image" Target="../media/image274.svg"/><Relationship Id="rId102" Type="http://schemas.openxmlformats.org/officeDocument/2006/relationships/image" Target="../media/image297.png"/><Relationship Id="rId123" Type="http://schemas.openxmlformats.org/officeDocument/2006/relationships/image" Target="../media/image318.svg"/><Relationship Id="rId128" Type="http://schemas.openxmlformats.org/officeDocument/2006/relationships/image" Target="../media/image323.png"/><Relationship Id="rId5" Type="http://schemas.openxmlformats.org/officeDocument/2006/relationships/image" Target="../media/image5.png"/><Relationship Id="rId90" Type="http://schemas.openxmlformats.org/officeDocument/2006/relationships/image" Target="../media/image285.png"/><Relationship Id="rId95" Type="http://schemas.openxmlformats.org/officeDocument/2006/relationships/image" Target="../media/image290.svg"/><Relationship Id="rId22" Type="http://schemas.openxmlformats.org/officeDocument/2006/relationships/image" Target="../media/image217.png"/><Relationship Id="rId27" Type="http://schemas.openxmlformats.org/officeDocument/2006/relationships/image" Target="../media/image222.svg"/><Relationship Id="rId43" Type="http://schemas.openxmlformats.org/officeDocument/2006/relationships/image" Target="../media/image238.svg"/><Relationship Id="rId48" Type="http://schemas.openxmlformats.org/officeDocument/2006/relationships/image" Target="../media/image243.png"/><Relationship Id="rId64" Type="http://schemas.openxmlformats.org/officeDocument/2006/relationships/image" Target="../media/image259.png"/><Relationship Id="rId69" Type="http://schemas.openxmlformats.org/officeDocument/2006/relationships/image" Target="../media/image264.svg"/><Relationship Id="rId113" Type="http://schemas.openxmlformats.org/officeDocument/2006/relationships/image" Target="../media/image308.svg"/><Relationship Id="rId118" Type="http://schemas.openxmlformats.org/officeDocument/2006/relationships/image" Target="../media/image313.png"/><Relationship Id="rId80" Type="http://schemas.openxmlformats.org/officeDocument/2006/relationships/image" Target="../media/image275.png"/><Relationship Id="rId85" Type="http://schemas.openxmlformats.org/officeDocument/2006/relationships/image" Target="../media/image280.svg"/><Relationship Id="rId12" Type="http://schemas.openxmlformats.org/officeDocument/2006/relationships/image" Target="../media/image207.png"/><Relationship Id="rId17" Type="http://schemas.openxmlformats.org/officeDocument/2006/relationships/image" Target="../media/image212.svg"/><Relationship Id="rId33" Type="http://schemas.openxmlformats.org/officeDocument/2006/relationships/image" Target="../media/image228.svg"/><Relationship Id="rId38" Type="http://schemas.openxmlformats.org/officeDocument/2006/relationships/image" Target="../media/image233.png"/><Relationship Id="rId59" Type="http://schemas.openxmlformats.org/officeDocument/2006/relationships/image" Target="../media/image254.svg"/><Relationship Id="rId103" Type="http://schemas.openxmlformats.org/officeDocument/2006/relationships/image" Target="../media/image298.svg"/><Relationship Id="rId108" Type="http://schemas.openxmlformats.org/officeDocument/2006/relationships/image" Target="../media/image303.png"/><Relationship Id="rId124" Type="http://schemas.openxmlformats.org/officeDocument/2006/relationships/image" Target="../media/image319.png"/><Relationship Id="rId129" Type="http://schemas.openxmlformats.org/officeDocument/2006/relationships/image" Target="../media/image324.svg"/><Relationship Id="rId54" Type="http://schemas.openxmlformats.org/officeDocument/2006/relationships/image" Target="../media/image249.png"/><Relationship Id="rId70" Type="http://schemas.openxmlformats.org/officeDocument/2006/relationships/image" Target="../media/image265.png"/><Relationship Id="rId75" Type="http://schemas.openxmlformats.org/officeDocument/2006/relationships/image" Target="../media/image270.svg"/><Relationship Id="rId91" Type="http://schemas.openxmlformats.org/officeDocument/2006/relationships/image" Target="../media/image286.svg"/><Relationship Id="rId96" Type="http://schemas.openxmlformats.org/officeDocument/2006/relationships/image" Target="../media/image2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23" Type="http://schemas.openxmlformats.org/officeDocument/2006/relationships/image" Target="../media/image218.svg"/><Relationship Id="rId28" Type="http://schemas.openxmlformats.org/officeDocument/2006/relationships/image" Target="../media/image223.png"/><Relationship Id="rId49" Type="http://schemas.openxmlformats.org/officeDocument/2006/relationships/image" Target="../media/image244.svg"/><Relationship Id="rId114" Type="http://schemas.openxmlformats.org/officeDocument/2006/relationships/image" Target="../media/image309.png"/><Relationship Id="rId119" Type="http://schemas.openxmlformats.org/officeDocument/2006/relationships/image" Target="../media/image314.svg"/><Relationship Id="rId44" Type="http://schemas.openxmlformats.org/officeDocument/2006/relationships/image" Target="../media/image239.png"/><Relationship Id="rId60" Type="http://schemas.openxmlformats.org/officeDocument/2006/relationships/image" Target="../media/image255.png"/><Relationship Id="rId65" Type="http://schemas.openxmlformats.org/officeDocument/2006/relationships/image" Target="../media/image260.svg"/><Relationship Id="rId81" Type="http://schemas.openxmlformats.org/officeDocument/2006/relationships/image" Target="../media/image276.svg"/><Relationship Id="rId86" Type="http://schemas.openxmlformats.org/officeDocument/2006/relationships/image" Target="../media/image281.png"/><Relationship Id="rId130" Type="http://schemas.openxmlformats.org/officeDocument/2006/relationships/image" Target="../media/image325.png"/><Relationship Id="rId13" Type="http://schemas.openxmlformats.org/officeDocument/2006/relationships/image" Target="../media/image208.svg"/><Relationship Id="rId18" Type="http://schemas.openxmlformats.org/officeDocument/2006/relationships/image" Target="../media/image213.png"/><Relationship Id="rId39" Type="http://schemas.openxmlformats.org/officeDocument/2006/relationships/image" Target="../media/image234.svg"/><Relationship Id="rId109" Type="http://schemas.openxmlformats.org/officeDocument/2006/relationships/image" Target="../media/image304.svg"/><Relationship Id="rId34" Type="http://schemas.openxmlformats.org/officeDocument/2006/relationships/image" Target="../media/image229.png"/><Relationship Id="rId50" Type="http://schemas.openxmlformats.org/officeDocument/2006/relationships/image" Target="../media/image245.png"/><Relationship Id="rId55" Type="http://schemas.openxmlformats.org/officeDocument/2006/relationships/image" Target="../media/image250.svg"/><Relationship Id="rId76" Type="http://schemas.openxmlformats.org/officeDocument/2006/relationships/image" Target="../media/image271.png"/><Relationship Id="rId97" Type="http://schemas.openxmlformats.org/officeDocument/2006/relationships/image" Target="../media/image292.svg"/><Relationship Id="rId104" Type="http://schemas.openxmlformats.org/officeDocument/2006/relationships/image" Target="../media/image299.png"/><Relationship Id="rId120" Type="http://schemas.openxmlformats.org/officeDocument/2006/relationships/image" Target="../media/image315.png"/><Relationship Id="rId125" Type="http://schemas.openxmlformats.org/officeDocument/2006/relationships/image" Target="../media/image320.svg"/><Relationship Id="rId7" Type="http://schemas.openxmlformats.org/officeDocument/2006/relationships/image" Target="../media/image202.png"/><Relationship Id="rId71" Type="http://schemas.openxmlformats.org/officeDocument/2006/relationships/image" Target="../media/image266.svg"/><Relationship Id="rId92" Type="http://schemas.openxmlformats.org/officeDocument/2006/relationships/image" Target="../media/image287.png"/><Relationship Id="rId2" Type="http://schemas.openxmlformats.org/officeDocument/2006/relationships/notesSlide" Target="../notesSlides/notesSlide22.xml"/><Relationship Id="rId29" Type="http://schemas.openxmlformats.org/officeDocument/2006/relationships/image" Target="../media/image224.svg"/><Relationship Id="rId24" Type="http://schemas.openxmlformats.org/officeDocument/2006/relationships/image" Target="../media/image219.png"/><Relationship Id="rId40" Type="http://schemas.openxmlformats.org/officeDocument/2006/relationships/image" Target="../media/image235.png"/><Relationship Id="rId45" Type="http://schemas.openxmlformats.org/officeDocument/2006/relationships/image" Target="../media/image240.svg"/><Relationship Id="rId66" Type="http://schemas.openxmlformats.org/officeDocument/2006/relationships/image" Target="../media/image261.png"/><Relationship Id="rId87" Type="http://schemas.openxmlformats.org/officeDocument/2006/relationships/image" Target="../media/image282.svg"/><Relationship Id="rId110" Type="http://schemas.openxmlformats.org/officeDocument/2006/relationships/image" Target="../media/image305.png"/><Relationship Id="rId115" Type="http://schemas.openxmlformats.org/officeDocument/2006/relationships/image" Target="../media/image310.svg"/><Relationship Id="rId131" Type="http://schemas.openxmlformats.org/officeDocument/2006/relationships/image" Target="../media/image326.svg"/><Relationship Id="rId61" Type="http://schemas.openxmlformats.org/officeDocument/2006/relationships/image" Target="../media/image256.svg"/><Relationship Id="rId82" Type="http://schemas.openxmlformats.org/officeDocument/2006/relationships/image" Target="../media/image277.png"/><Relationship Id="rId19" Type="http://schemas.openxmlformats.org/officeDocument/2006/relationships/image" Target="../media/image214.svg"/><Relationship Id="rId14" Type="http://schemas.openxmlformats.org/officeDocument/2006/relationships/image" Target="../media/image209.png"/><Relationship Id="rId30" Type="http://schemas.openxmlformats.org/officeDocument/2006/relationships/image" Target="../media/image225.png"/><Relationship Id="rId35" Type="http://schemas.openxmlformats.org/officeDocument/2006/relationships/image" Target="../media/image230.svg"/><Relationship Id="rId56" Type="http://schemas.openxmlformats.org/officeDocument/2006/relationships/image" Target="../media/image251.png"/><Relationship Id="rId77" Type="http://schemas.openxmlformats.org/officeDocument/2006/relationships/image" Target="../media/image272.svg"/><Relationship Id="rId100" Type="http://schemas.openxmlformats.org/officeDocument/2006/relationships/image" Target="../media/image295.png"/><Relationship Id="rId105" Type="http://schemas.openxmlformats.org/officeDocument/2006/relationships/image" Target="../media/image300.svg"/><Relationship Id="rId126" Type="http://schemas.openxmlformats.org/officeDocument/2006/relationships/image" Target="../media/image321.png"/><Relationship Id="rId8" Type="http://schemas.openxmlformats.org/officeDocument/2006/relationships/image" Target="../media/image203.png"/><Relationship Id="rId51" Type="http://schemas.openxmlformats.org/officeDocument/2006/relationships/image" Target="../media/image246.svg"/><Relationship Id="rId72" Type="http://schemas.openxmlformats.org/officeDocument/2006/relationships/image" Target="../media/image267.png"/><Relationship Id="rId93" Type="http://schemas.openxmlformats.org/officeDocument/2006/relationships/image" Target="../media/image288.svg"/><Relationship Id="rId98" Type="http://schemas.openxmlformats.org/officeDocument/2006/relationships/image" Target="../media/image293.png"/><Relationship Id="rId121" Type="http://schemas.openxmlformats.org/officeDocument/2006/relationships/image" Target="../media/image316.svg"/><Relationship Id="rId3" Type="http://schemas.openxmlformats.org/officeDocument/2006/relationships/image" Target="../media/image3.png"/><Relationship Id="rId25" Type="http://schemas.openxmlformats.org/officeDocument/2006/relationships/image" Target="../media/image220.svg"/><Relationship Id="rId46" Type="http://schemas.openxmlformats.org/officeDocument/2006/relationships/image" Target="../media/image241.png"/><Relationship Id="rId67" Type="http://schemas.openxmlformats.org/officeDocument/2006/relationships/image" Target="../media/image262.svg"/><Relationship Id="rId116" Type="http://schemas.openxmlformats.org/officeDocument/2006/relationships/image" Target="../media/image311.png"/><Relationship Id="rId20" Type="http://schemas.openxmlformats.org/officeDocument/2006/relationships/image" Target="../media/image215.png"/><Relationship Id="rId41" Type="http://schemas.openxmlformats.org/officeDocument/2006/relationships/image" Target="../media/image236.svg"/><Relationship Id="rId62" Type="http://schemas.openxmlformats.org/officeDocument/2006/relationships/image" Target="../media/image257.png"/><Relationship Id="rId83" Type="http://schemas.openxmlformats.org/officeDocument/2006/relationships/image" Target="../media/image278.svg"/><Relationship Id="rId88" Type="http://schemas.openxmlformats.org/officeDocument/2006/relationships/image" Target="../media/image283.png"/><Relationship Id="rId111" Type="http://schemas.openxmlformats.org/officeDocument/2006/relationships/image" Target="../media/image306.svg"/><Relationship Id="rId15" Type="http://schemas.openxmlformats.org/officeDocument/2006/relationships/image" Target="../media/image210.svg"/><Relationship Id="rId36" Type="http://schemas.openxmlformats.org/officeDocument/2006/relationships/image" Target="../media/image231.png"/><Relationship Id="rId57" Type="http://schemas.openxmlformats.org/officeDocument/2006/relationships/image" Target="../media/image252.svg"/><Relationship Id="rId106" Type="http://schemas.openxmlformats.org/officeDocument/2006/relationships/image" Target="../media/image301.png"/><Relationship Id="rId127" Type="http://schemas.openxmlformats.org/officeDocument/2006/relationships/image" Target="../media/image322.svg"/><Relationship Id="rId10" Type="http://schemas.openxmlformats.org/officeDocument/2006/relationships/image" Target="../media/image205.png"/><Relationship Id="rId31" Type="http://schemas.openxmlformats.org/officeDocument/2006/relationships/image" Target="../media/image226.svg"/><Relationship Id="rId52" Type="http://schemas.openxmlformats.org/officeDocument/2006/relationships/image" Target="../media/image247.png"/><Relationship Id="rId73" Type="http://schemas.openxmlformats.org/officeDocument/2006/relationships/image" Target="../media/image268.svg"/><Relationship Id="rId78" Type="http://schemas.openxmlformats.org/officeDocument/2006/relationships/image" Target="../media/image273.png"/><Relationship Id="rId94" Type="http://schemas.openxmlformats.org/officeDocument/2006/relationships/image" Target="../media/image289.png"/><Relationship Id="rId99" Type="http://schemas.openxmlformats.org/officeDocument/2006/relationships/image" Target="../media/image294.svg"/><Relationship Id="rId101" Type="http://schemas.openxmlformats.org/officeDocument/2006/relationships/image" Target="../media/image296.svg"/><Relationship Id="rId122" Type="http://schemas.openxmlformats.org/officeDocument/2006/relationships/image" Target="../media/image317.png"/><Relationship Id="rId4" Type="http://schemas.openxmlformats.org/officeDocument/2006/relationships/image" Target="../media/image4.svg"/><Relationship Id="rId9" Type="http://schemas.openxmlformats.org/officeDocument/2006/relationships/image" Target="../media/image204.png"/><Relationship Id="rId26" Type="http://schemas.openxmlformats.org/officeDocument/2006/relationships/image" Target="../media/image22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40.png"/><Relationship Id="rId5" Type="http://schemas.openxmlformats.org/officeDocument/2006/relationships/image" Target="../media/image5.png"/><Relationship Id="rId15" Type="http://schemas.openxmlformats.org/officeDocument/2006/relationships/image" Target="../media/image44.png"/><Relationship Id="rId10" Type="http://schemas.openxmlformats.org/officeDocument/2006/relationships/image" Target="../media/image39.svg"/><Relationship Id="rId4" Type="http://schemas.openxmlformats.org/officeDocument/2006/relationships/image" Target="../media/image4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6.svg"/><Relationship Id="rId5" Type="http://schemas.openxmlformats.org/officeDocument/2006/relationships/image" Target="../media/image51.svg"/><Relationship Id="rId10" Type="http://schemas.openxmlformats.org/officeDocument/2006/relationships/image" Target="../media/image5.png"/><Relationship Id="rId4" Type="http://schemas.openxmlformats.org/officeDocument/2006/relationships/image" Target="../media/image50.png"/><Relationship Id="rId9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516"/>
            <a:ext cx="18282322" cy="10287000"/>
          </a:xfrm>
          <a:custGeom>
            <a:avLst/>
            <a:gdLst/>
            <a:ahLst/>
            <a:cxnLst/>
            <a:rect l="l" t="t" r="r" b="b"/>
            <a:pathLst>
              <a:path w="18282322" h="10287000">
                <a:moveTo>
                  <a:pt x="0" y="0"/>
                </a:moveTo>
                <a:lnTo>
                  <a:pt x="18282322" y="0"/>
                </a:lnTo>
                <a:lnTo>
                  <a:pt x="1828232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4" r="-12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61156" y="6318940"/>
            <a:ext cx="7612556" cy="3981222"/>
          </a:xfrm>
          <a:custGeom>
            <a:avLst/>
            <a:gdLst/>
            <a:ahLst/>
            <a:cxnLst/>
            <a:rect l="l" t="t" r="r" b="b"/>
            <a:pathLst>
              <a:path w="7612556" h="3981222">
                <a:moveTo>
                  <a:pt x="0" y="0"/>
                </a:moveTo>
                <a:lnTo>
                  <a:pt x="7612555" y="0"/>
                </a:lnTo>
                <a:lnTo>
                  <a:pt x="7612555" y="3981222"/>
                </a:lnTo>
                <a:lnTo>
                  <a:pt x="0" y="3981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5" b="-45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829927" y="-99200"/>
            <a:ext cx="12122229" cy="4401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20"/>
              </a:lnSpc>
            </a:pPr>
            <a:r>
              <a:rPr lang="fa-IR" sz="20800" dirty="0">
                <a:solidFill>
                  <a:srgbClr val="92D050"/>
                </a:solidFill>
                <a:latin typeface="Arimo"/>
                <a:cs typeface="B Nazanin" panose="00000700000000000000" pitchFamily="2" charset="-78"/>
              </a:rPr>
              <a:t>تم : خاک</a:t>
            </a:r>
            <a:endParaRPr lang="en-US" sz="20800" dirty="0">
              <a:solidFill>
                <a:srgbClr val="92D050"/>
              </a:solidFill>
              <a:latin typeface="Arimo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4961156" y="4189020"/>
            <a:ext cx="7859774" cy="1246496"/>
            <a:chOff x="0" y="0"/>
            <a:chExt cx="10479698" cy="166199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479659" cy="1662049"/>
            </a:xfrm>
            <a:custGeom>
              <a:avLst/>
              <a:gdLst/>
              <a:ahLst/>
              <a:cxnLst/>
              <a:rect l="l" t="t" r="r" b="b"/>
              <a:pathLst>
                <a:path w="10479659" h="1662049">
                  <a:moveTo>
                    <a:pt x="0" y="0"/>
                  </a:moveTo>
                  <a:lnTo>
                    <a:pt x="10479659" y="0"/>
                  </a:lnTo>
                  <a:lnTo>
                    <a:pt x="10479659" y="1662049"/>
                  </a:lnTo>
                  <a:lnTo>
                    <a:pt x="0" y="1662049"/>
                  </a:lnTo>
                  <a:close/>
                </a:path>
              </a:pathLst>
            </a:custGeom>
            <a:solidFill>
              <a:srgbClr val="F8CA7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0479698" cy="16905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8640"/>
                </a:lnSpc>
              </a:pPr>
              <a:r>
                <a:rPr lang="fa-IR" sz="5400" dirty="0">
                  <a:solidFill>
                    <a:srgbClr val="FFFFFF"/>
                  </a:solidFill>
                  <a:latin typeface="Arimo"/>
                  <a:cs typeface="B Nazanin" panose="00000700000000000000" pitchFamily="2" charset="-78"/>
                </a:rPr>
                <a:t>قالب پاورپوینت خاکشناسی</a:t>
              </a:r>
              <a:endParaRPr lang="en-US" sz="5400" dirty="0">
                <a:solidFill>
                  <a:srgbClr val="FFFFFF"/>
                </a:solidFill>
                <a:latin typeface="Arimo"/>
                <a:cs typeface="B Nazanin" panose="000007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912176" y="5557905"/>
            <a:ext cx="5710507" cy="284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80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17944" y="3105891"/>
            <a:ext cx="9804475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17944" y="2680867"/>
            <a:ext cx="983653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6956414" y="5484976"/>
            <a:ext cx="1068696" cy="1068696"/>
            <a:chOff x="0" y="0"/>
            <a:chExt cx="1424928" cy="1424928"/>
          </a:xfrm>
        </p:grpSpPr>
        <p:sp>
          <p:nvSpPr>
            <p:cNvPr id="8" name="Freeform 8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89853" y="5484976"/>
            <a:ext cx="1068696" cy="1068696"/>
            <a:chOff x="0" y="0"/>
            <a:chExt cx="1424928" cy="1424928"/>
          </a:xfrm>
        </p:grpSpPr>
        <p:sp>
          <p:nvSpPr>
            <p:cNvPr id="11" name="Freeform 11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23292" y="5484976"/>
            <a:ext cx="1068696" cy="1068696"/>
            <a:chOff x="0" y="0"/>
            <a:chExt cx="1424928" cy="1424928"/>
          </a:xfrm>
        </p:grpSpPr>
        <p:sp>
          <p:nvSpPr>
            <p:cNvPr id="14" name="Freeform 14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6579317" y="7214046"/>
            <a:ext cx="1802543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575013" y="67985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912756" y="7214046"/>
            <a:ext cx="1802543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908452" y="67985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46196" y="7214046"/>
            <a:ext cx="1802543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41892" y="67985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9622974" y="5484976"/>
            <a:ext cx="1068696" cy="1068696"/>
            <a:chOff x="0" y="0"/>
            <a:chExt cx="1424928" cy="1424928"/>
          </a:xfrm>
        </p:grpSpPr>
        <p:sp>
          <p:nvSpPr>
            <p:cNvPr id="23" name="Freeform 23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9245877" y="7214046"/>
            <a:ext cx="1802543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241574" y="67985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900472" y="5698876"/>
            <a:ext cx="514337" cy="589535"/>
          </a:xfrm>
          <a:custGeom>
            <a:avLst/>
            <a:gdLst/>
            <a:ahLst/>
            <a:cxnLst/>
            <a:rect l="l" t="t" r="r" b="b"/>
            <a:pathLst>
              <a:path w="514337" h="589535">
                <a:moveTo>
                  <a:pt x="0" y="0"/>
                </a:moveTo>
                <a:lnTo>
                  <a:pt x="514336" y="0"/>
                </a:lnTo>
                <a:lnTo>
                  <a:pt x="514336" y="589535"/>
                </a:lnTo>
                <a:lnTo>
                  <a:pt x="0" y="58953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330430" y="5814249"/>
            <a:ext cx="320662" cy="484539"/>
          </a:xfrm>
          <a:custGeom>
            <a:avLst/>
            <a:gdLst/>
            <a:ahLst/>
            <a:cxnLst/>
            <a:rect l="l" t="t" r="r" b="b"/>
            <a:pathLst>
              <a:path w="320662" h="484539">
                <a:moveTo>
                  <a:pt x="0" y="0"/>
                </a:moveTo>
                <a:lnTo>
                  <a:pt x="320662" y="0"/>
                </a:lnTo>
                <a:lnTo>
                  <a:pt x="320662" y="484539"/>
                </a:lnTo>
                <a:lnTo>
                  <a:pt x="0" y="48453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0015791" y="5774145"/>
            <a:ext cx="283062" cy="556900"/>
          </a:xfrm>
          <a:custGeom>
            <a:avLst/>
            <a:gdLst/>
            <a:ahLst/>
            <a:cxnLst/>
            <a:rect l="l" t="t" r="r" b="b"/>
            <a:pathLst>
              <a:path w="283062" h="556900">
                <a:moveTo>
                  <a:pt x="0" y="0"/>
                </a:moveTo>
                <a:lnTo>
                  <a:pt x="283062" y="0"/>
                </a:lnTo>
                <a:lnTo>
                  <a:pt x="283062" y="556900"/>
                </a:lnTo>
                <a:lnTo>
                  <a:pt x="0" y="5569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4585124" y="5724556"/>
            <a:ext cx="478155" cy="589535"/>
          </a:xfrm>
          <a:custGeom>
            <a:avLst/>
            <a:gdLst/>
            <a:ahLst/>
            <a:cxnLst/>
            <a:rect l="l" t="t" r="r" b="b"/>
            <a:pathLst>
              <a:path w="478155" h="589535">
                <a:moveTo>
                  <a:pt x="0" y="0"/>
                </a:moveTo>
                <a:lnTo>
                  <a:pt x="478155" y="0"/>
                </a:lnTo>
                <a:lnTo>
                  <a:pt x="478155" y="589535"/>
                </a:lnTo>
                <a:lnTo>
                  <a:pt x="0" y="58953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518390" y="4116144"/>
            <a:ext cx="6521367" cy="4846481"/>
          </a:xfrm>
          <a:custGeom>
            <a:avLst/>
            <a:gdLst/>
            <a:ahLst/>
            <a:cxnLst/>
            <a:rect l="l" t="t" r="r" b="b"/>
            <a:pathLst>
              <a:path w="6521367" h="4846481">
                <a:moveTo>
                  <a:pt x="0" y="0"/>
                </a:moveTo>
                <a:lnTo>
                  <a:pt x="6521368" y="0"/>
                </a:lnTo>
                <a:lnTo>
                  <a:pt x="6521368" y="4846481"/>
                </a:lnTo>
                <a:lnTo>
                  <a:pt x="0" y="484648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32" name="AutoShape 32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66494" y="1470057"/>
            <a:ext cx="7346886" cy="7346886"/>
            <a:chOff x="0" y="0"/>
            <a:chExt cx="9795848" cy="97958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95891" cy="9795891"/>
            </a:xfrm>
            <a:custGeom>
              <a:avLst/>
              <a:gdLst/>
              <a:ahLst/>
              <a:cxnLst/>
              <a:rect l="l" t="t" r="r" b="b"/>
              <a:pathLst>
                <a:path w="9795891" h="9795891">
                  <a:moveTo>
                    <a:pt x="0" y="0"/>
                  </a:moveTo>
                  <a:lnTo>
                    <a:pt x="9795891" y="0"/>
                  </a:lnTo>
                  <a:lnTo>
                    <a:pt x="9795891" y="9795891"/>
                  </a:lnTo>
                  <a:lnTo>
                    <a:pt x="0" y="9795891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839" y="2210375"/>
            <a:ext cx="15702516" cy="2877399"/>
          </a:xfrm>
          <a:custGeom>
            <a:avLst/>
            <a:gdLst/>
            <a:ahLst/>
            <a:cxnLst/>
            <a:rect l="l" t="t" r="r" b="b"/>
            <a:pathLst>
              <a:path w="15702516" h="2877399">
                <a:moveTo>
                  <a:pt x="0" y="0"/>
                </a:moveTo>
                <a:lnTo>
                  <a:pt x="15702516" y="0"/>
                </a:lnTo>
                <a:lnTo>
                  <a:pt x="15702516" y="2877399"/>
                </a:lnTo>
                <a:lnTo>
                  <a:pt x="0" y="28773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184621" y="5207223"/>
            <a:ext cx="8103379" cy="2877399"/>
          </a:xfrm>
          <a:custGeom>
            <a:avLst/>
            <a:gdLst/>
            <a:ahLst/>
            <a:cxnLst/>
            <a:rect l="l" t="t" r="r" b="b"/>
            <a:pathLst>
              <a:path w="8103379" h="2877399">
                <a:moveTo>
                  <a:pt x="0" y="0"/>
                </a:moveTo>
                <a:lnTo>
                  <a:pt x="8103379" y="0"/>
                </a:lnTo>
                <a:lnTo>
                  <a:pt x="8103379" y="2877399"/>
                </a:lnTo>
                <a:lnTo>
                  <a:pt x="0" y="28773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85843" y="6783105"/>
            <a:ext cx="865465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8286" y="5320625"/>
            <a:ext cx="7749766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-7414" y="456927"/>
            <a:ext cx="9544746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 عالی</a:t>
            </a:r>
            <a:endParaRPr lang="en-US" sz="6600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93728" y="2631839"/>
            <a:ext cx="8118913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16728" y="7989961"/>
            <a:ext cx="774976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5040"/>
              </a:lnSpc>
            </a:pPr>
            <a:r>
              <a:rPr lang="fa-IR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ما کیفیت ایجاد می کنیم</a:t>
            </a:r>
            <a:r>
              <a:rPr lang="en-US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 </a:t>
            </a:r>
            <a:r>
              <a:rPr lang="fa-IR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ارائه حرفه ای </a:t>
            </a:r>
            <a:r>
              <a:rPr lang="en-US" sz="42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1" name="Freeform 11"/>
          <p:cNvSpPr/>
          <p:nvPr/>
        </p:nvSpPr>
        <p:spPr>
          <a:xfrm>
            <a:off x="13526112" y="6376944"/>
            <a:ext cx="4438125" cy="3577500"/>
          </a:xfrm>
          <a:custGeom>
            <a:avLst/>
            <a:gdLst/>
            <a:ahLst/>
            <a:cxnLst/>
            <a:rect l="l" t="t" r="r" b="b"/>
            <a:pathLst>
              <a:path w="4438125" h="3577500">
                <a:moveTo>
                  <a:pt x="0" y="0"/>
                </a:moveTo>
                <a:lnTo>
                  <a:pt x="4438125" y="0"/>
                </a:lnTo>
                <a:lnTo>
                  <a:pt x="4438125" y="3577500"/>
                </a:lnTo>
                <a:lnTo>
                  <a:pt x="0" y="35775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6100762"/>
            <a:ext cx="9519717" cy="4186238"/>
          </a:xfrm>
          <a:custGeom>
            <a:avLst/>
            <a:gdLst/>
            <a:ahLst/>
            <a:cxnLst/>
            <a:rect l="l" t="t" r="r" b="b"/>
            <a:pathLst>
              <a:path w="9519717" h="4186238">
                <a:moveTo>
                  <a:pt x="0" y="0"/>
                </a:moveTo>
                <a:lnTo>
                  <a:pt x="9519718" y="0"/>
                </a:lnTo>
                <a:lnTo>
                  <a:pt x="9519718" y="4186238"/>
                </a:lnTo>
                <a:lnTo>
                  <a:pt x="0" y="41862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56411" y="6946525"/>
            <a:ext cx="758176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ساده طراحی شده است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70800" y="438774"/>
            <a:ext cx="6767371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184"/>
              </a:lnSpc>
            </a:pPr>
            <a:r>
              <a:rPr lang="fa-IR" sz="4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4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70800" y="1107470"/>
            <a:ext cx="6767373" cy="3808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487627" y="3"/>
            <a:ext cx="9800374" cy="10286998"/>
          </a:xfrm>
          <a:custGeom>
            <a:avLst/>
            <a:gdLst/>
            <a:ahLst/>
            <a:cxnLst/>
            <a:rect l="l" t="t" r="r" b="b"/>
            <a:pathLst>
              <a:path w="9800374" h="10286998">
                <a:moveTo>
                  <a:pt x="0" y="0"/>
                </a:moveTo>
                <a:lnTo>
                  <a:pt x="9800375" y="0"/>
                </a:lnTo>
                <a:lnTo>
                  <a:pt x="9800375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" r="-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873374" y="7608567"/>
            <a:ext cx="8439566" cy="2728308"/>
          </a:xfrm>
          <a:custGeom>
            <a:avLst/>
            <a:gdLst/>
            <a:ahLst/>
            <a:cxnLst/>
            <a:rect l="l" t="t" r="r" b="b"/>
            <a:pathLst>
              <a:path w="8439566" h="2728308">
                <a:moveTo>
                  <a:pt x="0" y="0"/>
                </a:moveTo>
                <a:lnTo>
                  <a:pt x="8439565" y="0"/>
                </a:lnTo>
                <a:lnTo>
                  <a:pt x="8439565" y="2728308"/>
                </a:lnTo>
                <a:lnTo>
                  <a:pt x="0" y="27283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95" y="8844324"/>
            <a:ext cx="18456441" cy="1469571"/>
          </a:xfrm>
          <a:custGeom>
            <a:avLst/>
            <a:gdLst/>
            <a:ahLst/>
            <a:cxnLst/>
            <a:rect l="l" t="t" r="r" b="b"/>
            <a:pathLst>
              <a:path w="18456441" h="1469571">
                <a:moveTo>
                  <a:pt x="0" y="0"/>
                </a:moveTo>
                <a:lnTo>
                  <a:pt x="18456441" y="0"/>
                </a:lnTo>
                <a:lnTo>
                  <a:pt x="18456441" y="1469571"/>
                </a:lnTo>
                <a:lnTo>
                  <a:pt x="0" y="14695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5292" y="0"/>
            <a:ext cx="6777659" cy="9896028"/>
          </a:xfrm>
          <a:custGeom>
            <a:avLst/>
            <a:gdLst/>
            <a:ahLst/>
            <a:cxnLst/>
            <a:rect l="l" t="t" r="r" b="b"/>
            <a:pathLst>
              <a:path w="6777659" h="9896028">
                <a:moveTo>
                  <a:pt x="0" y="0"/>
                </a:moveTo>
                <a:lnTo>
                  <a:pt x="6777659" y="0"/>
                </a:lnTo>
                <a:lnTo>
                  <a:pt x="6777659" y="9896028"/>
                </a:lnTo>
                <a:lnTo>
                  <a:pt x="0" y="98960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81687" y="0"/>
            <a:ext cx="5984870" cy="9355968"/>
          </a:xfrm>
          <a:custGeom>
            <a:avLst/>
            <a:gdLst/>
            <a:ahLst/>
            <a:cxnLst/>
            <a:rect l="l" t="t" r="r" b="b"/>
            <a:pathLst>
              <a:path w="5984870" h="9355968">
                <a:moveTo>
                  <a:pt x="0" y="0"/>
                </a:moveTo>
                <a:lnTo>
                  <a:pt x="5984869" y="0"/>
                </a:lnTo>
                <a:lnTo>
                  <a:pt x="5984869" y="9355968"/>
                </a:lnTo>
                <a:lnTo>
                  <a:pt x="0" y="935596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03250" y="1"/>
            <a:ext cx="5741744" cy="9201148"/>
          </a:xfrm>
          <a:custGeom>
            <a:avLst/>
            <a:gdLst/>
            <a:ahLst/>
            <a:cxnLst/>
            <a:rect l="l" t="t" r="r" b="b"/>
            <a:pathLst>
              <a:path w="5741744" h="9201148">
                <a:moveTo>
                  <a:pt x="0" y="0"/>
                </a:moveTo>
                <a:lnTo>
                  <a:pt x="5741743" y="0"/>
                </a:lnTo>
                <a:lnTo>
                  <a:pt x="5741743" y="9201149"/>
                </a:lnTo>
                <a:lnTo>
                  <a:pt x="0" y="92011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14847" y="606996"/>
            <a:ext cx="6372141" cy="2268252"/>
            <a:chOff x="0" y="0"/>
            <a:chExt cx="8496188" cy="30243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96173" cy="3024378"/>
            </a:xfrm>
            <a:custGeom>
              <a:avLst/>
              <a:gdLst/>
              <a:ahLst/>
              <a:cxnLst/>
              <a:rect l="l" t="t" r="r" b="b"/>
              <a:pathLst>
                <a:path w="8496173" h="3024378">
                  <a:moveTo>
                    <a:pt x="0" y="0"/>
                  </a:moveTo>
                  <a:lnTo>
                    <a:pt x="8496173" y="0"/>
                  </a:lnTo>
                  <a:lnTo>
                    <a:pt x="8496173" y="3024378"/>
                  </a:lnTo>
                  <a:lnTo>
                    <a:pt x="0" y="3024378"/>
                  </a:ln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8" name="Group 8"/>
          <p:cNvGrpSpPr/>
          <p:nvPr/>
        </p:nvGrpSpPr>
        <p:grpSpPr>
          <a:xfrm rot="5400000">
            <a:off x="7253518" y="2879811"/>
            <a:ext cx="342900" cy="324036"/>
            <a:chOff x="0" y="0"/>
            <a:chExt cx="457200" cy="4320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57200" cy="432054"/>
            </a:xfrm>
            <a:custGeom>
              <a:avLst/>
              <a:gdLst/>
              <a:ahLst/>
              <a:cxnLst/>
              <a:rect l="l" t="t" r="r" b="b"/>
              <a:pathLst>
                <a:path w="457200" h="432054">
                  <a:moveTo>
                    <a:pt x="0" y="432054"/>
                  </a:moveTo>
                  <a:lnTo>
                    <a:pt x="0" y="0"/>
                  </a:lnTo>
                  <a:lnTo>
                    <a:pt x="457200" y="432054"/>
                  </a:ln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477215" y="560882"/>
            <a:ext cx="5403645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66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نمودار اینفوگرافیک</a:t>
            </a:r>
            <a:endParaRPr lang="en-US" sz="66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49111" y="3054506"/>
            <a:ext cx="2469702" cy="29595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880"/>
              </a:lnSpc>
            </a:pPr>
            <a:r>
              <a:rPr lang="en-US" sz="99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3282" y="790916"/>
            <a:ext cx="3115154" cy="3039626"/>
          </a:xfrm>
          <a:prstGeom prst="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9440589" y="1700459"/>
            <a:ext cx="1220539" cy="1220539"/>
            <a:chOff x="0" y="0"/>
            <a:chExt cx="1627386" cy="162738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9555849" y="1989687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8981385" y="839448"/>
            <a:ext cx="972108" cy="972108"/>
            <a:chOff x="0" y="0"/>
            <a:chExt cx="1296144" cy="129614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9093624" y="1004465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640295" y="1897434"/>
            <a:ext cx="526819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640295" y="1492766"/>
            <a:ext cx="526819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3282" y="3773475"/>
            <a:ext cx="3115154" cy="3039625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>
            <a:off x="9420975" y="4716994"/>
            <a:ext cx="1220540" cy="1220540"/>
            <a:chOff x="0" y="0"/>
            <a:chExt cx="1627386" cy="162738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9558879" y="4985640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8981385" y="3855982"/>
            <a:ext cx="972108" cy="972108"/>
            <a:chOff x="0" y="0"/>
            <a:chExt cx="1296144" cy="129614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9093624" y="4020999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640295" y="4879992"/>
            <a:ext cx="526819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640295" y="4475324"/>
            <a:ext cx="526819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93282" y="6790011"/>
            <a:ext cx="3115154" cy="3039626"/>
          </a:xfrm>
          <a:prstGeom prst="rect">
            <a:avLst/>
          </a:prstGeom>
        </p:spPr>
      </p:pic>
      <p:grpSp>
        <p:nvGrpSpPr>
          <p:cNvPr id="31" name="Group 31"/>
          <p:cNvGrpSpPr/>
          <p:nvPr/>
        </p:nvGrpSpPr>
        <p:grpSpPr>
          <a:xfrm>
            <a:off x="9420975" y="7699554"/>
            <a:ext cx="1220540" cy="1220539"/>
            <a:chOff x="0" y="0"/>
            <a:chExt cx="1627386" cy="162738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9558879" y="7968199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8981385" y="6838542"/>
            <a:ext cx="972108" cy="972108"/>
            <a:chOff x="0" y="0"/>
            <a:chExt cx="1296144" cy="1296144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36" name="TextBox 36"/>
          <p:cNvSpPr txBox="1"/>
          <p:nvPr/>
        </p:nvSpPr>
        <p:spPr>
          <a:xfrm>
            <a:off x="9093624" y="7003559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640295" y="7896528"/>
            <a:ext cx="526819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640295" y="7491860"/>
            <a:ext cx="526819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481244" y="6013967"/>
            <a:ext cx="4785672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481244" y="5203383"/>
            <a:ext cx="478567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4088831" y="3899226"/>
            <a:ext cx="18219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</a:t>
            </a:r>
            <a:endParaRPr lang="en-US" sz="42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687616" cy="10287000"/>
            <a:chOff x="0" y="0"/>
            <a:chExt cx="7583488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583551" cy="13716000"/>
            </a:xfrm>
            <a:custGeom>
              <a:avLst/>
              <a:gdLst/>
              <a:ahLst/>
              <a:cxnLst/>
              <a:rect l="l" t="t" r="r" b="b"/>
              <a:pathLst>
                <a:path w="7583551" h="13716000">
                  <a:moveTo>
                    <a:pt x="0" y="0"/>
                  </a:moveTo>
                  <a:lnTo>
                    <a:pt x="7583551" y="0"/>
                  </a:lnTo>
                  <a:lnTo>
                    <a:pt x="7583551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80808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847574" y="1668844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47572" y="1130875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330000" y="1668844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329999" y="1130875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72132" y="4841146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72130" y="43031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72133" y="8013448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72132" y="74754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330000" y="4841146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29999" y="43031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30000" y="8013448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329999" y="74754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6640263" y="7467861"/>
            <a:ext cx="891672" cy="653867"/>
          </a:xfrm>
          <a:custGeom>
            <a:avLst/>
            <a:gdLst/>
            <a:ahLst/>
            <a:cxnLst/>
            <a:rect l="l" t="t" r="r" b="b"/>
            <a:pathLst>
              <a:path w="891672" h="653867">
                <a:moveTo>
                  <a:pt x="0" y="0"/>
                </a:moveTo>
                <a:lnTo>
                  <a:pt x="891672" y="0"/>
                </a:lnTo>
                <a:lnTo>
                  <a:pt x="891672" y="653867"/>
                </a:lnTo>
                <a:lnTo>
                  <a:pt x="0" y="6538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654991" y="4295559"/>
            <a:ext cx="862219" cy="863366"/>
          </a:xfrm>
          <a:custGeom>
            <a:avLst/>
            <a:gdLst/>
            <a:ahLst/>
            <a:cxnLst/>
            <a:rect l="l" t="t" r="r" b="b"/>
            <a:pathLst>
              <a:path w="862219" h="863366">
                <a:moveTo>
                  <a:pt x="0" y="0"/>
                </a:moveTo>
                <a:lnTo>
                  <a:pt x="862220" y="0"/>
                </a:lnTo>
                <a:lnTo>
                  <a:pt x="862220" y="863365"/>
                </a:lnTo>
                <a:lnTo>
                  <a:pt x="0" y="863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142251" y="7467860"/>
            <a:ext cx="863814" cy="863814"/>
          </a:xfrm>
          <a:custGeom>
            <a:avLst/>
            <a:gdLst/>
            <a:ahLst/>
            <a:cxnLst/>
            <a:rect l="l" t="t" r="r" b="b"/>
            <a:pathLst>
              <a:path w="863814" h="863814">
                <a:moveTo>
                  <a:pt x="0" y="0"/>
                </a:moveTo>
                <a:lnTo>
                  <a:pt x="863814" y="0"/>
                </a:lnTo>
                <a:lnTo>
                  <a:pt x="863814" y="863814"/>
                </a:lnTo>
                <a:lnTo>
                  <a:pt x="0" y="8638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2049824" y="4295558"/>
            <a:ext cx="1048672" cy="865092"/>
          </a:xfrm>
          <a:custGeom>
            <a:avLst/>
            <a:gdLst/>
            <a:ahLst/>
            <a:cxnLst/>
            <a:rect l="l" t="t" r="r" b="b"/>
            <a:pathLst>
              <a:path w="1048672" h="865092">
                <a:moveTo>
                  <a:pt x="0" y="0"/>
                </a:moveTo>
                <a:lnTo>
                  <a:pt x="1048672" y="0"/>
                </a:lnTo>
                <a:lnTo>
                  <a:pt x="1048672" y="865092"/>
                </a:lnTo>
                <a:lnTo>
                  <a:pt x="0" y="86509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611304" y="1123257"/>
            <a:ext cx="949595" cy="957525"/>
          </a:xfrm>
          <a:custGeom>
            <a:avLst/>
            <a:gdLst/>
            <a:ahLst/>
            <a:cxnLst/>
            <a:rect l="l" t="t" r="r" b="b"/>
            <a:pathLst>
              <a:path w="949595" h="957525">
                <a:moveTo>
                  <a:pt x="0" y="0"/>
                </a:moveTo>
                <a:lnTo>
                  <a:pt x="949594" y="0"/>
                </a:lnTo>
                <a:lnTo>
                  <a:pt x="949594" y="957525"/>
                </a:lnTo>
                <a:lnTo>
                  <a:pt x="0" y="95752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046563" y="1123257"/>
            <a:ext cx="1055194" cy="693489"/>
          </a:xfrm>
          <a:custGeom>
            <a:avLst/>
            <a:gdLst/>
            <a:ahLst/>
            <a:cxnLst/>
            <a:rect l="l" t="t" r="r" b="b"/>
            <a:pathLst>
              <a:path w="1055194" h="693489">
                <a:moveTo>
                  <a:pt x="0" y="0"/>
                </a:moveTo>
                <a:lnTo>
                  <a:pt x="1055194" y="0"/>
                </a:lnTo>
                <a:lnTo>
                  <a:pt x="1055194" y="693489"/>
                </a:lnTo>
                <a:lnTo>
                  <a:pt x="0" y="69348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479307" y="3857096"/>
            <a:ext cx="447090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95867" y="3385907"/>
            <a:ext cx="443778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ارائه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79307" y="2382552"/>
            <a:ext cx="428669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خودش دردناک است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79307" y="576277"/>
            <a:ext cx="496711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79307" y="1486907"/>
            <a:ext cx="496711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606642" y="5533449"/>
            <a:ext cx="4300678" cy="4300678"/>
          </a:xfrm>
          <a:custGeom>
            <a:avLst/>
            <a:gdLst/>
            <a:ahLst/>
            <a:cxnLst/>
            <a:rect l="l" t="t" r="r" b="b"/>
            <a:pathLst>
              <a:path w="4300678" h="4300678">
                <a:moveTo>
                  <a:pt x="0" y="0"/>
                </a:moveTo>
                <a:lnTo>
                  <a:pt x="4300678" y="0"/>
                </a:lnTo>
                <a:lnTo>
                  <a:pt x="4300678" y="4300679"/>
                </a:lnTo>
                <a:lnTo>
                  <a:pt x="0" y="430067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3594" y="3671305"/>
            <a:ext cx="4134666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42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245778" y="7411266"/>
            <a:ext cx="456666" cy="422352"/>
          </a:xfrm>
          <a:custGeom>
            <a:avLst/>
            <a:gdLst/>
            <a:ahLst/>
            <a:cxnLst/>
            <a:rect l="l" t="t" r="r" b="b"/>
            <a:pathLst>
              <a:path w="456666" h="422352">
                <a:moveTo>
                  <a:pt x="0" y="0"/>
                </a:moveTo>
                <a:lnTo>
                  <a:pt x="456665" y="0"/>
                </a:lnTo>
                <a:lnTo>
                  <a:pt x="456665" y="422352"/>
                </a:lnTo>
                <a:lnTo>
                  <a:pt x="0" y="4223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87138" y="3650658"/>
            <a:ext cx="456666" cy="422352"/>
          </a:xfrm>
          <a:custGeom>
            <a:avLst/>
            <a:gdLst/>
            <a:ahLst/>
            <a:cxnLst/>
            <a:rect l="l" t="t" r="r" b="b"/>
            <a:pathLst>
              <a:path w="456666" h="422352">
                <a:moveTo>
                  <a:pt x="0" y="0"/>
                </a:moveTo>
                <a:lnTo>
                  <a:pt x="456667" y="0"/>
                </a:lnTo>
                <a:lnTo>
                  <a:pt x="456667" y="422352"/>
                </a:lnTo>
                <a:lnTo>
                  <a:pt x="0" y="422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44753" y="579682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44753" y="1588526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379094" y="2076636"/>
            <a:ext cx="9629145" cy="6974533"/>
          </a:xfrm>
          <a:custGeom>
            <a:avLst/>
            <a:gdLst/>
            <a:ahLst/>
            <a:cxnLst/>
            <a:rect l="l" t="t" r="r" b="b"/>
            <a:pathLst>
              <a:path w="9629145" h="6974533">
                <a:moveTo>
                  <a:pt x="0" y="0"/>
                </a:moveTo>
                <a:lnTo>
                  <a:pt x="9629145" y="0"/>
                </a:lnTo>
                <a:lnTo>
                  <a:pt x="9629145" y="6974533"/>
                </a:lnTo>
                <a:lnTo>
                  <a:pt x="0" y="69745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" r="-17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336870" y="7636440"/>
            <a:ext cx="10011336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36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211314" y="8491064"/>
            <a:ext cx="456666" cy="422352"/>
          </a:xfrm>
          <a:custGeom>
            <a:avLst/>
            <a:gdLst/>
            <a:ahLst/>
            <a:cxnLst/>
            <a:rect l="l" t="t" r="r" b="b"/>
            <a:pathLst>
              <a:path w="456666" h="422352">
                <a:moveTo>
                  <a:pt x="0" y="0"/>
                </a:moveTo>
                <a:lnTo>
                  <a:pt x="456666" y="0"/>
                </a:lnTo>
                <a:lnTo>
                  <a:pt x="456666" y="422352"/>
                </a:lnTo>
                <a:lnTo>
                  <a:pt x="0" y="422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017097" y="7666920"/>
            <a:ext cx="456666" cy="422352"/>
          </a:xfrm>
          <a:custGeom>
            <a:avLst/>
            <a:gdLst/>
            <a:ahLst/>
            <a:cxnLst/>
            <a:rect l="l" t="t" r="r" b="b"/>
            <a:pathLst>
              <a:path w="456666" h="422352">
                <a:moveTo>
                  <a:pt x="0" y="0"/>
                </a:moveTo>
                <a:lnTo>
                  <a:pt x="456667" y="0"/>
                </a:lnTo>
                <a:lnTo>
                  <a:pt x="456667" y="422352"/>
                </a:lnTo>
                <a:lnTo>
                  <a:pt x="0" y="422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627570" y="421188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627570" y="1629437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454400"/>
            <a:ext cx="18301064" cy="832600"/>
          </a:xfrm>
          <a:custGeom>
            <a:avLst/>
            <a:gdLst/>
            <a:ahLst/>
            <a:cxnLst/>
            <a:rect l="l" t="t" r="r" b="b"/>
            <a:pathLst>
              <a:path w="18301064" h="832600">
                <a:moveTo>
                  <a:pt x="0" y="0"/>
                </a:moveTo>
                <a:lnTo>
                  <a:pt x="18301064" y="0"/>
                </a:lnTo>
                <a:lnTo>
                  <a:pt x="18301064" y="832600"/>
                </a:lnTo>
                <a:lnTo>
                  <a:pt x="0" y="832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1C5438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1C543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29908" y="6661651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29908" y="7004721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29908" y="8137877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29908" y="8480946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1808" y="5646411"/>
            <a:ext cx="406769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مطالب </a:t>
            </a:r>
            <a:r>
              <a:rPr lang="en-US" sz="4800" dirty="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094851" y="2836717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094851" y="3179787"/>
            <a:ext cx="5101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94851" y="4312944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094851" y="4656014"/>
            <a:ext cx="5101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173200" y="5569436"/>
            <a:ext cx="391834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5759"/>
              </a:lnSpc>
            </a:pPr>
            <a:r>
              <a:rPr lang="fa-IR" sz="4800" dirty="0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مطالب </a:t>
            </a:r>
            <a:r>
              <a:rPr lang="en-US" sz="4800" dirty="0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4" name="Freeform 14"/>
          <p:cNvSpPr/>
          <p:nvPr/>
        </p:nvSpPr>
        <p:spPr>
          <a:xfrm>
            <a:off x="12074547" y="7451274"/>
            <a:ext cx="5141948" cy="2300344"/>
          </a:xfrm>
          <a:custGeom>
            <a:avLst/>
            <a:gdLst/>
            <a:ahLst/>
            <a:cxnLst/>
            <a:rect l="l" t="t" r="r" b="b"/>
            <a:pathLst>
              <a:path w="5141948" h="2300344">
                <a:moveTo>
                  <a:pt x="0" y="0"/>
                </a:moveTo>
                <a:lnTo>
                  <a:pt x="5141947" y="0"/>
                </a:lnTo>
                <a:lnTo>
                  <a:pt x="5141947" y="2300344"/>
                </a:lnTo>
                <a:lnTo>
                  <a:pt x="0" y="23003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92481" y="2503806"/>
            <a:ext cx="4927500" cy="2041875"/>
          </a:xfrm>
          <a:custGeom>
            <a:avLst/>
            <a:gdLst/>
            <a:ahLst/>
            <a:cxnLst/>
            <a:rect l="l" t="t" r="r" b="b"/>
            <a:pathLst>
              <a:path w="4927500" h="2041875">
                <a:moveTo>
                  <a:pt x="0" y="0"/>
                </a:moveTo>
                <a:lnTo>
                  <a:pt x="4927500" y="0"/>
                </a:lnTo>
                <a:lnTo>
                  <a:pt x="4927500" y="2041875"/>
                </a:lnTo>
                <a:lnTo>
                  <a:pt x="0" y="204187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946938" y="4098258"/>
            <a:ext cx="5056473" cy="3868339"/>
          </a:xfrm>
          <a:custGeom>
            <a:avLst/>
            <a:gdLst/>
            <a:ahLst/>
            <a:cxnLst/>
            <a:rect l="l" t="t" r="r" b="b"/>
            <a:pathLst>
              <a:path w="5056473" h="3868339">
                <a:moveTo>
                  <a:pt x="0" y="0"/>
                </a:moveTo>
                <a:lnTo>
                  <a:pt x="5056473" y="0"/>
                </a:lnTo>
                <a:lnTo>
                  <a:pt x="5056473" y="3868340"/>
                </a:lnTo>
                <a:lnTo>
                  <a:pt x="0" y="38683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2623" y="9209806"/>
            <a:ext cx="4693812" cy="1147500"/>
          </a:xfrm>
          <a:custGeom>
            <a:avLst/>
            <a:gdLst/>
            <a:ahLst/>
            <a:cxnLst/>
            <a:rect l="l" t="t" r="r" b="b"/>
            <a:pathLst>
              <a:path w="4693812" h="1147500">
                <a:moveTo>
                  <a:pt x="0" y="0"/>
                </a:moveTo>
                <a:lnTo>
                  <a:pt x="4693813" y="0"/>
                </a:lnTo>
                <a:lnTo>
                  <a:pt x="4693813" y="1147500"/>
                </a:lnTo>
                <a:lnTo>
                  <a:pt x="0" y="1147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130" b="-113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512334" y="9216286"/>
            <a:ext cx="4693812" cy="1147500"/>
          </a:xfrm>
          <a:custGeom>
            <a:avLst/>
            <a:gdLst/>
            <a:ahLst/>
            <a:cxnLst/>
            <a:rect l="l" t="t" r="r" b="b"/>
            <a:pathLst>
              <a:path w="4693812" h="1147500">
                <a:moveTo>
                  <a:pt x="0" y="0"/>
                </a:moveTo>
                <a:lnTo>
                  <a:pt x="4693812" y="0"/>
                </a:lnTo>
                <a:lnTo>
                  <a:pt x="4693812" y="1147500"/>
                </a:lnTo>
                <a:lnTo>
                  <a:pt x="0" y="1147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130" b="-113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129700" y="9238052"/>
            <a:ext cx="4693812" cy="1147500"/>
          </a:xfrm>
          <a:custGeom>
            <a:avLst/>
            <a:gdLst/>
            <a:ahLst/>
            <a:cxnLst/>
            <a:rect l="l" t="t" r="r" b="b"/>
            <a:pathLst>
              <a:path w="4693812" h="1147500">
                <a:moveTo>
                  <a:pt x="0" y="0"/>
                </a:moveTo>
                <a:lnTo>
                  <a:pt x="4693812" y="0"/>
                </a:lnTo>
                <a:lnTo>
                  <a:pt x="4693812" y="1147500"/>
                </a:lnTo>
                <a:lnTo>
                  <a:pt x="0" y="1147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130" b="-1130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744656" y="9244532"/>
            <a:ext cx="4693812" cy="1147500"/>
          </a:xfrm>
          <a:custGeom>
            <a:avLst/>
            <a:gdLst/>
            <a:ahLst/>
            <a:cxnLst/>
            <a:rect l="l" t="t" r="r" b="b"/>
            <a:pathLst>
              <a:path w="4693812" h="1147500">
                <a:moveTo>
                  <a:pt x="0" y="0"/>
                </a:moveTo>
                <a:lnTo>
                  <a:pt x="4693812" y="0"/>
                </a:lnTo>
                <a:lnTo>
                  <a:pt x="4693812" y="1147500"/>
                </a:lnTo>
                <a:lnTo>
                  <a:pt x="0" y="1147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130" b="-1130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86364" y="2982281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86364" y="3325350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86364" y="4458505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86364" y="4801575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48264" y="1967040"/>
            <a:ext cx="4067689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عنوان 001</a:t>
            </a:r>
            <a:endParaRPr lang="en-US" sz="4800" dirty="0">
              <a:solidFill>
                <a:srgbClr val="37A76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899277" y="2921288"/>
            <a:ext cx="8192285" cy="5926176"/>
          </a:xfrm>
          <a:custGeom>
            <a:avLst/>
            <a:gdLst/>
            <a:ahLst/>
            <a:cxnLst/>
            <a:rect l="l" t="t" r="r" b="b"/>
            <a:pathLst>
              <a:path w="8192285" h="5926176">
                <a:moveTo>
                  <a:pt x="0" y="0"/>
                </a:moveTo>
                <a:lnTo>
                  <a:pt x="8192284" y="0"/>
                </a:lnTo>
                <a:lnTo>
                  <a:pt x="8192284" y="5926176"/>
                </a:lnTo>
                <a:lnTo>
                  <a:pt x="0" y="59261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48264" y="6095091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48264" y="6438160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48264" y="7571316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48264" y="7914385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70909" y="774869"/>
            <a:ext cx="10125180" cy="6004172"/>
          </a:xfrm>
          <a:custGeom>
            <a:avLst/>
            <a:gdLst/>
            <a:ahLst/>
            <a:cxnLst/>
            <a:rect l="l" t="t" r="r" b="b"/>
            <a:pathLst>
              <a:path w="10125180" h="6004172">
                <a:moveTo>
                  <a:pt x="0" y="0"/>
                </a:moveTo>
                <a:lnTo>
                  <a:pt x="10125181" y="0"/>
                </a:lnTo>
                <a:lnTo>
                  <a:pt x="10125181" y="6004171"/>
                </a:lnTo>
                <a:lnTo>
                  <a:pt x="0" y="60041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9" b="-1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02768" y="1371600"/>
            <a:ext cx="15714322" cy="8140532"/>
            <a:chOff x="0" y="0"/>
            <a:chExt cx="20952430" cy="1085404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952461" cy="10854055"/>
            </a:xfrm>
            <a:custGeom>
              <a:avLst/>
              <a:gdLst/>
              <a:ahLst/>
              <a:cxnLst/>
              <a:rect l="l" t="t" r="r" b="b"/>
              <a:pathLst>
                <a:path w="20952461" h="10854055">
                  <a:moveTo>
                    <a:pt x="0" y="0"/>
                  </a:moveTo>
                  <a:lnTo>
                    <a:pt x="20952461" y="0"/>
                  </a:lnTo>
                  <a:lnTo>
                    <a:pt x="20952461" y="10854055"/>
                  </a:lnTo>
                  <a:lnTo>
                    <a:pt x="0" y="10854055"/>
                  </a:lnTo>
                  <a:close/>
                  <a:moveTo>
                    <a:pt x="117094" y="117094"/>
                  </a:moveTo>
                  <a:lnTo>
                    <a:pt x="117094" y="10736961"/>
                  </a:lnTo>
                  <a:lnTo>
                    <a:pt x="20835365" y="10736961"/>
                  </a:lnTo>
                  <a:lnTo>
                    <a:pt x="20835365" y="117094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1539804" y="1519769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39804" y="2528612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58800" y="4516359"/>
            <a:ext cx="240954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طرح بندی </a:t>
            </a:r>
            <a:r>
              <a:rPr lang="en-US" sz="27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ALLPPT</a:t>
            </a:r>
            <a:r>
              <a:rPr lang="fa-IR" sz="2700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7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62202" y="7185052"/>
            <a:ext cx="3986169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887738" y="7009881"/>
            <a:ext cx="8706054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60"/>
              </a:lnSpc>
            </a:pPr>
            <a:r>
              <a:rPr lang="fa-IR" sz="3000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3000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87738" y="7607091"/>
            <a:ext cx="870605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454400"/>
            <a:ext cx="18301064" cy="832600"/>
          </a:xfrm>
          <a:custGeom>
            <a:avLst/>
            <a:gdLst/>
            <a:ahLst/>
            <a:cxnLst/>
            <a:rect l="l" t="t" r="r" b="b"/>
            <a:pathLst>
              <a:path w="18301064" h="832600">
                <a:moveTo>
                  <a:pt x="0" y="0"/>
                </a:moveTo>
                <a:lnTo>
                  <a:pt x="18301064" y="0"/>
                </a:lnTo>
                <a:lnTo>
                  <a:pt x="18301064" y="832600"/>
                </a:lnTo>
                <a:lnTo>
                  <a:pt x="0" y="832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986401" y="1566315"/>
            <a:ext cx="9301599" cy="875588"/>
          </a:xfrm>
          <a:custGeom>
            <a:avLst/>
            <a:gdLst/>
            <a:ahLst/>
            <a:cxnLst/>
            <a:rect l="l" t="t" r="r" b="b"/>
            <a:pathLst>
              <a:path w="9301599" h="875588">
                <a:moveTo>
                  <a:pt x="0" y="0"/>
                </a:moveTo>
                <a:lnTo>
                  <a:pt x="9301599" y="0"/>
                </a:lnTo>
                <a:lnTo>
                  <a:pt x="930159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608018" y="1557794"/>
            <a:ext cx="388526" cy="888053"/>
          </a:xfrm>
          <a:custGeom>
            <a:avLst/>
            <a:gdLst/>
            <a:ahLst/>
            <a:cxnLst/>
            <a:rect l="l" t="t" r="r" b="b"/>
            <a:pathLst>
              <a:path w="388526" h="888053">
                <a:moveTo>
                  <a:pt x="0" y="0"/>
                </a:moveTo>
                <a:lnTo>
                  <a:pt x="388526" y="0"/>
                </a:lnTo>
                <a:lnTo>
                  <a:pt x="388526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020922" y="4465610"/>
            <a:ext cx="9267078" cy="875587"/>
          </a:xfrm>
          <a:custGeom>
            <a:avLst/>
            <a:gdLst/>
            <a:ahLst/>
            <a:cxnLst/>
            <a:rect l="l" t="t" r="r" b="b"/>
            <a:pathLst>
              <a:path w="9267078" h="875587">
                <a:moveTo>
                  <a:pt x="0" y="0"/>
                </a:moveTo>
                <a:lnTo>
                  <a:pt x="9267078" y="0"/>
                </a:lnTo>
                <a:lnTo>
                  <a:pt x="9267078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608018" y="4466298"/>
            <a:ext cx="587612" cy="903136"/>
          </a:xfrm>
          <a:custGeom>
            <a:avLst/>
            <a:gdLst/>
            <a:ahLst/>
            <a:cxnLst/>
            <a:rect l="l" t="t" r="r" b="b"/>
            <a:pathLst>
              <a:path w="587612" h="903136">
                <a:moveTo>
                  <a:pt x="0" y="0"/>
                </a:moveTo>
                <a:lnTo>
                  <a:pt x="587612" y="0"/>
                </a:lnTo>
                <a:lnTo>
                  <a:pt x="587612" y="903136"/>
                </a:lnTo>
                <a:lnTo>
                  <a:pt x="0" y="90313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082551" y="5947157"/>
            <a:ext cx="9205449" cy="875587"/>
          </a:xfrm>
          <a:custGeom>
            <a:avLst/>
            <a:gdLst/>
            <a:ahLst/>
            <a:cxnLst/>
            <a:rect l="l" t="t" r="r" b="b"/>
            <a:pathLst>
              <a:path w="9205449" h="875587">
                <a:moveTo>
                  <a:pt x="0" y="0"/>
                </a:moveTo>
                <a:lnTo>
                  <a:pt x="9205449" y="0"/>
                </a:lnTo>
                <a:lnTo>
                  <a:pt x="920544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608018" y="5935290"/>
            <a:ext cx="635874" cy="888052"/>
          </a:xfrm>
          <a:custGeom>
            <a:avLst/>
            <a:gdLst/>
            <a:ahLst/>
            <a:cxnLst/>
            <a:rect l="l" t="t" r="r" b="b"/>
            <a:pathLst>
              <a:path w="635874" h="888052">
                <a:moveTo>
                  <a:pt x="0" y="0"/>
                </a:moveTo>
                <a:lnTo>
                  <a:pt x="635874" y="0"/>
                </a:lnTo>
                <a:lnTo>
                  <a:pt x="635874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749348" y="7389201"/>
            <a:ext cx="9538652" cy="875588"/>
          </a:xfrm>
          <a:custGeom>
            <a:avLst/>
            <a:gdLst/>
            <a:ahLst/>
            <a:cxnLst/>
            <a:rect l="l" t="t" r="r" b="b"/>
            <a:pathLst>
              <a:path w="9538652" h="875588">
                <a:moveTo>
                  <a:pt x="0" y="0"/>
                </a:moveTo>
                <a:lnTo>
                  <a:pt x="9538652" y="0"/>
                </a:lnTo>
                <a:lnTo>
                  <a:pt x="9538652" y="875588"/>
                </a:lnTo>
                <a:lnTo>
                  <a:pt x="0" y="87558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608018" y="7391907"/>
            <a:ext cx="594850" cy="887450"/>
          </a:xfrm>
          <a:custGeom>
            <a:avLst/>
            <a:gdLst/>
            <a:ahLst/>
            <a:cxnLst/>
            <a:rect l="l" t="t" r="r" b="b"/>
            <a:pathLst>
              <a:path w="594850" h="887450">
                <a:moveTo>
                  <a:pt x="0" y="0"/>
                </a:moveTo>
                <a:lnTo>
                  <a:pt x="594851" y="0"/>
                </a:lnTo>
                <a:lnTo>
                  <a:pt x="594851" y="887449"/>
                </a:lnTo>
                <a:lnTo>
                  <a:pt x="0" y="88744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664171" y="3021339"/>
            <a:ext cx="9623829" cy="875588"/>
          </a:xfrm>
          <a:custGeom>
            <a:avLst/>
            <a:gdLst/>
            <a:ahLst/>
            <a:cxnLst/>
            <a:rect l="l" t="t" r="r" b="b"/>
            <a:pathLst>
              <a:path w="9623829" h="875588">
                <a:moveTo>
                  <a:pt x="0" y="0"/>
                </a:moveTo>
                <a:lnTo>
                  <a:pt x="9623829" y="0"/>
                </a:lnTo>
                <a:lnTo>
                  <a:pt x="962382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608018" y="3011702"/>
            <a:ext cx="594246" cy="888052"/>
          </a:xfrm>
          <a:custGeom>
            <a:avLst/>
            <a:gdLst/>
            <a:ahLst/>
            <a:cxnLst/>
            <a:rect l="l" t="t" r="r" b="b"/>
            <a:pathLst>
              <a:path w="594246" h="888052">
                <a:moveTo>
                  <a:pt x="0" y="0"/>
                </a:moveTo>
                <a:lnTo>
                  <a:pt x="594247" y="0"/>
                </a:lnTo>
                <a:lnTo>
                  <a:pt x="594247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9927963" y="1793483"/>
            <a:ext cx="7316875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927963" y="3253648"/>
            <a:ext cx="7316875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927963" y="4713814"/>
            <a:ext cx="7316875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927963" y="6173980"/>
            <a:ext cx="7316875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927963" y="7634149"/>
            <a:ext cx="7316875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56269" y="5152072"/>
            <a:ext cx="6900078" cy="1712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12960"/>
              </a:lnSpc>
            </a:pPr>
            <a:r>
              <a:rPr lang="fa-IR" sz="120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دستور جلسه</a:t>
            </a:r>
            <a:endParaRPr lang="en-US" sz="120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-407458" y="6581859"/>
            <a:ext cx="10251831" cy="3705141"/>
          </a:xfrm>
          <a:custGeom>
            <a:avLst/>
            <a:gdLst/>
            <a:ahLst/>
            <a:cxnLst/>
            <a:rect l="l" t="t" r="r" b="b"/>
            <a:pathLst>
              <a:path w="10251831" h="3705141">
                <a:moveTo>
                  <a:pt x="0" y="0"/>
                </a:moveTo>
                <a:lnTo>
                  <a:pt x="10251830" y="0"/>
                </a:lnTo>
                <a:lnTo>
                  <a:pt x="10251830" y="3705141"/>
                </a:lnTo>
                <a:lnTo>
                  <a:pt x="0" y="3705141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t="-27" b="-27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3361455" y="1531911"/>
            <a:ext cx="2714002" cy="2718285"/>
          </a:xfrm>
          <a:custGeom>
            <a:avLst/>
            <a:gdLst/>
            <a:ahLst/>
            <a:cxnLst/>
            <a:rect l="l" t="t" r="r" b="b"/>
            <a:pathLst>
              <a:path w="2714002" h="2718285">
                <a:moveTo>
                  <a:pt x="0" y="0"/>
                </a:moveTo>
                <a:lnTo>
                  <a:pt x="2714003" y="0"/>
                </a:lnTo>
                <a:lnTo>
                  <a:pt x="2714003" y="2718285"/>
                </a:lnTo>
                <a:lnTo>
                  <a:pt x="0" y="2718285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717821" y="5066644"/>
            <a:ext cx="3699681" cy="1775912"/>
            <a:chOff x="0" y="0"/>
            <a:chExt cx="4932908" cy="236788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32934" cy="2367915"/>
            </a:xfrm>
            <a:custGeom>
              <a:avLst/>
              <a:gdLst/>
              <a:ahLst/>
              <a:cxnLst/>
              <a:rect l="l" t="t" r="r" b="b"/>
              <a:pathLst>
                <a:path w="4932934" h="2367915">
                  <a:moveTo>
                    <a:pt x="0" y="0"/>
                  </a:moveTo>
                  <a:lnTo>
                    <a:pt x="4932934" y="0"/>
                  </a:lnTo>
                  <a:lnTo>
                    <a:pt x="4932934" y="2367915"/>
                  </a:lnTo>
                  <a:lnTo>
                    <a:pt x="0" y="2367915"/>
                  </a:lnTo>
                  <a:close/>
                </a:path>
              </a:pathLst>
            </a:custGeom>
            <a:solidFill>
              <a:srgbClr val="89814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2715140" y="7919751"/>
            <a:ext cx="404659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730520" y="8234991"/>
            <a:ext cx="403121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715140" y="2733447"/>
            <a:ext cx="404659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30520" y="3048687"/>
            <a:ext cx="403121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52056" y="7919751"/>
            <a:ext cx="403121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67380" y="8234991"/>
            <a:ext cx="401588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52056" y="2733447"/>
            <a:ext cx="403121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567380" y="3048687"/>
            <a:ext cx="401588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470102" y="5453233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86166" y="5778709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ساده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2890358" y="5066644"/>
            <a:ext cx="3696150" cy="1775912"/>
            <a:chOff x="0" y="0"/>
            <a:chExt cx="4928200" cy="236788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928235" cy="2367915"/>
            </a:xfrm>
            <a:custGeom>
              <a:avLst/>
              <a:gdLst/>
              <a:ahLst/>
              <a:cxnLst/>
              <a:rect l="l" t="t" r="r" b="b"/>
              <a:pathLst>
                <a:path w="4928235" h="2367915">
                  <a:moveTo>
                    <a:pt x="0" y="0"/>
                  </a:moveTo>
                  <a:lnTo>
                    <a:pt x="4928235" y="0"/>
                  </a:lnTo>
                  <a:lnTo>
                    <a:pt x="4928235" y="2367915"/>
                  </a:lnTo>
                  <a:lnTo>
                    <a:pt x="0" y="2367915"/>
                  </a:lnTo>
                  <a:close/>
                </a:path>
              </a:pathLst>
            </a:custGeom>
            <a:solidFill>
              <a:srgbClr val="89814E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3640876" y="5453233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656939" y="5778709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ساده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6703300" y="3608618"/>
            <a:ext cx="4950683" cy="4950682"/>
          </a:xfrm>
          <a:custGeom>
            <a:avLst/>
            <a:gdLst/>
            <a:ahLst/>
            <a:cxnLst/>
            <a:rect l="l" t="t" r="r" b="b"/>
            <a:pathLst>
              <a:path w="4950683" h="4950682">
                <a:moveTo>
                  <a:pt x="0" y="0"/>
                </a:moveTo>
                <a:lnTo>
                  <a:pt x="4950683" y="0"/>
                </a:lnTo>
                <a:lnTo>
                  <a:pt x="4950683" y="4950682"/>
                </a:lnTo>
                <a:lnTo>
                  <a:pt x="0" y="49506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8185944" y="6433372"/>
            <a:ext cx="477651" cy="477651"/>
          </a:xfrm>
          <a:custGeom>
            <a:avLst/>
            <a:gdLst/>
            <a:ahLst/>
            <a:cxnLst/>
            <a:rect l="l" t="t" r="r" b="b"/>
            <a:pathLst>
              <a:path w="477651" h="477651">
                <a:moveTo>
                  <a:pt x="0" y="0"/>
                </a:moveTo>
                <a:lnTo>
                  <a:pt x="477651" y="0"/>
                </a:lnTo>
                <a:lnTo>
                  <a:pt x="477651" y="477652"/>
                </a:lnTo>
                <a:lnTo>
                  <a:pt x="0" y="4776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491372" y="4826574"/>
            <a:ext cx="3305254" cy="2474425"/>
          </a:xfrm>
          <a:custGeom>
            <a:avLst/>
            <a:gdLst/>
            <a:ahLst/>
            <a:cxnLst/>
            <a:rect l="l" t="t" r="r" b="b"/>
            <a:pathLst>
              <a:path w="3305254" h="2474425">
                <a:moveTo>
                  <a:pt x="0" y="0"/>
                </a:moveTo>
                <a:lnTo>
                  <a:pt x="3305254" y="0"/>
                </a:lnTo>
                <a:lnTo>
                  <a:pt x="3305254" y="2474425"/>
                </a:lnTo>
                <a:lnTo>
                  <a:pt x="0" y="247442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24760" y="1127425"/>
            <a:ext cx="4353678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</a:t>
            </a: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های</a:t>
            </a: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56658" y="307507"/>
            <a:ext cx="435367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405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24760" y="416128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24760" y="550045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4760" y="683962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4760" y="817879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44856" y="621696"/>
            <a:ext cx="5678340" cy="2449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Simple </a:t>
            </a:r>
            <a:r>
              <a:rPr lang="en-US" sz="540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Portfolio</a:t>
            </a:r>
            <a:r>
              <a:rPr lang="en-US" sz="5400">
                <a:solidFill>
                  <a:srgbClr val="F5679D"/>
                </a:solidFill>
                <a:latin typeface="Arial Bold"/>
                <a:cs typeface="B Nazanin" panose="00000400000000000000" pitchFamily="2" charset="-78"/>
              </a:rPr>
              <a:t> </a:t>
            </a:r>
            <a:r>
              <a:rPr lang="en-US" sz="540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Presentation Designed</a:t>
            </a:r>
          </a:p>
        </p:txBody>
      </p:sp>
      <p:sp>
        <p:nvSpPr>
          <p:cNvPr id="9" name="Freeform 9"/>
          <p:cNvSpPr/>
          <p:nvPr/>
        </p:nvSpPr>
        <p:spPr>
          <a:xfrm>
            <a:off x="6341271" y="0"/>
            <a:ext cx="11946734" cy="10287000"/>
          </a:xfrm>
          <a:custGeom>
            <a:avLst/>
            <a:gdLst/>
            <a:ahLst/>
            <a:cxnLst/>
            <a:rect l="l" t="t" r="r" b="b"/>
            <a:pathLst>
              <a:path w="11946734" h="10287000">
                <a:moveTo>
                  <a:pt x="0" y="0"/>
                </a:moveTo>
                <a:lnTo>
                  <a:pt x="11946734" y="0"/>
                </a:lnTo>
                <a:lnTo>
                  <a:pt x="1194673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" r="-49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871161" y="8366402"/>
            <a:ext cx="11454937" cy="1974990"/>
          </a:xfrm>
          <a:custGeom>
            <a:avLst/>
            <a:gdLst/>
            <a:ahLst/>
            <a:cxnLst/>
            <a:rect l="l" t="t" r="r" b="b"/>
            <a:pathLst>
              <a:path w="11454937" h="1974990">
                <a:moveTo>
                  <a:pt x="0" y="0"/>
                </a:moveTo>
                <a:lnTo>
                  <a:pt x="11454937" y="0"/>
                </a:lnTo>
                <a:lnTo>
                  <a:pt x="11454937" y="1974990"/>
                </a:lnTo>
                <a:lnTo>
                  <a:pt x="0" y="19749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65986" y="0"/>
            <a:ext cx="5547198" cy="10287000"/>
            <a:chOff x="0" y="0"/>
            <a:chExt cx="7396264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96226" cy="13716000"/>
            </a:xfrm>
            <a:custGeom>
              <a:avLst/>
              <a:gdLst/>
              <a:ahLst/>
              <a:cxnLst/>
              <a:rect l="l" t="t" r="r" b="b"/>
              <a:pathLst>
                <a:path w="7396226" h="13716000">
                  <a:moveTo>
                    <a:pt x="0" y="0"/>
                  </a:moveTo>
                  <a:lnTo>
                    <a:pt x="7396226" y="0"/>
                  </a:lnTo>
                  <a:lnTo>
                    <a:pt x="7396226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89814E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416720" y="7611549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16720" y="8175654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6720" y="8739762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726346" y="7603233"/>
            <a:ext cx="290464" cy="384397"/>
          </a:xfrm>
          <a:custGeom>
            <a:avLst/>
            <a:gdLst/>
            <a:ahLst/>
            <a:cxnLst/>
            <a:rect l="l" t="t" r="r" b="b"/>
            <a:pathLst>
              <a:path w="290464" h="384397">
                <a:moveTo>
                  <a:pt x="0" y="0"/>
                </a:moveTo>
                <a:lnTo>
                  <a:pt x="290464" y="0"/>
                </a:lnTo>
                <a:lnTo>
                  <a:pt x="290464" y="384397"/>
                </a:lnTo>
                <a:lnTo>
                  <a:pt x="0" y="3843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571501" y="8637243"/>
            <a:ext cx="600155" cy="600155"/>
          </a:xfrm>
          <a:custGeom>
            <a:avLst/>
            <a:gdLst/>
            <a:ahLst/>
            <a:cxnLst/>
            <a:rect l="l" t="t" r="r" b="b"/>
            <a:pathLst>
              <a:path w="600155" h="600155">
                <a:moveTo>
                  <a:pt x="0" y="0"/>
                </a:moveTo>
                <a:lnTo>
                  <a:pt x="600155" y="0"/>
                </a:lnTo>
                <a:lnTo>
                  <a:pt x="600155" y="600155"/>
                </a:lnTo>
                <a:lnTo>
                  <a:pt x="0" y="6001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665795" y="8193868"/>
            <a:ext cx="411566" cy="385261"/>
          </a:xfrm>
          <a:custGeom>
            <a:avLst/>
            <a:gdLst/>
            <a:ahLst/>
            <a:cxnLst/>
            <a:rect l="l" t="t" r="r" b="b"/>
            <a:pathLst>
              <a:path w="411566" h="385261">
                <a:moveTo>
                  <a:pt x="0" y="0"/>
                </a:moveTo>
                <a:lnTo>
                  <a:pt x="411566" y="0"/>
                </a:lnTo>
                <a:lnTo>
                  <a:pt x="411566" y="385262"/>
                </a:lnTo>
                <a:lnTo>
                  <a:pt x="0" y="3852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39370" y="476175"/>
            <a:ext cx="7906506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en-US" sz="5400" dirty="0">
              <a:solidFill>
                <a:srgbClr val="99CB3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0913522" y="7307932"/>
            <a:ext cx="638589" cy="590599"/>
          </a:xfrm>
          <a:custGeom>
            <a:avLst/>
            <a:gdLst/>
            <a:ahLst/>
            <a:cxnLst/>
            <a:rect l="l" t="t" r="r" b="b"/>
            <a:pathLst>
              <a:path w="638589" h="590599">
                <a:moveTo>
                  <a:pt x="0" y="0"/>
                </a:moveTo>
                <a:lnTo>
                  <a:pt x="638588" y="0"/>
                </a:lnTo>
                <a:lnTo>
                  <a:pt x="638588" y="590600"/>
                </a:lnTo>
                <a:lnTo>
                  <a:pt x="0" y="5906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949522" y="8037843"/>
            <a:ext cx="4319216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کیفیت ایجاد می کنیمارائه حرفه ای </a:t>
            </a:r>
            <a:r>
              <a:rPr lang="en-US" sz="36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3" name="Freeform 13"/>
          <p:cNvSpPr/>
          <p:nvPr/>
        </p:nvSpPr>
        <p:spPr>
          <a:xfrm>
            <a:off x="1040216" y="2666144"/>
            <a:ext cx="16207570" cy="4145625"/>
          </a:xfrm>
          <a:custGeom>
            <a:avLst/>
            <a:gdLst/>
            <a:ahLst/>
            <a:cxnLst/>
            <a:rect l="l" t="t" r="r" b="b"/>
            <a:pathLst>
              <a:path w="16207570" h="4145625">
                <a:moveTo>
                  <a:pt x="0" y="0"/>
                </a:moveTo>
                <a:lnTo>
                  <a:pt x="16207570" y="0"/>
                </a:lnTo>
                <a:lnTo>
                  <a:pt x="16207570" y="4145625"/>
                </a:lnTo>
                <a:lnTo>
                  <a:pt x="0" y="414562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34" b="-34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527446" y="604341"/>
            <a:ext cx="4455000" cy="2413125"/>
          </a:xfrm>
          <a:custGeom>
            <a:avLst/>
            <a:gdLst/>
            <a:ahLst/>
            <a:cxnLst/>
            <a:rect l="l" t="t" r="r" b="b"/>
            <a:pathLst>
              <a:path w="4455000" h="2413125">
                <a:moveTo>
                  <a:pt x="0" y="0"/>
                </a:moveTo>
                <a:lnTo>
                  <a:pt x="4455000" y="0"/>
                </a:lnTo>
                <a:lnTo>
                  <a:pt x="4455000" y="2413125"/>
                </a:lnTo>
                <a:lnTo>
                  <a:pt x="0" y="241312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479829" y="3244173"/>
            <a:ext cx="10644419" cy="4247280"/>
          </a:xfrm>
          <a:custGeom>
            <a:avLst/>
            <a:gdLst/>
            <a:ahLst/>
            <a:cxnLst/>
            <a:rect l="l" t="t" r="r" b="b"/>
            <a:pathLst>
              <a:path w="10644419" h="4247280">
                <a:moveTo>
                  <a:pt x="0" y="0"/>
                </a:moveTo>
                <a:lnTo>
                  <a:pt x="10644419" y="0"/>
                </a:lnTo>
                <a:lnTo>
                  <a:pt x="10644419" y="4247280"/>
                </a:lnTo>
                <a:lnTo>
                  <a:pt x="0" y="4247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AutoShape 6"/>
          <p:cNvSpPr/>
          <p:nvPr/>
        </p:nvSpPr>
        <p:spPr>
          <a:xfrm rot="-2803132">
            <a:off x="5217720" y="7141624"/>
            <a:ext cx="262592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7" name="TextBox 7"/>
          <p:cNvSpPr txBox="1"/>
          <p:nvPr/>
        </p:nvSpPr>
        <p:spPr>
          <a:xfrm>
            <a:off x="12723315" y="271751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723315" y="3093945"/>
            <a:ext cx="4137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11029" y="271751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11029" y="3093945"/>
            <a:ext cx="4137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750465" y="699969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750465" y="7376126"/>
            <a:ext cx="4137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11029" y="788780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11029" y="8264235"/>
            <a:ext cx="4137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-2660758">
            <a:off x="10255471" y="3951974"/>
            <a:ext cx="257919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6" name="AutoShape 16"/>
          <p:cNvSpPr/>
          <p:nvPr/>
        </p:nvSpPr>
        <p:spPr>
          <a:xfrm rot="1991611">
            <a:off x="5611271" y="3705395"/>
            <a:ext cx="257308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7" name="AutoShape 17"/>
          <p:cNvSpPr/>
          <p:nvPr/>
        </p:nvSpPr>
        <p:spPr>
          <a:xfrm rot="1726648">
            <a:off x="10300767" y="7627528"/>
            <a:ext cx="228815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8" name="AutoShape 18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 rot="-10800000">
            <a:off x="1840704" y="4538106"/>
            <a:ext cx="2888141" cy="2888143"/>
            <a:chOff x="0" y="0"/>
            <a:chExt cx="3850855" cy="38508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51C3F9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4184395" y="4538105"/>
            <a:ext cx="2888141" cy="2888143"/>
            <a:chOff x="0" y="0"/>
            <a:chExt cx="3850855" cy="38508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6528087" y="4538105"/>
            <a:ext cx="2888141" cy="2888143"/>
            <a:chOff x="0" y="0"/>
            <a:chExt cx="3850855" cy="38508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871778" y="4538105"/>
            <a:ext cx="2888141" cy="2888143"/>
            <a:chOff x="0" y="0"/>
            <a:chExt cx="3850855" cy="385085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11215470" y="4538106"/>
            <a:ext cx="2888141" cy="2888143"/>
            <a:chOff x="0" y="0"/>
            <a:chExt cx="3850855" cy="385085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3559161" y="4538103"/>
            <a:ext cx="2888141" cy="2888143"/>
            <a:chOff x="0" y="0"/>
            <a:chExt cx="3850855" cy="385085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4EB3CF"/>
            </a:solidFill>
          </p:spPr>
        </p:sp>
      </p:grpSp>
      <p:sp>
        <p:nvSpPr>
          <p:cNvPr id="17" name="Freeform 17"/>
          <p:cNvSpPr/>
          <p:nvPr/>
        </p:nvSpPr>
        <p:spPr>
          <a:xfrm>
            <a:off x="1840701" y="2303937"/>
            <a:ext cx="546199" cy="3689714"/>
          </a:xfrm>
          <a:custGeom>
            <a:avLst/>
            <a:gdLst/>
            <a:ahLst/>
            <a:cxnLst/>
            <a:rect l="l" t="t" r="r" b="b"/>
            <a:pathLst>
              <a:path w="546199" h="3689714">
                <a:moveTo>
                  <a:pt x="0" y="0"/>
                </a:moveTo>
                <a:lnTo>
                  <a:pt x="546199" y="0"/>
                </a:lnTo>
                <a:lnTo>
                  <a:pt x="546199" y="3689714"/>
                </a:lnTo>
                <a:lnTo>
                  <a:pt x="0" y="36897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906831" y="5978488"/>
            <a:ext cx="540471" cy="3689714"/>
          </a:xfrm>
          <a:custGeom>
            <a:avLst/>
            <a:gdLst/>
            <a:ahLst/>
            <a:cxnLst/>
            <a:rect l="l" t="t" r="r" b="b"/>
            <a:pathLst>
              <a:path w="540471" h="3689714">
                <a:moveTo>
                  <a:pt x="0" y="0"/>
                </a:moveTo>
                <a:lnTo>
                  <a:pt x="540471" y="0"/>
                </a:lnTo>
                <a:lnTo>
                  <a:pt x="540471" y="3689714"/>
                </a:lnTo>
                <a:lnTo>
                  <a:pt x="0" y="368971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2693786" y="5393431"/>
            <a:ext cx="1185330" cy="1185332"/>
            <a:chOff x="0" y="0"/>
            <a:chExt cx="1580440" cy="158044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51C3F9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5032646" y="5393431"/>
            <a:ext cx="1185330" cy="1185332"/>
            <a:chOff x="0" y="0"/>
            <a:chExt cx="1580440" cy="158044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7371506" y="5393431"/>
            <a:ext cx="1185330" cy="1185332"/>
            <a:chOff x="0" y="0"/>
            <a:chExt cx="1580440" cy="158044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9710366" y="5393431"/>
            <a:ext cx="1185330" cy="1185332"/>
            <a:chOff x="0" y="0"/>
            <a:chExt cx="1580440" cy="158044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2049225" y="5393431"/>
            <a:ext cx="1185330" cy="1185332"/>
            <a:chOff x="0" y="0"/>
            <a:chExt cx="1580440" cy="158044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4388088" y="5393431"/>
            <a:ext cx="1185330" cy="1185332"/>
            <a:chOff x="0" y="0"/>
            <a:chExt cx="1580440" cy="1580442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4EB3CF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4428296" y="3148518"/>
            <a:ext cx="238132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430697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9106688" y="3148518"/>
            <a:ext cx="23813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9109089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3785081" y="3148518"/>
            <a:ext cx="238132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3787482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2089099" y="7908756"/>
            <a:ext cx="23813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2091501" y="7602604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6767491" y="7908756"/>
            <a:ext cx="23813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6769893" y="7602604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1445884" y="7908756"/>
            <a:ext cx="23813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1448285" y="7602604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3" name="Freeform 43"/>
          <p:cNvSpPr/>
          <p:nvPr/>
        </p:nvSpPr>
        <p:spPr>
          <a:xfrm>
            <a:off x="2992216" y="5564838"/>
            <a:ext cx="563310" cy="827296"/>
          </a:xfrm>
          <a:custGeom>
            <a:avLst/>
            <a:gdLst/>
            <a:ahLst/>
            <a:cxnLst/>
            <a:rect l="l" t="t" r="r" b="b"/>
            <a:pathLst>
              <a:path w="563310" h="827296">
                <a:moveTo>
                  <a:pt x="0" y="0"/>
                </a:moveTo>
                <a:lnTo>
                  <a:pt x="563310" y="0"/>
                </a:lnTo>
                <a:lnTo>
                  <a:pt x="563310" y="827296"/>
                </a:lnTo>
                <a:lnTo>
                  <a:pt x="0" y="82729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4604604" y="5593618"/>
            <a:ext cx="801232" cy="800067"/>
          </a:xfrm>
          <a:custGeom>
            <a:avLst/>
            <a:gdLst/>
            <a:ahLst/>
            <a:cxnLst/>
            <a:rect l="l" t="t" r="r" b="b"/>
            <a:pathLst>
              <a:path w="801232" h="800067">
                <a:moveTo>
                  <a:pt x="0" y="0"/>
                </a:moveTo>
                <a:lnTo>
                  <a:pt x="801233" y="0"/>
                </a:lnTo>
                <a:lnTo>
                  <a:pt x="801233" y="800068"/>
                </a:lnTo>
                <a:lnTo>
                  <a:pt x="0" y="80006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5255955" y="5530998"/>
            <a:ext cx="671627" cy="803318"/>
          </a:xfrm>
          <a:custGeom>
            <a:avLst/>
            <a:gdLst/>
            <a:ahLst/>
            <a:cxnLst/>
            <a:rect l="l" t="t" r="r" b="b"/>
            <a:pathLst>
              <a:path w="671627" h="803318">
                <a:moveTo>
                  <a:pt x="0" y="0"/>
                </a:moveTo>
                <a:lnTo>
                  <a:pt x="671627" y="0"/>
                </a:lnTo>
                <a:lnTo>
                  <a:pt x="671627" y="803318"/>
                </a:lnTo>
                <a:lnTo>
                  <a:pt x="0" y="80331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7733518" y="5588242"/>
            <a:ext cx="510862" cy="856235"/>
          </a:xfrm>
          <a:custGeom>
            <a:avLst/>
            <a:gdLst/>
            <a:ahLst/>
            <a:cxnLst/>
            <a:rect l="l" t="t" r="r" b="b"/>
            <a:pathLst>
              <a:path w="510862" h="856235">
                <a:moveTo>
                  <a:pt x="0" y="0"/>
                </a:moveTo>
                <a:lnTo>
                  <a:pt x="510863" y="0"/>
                </a:lnTo>
                <a:lnTo>
                  <a:pt x="510863" y="856235"/>
                </a:lnTo>
                <a:lnTo>
                  <a:pt x="0" y="8562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10002399" y="5654236"/>
            <a:ext cx="752475" cy="724245"/>
          </a:xfrm>
          <a:custGeom>
            <a:avLst/>
            <a:gdLst/>
            <a:ahLst/>
            <a:cxnLst/>
            <a:rect l="l" t="t" r="r" b="b"/>
            <a:pathLst>
              <a:path w="752475" h="724245">
                <a:moveTo>
                  <a:pt x="0" y="0"/>
                </a:moveTo>
                <a:lnTo>
                  <a:pt x="752475" y="0"/>
                </a:lnTo>
                <a:lnTo>
                  <a:pt x="752475" y="724245"/>
                </a:lnTo>
                <a:lnTo>
                  <a:pt x="0" y="724245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2312874" y="5594722"/>
            <a:ext cx="618889" cy="790389"/>
          </a:xfrm>
          <a:custGeom>
            <a:avLst/>
            <a:gdLst/>
            <a:ahLst/>
            <a:cxnLst/>
            <a:rect l="l" t="t" r="r" b="b"/>
            <a:pathLst>
              <a:path w="618889" h="790389">
                <a:moveTo>
                  <a:pt x="0" y="0"/>
                </a:moveTo>
                <a:lnTo>
                  <a:pt x="618890" y="0"/>
                </a:lnTo>
                <a:lnTo>
                  <a:pt x="618890" y="790389"/>
                </a:lnTo>
                <a:lnTo>
                  <a:pt x="0" y="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608424" y="2630436"/>
            <a:ext cx="3796875" cy="1890000"/>
          </a:xfrm>
          <a:custGeom>
            <a:avLst/>
            <a:gdLst/>
            <a:ahLst/>
            <a:cxnLst/>
            <a:rect l="l" t="t" r="r" b="b"/>
            <a:pathLst>
              <a:path w="3796875" h="1890000">
                <a:moveTo>
                  <a:pt x="0" y="0"/>
                </a:moveTo>
                <a:lnTo>
                  <a:pt x="3796875" y="0"/>
                </a:lnTo>
                <a:lnTo>
                  <a:pt x="3796875" y="1890000"/>
                </a:lnTo>
                <a:lnTo>
                  <a:pt x="0" y="1890000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4270192" y="7594985"/>
            <a:ext cx="3813750" cy="1890000"/>
          </a:xfrm>
          <a:custGeom>
            <a:avLst/>
            <a:gdLst/>
            <a:ahLst/>
            <a:cxnLst/>
            <a:rect l="l" t="t" r="r" b="b"/>
            <a:pathLst>
              <a:path w="3813750" h="1890000">
                <a:moveTo>
                  <a:pt x="0" y="0"/>
                </a:moveTo>
                <a:lnTo>
                  <a:pt x="3813750" y="0"/>
                </a:lnTo>
                <a:lnTo>
                  <a:pt x="3813750" y="1890000"/>
                </a:lnTo>
                <a:lnTo>
                  <a:pt x="0" y="189000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15308"/>
            <a:ext cx="18288000" cy="5626056"/>
            <a:chOff x="0" y="0"/>
            <a:chExt cx="24384000" cy="75014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7501382"/>
            </a:xfrm>
            <a:custGeom>
              <a:avLst/>
              <a:gdLst/>
              <a:ahLst/>
              <a:cxnLst/>
              <a:rect l="l" t="t" r="r" b="b"/>
              <a:pathLst>
                <a:path w="24384000" h="7501382">
                  <a:moveTo>
                    <a:pt x="0" y="0"/>
                  </a:moveTo>
                  <a:lnTo>
                    <a:pt x="24384000" y="0"/>
                  </a:lnTo>
                  <a:lnTo>
                    <a:pt x="24384000" y="7501382"/>
                  </a:lnTo>
                  <a:lnTo>
                    <a:pt x="0" y="7501382"/>
                  </a:lnTo>
                  <a:close/>
                </a:path>
              </a:pathLst>
            </a:custGeom>
            <a:solidFill>
              <a:srgbClr val="EBF5D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028875" y="1933455"/>
            <a:ext cx="446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2400" dirty="0">
              <a:solidFill>
                <a:srgbClr val="99CB3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874" y="2435112"/>
            <a:ext cx="5502316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5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نمونه کارها ساده</a:t>
            </a:r>
            <a:endParaRPr lang="en-US" sz="5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13922" y="4253759"/>
            <a:ext cx="6332220" cy="2700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452534" y="1"/>
            <a:ext cx="10835468" cy="9837028"/>
          </a:xfrm>
          <a:custGeom>
            <a:avLst/>
            <a:gdLst/>
            <a:ahLst/>
            <a:cxnLst/>
            <a:rect l="l" t="t" r="r" b="b"/>
            <a:pathLst>
              <a:path w="10835468" h="9837028">
                <a:moveTo>
                  <a:pt x="0" y="0"/>
                </a:moveTo>
                <a:lnTo>
                  <a:pt x="10835468" y="0"/>
                </a:lnTo>
                <a:lnTo>
                  <a:pt x="10835468" y="9837029"/>
                </a:lnTo>
                <a:lnTo>
                  <a:pt x="0" y="98370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" r="-11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90810" y="7024188"/>
            <a:ext cx="6008349" cy="3262812"/>
          </a:xfrm>
          <a:custGeom>
            <a:avLst/>
            <a:gdLst/>
            <a:ahLst/>
            <a:cxnLst/>
            <a:rect l="l" t="t" r="r" b="b"/>
            <a:pathLst>
              <a:path w="6008349" h="3262812">
                <a:moveTo>
                  <a:pt x="0" y="0"/>
                </a:moveTo>
                <a:lnTo>
                  <a:pt x="6008348" y="0"/>
                </a:lnTo>
                <a:lnTo>
                  <a:pt x="6008348" y="3262812"/>
                </a:lnTo>
                <a:lnTo>
                  <a:pt x="0" y="32628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95" y="8844324"/>
            <a:ext cx="18456441" cy="1469571"/>
          </a:xfrm>
          <a:custGeom>
            <a:avLst/>
            <a:gdLst/>
            <a:ahLst/>
            <a:cxnLst/>
            <a:rect l="l" t="t" r="r" b="b"/>
            <a:pathLst>
              <a:path w="18456441" h="1469571">
                <a:moveTo>
                  <a:pt x="0" y="0"/>
                </a:moveTo>
                <a:lnTo>
                  <a:pt x="18456441" y="0"/>
                </a:lnTo>
                <a:lnTo>
                  <a:pt x="18456441" y="1469571"/>
                </a:lnTo>
                <a:lnTo>
                  <a:pt x="0" y="14695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12867" y="325023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470338" y="2648010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470338" y="2958471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470338" y="5130111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470338" y="5440572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470338" y="7635298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70338" y="7945759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8278" y="2648010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18278" y="2958471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18278" y="5141655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18278" y="5452116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18278" y="7635297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18278" y="7945758"/>
            <a:ext cx="44611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708937" y="6943006"/>
            <a:ext cx="839901" cy="839901"/>
          </a:xfrm>
          <a:custGeom>
            <a:avLst/>
            <a:gdLst/>
            <a:ahLst/>
            <a:cxnLst/>
            <a:rect l="l" t="t" r="r" b="b"/>
            <a:pathLst>
              <a:path w="839901" h="839901">
                <a:moveTo>
                  <a:pt x="0" y="0"/>
                </a:moveTo>
                <a:lnTo>
                  <a:pt x="839901" y="0"/>
                </a:lnTo>
                <a:lnTo>
                  <a:pt x="839901" y="839902"/>
                </a:lnTo>
                <a:lnTo>
                  <a:pt x="0" y="8399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700898" y="6913767"/>
            <a:ext cx="839901" cy="839901"/>
          </a:xfrm>
          <a:custGeom>
            <a:avLst/>
            <a:gdLst/>
            <a:ahLst/>
            <a:cxnLst/>
            <a:rect l="l" t="t" r="r" b="b"/>
            <a:pathLst>
              <a:path w="839901" h="839901">
                <a:moveTo>
                  <a:pt x="0" y="0"/>
                </a:moveTo>
                <a:lnTo>
                  <a:pt x="839902" y="0"/>
                </a:lnTo>
                <a:lnTo>
                  <a:pt x="839902" y="839901"/>
                </a:lnTo>
                <a:lnTo>
                  <a:pt x="0" y="8399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708937" y="4431093"/>
            <a:ext cx="830688" cy="830688"/>
          </a:xfrm>
          <a:custGeom>
            <a:avLst/>
            <a:gdLst/>
            <a:ahLst/>
            <a:cxnLst/>
            <a:rect l="l" t="t" r="r" b="b"/>
            <a:pathLst>
              <a:path w="830688" h="830688">
                <a:moveTo>
                  <a:pt x="0" y="0"/>
                </a:moveTo>
                <a:lnTo>
                  <a:pt x="830688" y="0"/>
                </a:lnTo>
                <a:lnTo>
                  <a:pt x="830688" y="830688"/>
                </a:lnTo>
                <a:lnTo>
                  <a:pt x="0" y="8306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690692" y="4357014"/>
            <a:ext cx="850107" cy="850107"/>
          </a:xfrm>
          <a:custGeom>
            <a:avLst/>
            <a:gdLst/>
            <a:ahLst/>
            <a:cxnLst/>
            <a:rect l="l" t="t" r="r" b="b"/>
            <a:pathLst>
              <a:path w="850107" h="850107">
                <a:moveTo>
                  <a:pt x="0" y="0"/>
                </a:moveTo>
                <a:lnTo>
                  <a:pt x="850108" y="0"/>
                </a:lnTo>
                <a:lnTo>
                  <a:pt x="850108" y="850107"/>
                </a:lnTo>
                <a:lnTo>
                  <a:pt x="0" y="8501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2680696" y="1964933"/>
            <a:ext cx="830688" cy="830688"/>
          </a:xfrm>
          <a:custGeom>
            <a:avLst/>
            <a:gdLst/>
            <a:ahLst/>
            <a:cxnLst/>
            <a:rect l="l" t="t" r="r" b="b"/>
            <a:pathLst>
              <a:path w="830688" h="830688">
                <a:moveTo>
                  <a:pt x="0" y="0"/>
                </a:moveTo>
                <a:lnTo>
                  <a:pt x="830688" y="0"/>
                </a:lnTo>
                <a:lnTo>
                  <a:pt x="830688" y="830688"/>
                </a:lnTo>
                <a:lnTo>
                  <a:pt x="0" y="830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690692" y="2023340"/>
            <a:ext cx="839901" cy="839901"/>
          </a:xfrm>
          <a:custGeom>
            <a:avLst/>
            <a:gdLst/>
            <a:ahLst/>
            <a:cxnLst/>
            <a:rect l="l" t="t" r="r" b="b"/>
            <a:pathLst>
              <a:path w="839901" h="839901">
                <a:moveTo>
                  <a:pt x="0" y="0"/>
                </a:moveTo>
                <a:lnTo>
                  <a:pt x="839902" y="0"/>
                </a:lnTo>
                <a:lnTo>
                  <a:pt x="839902" y="839900"/>
                </a:lnTo>
                <a:lnTo>
                  <a:pt x="0" y="8399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324696" y="2499057"/>
            <a:ext cx="3467838" cy="6678800"/>
          </a:xfrm>
          <a:custGeom>
            <a:avLst/>
            <a:gdLst/>
            <a:ahLst/>
            <a:cxnLst/>
            <a:rect l="l" t="t" r="r" b="b"/>
            <a:pathLst>
              <a:path w="3467838" h="6678800">
                <a:moveTo>
                  <a:pt x="0" y="0"/>
                </a:moveTo>
                <a:lnTo>
                  <a:pt x="3467838" y="0"/>
                </a:lnTo>
                <a:lnTo>
                  <a:pt x="3467838" y="6678799"/>
                </a:lnTo>
                <a:lnTo>
                  <a:pt x="0" y="667879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3" name="AutoShape 23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1585668">
            <a:off x="11932741" y="6933832"/>
            <a:ext cx="16702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6" name="TextBox 6"/>
          <p:cNvSpPr txBox="1"/>
          <p:nvPr/>
        </p:nvSpPr>
        <p:spPr>
          <a:xfrm>
            <a:off x="1777036" y="6872224"/>
            <a:ext cx="264168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77035" y="6562153"/>
            <a:ext cx="264168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AutoShape 8"/>
          <p:cNvSpPr/>
          <p:nvPr/>
        </p:nvSpPr>
        <p:spPr>
          <a:xfrm rot="-1658872">
            <a:off x="4641445" y="6914080"/>
            <a:ext cx="212375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9" name="Freeform 9"/>
          <p:cNvSpPr/>
          <p:nvPr/>
        </p:nvSpPr>
        <p:spPr>
          <a:xfrm>
            <a:off x="-115638" y="8954218"/>
            <a:ext cx="18403636" cy="1414656"/>
          </a:xfrm>
          <a:custGeom>
            <a:avLst/>
            <a:gdLst/>
            <a:ahLst/>
            <a:cxnLst/>
            <a:rect l="l" t="t" r="r" b="b"/>
            <a:pathLst>
              <a:path w="18403636" h="1414656">
                <a:moveTo>
                  <a:pt x="0" y="0"/>
                </a:moveTo>
                <a:lnTo>
                  <a:pt x="18403636" y="0"/>
                </a:lnTo>
                <a:lnTo>
                  <a:pt x="18403636" y="1414656"/>
                </a:lnTo>
                <a:lnTo>
                  <a:pt x="0" y="14146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58010" b="-58010"/>
            </a:stretch>
          </a:blipFill>
        </p:spPr>
      </p:sp>
      <p:sp>
        <p:nvSpPr>
          <p:cNvPr id="10" name="AutoShape 10"/>
          <p:cNvSpPr/>
          <p:nvPr/>
        </p:nvSpPr>
        <p:spPr>
          <a:xfrm rot="1383019">
            <a:off x="4721632" y="5088962"/>
            <a:ext cx="200898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1" name="Freeform 11"/>
          <p:cNvSpPr/>
          <p:nvPr/>
        </p:nvSpPr>
        <p:spPr>
          <a:xfrm>
            <a:off x="6856818" y="3512588"/>
            <a:ext cx="4699611" cy="4665555"/>
          </a:xfrm>
          <a:custGeom>
            <a:avLst/>
            <a:gdLst/>
            <a:ahLst/>
            <a:cxnLst/>
            <a:rect l="l" t="t" r="r" b="b"/>
            <a:pathLst>
              <a:path w="4699611" h="4665555">
                <a:moveTo>
                  <a:pt x="0" y="0"/>
                </a:moveTo>
                <a:lnTo>
                  <a:pt x="4699611" y="0"/>
                </a:lnTo>
                <a:lnTo>
                  <a:pt x="4699611" y="4665555"/>
                </a:lnTo>
                <a:lnTo>
                  <a:pt x="0" y="466555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820034" y="4392814"/>
            <a:ext cx="264168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20032" y="4082744"/>
            <a:ext cx="264168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088778" y="6821247"/>
            <a:ext cx="264168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088777" y="6511176"/>
            <a:ext cx="264168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088778" y="4582658"/>
            <a:ext cx="264168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088777" y="4272586"/>
            <a:ext cx="264168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AutoShape 18"/>
          <p:cNvSpPr/>
          <p:nvPr/>
        </p:nvSpPr>
        <p:spPr>
          <a:xfrm rot="1383019">
            <a:off x="11586889" y="4861252"/>
            <a:ext cx="200898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9" name="AutoShape 19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" y="2755898"/>
            <a:ext cx="12710068" cy="918000"/>
          </a:xfrm>
          <a:custGeom>
            <a:avLst/>
            <a:gdLst/>
            <a:ahLst/>
            <a:cxnLst/>
            <a:rect l="l" t="t" r="r" b="b"/>
            <a:pathLst>
              <a:path w="12710068" h="918000">
                <a:moveTo>
                  <a:pt x="0" y="0"/>
                </a:moveTo>
                <a:lnTo>
                  <a:pt x="12710069" y="0"/>
                </a:lnTo>
                <a:lnTo>
                  <a:pt x="12710069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627903" y="5078256"/>
            <a:ext cx="2660097" cy="918000"/>
          </a:xfrm>
          <a:custGeom>
            <a:avLst/>
            <a:gdLst/>
            <a:ahLst/>
            <a:cxnLst/>
            <a:rect l="l" t="t" r="r" b="b"/>
            <a:pathLst>
              <a:path w="2660097" h="918000">
                <a:moveTo>
                  <a:pt x="0" y="0"/>
                </a:moveTo>
                <a:lnTo>
                  <a:pt x="2660097" y="0"/>
                </a:lnTo>
                <a:lnTo>
                  <a:pt x="2660097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090891" y="2755898"/>
            <a:ext cx="3976383" cy="3240844"/>
          </a:xfrm>
          <a:custGeom>
            <a:avLst/>
            <a:gdLst/>
            <a:ahLst/>
            <a:cxnLst/>
            <a:rect l="l" t="t" r="r" b="b"/>
            <a:pathLst>
              <a:path w="3976383" h="3240844">
                <a:moveTo>
                  <a:pt x="0" y="0"/>
                </a:moveTo>
                <a:lnTo>
                  <a:pt x="3976383" y="0"/>
                </a:lnTo>
                <a:lnTo>
                  <a:pt x="3976383" y="3240844"/>
                </a:lnTo>
                <a:lnTo>
                  <a:pt x="0" y="32408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" y="3818902"/>
            <a:ext cx="9255938" cy="918000"/>
          </a:xfrm>
          <a:custGeom>
            <a:avLst/>
            <a:gdLst/>
            <a:ahLst/>
            <a:cxnLst/>
            <a:rect l="l" t="t" r="r" b="b"/>
            <a:pathLst>
              <a:path w="9255938" h="918000">
                <a:moveTo>
                  <a:pt x="0" y="0"/>
                </a:moveTo>
                <a:lnTo>
                  <a:pt x="9255938" y="0"/>
                </a:lnTo>
                <a:lnTo>
                  <a:pt x="9255938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093976" y="6141261"/>
            <a:ext cx="6194024" cy="918000"/>
          </a:xfrm>
          <a:custGeom>
            <a:avLst/>
            <a:gdLst/>
            <a:ahLst/>
            <a:cxnLst/>
            <a:rect l="l" t="t" r="r" b="b"/>
            <a:pathLst>
              <a:path w="6194024" h="918000">
                <a:moveTo>
                  <a:pt x="0" y="0"/>
                </a:moveTo>
                <a:lnTo>
                  <a:pt x="6194024" y="0"/>
                </a:lnTo>
                <a:lnTo>
                  <a:pt x="6194024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93899" y="3818902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5"/>
                </a:lnTo>
                <a:lnTo>
                  <a:pt x="0" y="324084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4881908"/>
            <a:ext cx="5873247" cy="918000"/>
          </a:xfrm>
          <a:custGeom>
            <a:avLst/>
            <a:gdLst/>
            <a:ahLst/>
            <a:cxnLst/>
            <a:rect l="l" t="t" r="r" b="b"/>
            <a:pathLst>
              <a:path w="5873247" h="918000">
                <a:moveTo>
                  <a:pt x="0" y="0"/>
                </a:moveTo>
                <a:lnTo>
                  <a:pt x="5873247" y="0"/>
                </a:lnTo>
                <a:lnTo>
                  <a:pt x="5873247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509032" y="7204266"/>
            <a:ext cx="9778966" cy="918000"/>
          </a:xfrm>
          <a:custGeom>
            <a:avLst/>
            <a:gdLst/>
            <a:ahLst/>
            <a:cxnLst/>
            <a:rect l="l" t="t" r="r" b="b"/>
            <a:pathLst>
              <a:path w="9778966" h="918000">
                <a:moveTo>
                  <a:pt x="0" y="0"/>
                </a:moveTo>
                <a:lnTo>
                  <a:pt x="9778966" y="0"/>
                </a:lnTo>
                <a:lnTo>
                  <a:pt x="9778966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096907" y="4881908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4"/>
                </a:lnTo>
                <a:lnTo>
                  <a:pt x="0" y="3240844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5944912"/>
            <a:ext cx="2257425" cy="918000"/>
          </a:xfrm>
          <a:custGeom>
            <a:avLst/>
            <a:gdLst/>
            <a:ahLst/>
            <a:cxnLst/>
            <a:rect l="l" t="t" r="r" b="b"/>
            <a:pathLst>
              <a:path w="2257425" h="918000">
                <a:moveTo>
                  <a:pt x="0" y="0"/>
                </a:moveTo>
                <a:lnTo>
                  <a:pt x="2257425" y="0"/>
                </a:lnTo>
                <a:lnTo>
                  <a:pt x="2257425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010298" y="8267271"/>
            <a:ext cx="13277702" cy="918000"/>
          </a:xfrm>
          <a:custGeom>
            <a:avLst/>
            <a:gdLst/>
            <a:ahLst/>
            <a:cxnLst/>
            <a:rect l="l" t="t" r="r" b="b"/>
            <a:pathLst>
              <a:path w="13277702" h="918000">
                <a:moveTo>
                  <a:pt x="0" y="0"/>
                </a:moveTo>
                <a:lnTo>
                  <a:pt x="13277702" y="0"/>
                </a:lnTo>
                <a:lnTo>
                  <a:pt x="13277702" y="918000"/>
                </a:lnTo>
                <a:lnTo>
                  <a:pt x="0" y="9180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89691" y="5944912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5"/>
                </a:lnTo>
                <a:lnTo>
                  <a:pt x="0" y="3240845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9609554" y="4458828"/>
            <a:ext cx="2227752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604329" y="4079082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109954" y="3395451"/>
            <a:ext cx="2227752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104729" y="3015705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109154" y="5522205"/>
            <a:ext cx="2227752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103929" y="5142459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608754" y="6585581"/>
            <a:ext cx="2227752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603529" y="6205834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820838" y="2971001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649263" y="4013621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164730" y="7381267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7936005" y="8471094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618819" y="3030000"/>
            <a:ext cx="1105036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18816" y="2673318"/>
            <a:ext cx="1105036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265020" y="6525286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3" y="0"/>
                </a:lnTo>
                <a:lnTo>
                  <a:pt x="461413" y="461320"/>
                </a:lnTo>
                <a:lnTo>
                  <a:pt x="0" y="4613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85131" y="6519777"/>
            <a:ext cx="461416" cy="461325"/>
          </a:xfrm>
          <a:custGeom>
            <a:avLst/>
            <a:gdLst/>
            <a:ahLst/>
            <a:cxnLst/>
            <a:rect l="l" t="t" r="r" b="b"/>
            <a:pathLst>
              <a:path w="461416" h="461325">
                <a:moveTo>
                  <a:pt x="0" y="0"/>
                </a:moveTo>
                <a:lnTo>
                  <a:pt x="461417" y="0"/>
                </a:lnTo>
                <a:lnTo>
                  <a:pt x="461417" y="461325"/>
                </a:lnTo>
                <a:lnTo>
                  <a:pt x="0" y="4613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1156569" y="60478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156568" y="56911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756515" y="6525287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2" y="0"/>
                </a:lnTo>
                <a:lnTo>
                  <a:pt x="461412" y="461321"/>
                </a:lnTo>
                <a:lnTo>
                  <a:pt x="0" y="46132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648062" y="60478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648061" y="56911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93689" y="60478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93687" y="56911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885186" y="60478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885185" y="56911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3993635" y="6547656"/>
            <a:ext cx="461416" cy="461325"/>
          </a:xfrm>
          <a:custGeom>
            <a:avLst/>
            <a:gdLst/>
            <a:ahLst/>
            <a:cxnLst/>
            <a:rect l="l" t="t" r="r" b="b"/>
            <a:pathLst>
              <a:path w="461416" h="461325">
                <a:moveTo>
                  <a:pt x="0" y="0"/>
                </a:moveTo>
                <a:lnTo>
                  <a:pt x="461417" y="0"/>
                </a:lnTo>
                <a:lnTo>
                  <a:pt x="461417" y="461325"/>
                </a:lnTo>
                <a:lnTo>
                  <a:pt x="0" y="46132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7910721" y="8178659"/>
            <a:ext cx="246393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اضافه کردنعنوان مطالب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616235" y="4058342"/>
            <a:ext cx="1724718" cy="1281757"/>
          </a:xfrm>
          <a:custGeom>
            <a:avLst/>
            <a:gdLst/>
            <a:ahLst/>
            <a:cxnLst/>
            <a:rect l="l" t="t" r="r" b="b"/>
            <a:pathLst>
              <a:path w="1724718" h="1281757">
                <a:moveTo>
                  <a:pt x="0" y="0"/>
                </a:moveTo>
                <a:lnTo>
                  <a:pt x="1724718" y="0"/>
                </a:lnTo>
                <a:lnTo>
                  <a:pt x="1724718" y="1281757"/>
                </a:lnTo>
                <a:lnTo>
                  <a:pt x="0" y="128175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5058554" y="4131682"/>
            <a:ext cx="1706092" cy="1274883"/>
          </a:xfrm>
          <a:custGeom>
            <a:avLst/>
            <a:gdLst/>
            <a:ahLst/>
            <a:cxnLst/>
            <a:rect l="l" t="t" r="r" b="b"/>
            <a:pathLst>
              <a:path w="1706092" h="1274883">
                <a:moveTo>
                  <a:pt x="0" y="0"/>
                </a:moveTo>
                <a:lnTo>
                  <a:pt x="1706092" y="0"/>
                </a:lnTo>
                <a:lnTo>
                  <a:pt x="1706092" y="1274884"/>
                </a:lnTo>
                <a:lnTo>
                  <a:pt x="0" y="127488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385471" y="4075565"/>
            <a:ext cx="1712007" cy="1238474"/>
          </a:xfrm>
          <a:custGeom>
            <a:avLst/>
            <a:gdLst/>
            <a:ahLst/>
            <a:cxnLst/>
            <a:rect l="l" t="t" r="r" b="b"/>
            <a:pathLst>
              <a:path w="1712007" h="1238474">
                <a:moveTo>
                  <a:pt x="0" y="0"/>
                </a:moveTo>
                <a:lnTo>
                  <a:pt x="1712007" y="0"/>
                </a:lnTo>
                <a:lnTo>
                  <a:pt x="1712007" y="1238473"/>
                </a:lnTo>
                <a:lnTo>
                  <a:pt x="0" y="123847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4815078" y="4051514"/>
            <a:ext cx="1663684" cy="1236399"/>
          </a:xfrm>
          <a:custGeom>
            <a:avLst/>
            <a:gdLst/>
            <a:ahLst/>
            <a:cxnLst/>
            <a:rect l="l" t="t" r="r" b="b"/>
            <a:pathLst>
              <a:path w="1663684" h="1236399">
                <a:moveTo>
                  <a:pt x="0" y="0"/>
                </a:moveTo>
                <a:lnTo>
                  <a:pt x="1663685" y="0"/>
                </a:lnTo>
                <a:lnTo>
                  <a:pt x="1663685" y="1236398"/>
                </a:lnTo>
                <a:lnTo>
                  <a:pt x="0" y="123639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843200" y="6778319"/>
            <a:ext cx="2566038" cy="698181"/>
          </a:xfrm>
          <a:custGeom>
            <a:avLst/>
            <a:gdLst/>
            <a:ahLst/>
            <a:cxnLst/>
            <a:rect l="l" t="t" r="r" b="b"/>
            <a:pathLst>
              <a:path w="2566038" h="698181">
                <a:moveTo>
                  <a:pt x="0" y="0"/>
                </a:moveTo>
                <a:lnTo>
                  <a:pt x="2566038" y="0"/>
                </a:lnTo>
                <a:lnTo>
                  <a:pt x="2566038" y="698181"/>
                </a:lnTo>
                <a:lnTo>
                  <a:pt x="0" y="69818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5" name="AutoShape 25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97834"/>
            <a:ext cx="17176916" cy="1027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6"/>
              </a:lnSpc>
            </a:pPr>
            <a:r>
              <a:rPr lang="fa-IR" sz="7200" dirty="0">
                <a:solidFill>
                  <a:srgbClr val="F8CA78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7200" dirty="0">
              <a:solidFill>
                <a:srgbClr val="F8CA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23975" y="5671276"/>
            <a:ext cx="15733650" cy="163828"/>
          </a:xfrm>
          <a:custGeom>
            <a:avLst/>
            <a:gdLst/>
            <a:ahLst/>
            <a:cxnLst/>
            <a:rect l="l" t="t" r="r" b="b"/>
            <a:pathLst>
              <a:path w="15733650" h="163828">
                <a:moveTo>
                  <a:pt x="0" y="0"/>
                </a:moveTo>
                <a:lnTo>
                  <a:pt x="15733650" y="0"/>
                </a:lnTo>
                <a:lnTo>
                  <a:pt x="15733650" y="163829"/>
                </a:lnTo>
                <a:lnTo>
                  <a:pt x="0" y="1638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4432560" y="5012572"/>
            <a:ext cx="1480356" cy="1480356"/>
            <a:chOff x="0" y="0"/>
            <a:chExt cx="1973808" cy="1973808"/>
          </a:xfrm>
        </p:grpSpPr>
        <p:sp>
          <p:nvSpPr>
            <p:cNvPr id="7" name="Freeform 7"/>
            <p:cNvSpPr/>
            <p:nvPr/>
          </p:nvSpPr>
          <p:spPr>
            <a:xfrm>
              <a:off x="50800" y="50800"/>
              <a:ext cx="1872234" cy="1872234"/>
            </a:xfrm>
            <a:custGeom>
              <a:avLst/>
              <a:gdLst/>
              <a:ahLst/>
              <a:cxnLst/>
              <a:rect l="l" t="t" r="r" b="b"/>
              <a:pathLst>
                <a:path w="1872234" h="1872234">
                  <a:moveTo>
                    <a:pt x="0" y="936117"/>
                  </a:moveTo>
                  <a:cubicBezTo>
                    <a:pt x="0" y="419100"/>
                    <a:pt x="419100" y="0"/>
                    <a:pt x="936117" y="0"/>
                  </a:cubicBezTo>
                  <a:cubicBezTo>
                    <a:pt x="1453134" y="0"/>
                    <a:pt x="1872234" y="419100"/>
                    <a:pt x="1872234" y="936117"/>
                  </a:cubicBezTo>
                  <a:cubicBezTo>
                    <a:pt x="1872234" y="1453134"/>
                    <a:pt x="1453134" y="1872234"/>
                    <a:pt x="936117" y="1872234"/>
                  </a:cubicBezTo>
                  <a:cubicBezTo>
                    <a:pt x="419100" y="1872234"/>
                    <a:pt x="0" y="1453134"/>
                    <a:pt x="0" y="936117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1973834" cy="1973834"/>
            </a:xfrm>
            <a:custGeom>
              <a:avLst/>
              <a:gdLst/>
              <a:ahLst/>
              <a:cxnLst/>
              <a:rect l="l" t="t" r="r" b="b"/>
              <a:pathLst>
                <a:path w="1973834" h="1973834">
                  <a:moveTo>
                    <a:pt x="0" y="986917"/>
                  </a:moveTo>
                  <a:cubicBezTo>
                    <a:pt x="0" y="441833"/>
                    <a:pt x="441833" y="0"/>
                    <a:pt x="986917" y="0"/>
                  </a:cubicBezTo>
                  <a:lnTo>
                    <a:pt x="986917" y="50800"/>
                  </a:lnTo>
                  <a:lnTo>
                    <a:pt x="986917" y="0"/>
                  </a:lnTo>
                  <a:cubicBezTo>
                    <a:pt x="1532001" y="0"/>
                    <a:pt x="1973834" y="441833"/>
                    <a:pt x="1973834" y="986917"/>
                  </a:cubicBezTo>
                  <a:lnTo>
                    <a:pt x="1923034" y="986917"/>
                  </a:lnTo>
                  <a:lnTo>
                    <a:pt x="1973834" y="986917"/>
                  </a:lnTo>
                  <a:cubicBezTo>
                    <a:pt x="1973834" y="1532001"/>
                    <a:pt x="1532001" y="1973834"/>
                    <a:pt x="986917" y="1973834"/>
                  </a:cubicBezTo>
                  <a:lnTo>
                    <a:pt x="986917" y="1923034"/>
                  </a:lnTo>
                  <a:lnTo>
                    <a:pt x="986917" y="1973834"/>
                  </a:lnTo>
                  <a:cubicBezTo>
                    <a:pt x="441833" y="1973834"/>
                    <a:pt x="0" y="1532001"/>
                    <a:pt x="0" y="986917"/>
                  </a:cubicBezTo>
                  <a:lnTo>
                    <a:pt x="50800" y="986917"/>
                  </a:lnTo>
                  <a:lnTo>
                    <a:pt x="101600" y="986917"/>
                  </a:lnTo>
                  <a:lnTo>
                    <a:pt x="50800" y="986917"/>
                  </a:lnTo>
                  <a:lnTo>
                    <a:pt x="0" y="986917"/>
                  </a:lnTo>
                  <a:moveTo>
                    <a:pt x="101600" y="986917"/>
                  </a:moveTo>
                  <a:cubicBezTo>
                    <a:pt x="101600" y="1014984"/>
                    <a:pt x="78867" y="1037717"/>
                    <a:pt x="50800" y="1037717"/>
                  </a:cubicBezTo>
                  <a:cubicBezTo>
                    <a:pt x="22733" y="1037717"/>
                    <a:pt x="0" y="1014984"/>
                    <a:pt x="0" y="986917"/>
                  </a:cubicBezTo>
                  <a:cubicBezTo>
                    <a:pt x="0" y="958850"/>
                    <a:pt x="22733" y="936117"/>
                    <a:pt x="50800" y="936117"/>
                  </a:cubicBezTo>
                  <a:cubicBezTo>
                    <a:pt x="78867" y="936117"/>
                    <a:pt x="101600" y="958850"/>
                    <a:pt x="101600" y="986917"/>
                  </a:cubicBezTo>
                  <a:cubicBezTo>
                    <a:pt x="101600" y="1475867"/>
                    <a:pt x="497967" y="1872234"/>
                    <a:pt x="986917" y="1872234"/>
                  </a:cubicBezTo>
                  <a:cubicBezTo>
                    <a:pt x="1475867" y="1872234"/>
                    <a:pt x="1872234" y="1475867"/>
                    <a:pt x="1872234" y="986917"/>
                  </a:cubicBezTo>
                  <a:cubicBezTo>
                    <a:pt x="1872234" y="497967"/>
                    <a:pt x="1475867" y="101600"/>
                    <a:pt x="986917" y="101600"/>
                  </a:cubicBezTo>
                  <a:lnTo>
                    <a:pt x="986917" y="50800"/>
                  </a:lnTo>
                  <a:lnTo>
                    <a:pt x="986917" y="101600"/>
                  </a:lnTo>
                  <a:cubicBezTo>
                    <a:pt x="497967" y="101600"/>
                    <a:pt x="101600" y="497967"/>
                    <a:pt x="101600" y="986917"/>
                  </a:cubicBezTo>
                  <a:close/>
                </a:path>
              </a:pathLst>
            </a:custGeom>
            <a:solidFill>
              <a:srgbClr val="31937B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1836984" y="5239690"/>
            <a:ext cx="1026120" cy="1026120"/>
            <a:chOff x="0" y="0"/>
            <a:chExt cx="1368160" cy="1368160"/>
          </a:xfrm>
        </p:grpSpPr>
        <p:sp>
          <p:nvSpPr>
            <p:cNvPr id="10" name="Freeform 10"/>
            <p:cNvSpPr/>
            <p:nvPr/>
          </p:nvSpPr>
          <p:spPr>
            <a:xfrm>
              <a:off x="50800" y="50800"/>
              <a:ext cx="1266444" cy="1266444"/>
            </a:xfrm>
            <a:custGeom>
              <a:avLst/>
              <a:gdLst/>
              <a:ahLst/>
              <a:cxnLst/>
              <a:rect l="l" t="t" r="r" b="b"/>
              <a:pathLst>
                <a:path w="1266444" h="1266444">
                  <a:moveTo>
                    <a:pt x="0" y="633222"/>
                  </a:moveTo>
                  <a:cubicBezTo>
                    <a:pt x="0" y="283591"/>
                    <a:pt x="283591" y="0"/>
                    <a:pt x="633222" y="0"/>
                  </a:cubicBezTo>
                  <a:cubicBezTo>
                    <a:pt x="982853" y="0"/>
                    <a:pt x="1266444" y="283591"/>
                    <a:pt x="1266444" y="633222"/>
                  </a:cubicBezTo>
                  <a:cubicBezTo>
                    <a:pt x="1266444" y="982853"/>
                    <a:pt x="982853" y="1266444"/>
                    <a:pt x="633222" y="1266444"/>
                  </a:cubicBezTo>
                  <a:cubicBezTo>
                    <a:pt x="283591" y="1266444"/>
                    <a:pt x="0" y="982980"/>
                    <a:pt x="0" y="633222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368044" cy="1368171"/>
            </a:xfrm>
            <a:custGeom>
              <a:avLst/>
              <a:gdLst/>
              <a:ahLst/>
              <a:cxnLst/>
              <a:rect l="l" t="t" r="r" b="b"/>
              <a:pathLst>
                <a:path w="1368044" h="1368171">
                  <a:moveTo>
                    <a:pt x="0" y="684022"/>
                  </a:moveTo>
                  <a:cubicBezTo>
                    <a:pt x="0" y="306324"/>
                    <a:pt x="306324" y="0"/>
                    <a:pt x="684022" y="0"/>
                  </a:cubicBezTo>
                  <a:lnTo>
                    <a:pt x="684022" y="50800"/>
                  </a:lnTo>
                  <a:lnTo>
                    <a:pt x="684022" y="0"/>
                  </a:lnTo>
                  <a:cubicBezTo>
                    <a:pt x="1061847" y="0"/>
                    <a:pt x="1368044" y="306324"/>
                    <a:pt x="1368044" y="684022"/>
                  </a:cubicBezTo>
                  <a:lnTo>
                    <a:pt x="1317244" y="684022"/>
                  </a:lnTo>
                  <a:lnTo>
                    <a:pt x="1368044" y="684022"/>
                  </a:lnTo>
                  <a:cubicBezTo>
                    <a:pt x="1368044" y="1061847"/>
                    <a:pt x="1061720" y="1368044"/>
                    <a:pt x="684022" y="1368044"/>
                  </a:cubicBezTo>
                  <a:lnTo>
                    <a:pt x="684022" y="1317244"/>
                  </a:lnTo>
                  <a:lnTo>
                    <a:pt x="684022" y="1368044"/>
                  </a:lnTo>
                  <a:cubicBezTo>
                    <a:pt x="306324" y="1368171"/>
                    <a:pt x="0" y="1061847"/>
                    <a:pt x="0" y="684022"/>
                  </a:cubicBezTo>
                  <a:lnTo>
                    <a:pt x="50800" y="684022"/>
                  </a:lnTo>
                  <a:lnTo>
                    <a:pt x="101600" y="684022"/>
                  </a:lnTo>
                  <a:lnTo>
                    <a:pt x="50800" y="684022"/>
                  </a:lnTo>
                  <a:lnTo>
                    <a:pt x="0" y="684022"/>
                  </a:lnTo>
                  <a:moveTo>
                    <a:pt x="101600" y="684022"/>
                  </a:moveTo>
                  <a:cubicBezTo>
                    <a:pt x="101600" y="712089"/>
                    <a:pt x="78867" y="734822"/>
                    <a:pt x="50800" y="734822"/>
                  </a:cubicBezTo>
                  <a:cubicBezTo>
                    <a:pt x="22733" y="734822"/>
                    <a:pt x="0" y="712089"/>
                    <a:pt x="0" y="684022"/>
                  </a:cubicBezTo>
                  <a:cubicBezTo>
                    <a:pt x="0" y="655955"/>
                    <a:pt x="22733" y="633222"/>
                    <a:pt x="50800" y="633222"/>
                  </a:cubicBezTo>
                  <a:cubicBezTo>
                    <a:pt x="78867" y="633222"/>
                    <a:pt x="101600" y="655955"/>
                    <a:pt x="101600" y="684022"/>
                  </a:cubicBezTo>
                  <a:cubicBezTo>
                    <a:pt x="101600" y="1005713"/>
                    <a:pt x="362331" y="1266571"/>
                    <a:pt x="684022" y="1266571"/>
                  </a:cubicBezTo>
                  <a:cubicBezTo>
                    <a:pt x="1005713" y="1266571"/>
                    <a:pt x="1266571" y="1005713"/>
                    <a:pt x="1266571" y="684022"/>
                  </a:cubicBezTo>
                  <a:cubicBezTo>
                    <a:pt x="1266571" y="362331"/>
                    <a:pt x="1005713" y="101600"/>
                    <a:pt x="684022" y="101600"/>
                  </a:cubicBezTo>
                  <a:lnTo>
                    <a:pt x="684022" y="50800"/>
                  </a:lnTo>
                  <a:lnTo>
                    <a:pt x="684022" y="101600"/>
                  </a:lnTo>
                  <a:cubicBezTo>
                    <a:pt x="362331" y="101600"/>
                    <a:pt x="101600" y="362331"/>
                    <a:pt x="101600" y="684022"/>
                  </a:cubicBezTo>
                  <a:close/>
                </a:path>
              </a:pathLst>
            </a:custGeom>
            <a:solidFill>
              <a:srgbClr val="297D53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554167" y="5396068"/>
            <a:ext cx="713364" cy="713364"/>
            <a:chOff x="0" y="0"/>
            <a:chExt cx="951152" cy="951152"/>
          </a:xfrm>
        </p:grpSpPr>
        <p:sp>
          <p:nvSpPr>
            <p:cNvPr id="13" name="Freeform 13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4A7C2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6958594" y="5239690"/>
            <a:ext cx="1026120" cy="1026120"/>
            <a:chOff x="0" y="0"/>
            <a:chExt cx="1368160" cy="136816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1266444" cy="1266444"/>
            </a:xfrm>
            <a:custGeom>
              <a:avLst/>
              <a:gdLst/>
              <a:ahLst/>
              <a:cxnLst/>
              <a:rect l="l" t="t" r="r" b="b"/>
              <a:pathLst>
                <a:path w="1266444" h="1266444">
                  <a:moveTo>
                    <a:pt x="0" y="633222"/>
                  </a:moveTo>
                  <a:cubicBezTo>
                    <a:pt x="0" y="283591"/>
                    <a:pt x="283591" y="0"/>
                    <a:pt x="633222" y="0"/>
                  </a:cubicBezTo>
                  <a:cubicBezTo>
                    <a:pt x="982853" y="0"/>
                    <a:pt x="1266444" y="283591"/>
                    <a:pt x="1266444" y="633222"/>
                  </a:cubicBezTo>
                  <a:cubicBezTo>
                    <a:pt x="1266444" y="982853"/>
                    <a:pt x="982853" y="1266444"/>
                    <a:pt x="633222" y="1266444"/>
                  </a:cubicBezTo>
                  <a:cubicBezTo>
                    <a:pt x="283591" y="1266444"/>
                    <a:pt x="0" y="982980"/>
                    <a:pt x="0" y="63322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1368044" cy="1368171"/>
            </a:xfrm>
            <a:custGeom>
              <a:avLst/>
              <a:gdLst/>
              <a:ahLst/>
              <a:cxnLst/>
              <a:rect l="l" t="t" r="r" b="b"/>
              <a:pathLst>
                <a:path w="1368044" h="1368171">
                  <a:moveTo>
                    <a:pt x="0" y="684022"/>
                  </a:moveTo>
                  <a:cubicBezTo>
                    <a:pt x="0" y="306324"/>
                    <a:pt x="306324" y="0"/>
                    <a:pt x="684022" y="0"/>
                  </a:cubicBezTo>
                  <a:lnTo>
                    <a:pt x="684022" y="50800"/>
                  </a:lnTo>
                  <a:lnTo>
                    <a:pt x="684022" y="0"/>
                  </a:lnTo>
                  <a:cubicBezTo>
                    <a:pt x="1061847" y="0"/>
                    <a:pt x="1368044" y="306324"/>
                    <a:pt x="1368044" y="684022"/>
                  </a:cubicBezTo>
                  <a:lnTo>
                    <a:pt x="1317244" y="684022"/>
                  </a:lnTo>
                  <a:lnTo>
                    <a:pt x="1368044" y="684022"/>
                  </a:lnTo>
                  <a:cubicBezTo>
                    <a:pt x="1368044" y="1061847"/>
                    <a:pt x="1061720" y="1368044"/>
                    <a:pt x="684022" y="1368044"/>
                  </a:cubicBezTo>
                  <a:lnTo>
                    <a:pt x="684022" y="1317244"/>
                  </a:lnTo>
                  <a:lnTo>
                    <a:pt x="684022" y="1368044"/>
                  </a:lnTo>
                  <a:cubicBezTo>
                    <a:pt x="306324" y="1368171"/>
                    <a:pt x="0" y="1061847"/>
                    <a:pt x="0" y="684022"/>
                  </a:cubicBezTo>
                  <a:lnTo>
                    <a:pt x="50800" y="684022"/>
                  </a:lnTo>
                  <a:lnTo>
                    <a:pt x="101600" y="684022"/>
                  </a:lnTo>
                  <a:lnTo>
                    <a:pt x="50800" y="684022"/>
                  </a:lnTo>
                  <a:lnTo>
                    <a:pt x="0" y="684022"/>
                  </a:lnTo>
                  <a:moveTo>
                    <a:pt x="101600" y="684022"/>
                  </a:moveTo>
                  <a:cubicBezTo>
                    <a:pt x="101600" y="712089"/>
                    <a:pt x="78867" y="734822"/>
                    <a:pt x="50800" y="734822"/>
                  </a:cubicBezTo>
                  <a:cubicBezTo>
                    <a:pt x="22733" y="734822"/>
                    <a:pt x="0" y="712089"/>
                    <a:pt x="0" y="684022"/>
                  </a:cubicBezTo>
                  <a:cubicBezTo>
                    <a:pt x="0" y="655955"/>
                    <a:pt x="22733" y="633222"/>
                    <a:pt x="50800" y="633222"/>
                  </a:cubicBezTo>
                  <a:cubicBezTo>
                    <a:pt x="78867" y="633222"/>
                    <a:pt x="101600" y="655955"/>
                    <a:pt x="101600" y="684022"/>
                  </a:cubicBezTo>
                  <a:cubicBezTo>
                    <a:pt x="101600" y="1005713"/>
                    <a:pt x="362331" y="1266571"/>
                    <a:pt x="684022" y="1266571"/>
                  </a:cubicBezTo>
                  <a:cubicBezTo>
                    <a:pt x="1005713" y="1266571"/>
                    <a:pt x="1266571" y="1005713"/>
                    <a:pt x="1266571" y="684022"/>
                  </a:cubicBezTo>
                  <a:cubicBezTo>
                    <a:pt x="1266571" y="362331"/>
                    <a:pt x="1005713" y="101600"/>
                    <a:pt x="684022" y="101600"/>
                  </a:cubicBezTo>
                  <a:lnTo>
                    <a:pt x="684022" y="50800"/>
                  </a:lnTo>
                  <a:lnTo>
                    <a:pt x="684022" y="101600"/>
                  </a:lnTo>
                  <a:cubicBezTo>
                    <a:pt x="362331" y="101600"/>
                    <a:pt x="101600" y="362331"/>
                    <a:pt x="101600" y="684022"/>
                  </a:cubicBezTo>
                  <a:close/>
                </a:path>
              </a:pathLst>
            </a:custGeom>
            <a:solidFill>
              <a:srgbClr val="739A2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675778" y="5396068"/>
            <a:ext cx="713364" cy="713364"/>
            <a:chOff x="0" y="0"/>
            <a:chExt cx="951152" cy="951152"/>
          </a:xfrm>
        </p:grpSpPr>
        <p:sp>
          <p:nvSpPr>
            <p:cNvPr id="19" name="Freeform 19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31937B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856541" y="4859649"/>
            <a:ext cx="1786203" cy="1786203"/>
            <a:chOff x="0" y="0"/>
            <a:chExt cx="2381604" cy="238160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81504" cy="2381504"/>
            </a:xfrm>
            <a:custGeom>
              <a:avLst/>
              <a:gdLst/>
              <a:ahLst/>
              <a:cxnLst/>
              <a:rect l="l" t="t" r="r" b="b"/>
              <a:pathLst>
                <a:path w="2381504" h="2381504">
                  <a:moveTo>
                    <a:pt x="0" y="1190752"/>
                  </a:moveTo>
                  <a:cubicBezTo>
                    <a:pt x="0" y="533146"/>
                    <a:pt x="533146" y="0"/>
                    <a:pt x="1190752" y="0"/>
                  </a:cubicBezTo>
                  <a:cubicBezTo>
                    <a:pt x="1848358" y="0"/>
                    <a:pt x="2381504" y="533146"/>
                    <a:pt x="2381504" y="1190752"/>
                  </a:cubicBezTo>
                  <a:cubicBezTo>
                    <a:pt x="2381504" y="1848358"/>
                    <a:pt x="1848358" y="2381504"/>
                    <a:pt x="1190752" y="2381504"/>
                  </a:cubicBezTo>
                  <a:cubicBezTo>
                    <a:pt x="533146" y="2381504"/>
                    <a:pt x="0" y="1848485"/>
                    <a:pt x="0" y="1190752"/>
                  </a:cubicBezTo>
                  <a:close/>
                </a:path>
              </a:pathLst>
            </a:custGeom>
            <a:solidFill>
              <a:srgbClr val="37A76F">
                <a:alpha val="40000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392960" y="5396068"/>
            <a:ext cx="713364" cy="713364"/>
            <a:chOff x="0" y="0"/>
            <a:chExt cx="951152" cy="951152"/>
          </a:xfrm>
        </p:grpSpPr>
        <p:sp>
          <p:nvSpPr>
            <p:cNvPr id="24" name="Freeform 24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26" name="AutoShape 26"/>
          <p:cNvSpPr/>
          <p:nvPr/>
        </p:nvSpPr>
        <p:spPr>
          <a:xfrm>
            <a:off x="14807777" y="6788204"/>
            <a:ext cx="729922" cy="19050"/>
          </a:xfrm>
          <a:prstGeom prst="line">
            <a:avLst/>
          </a:prstGeom>
          <a:ln w="19050" cap="rnd">
            <a:solidFill>
              <a:srgbClr val="44C1A3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7" name="AutoShape 27"/>
          <p:cNvSpPr/>
          <p:nvPr/>
        </p:nvSpPr>
        <p:spPr>
          <a:xfrm rot="-5671426">
            <a:off x="11987752" y="4926141"/>
            <a:ext cx="724585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8" name="AutoShape 28"/>
          <p:cNvSpPr/>
          <p:nvPr/>
        </p:nvSpPr>
        <p:spPr>
          <a:xfrm rot="-5092670">
            <a:off x="7109272" y="4929824"/>
            <a:ext cx="717831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9" name="AutoShape 29"/>
          <p:cNvSpPr/>
          <p:nvPr/>
        </p:nvSpPr>
        <p:spPr>
          <a:xfrm rot="-5623272">
            <a:off x="2309361" y="5013865"/>
            <a:ext cx="880563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0" name="AutoShape 30"/>
          <p:cNvSpPr/>
          <p:nvPr/>
        </p:nvSpPr>
        <p:spPr>
          <a:xfrm>
            <a:off x="4528535" y="6536180"/>
            <a:ext cx="1007531" cy="28575"/>
          </a:xfrm>
          <a:prstGeom prst="line">
            <a:avLst/>
          </a:prstGeom>
          <a:ln w="28575" cap="rnd">
            <a:solidFill>
              <a:srgbClr val="44C1A3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1" name="AutoShape 31"/>
          <p:cNvSpPr/>
          <p:nvPr/>
        </p:nvSpPr>
        <p:spPr>
          <a:xfrm rot="5611824">
            <a:off x="9446805" y="6536178"/>
            <a:ext cx="928089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2" name="TextBox 32"/>
          <p:cNvSpPr txBox="1"/>
          <p:nvPr/>
        </p:nvSpPr>
        <p:spPr>
          <a:xfrm>
            <a:off x="1328176" y="30068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328176" y="3512649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6042546" y="30068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042546" y="3512649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0919858" y="30068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2021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0919858" y="3512649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3624254" y="70043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624254" y="7510228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8495042" y="70043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8495042" y="7510228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3759126" y="70043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2022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759126" y="7510228"/>
            <a:ext cx="2842932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در 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4" name="AutoShape 44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5" name="AutoShape 45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7886"/>
          </a:xfrm>
          <a:custGeom>
            <a:avLst/>
            <a:gdLst/>
            <a:ahLst/>
            <a:cxnLst/>
            <a:rect l="l" t="t" r="r" b="b"/>
            <a:pathLst>
              <a:path w="18288000" h="10297886">
                <a:moveTo>
                  <a:pt x="0" y="0"/>
                </a:moveTo>
                <a:lnTo>
                  <a:pt x="18288000" y="0"/>
                </a:lnTo>
                <a:lnTo>
                  <a:pt x="18288000" y="10297886"/>
                </a:lnTo>
                <a:lnTo>
                  <a:pt x="0" y="10297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" r="-1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230152" y="3800508"/>
            <a:ext cx="18288000" cy="2771192"/>
            <a:chOff x="0" y="0"/>
            <a:chExt cx="24384000" cy="36949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3694938"/>
            </a:xfrm>
            <a:custGeom>
              <a:avLst/>
              <a:gdLst/>
              <a:ahLst/>
              <a:cxnLst/>
              <a:rect l="l" t="t" r="r" b="b"/>
              <a:pathLst>
                <a:path w="24384000" h="3694938">
                  <a:moveTo>
                    <a:pt x="0" y="0"/>
                  </a:moveTo>
                  <a:lnTo>
                    <a:pt x="24384000" y="0"/>
                  </a:lnTo>
                  <a:lnTo>
                    <a:pt x="24384000" y="3694938"/>
                  </a:lnTo>
                  <a:lnTo>
                    <a:pt x="0" y="3694938"/>
                  </a:lnTo>
                  <a:close/>
                </a:path>
              </a:pathLst>
            </a:custGeom>
            <a:solidFill>
              <a:srgbClr val="99CB38">
                <a:alpha val="17647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230152" y="6567802"/>
            <a:ext cx="18288000" cy="2771192"/>
            <a:chOff x="0" y="0"/>
            <a:chExt cx="24384000" cy="36949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84000" cy="3694938"/>
            </a:xfrm>
            <a:custGeom>
              <a:avLst/>
              <a:gdLst/>
              <a:ahLst/>
              <a:cxnLst/>
              <a:rect l="l" t="t" r="r" b="b"/>
              <a:pathLst>
                <a:path w="24384000" h="3694938">
                  <a:moveTo>
                    <a:pt x="0" y="0"/>
                  </a:moveTo>
                  <a:lnTo>
                    <a:pt x="24384000" y="0"/>
                  </a:lnTo>
                  <a:lnTo>
                    <a:pt x="24384000" y="3694938"/>
                  </a:lnTo>
                  <a:lnTo>
                    <a:pt x="0" y="3694938"/>
                  </a:lnTo>
                  <a:close/>
                </a:path>
              </a:pathLst>
            </a:custGeom>
            <a:solidFill>
              <a:srgbClr val="99CB38">
                <a:alpha val="17647"/>
              </a:srgbClr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028875" y="2586135"/>
            <a:ext cx="446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2400" dirty="0">
              <a:solidFill>
                <a:srgbClr val="99CB3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874" y="645783"/>
            <a:ext cx="5502316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54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نمونه کارها ساده</a:t>
            </a:r>
            <a:endParaRPr lang="en-US" sz="54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874" y="7060773"/>
            <a:ext cx="63322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67453" y="4774929"/>
            <a:ext cx="63322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057525" cy="10287000"/>
            <a:chOff x="0" y="0"/>
            <a:chExt cx="40767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76700" cy="13716000"/>
            </a:xfrm>
            <a:custGeom>
              <a:avLst/>
              <a:gdLst/>
              <a:ahLst/>
              <a:cxnLst/>
              <a:rect l="l" t="t" r="r" b="b"/>
              <a:pathLst>
                <a:path w="4076700" h="13716000">
                  <a:moveTo>
                    <a:pt x="0" y="0"/>
                  </a:moveTo>
                  <a:lnTo>
                    <a:pt x="4076700" y="0"/>
                  </a:lnTo>
                  <a:lnTo>
                    <a:pt x="40767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 rot="-5400000">
            <a:off x="-3138010" y="4585655"/>
            <a:ext cx="9063166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12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5254" y="1002157"/>
            <a:ext cx="6812854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85254" y="518730"/>
            <a:ext cx="6812854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5254" y="368488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5254" y="473249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5254" y="5780109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5254" y="6827721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68694" y="8100495"/>
            <a:ext cx="3943695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4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3057525" y="0"/>
            <a:ext cx="6086475" cy="10287000"/>
          </a:xfrm>
          <a:custGeom>
            <a:avLst/>
            <a:gdLst/>
            <a:ahLst/>
            <a:cxnLst/>
            <a:rect l="l" t="t" r="r" b="b"/>
            <a:pathLst>
              <a:path w="6086475" h="10287000">
                <a:moveTo>
                  <a:pt x="0" y="0"/>
                </a:moveTo>
                <a:lnTo>
                  <a:pt x="6086475" y="0"/>
                </a:lnTo>
                <a:lnTo>
                  <a:pt x="60864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9" r="-6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95" y="8844324"/>
            <a:ext cx="18456441" cy="1469571"/>
          </a:xfrm>
          <a:custGeom>
            <a:avLst/>
            <a:gdLst/>
            <a:ahLst/>
            <a:cxnLst/>
            <a:rect l="l" t="t" r="r" b="b"/>
            <a:pathLst>
              <a:path w="18456441" h="1469571">
                <a:moveTo>
                  <a:pt x="0" y="0"/>
                </a:moveTo>
                <a:lnTo>
                  <a:pt x="18456441" y="0"/>
                </a:lnTo>
                <a:lnTo>
                  <a:pt x="18456441" y="1469571"/>
                </a:lnTo>
                <a:lnTo>
                  <a:pt x="0" y="14695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57618" y="994227"/>
            <a:ext cx="13767678" cy="7425852"/>
          </a:xfrm>
          <a:custGeom>
            <a:avLst/>
            <a:gdLst/>
            <a:ahLst/>
            <a:cxnLst/>
            <a:rect l="l" t="t" r="r" b="b"/>
            <a:pathLst>
              <a:path w="13767678" h="7425852">
                <a:moveTo>
                  <a:pt x="0" y="0"/>
                </a:moveTo>
                <a:lnTo>
                  <a:pt x="13767678" y="0"/>
                </a:lnTo>
                <a:lnTo>
                  <a:pt x="13767678" y="7425852"/>
                </a:lnTo>
                <a:lnTo>
                  <a:pt x="0" y="74258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45954" y="1413543"/>
            <a:ext cx="841599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dirty="0">
              <a:solidFill>
                <a:srgbClr val="99CB3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45954" y="2327999"/>
            <a:ext cx="8415998" cy="536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97086" y="1456463"/>
            <a:ext cx="3265988" cy="2026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ستون سبک</a:t>
            </a:r>
            <a:endParaRPr lang="en-US" sz="66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4156279" y="3376696"/>
            <a:ext cx="3762164" cy="5888602"/>
          </a:xfrm>
          <a:custGeom>
            <a:avLst/>
            <a:gdLst/>
            <a:ahLst/>
            <a:cxnLst/>
            <a:rect l="l" t="t" r="r" b="b"/>
            <a:pathLst>
              <a:path w="3762164" h="5888602">
                <a:moveTo>
                  <a:pt x="0" y="0"/>
                </a:moveTo>
                <a:lnTo>
                  <a:pt x="3762163" y="0"/>
                </a:lnTo>
                <a:lnTo>
                  <a:pt x="3762163" y="5888603"/>
                </a:lnTo>
                <a:lnTo>
                  <a:pt x="0" y="58886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1" r="-2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029558" y="6447613"/>
            <a:ext cx="14258442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0"/>
              </a:lnSpc>
            </a:pPr>
            <a:r>
              <a:rPr lang="fa-IR" sz="8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تشکر از شما دوستان عزیز ... !</a:t>
            </a:r>
            <a:endParaRPr lang="en-US" sz="8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63732" y="0"/>
            <a:ext cx="8314607" cy="10287000"/>
            <a:chOff x="0" y="0"/>
            <a:chExt cx="11086142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086084" cy="13716000"/>
            </a:xfrm>
            <a:custGeom>
              <a:avLst/>
              <a:gdLst/>
              <a:ahLst/>
              <a:cxnLst/>
              <a:rect l="l" t="t" r="r" b="b"/>
              <a:pathLst>
                <a:path w="11086084" h="13716000">
                  <a:moveTo>
                    <a:pt x="0" y="13716000"/>
                  </a:moveTo>
                  <a:lnTo>
                    <a:pt x="2771521" y="0"/>
                  </a:lnTo>
                  <a:lnTo>
                    <a:pt x="11086084" y="0"/>
                  </a:lnTo>
                  <a:lnTo>
                    <a:pt x="8314563" y="1371600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71672" y="1095292"/>
            <a:ext cx="7892116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dirty="0">
                <a:solidFill>
                  <a:srgbClr val="F8CA78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dirty="0">
              <a:solidFill>
                <a:srgbClr val="F8CA78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77380" y="4617248"/>
            <a:ext cx="399005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9"/>
              </a:lnSpc>
            </a:pPr>
            <a:r>
              <a:rPr lang="fa-IR" sz="3199" dirty="0">
                <a:solidFill>
                  <a:srgbClr val="88BC3A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199" dirty="0">
              <a:solidFill>
                <a:srgbClr val="88BC3A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3603" y="5253348"/>
            <a:ext cx="5734069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ts val="36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unsplash.compexels.compngwing.com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77381" y="6847118"/>
            <a:ext cx="399005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9"/>
              </a:lnSpc>
            </a:pPr>
            <a:r>
              <a:rPr lang="fa-IR" sz="3199" dirty="0">
                <a:solidFill>
                  <a:srgbClr val="88BC3A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199" dirty="0">
              <a:solidFill>
                <a:srgbClr val="88BC3A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77380" y="7464317"/>
            <a:ext cx="504651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ts val="3600"/>
              </a:lnSpc>
              <a:buFont typeface="Arial"/>
              <a:buChar char="•"/>
            </a:pPr>
            <a:r>
              <a:rPr lang="fa-IR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آژانس </a:t>
            </a: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FBTT Norms </a:t>
            </a:r>
            <a:r>
              <a:rPr lang="en-US" sz="3000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BoldCalisto</a:t>
            </a: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MT</a:t>
            </a:r>
          </a:p>
        </p:txBody>
      </p:sp>
      <p:sp>
        <p:nvSpPr>
          <p:cNvPr id="12" name="Freeform 12"/>
          <p:cNvSpPr/>
          <p:nvPr/>
        </p:nvSpPr>
        <p:spPr>
          <a:xfrm>
            <a:off x="6576646" y="3417009"/>
            <a:ext cx="11711354" cy="5962723"/>
          </a:xfrm>
          <a:custGeom>
            <a:avLst/>
            <a:gdLst/>
            <a:ahLst/>
            <a:cxnLst/>
            <a:rect l="l" t="t" r="r" b="b"/>
            <a:pathLst>
              <a:path w="11711354" h="5962723">
                <a:moveTo>
                  <a:pt x="0" y="0"/>
                </a:moveTo>
                <a:lnTo>
                  <a:pt x="11711354" y="0"/>
                </a:lnTo>
                <a:lnTo>
                  <a:pt x="11711354" y="5962723"/>
                </a:lnTo>
                <a:lnTo>
                  <a:pt x="0" y="59627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" r="-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4" y="507359"/>
            <a:ext cx="4610817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832"/>
              </a:lnSpc>
            </a:pPr>
            <a:r>
              <a:rPr lang="fa-IR" sz="54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منابع</a:t>
            </a:r>
            <a:endParaRPr lang="en-US" sz="54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464103" y="1906611"/>
            <a:ext cx="8139364" cy="7585733"/>
          </a:xfrm>
          <a:custGeom>
            <a:avLst/>
            <a:gdLst/>
            <a:ahLst/>
            <a:cxnLst/>
            <a:rect l="l" t="t" r="r" b="b"/>
            <a:pathLst>
              <a:path w="8139364" h="7585733">
                <a:moveTo>
                  <a:pt x="0" y="0"/>
                </a:moveTo>
                <a:lnTo>
                  <a:pt x="8139364" y="0"/>
                </a:lnTo>
                <a:lnTo>
                  <a:pt x="8139364" y="7585733"/>
                </a:lnTo>
                <a:lnTo>
                  <a:pt x="0" y="758573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0" y="1906611"/>
            <a:ext cx="3387737" cy="3674139"/>
          </a:xfrm>
          <a:custGeom>
            <a:avLst/>
            <a:gdLst/>
            <a:ahLst/>
            <a:cxnLst/>
            <a:rect l="l" t="t" r="r" b="b"/>
            <a:pathLst>
              <a:path w="3387737" h="3674139">
                <a:moveTo>
                  <a:pt x="0" y="0"/>
                </a:moveTo>
                <a:lnTo>
                  <a:pt x="3387736" y="0"/>
                </a:lnTo>
                <a:lnTo>
                  <a:pt x="3387736" y="3674139"/>
                </a:lnTo>
                <a:lnTo>
                  <a:pt x="0" y="36741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203765" y="1723564"/>
            <a:ext cx="4215009" cy="3614271"/>
          </a:xfrm>
          <a:custGeom>
            <a:avLst/>
            <a:gdLst/>
            <a:ahLst/>
            <a:cxnLst/>
            <a:rect l="l" t="t" r="r" b="b"/>
            <a:pathLst>
              <a:path w="4215009" h="3614271">
                <a:moveTo>
                  <a:pt x="0" y="0"/>
                </a:moveTo>
                <a:lnTo>
                  <a:pt x="4215009" y="0"/>
                </a:lnTo>
                <a:lnTo>
                  <a:pt x="4215009" y="3614272"/>
                </a:lnTo>
                <a:lnTo>
                  <a:pt x="0" y="36142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86890" y="8166393"/>
            <a:ext cx="1107142" cy="770240"/>
          </a:xfrm>
          <a:custGeom>
            <a:avLst/>
            <a:gdLst/>
            <a:ahLst/>
            <a:cxnLst/>
            <a:rect l="l" t="t" r="r" b="b"/>
            <a:pathLst>
              <a:path w="1107142" h="770240">
                <a:moveTo>
                  <a:pt x="0" y="0"/>
                </a:moveTo>
                <a:lnTo>
                  <a:pt x="1107142" y="0"/>
                </a:lnTo>
                <a:lnTo>
                  <a:pt x="1107142" y="770239"/>
                </a:lnTo>
                <a:lnTo>
                  <a:pt x="0" y="77023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189177" y="8218367"/>
            <a:ext cx="1119698" cy="730407"/>
          </a:xfrm>
          <a:custGeom>
            <a:avLst/>
            <a:gdLst/>
            <a:ahLst/>
            <a:cxnLst/>
            <a:rect l="l" t="t" r="r" b="b"/>
            <a:pathLst>
              <a:path w="1119698" h="730407">
                <a:moveTo>
                  <a:pt x="0" y="0"/>
                </a:moveTo>
                <a:lnTo>
                  <a:pt x="1119697" y="0"/>
                </a:lnTo>
                <a:lnTo>
                  <a:pt x="1119697" y="730407"/>
                </a:lnTo>
                <a:lnTo>
                  <a:pt x="0" y="7304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488232" y="6728933"/>
            <a:ext cx="998616" cy="1047736"/>
          </a:xfrm>
          <a:custGeom>
            <a:avLst/>
            <a:gdLst/>
            <a:ahLst/>
            <a:cxnLst/>
            <a:rect l="l" t="t" r="r" b="b"/>
            <a:pathLst>
              <a:path w="998616" h="1047736">
                <a:moveTo>
                  <a:pt x="0" y="0"/>
                </a:moveTo>
                <a:lnTo>
                  <a:pt x="998616" y="0"/>
                </a:lnTo>
                <a:lnTo>
                  <a:pt x="998616" y="1047736"/>
                </a:lnTo>
                <a:lnTo>
                  <a:pt x="0" y="104773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452211" y="8213266"/>
            <a:ext cx="1119762" cy="700336"/>
          </a:xfrm>
          <a:custGeom>
            <a:avLst/>
            <a:gdLst/>
            <a:ahLst/>
            <a:cxnLst/>
            <a:rect l="l" t="t" r="r" b="b"/>
            <a:pathLst>
              <a:path w="1119762" h="700336">
                <a:moveTo>
                  <a:pt x="0" y="0"/>
                </a:moveTo>
                <a:lnTo>
                  <a:pt x="1119762" y="0"/>
                </a:lnTo>
                <a:lnTo>
                  <a:pt x="1119762" y="700337"/>
                </a:lnTo>
                <a:lnTo>
                  <a:pt x="0" y="70033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128145" y="6899469"/>
            <a:ext cx="824823" cy="876242"/>
          </a:xfrm>
          <a:custGeom>
            <a:avLst/>
            <a:gdLst/>
            <a:ahLst/>
            <a:cxnLst/>
            <a:rect l="l" t="t" r="r" b="b"/>
            <a:pathLst>
              <a:path w="824823" h="876242">
                <a:moveTo>
                  <a:pt x="0" y="0"/>
                </a:moveTo>
                <a:lnTo>
                  <a:pt x="824823" y="0"/>
                </a:lnTo>
                <a:lnTo>
                  <a:pt x="824823" y="876241"/>
                </a:lnTo>
                <a:lnTo>
                  <a:pt x="0" y="876241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0735700" y="6685570"/>
            <a:ext cx="997124" cy="1033842"/>
          </a:xfrm>
          <a:custGeom>
            <a:avLst/>
            <a:gdLst/>
            <a:ahLst/>
            <a:cxnLst/>
            <a:rect l="l" t="t" r="r" b="b"/>
            <a:pathLst>
              <a:path w="997124" h="1033842">
                <a:moveTo>
                  <a:pt x="0" y="0"/>
                </a:moveTo>
                <a:lnTo>
                  <a:pt x="997123" y="0"/>
                </a:lnTo>
                <a:lnTo>
                  <a:pt x="997123" y="1033842"/>
                </a:lnTo>
                <a:lnTo>
                  <a:pt x="0" y="1033842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973636" y="6832271"/>
            <a:ext cx="925177" cy="924996"/>
          </a:xfrm>
          <a:custGeom>
            <a:avLst/>
            <a:gdLst/>
            <a:ahLst/>
            <a:cxnLst/>
            <a:rect l="l" t="t" r="r" b="b"/>
            <a:pathLst>
              <a:path w="925177" h="924996">
                <a:moveTo>
                  <a:pt x="0" y="0"/>
                </a:moveTo>
                <a:lnTo>
                  <a:pt x="925177" y="0"/>
                </a:lnTo>
                <a:lnTo>
                  <a:pt x="925177" y="924995"/>
                </a:lnTo>
                <a:lnTo>
                  <a:pt x="0" y="92499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393838" y="8465634"/>
            <a:ext cx="546040" cy="700986"/>
          </a:xfrm>
          <a:custGeom>
            <a:avLst/>
            <a:gdLst/>
            <a:ahLst/>
            <a:cxnLst/>
            <a:rect l="l" t="t" r="r" b="b"/>
            <a:pathLst>
              <a:path w="546040" h="700986">
                <a:moveTo>
                  <a:pt x="0" y="0"/>
                </a:moveTo>
                <a:lnTo>
                  <a:pt x="546041" y="0"/>
                </a:lnTo>
                <a:lnTo>
                  <a:pt x="546041" y="700986"/>
                </a:lnTo>
                <a:lnTo>
                  <a:pt x="0" y="700986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5024308" y="8255079"/>
            <a:ext cx="502149" cy="909974"/>
          </a:xfrm>
          <a:custGeom>
            <a:avLst/>
            <a:gdLst/>
            <a:ahLst/>
            <a:cxnLst/>
            <a:rect l="l" t="t" r="r" b="b"/>
            <a:pathLst>
              <a:path w="502149" h="909974">
                <a:moveTo>
                  <a:pt x="0" y="0"/>
                </a:moveTo>
                <a:lnTo>
                  <a:pt x="502148" y="0"/>
                </a:lnTo>
                <a:lnTo>
                  <a:pt x="502148" y="909974"/>
                </a:lnTo>
                <a:lnTo>
                  <a:pt x="0" y="909974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319878" y="7271172"/>
            <a:ext cx="837784" cy="427430"/>
          </a:xfrm>
          <a:custGeom>
            <a:avLst/>
            <a:gdLst/>
            <a:ahLst/>
            <a:cxnLst/>
            <a:rect l="l" t="t" r="r" b="b"/>
            <a:pathLst>
              <a:path w="837784" h="427430">
                <a:moveTo>
                  <a:pt x="0" y="0"/>
                </a:moveTo>
                <a:lnTo>
                  <a:pt x="837784" y="0"/>
                </a:lnTo>
                <a:lnTo>
                  <a:pt x="837784" y="427430"/>
                </a:lnTo>
                <a:lnTo>
                  <a:pt x="0" y="42743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036374" y="8590668"/>
            <a:ext cx="909828" cy="410740"/>
          </a:xfrm>
          <a:custGeom>
            <a:avLst/>
            <a:gdLst/>
            <a:ahLst/>
            <a:cxnLst/>
            <a:rect l="l" t="t" r="r" b="b"/>
            <a:pathLst>
              <a:path w="909828" h="410740">
                <a:moveTo>
                  <a:pt x="0" y="0"/>
                </a:moveTo>
                <a:lnTo>
                  <a:pt x="909828" y="0"/>
                </a:lnTo>
                <a:lnTo>
                  <a:pt x="909828" y="410740"/>
                </a:lnTo>
                <a:lnTo>
                  <a:pt x="0" y="4107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254914" y="6690696"/>
            <a:ext cx="923778" cy="543741"/>
          </a:xfrm>
          <a:custGeom>
            <a:avLst/>
            <a:gdLst/>
            <a:ahLst/>
            <a:cxnLst/>
            <a:rect l="l" t="t" r="r" b="b"/>
            <a:pathLst>
              <a:path w="923778" h="543741">
                <a:moveTo>
                  <a:pt x="0" y="0"/>
                </a:moveTo>
                <a:lnTo>
                  <a:pt x="923778" y="0"/>
                </a:lnTo>
                <a:lnTo>
                  <a:pt x="923778" y="543741"/>
                </a:lnTo>
                <a:lnTo>
                  <a:pt x="0" y="543741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597978" y="7360574"/>
            <a:ext cx="539007" cy="421320"/>
          </a:xfrm>
          <a:custGeom>
            <a:avLst/>
            <a:gdLst/>
            <a:ahLst/>
            <a:cxnLst/>
            <a:rect l="l" t="t" r="r" b="b"/>
            <a:pathLst>
              <a:path w="539007" h="421320">
                <a:moveTo>
                  <a:pt x="0" y="0"/>
                </a:moveTo>
                <a:lnTo>
                  <a:pt x="539007" y="0"/>
                </a:lnTo>
                <a:lnTo>
                  <a:pt x="539007" y="421320"/>
                </a:lnTo>
                <a:lnTo>
                  <a:pt x="0" y="42132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170248" y="8332540"/>
            <a:ext cx="573858" cy="350071"/>
          </a:xfrm>
          <a:custGeom>
            <a:avLst/>
            <a:gdLst/>
            <a:ahLst/>
            <a:cxnLst/>
            <a:rect l="l" t="t" r="r" b="b"/>
            <a:pathLst>
              <a:path w="573858" h="350071">
                <a:moveTo>
                  <a:pt x="0" y="0"/>
                </a:moveTo>
                <a:lnTo>
                  <a:pt x="573858" y="0"/>
                </a:lnTo>
                <a:lnTo>
                  <a:pt x="573858" y="350072"/>
                </a:lnTo>
                <a:lnTo>
                  <a:pt x="0" y="350072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546293" y="7179855"/>
            <a:ext cx="641315" cy="143436"/>
          </a:xfrm>
          <a:custGeom>
            <a:avLst/>
            <a:gdLst/>
            <a:ahLst/>
            <a:cxnLst/>
            <a:rect l="l" t="t" r="r" b="b"/>
            <a:pathLst>
              <a:path w="641315" h="143436">
                <a:moveTo>
                  <a:pt x="0" y="0"/>
                </a:moveTo>
                <a:lnTo>
                  <a:pt x="641315" y="0"/>
                </a:lnTo>
                <a:lnTo>
                  <a:pt x="641315" y="143436"/>
                </a:lnTo>
                <a:lnTo>
                  <a:pt x="0" y="143436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4789031" y="8854280"/>
            <a:ext cx="351930" cy="310748"/>
          </a:xfrm>
          <a:custGeom>
            <a:avLst/>
            <a:gdLst/>
            <a:ahLst/>
            <a:cxnLst/>
            <a:rect l="l" t="t" r="r" b="b"/>
            <a:pathLst>
              <a:path w="351930" h="310748">
                <a:moveTo>
                  <a:pt x="0" y="0"/>
                </a:moveTo>
                <a:lnTo>
                  <a:pt x="351930" y="0"/>
                </a:lnTo>
                <a:lnTo>
                  <a:pt x="351930" y="310747"/>
                </a:lnTo>
                <a:lnTo>
                  <a:pt x="0" y="310747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6563465" y="6634646"/>
            <a:ext cx="586043" cy="346545"/>
          </a:xfrm>
          <a:custGeom>
            <a:avLst/>
            <a:gdLst/>
            <a:ahLst/>
            <a:cxnLst/>
            <a:rect l="l" t="t" r="r" b="b"/>
            <a:pathLst>
              <a:path w="586043" h="346545">
                <a:moveTo>
                  <a:pt x="0" y="0"/>
                </a:moveTo>
                <a:lnTo>
                  <a:pt x="586043" y="0"/>
                </a:lnTo>
                <a:lnTo>
                  <a:pt x="586043" y="346545"/>
                </a:lnTo>
                <a:lnTo>
                  <a:pt x="0" y="346545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0816472" y="6778259"/>
            <a:ext cx="374547" cy="327945"/>
          </a:xfrm>
          <a:custGeom>
            <a:avLst/>
            <a:gdLst/>
            <a:ahLst/>
            <a:cxnLst/>
            <a:rect l="l" t="t" r="r" b="b"/>
            <a:pathLst>
              <a:path w="374547" h="327945">
                <a:moveTo>
                  <a:pt x="0" y="0"/>
                </a:moveTo>
                <a:lnTo>
                  <a:pt x="374547" y="0"/>
                </a:lnTo>
                <a:lnTo>
                  <a:pt x="374547" y="327945"/>
                </a:lnTo>
                <a:lnTo>
                  <a:pt x="0" y="327945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6856796" y="8308803"/>
            <a:ext cx="361108" cy="170232"/>
          </a:xfrm>
          <a:custGeom>
            <a:avLst/>
            <a:gdLst/>
            <a:ahLst/>
            <a:cxnLst/>
            <a:rect l="l" t="t" r="r" b="b"/>
            <a:pathLst>
              <a:path w="361108" h="170232">
                <a:moveTo>
                  <a:pt x="0" y="0"/>
                </a:moveTo>
                <a:lnTo>
                  <a:pt x="361108" y="0"/>
                </a:lnTo>
                <a:lnTo>
                  <a:pt x="361108" y="170232"/>
                </a:lnTo>
                <a:lnTo>
                  <a:pt x="0" y="170232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856092" y="8733536"/>
            <a:ext cx="361905" cy="168470"/>
          </a:xfrm>
          <a:custGeom>
            <a:avLst/>
            <a:gdLst/>
            <a:ahLst/>
            <a:cxnLst/>
            <a:rect l="l" t="t" r="r" b="b"/>
            <a:pathLst>
              <a:path w="361905" h="168470">
                <a:moveTo>
                  <a:pt x="0" y="0"/>
                </a:moveTo>
                <a:lnTo>
                  <a:pt x="361906" y="0"/>
                </a:lnTo>
                <a:lnTo>
                  <a:pt x="361906" y="168469"/>
                </a:lnTo>
                <a:lnTo>
                  <a:pt x="0" y="168469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6654982" y="8947281"/>
            <a:ext cx="362206" cy="168180"/>
          </a:xfrm>
          <a:custGeom>
            <a:avLst/>
            <a:gdLst/>
            <a:ahLst/>
            <a:cxnLst/>
            <a:rect l="l" t="t" r="r" b="b"/>
            <a:pathLst>
              <a:path w="362206" h="168180">
                <a:moveTo>
                  <a:pt x="0" y="0"/>
                </a:moveTo>
                <a:lnTo>
                  <a:pt x="362206" y="0"/>
                </a:lnTo>
                <a:lnTo>
                  <a:pt x="362206" y="168180"/>
                </a:lnTo>
                <a:lnTo>
                  <a:pt x="0" y="16818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6654898" y="8522565"/>
            <a:ext cx="361940" cy="168200"/>
          </a:xfrm>
          <a:custGeom>
            <a:avLst/>
            <a:gdLst/>
            <a:ahLst/>
            <a:cxnLst/>
            <a:rect l="l" t="t" r="r" b="b"/>
            <a:pathLst>
              <a:path w="361940" h="168200">
                <a:moveTo>
                  <a:pt x="0" y="0"/>
                </a:moveTo>
                <a:lnTo>
                  <a:pt x="361939" y="0"/>
                </a:lnTo>
                <a:lnTo>
                  <a:pt x="361939" y="168199"/>
                </a:lnTo>
                <a:lnTo>
                  <a:pt x="0" y="168199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6454258" y="8309066"/>
            <a:ext cx="358768" cy="170436"/>
          </a:xfrm>
          <a:custGeom>
            <a:avLst/>
            <a:gdLst/>
            <a:ahLst/>
            <a:cxnLst/>
            <a:rect l="l" t="t" r="r" b="b"/>
            <a:pathLst>
              <a:path w="358768" h="170436">
                <a:moveTo>
                  <a:pt x="0" y="0"/>
                </a:moveTo>
                <a:lnTo>
                  <a:pt x="358768" y="0"/>
                </a:lnTo>
                <a:lnTo>
                  <a:pt x="358768" y="170436"/>
                </a:lnTo>
                <a:lnTo>
                  <a:pt x="0" y="170436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6454096" y="8733498"/>
            <a:ext cx="359377" cy="168115"/>
          </a:xfrm>
          <a:custGeom>
            <a:avLst/>
            <a:gdLst/>
            <a:ahLst/>
            <a:cxnLst/>
            <a:rect l="l" t="t" r="r" b="b"/>
            <a:pathLst>
              <a:path w="359377" h="168115">
                <a:moveTo>
                  <a:pt x="0" y="0"/>
                </a:moveTo>
                <a:lnTo>
                  <a:pt x="359377" y="0"/>
                </a:lnTo>
                <a:lnTo>
                  <a:pt x="359377" y="168116"/>
                </a:lnTo>
                <a:lnTo>
                  <a:pt x="0" y="168116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6252736" y="8947275"/>
            <a:ext cx="359934" cy="168153"/>
          </a:xfrm>
          <a:custGeom>
            <a:avLst/>
            <a:gdLst/>
            <a:ahLst/>
            <a:cxnLst/>
            <a:rect l="l" t="t" r="r" b="b"/>
            <a:pathLst>
              <a:path w="359934" h="168153">
                <a:moveTo>
                  <a:pt x="0" y="0"/>
                </a:moveTo>
                <a:lnTo>
                  <a:pt x="359934" y="0"/>
                </a:lnTo>
                <a:lnTo>
                  <a:pt x="359934" y="168153"/>
                </a:lnTo>
                <a:lnTo>
                  <a:pt x="0" y="168153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6252930" y="8522511"/>
            <a:ext cx="359791" cy="168158"/>
          </a:xfrm>
          <a:custGeom>
            <a:avLst/>
            <a:gdLst/>
            <a:ahLst/>
            <a:cxnLst/>
            <a:rect l="l" t="t" r="r" b="b"/>
            <a:pathLst>
              <a:path w="359791" h="168158">
                <a:moveTo>
                  <a:pt x="0" y="0"/>
                </a:moveTo>
                <a:lnTo>
                  <a:pt x="359792" y="0"/>
                </a:lnTo>
                <a:lnTo>
                  <a:pt x="359792" y="168157"/>
                </a:lnTo>
                <a:lnTo>
                  <a:pt x="0" y="168157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7059450" y="8522685"/>
            <a:ext cx="359112" cy="168060"/>
          </a:xfrm>
          <a:custGeom>
            <a:avLst/>
            <a:gdLst/>
            <a:ahLst/>
            <a:cxnLst/>
            <a:rect l="l" t="t" r="r" b="b"/>
            <a:pathLst>
              <a:path w="359112" h="168060">
                <a:moveTo>
                  <a:pt x="0" y="0"/>
                </a:moveTo>
                <a:lnTo>
                  <a:pt x="359112" y="0"/>
                </a:lnTo>
                <a:lnTo>
                  <a:pt x="359112" y="168060"/>
                </a:lnTo>
                <a:lnTo>
                  <a:pt x="0" y="16806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7059362" y="8947314"/>
            <a:ext cx="359412" cy="168096"/>
          </a:xfrm>
          <a:custGeom>
            <a:avLst/>
            <a:gdLst/>
            <a:ahLst/>
            <a:cxnLst/>
            <a:rect l="l" t="t" r="r" b="b"/>
            <a:pathLst>
              <a:path w="359412" h="168096">
                <a:moveTo>
                  <a:pt x="0" y="0"/>
                </a:moveTo>
                <a:lnTo>
                  <a:pt x="359412" y="0"/>
                </a:lnTo>
                <a:lnTo>
                  <a:pt x="359412" y="168096"/>
                </a:lnTo>
                <a:lnTo>
                  <a:pt x="0" y="168096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2793209" y="8841368"/>
            <a:ext cx="322862" cy="323185"/>
          </a:xfrm>
          <a:custGeom>
            <a:avLst/>
            <a:gdLst/>
            <a:ahLst/>
            <a:cxnLst/>
            <a:rect l="l" t="t" r="r" b="b"/>
            <a:pathLst>
              <a:path w="322862" h="323185">
                <a:moveTo>
                  <a:pt x="0" y="0"/>
                </a:moveTo>
                <a:lnTo>
                  <a:pt x="322862" y="0"/>
                </a:lnTo>
                <a:lnTo>
                  <a:pt x="322862" y="323185"/>
                </a:lnTo>
                <a:lnTo>
                  <a:pt x="0" y="323185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4754819" y="8719431"/>
            <a:ext cx="421245" cy="108306"/>
          </a:xfrm>
          <a:custGeom>
            <a:avLst/>
            <a:gdLst/>
            <a:ahLst/>
            <a:cxnLst/>
            <a:rect l="l" t="t" r="r" b="b"/>
            <a:pathLst>
              <a:path w="421245" h="108306">
                <a:moveTo>
                  <a:pt x="0" y="0"/>
                </a:moveTo>
                <a:lnTo>
                  <a:pt x="421245" y="0"/>
                </a:lnTo>
                <a:lnTo>
                  <a:pt x="421245" y="108306"/>
                </a:lnTo>
                <a:lnTo>
                  <a:pt x="0" y="108306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2439931" y="6538326"/>
            <a:ext cx="203672" cy="322661"/>
          </a:xfrm>
          <a:custGeom>
            <a:avLst/>
            <a:gdLst/>
            <a:ahLst/>
            <a:cxnLst/>
            <a:rect l="l" t="t" r="r" b="b"/>
            <a:pathLst>
              <a:path w="203672" h="322661">
                <a:moveTo>
                  <a:pt x="0" y="0"/>
                </a:moveTo>
                <a:lnTo>
                  <a:pt x="203671" y="0"/>
                </a:lnTo>
                <a:lnTo>
                  <a:pt x="203671" y="322661"/>
                </a:lnTo>
                <a:lnTo>
                  <a:pt x="0" y="322661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6627386" y="7002522"/>
            <a:ext cx="485442" cy="135826"/>
          </a:xfrm>
          <a:custGeom>
            <a:avLst/>
            <a:gdLst/>
            <a:ahLst/>
            <a:cxnLst/>
            <a:rect l="l" t="t" r="r" b="b"/>
            <a:pathLst>
              <a:path w="485442" h="135826">
                <a:moveTo>
                  <a:pt x="0" y="0"/>
                </a:moveTo>
                <a:lnTo>
                  <a:pt x="485442" y="0"/>
                </a:lnTo>
                <a:lnTo>
                  <a:pt x="485442" y="135826"/>
                </a:lnTo>
                <a:lnTo>
                  <a:pt x="0" y="135826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2271296" y="6751392"/>
            <a:ext cx="197774" cy="238579"/>
          </a:xfrm>
          <a:custGeom>
            <a:avLst/>
            <a:gdLst/>
            <a:ahLst/>
            <a:cxnLst/>
            <a:rect l="l" t="t" r="r" b="b"/>
            <a:pathLst>
              <a:path w="197774" h="238579">
                <a:moveTo>
                  <a:pt x="0" y="0"/>
                </a:moveTo>
                <a:lnTo>
                  <a:pt x="197774" y="0"/>
                </a:lnTo>
                <a:lnTo>
                  <a:pt x="197774" y="238580"/>
                </a:lnTo>
                <a:lnTo>
                  <a:pt x="0" y="2385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2613458" y="6750864"/>
            <a:ext cx="197580" cy="239072"/>
          </a:xfrm>
          <a:custGeom>
            <a:avLst/>
            <a:gdLst/>
            <a:ahLst/>
            <a:cxnLst/>
            <a:rect l="l" t="t" r="r" b="b"/>
            <a:pathLst>
              <a:path w="197580" h="239072">
                <a:moveTo>
                  <a:pt x="0" y="0"/>
                </a:moveTo>
                <a:lnTo>
                  <a:pt x="197580" y="0"/>
                </a:lnTo>
                <a:lnTo>
                  <a:pt x="197580" y="239072"/>
                </a:lnTo>
                <a:lnTo>
                  <a:pt x="0" y="239072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2223587" y="7103204"/>
            <a:ext cx="240681" cy="181368"/>
          </a:xfrm>
          <a:custGeom>
            <a:avLst/>
            <a:gdLst/>
            <a:ahLst/>
            <a:cxnLst/>
            <a:rect l="l" t="t" r="r" b="b"/>
            <a:pathLst>
              <a:path w="240681" h="181368">
                <a:moveTo>
                  <a:pt x="0" y="0"/>
                </a:moveTo>
                <a:lnTo>
                  <a:pt x="240681" y="0"/>
                </a:lnTo>
                <a:lnTo>
                  <a:pt x="240681" y="181368"/>
                </a:lnTo>
                <a:lnTo>
                  <a:pt x="0" y="181368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2619522" y="7103529"/>
            <a:ext cx="239706" cy="181328"/>
          </a:xfrm>
          <a:custGeom>
            <a:avLst/>
            <a:gdLst/>
            <a:ahLst/>
            <a:cxnLst/>
            <a:rect l="l" t="t" r="r" b="b"/>
            <a:pathLst>
              <a:path w="239706" h="181328">
                <a:moveTo>
                  <a:pt x="0" y="0"/>
                </a:moveTo>
                <a:lnTo>
                  <a:pt x="239706" y="0"/>
                </a:lnTo>
                <a:lnTo>
                  <a:pt x="239706" y="181327"/>
                </a:lnTo>
                <a:lnTo>
                  <a:pt x="0" y="181327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2749866" y="6945114"/>
            <a:ext cx="242208" cy="166863"/>
          </a:xfrm>
          <a:custGeom>
            <a:avLst/>
            <a:gdLst/>
            <a:ahLst/>
            <a:cxnLst/>
            <a:rect l="l" t="t" r="r" b="b"/>
            <a:pathLst>
              <a:path w="242208" h="166863">
                <a:moveTo>
                  <a:pt x="0" y="0"/>
                </a:moveTo>
                <a:lnTo>
                  <a:pt x="242208" y="0"/>
                </a:lnTo>
                <a:lnTo>
                  <a:pt x="242208" y="166863"/>
                </a:lnTo>
                <a:lnTo>
                  <a:pt x="0" y="166863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2090669" y="6945856"/>
            <a:ext cx="243574" cy="166617"/>
          </a:xfrm>
          <a:custGeom>
            <a:avLst/>
            <a:gdLst/>
            <a:ahLst/>
            <a:cxnLst/>
            <a:rect l="l" t="t" r="r" b="b"/>
            <a:pathLst>
              <a:path w="243574" h="166617">
                <a:moveTo>
                  <a:pt x="0" y="0"/>
                </a:moveTo>
                <a:lnTo>
                  <a:pt x="243574" y="0"/>
                </a:lnTo>
                <a:lnTo>
                  <a:pt x="243574" y="166618"/>
                </a:lnTo>
                <a:lnTo>
                  <a:pt x="0" y="166618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0818902" y="7222044"/>
            <a:ext cx="345276" cy="98040"/>
          </a:xfrm>
          <a:custGeom>
            <a:avLst/>
            <a:gdLst/>
            <a:ahLst/>
            <a:cxnLst/>
            <a:rect l="l" t="t" r="r" b="b"/>
            <a:pathLst>
              <a:path w="345276" h="98040">
                <a:moveTo>
                  <a:pt x="0" y="0"/>
                </a:moveTo>
                <a:lnTo>
                  <a:pt x="345276" y="0"/>
                </a:lnTo>
                <a:lnTo>
                  <a:pt x="345276" y="98040"/>
                </a:lnTo>
                <a:lnTo>
                  <a:pt x="0" y="9804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11308869" y="7221835"/>
            <a:ext cx="349724" cy="96792"/>
          </a:xfrm>
          <a:custGeom>
            <a:avLst/>
            <a:gdLst/>
            <a:ahLst/>
            <a:cxnLst/>
            <a:rect l="l" t="t" r="r" b="b"/>
            <a:pathLst>
              <a:path w="349724" h="96792">
                <a:moveTo>
                  <a:pt x="0" y="0"/>
                </a:moveTo>
                <a:lnTo>
                  <a:pt x="349723" y="0"/>
                </a:lnTo>
                <a:lnTo>
                  <a:pt x="349723" y="96792"/>
                </a:lnTo>
                <a:lnTo>
                  <a:pt x="0" y="96792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6252676" y="8320257"/>
            <a:ext cx="159338" cy="169695"/>
          </a:xfrm>
          <a:custGeom>
            <a:avLst/>
            <a:gdLst/>
            <a:ahLst/>
            <a:cxnLst/>
            <a:rect l="l" t="t" r="r" b="b"/>
            <a:pathLst>
              <a:path w="159338" h="169695">
                <a:moveTo>
                  <a:pt x="0" y="0"/>
                </a:moveTo>
                <a:lnTo>
                  <a:pt x="159337" y="0"/>
                </a:lnTo>
                <a:lnTo>
                  <a:pt x="159337" y="169695"/>
                </a:lnTo>
                <a:lnTo>
                  <a:pt x="0" y="169695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17260329" y="8733710"/>
            <a:ext cx="158124" cy="167804"/>
          </a:xfrm>
          <a:custGeom>
            <a:avLst/>
            <a:gdLst/>
            <a:ahLst/>
            <a:cxnLst/>
            <a:rect l="l" t="t" r="r" b="b"/>
            <a:pathLst>
              <a:path w="158124" h="167804">
                <a:moveTo>
                  <a:pt x="0" y="0"/>
                </a:moveTo>
                <a:lnTo>
                  <a:pt x="158124" y="0"/>
                </a:lnTo>
                <a:lnTo>
                  <a:pt x="158124" y="167803"/>
                </a:lnTo>
                <a:lnTo>
                  <a:pt x="0" y="167803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6253316" y="8733510"/>
            <a:ext cx="158395" cy="167952"/>
          </a:xfrm>
          <a:custGeom>
            <a:avLst/>
            <a:gdLst/>
            <a:ahLst/>
            <a:cxnLst/>
            <a:rect l="l" t="t" r="r" b="b"/>
            <a:pathLst>
              <a:path w="158395" h="167952">
                <a:moveTo>
                  <a:pt x="0" y="0"/>
                </a:moveTo>
                <a:lnTo>
                  <a:pt x="158395" y="0"/>
                </a:lnTo>
                <a:lnTo>
                  <a:pt x="158395" y="167952"/>
                </a:lnTo>
                <a:lnTo>
                  <a:pt x="0" y="167952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11354283" y="7548861"/>
            <a:ext cx="150356" cy="106894"/>
          </a:xfrm>
          <a:custGeom>
            <a:avLst/>
            <a:gdLst/>
            <a:ahLst/>
            <a:cxnLst/>
            <a:rect l="l" t="t" r="r" b="b"/>
            <a:pathLst>
              <a:path w="150356" h="106894">
                <a:moveTo>
                  <a:pt x="0" y="0"/>
                </a:moveTo>
                <a:lnTo>
                  <a:pt x="150356" y="0"/>
                </a:lnTo>
                <a:lnTo>
                  <a:pt x="150356" y="106895"/>
                </a:lnTo>
                <a:lnTo>
                  <a:pt x="0" y="106895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10992614" y="8968124"/>
            <a:ext cx="152418" cy="92850"/>
          </a:xfrm>
          <a:custGeom>
            <a:avLst/>
            <a:gdLst/>
            <a:ahLst/>
            <a:cxnLst/>
            <a:rect l="l" t="t" r="r" b="b"/>
            <a:pathLst>
              <a:path w="152418" h="92850">
                <a:moveTo>
                  <a:pt x="0" y="0"/>
                </a:moveTo>
                <a:lnTo>
                  <a:pt x="152417" y="0"/>
                </a:lnTo>
                <a:lnTo>
                  <a:pt x="152417" y="92850"/>
                </a:lnTo>
                <a:lnTo>
                  <a:pt x="0" y="92850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3"/>
          <p:cNvSpPr/>
          <p:nvPr/>
        </p:nvSpPr>
        <p:spPr>
          <a:xfrm>
            <a:off x="11631225" y="8868592"/>
            <a:ext cx="107964" cy="98285"/>
          </a:xfrm>
          <a:custGeom>
            <a:avLst/>
            <a:gdLst/>
            <a:ahLst/>
            <a:cxnLst/>
            <a:rect l="l" t="t" r="r" b="b"/>
            <a:pathLst>
              <a:path w="107964" h="98285">
                <a:moveTo>
                  <a:pt x="0" y="0"/>
                </a:moveTo>
                <a:lnTo>
                  <a:pt x="107964" y="0"/>
                </a:lnTo>
                <a:lnTo>
                  <a:pt x="107964" y="98285"/>
                </a:lnTo>
                <a:lnTo>
                  <a:pt x="0" y="98285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>
            <a:off x="11208312" y="9049294"/>
            <a:ext cx="96696" cy="96019"/>
          </a:xfrm>
          <a:custGeom>
            <a:avLst/>
            <a:gdLst/>
            <a:ahLst/>
            <a:cxnLst/>
            <a:rect l="l" t="t" r="r" b="b"/>
            <a:pathLst>
              <a:path w="96696" h="96019">
                <a:moveTo>
                  <a:pt x="0" y="0"/>
                </a:moveTo>
                <a:lnTo>
                  <a:pt x="96696" y="0"/>
                </a:lnTo>
                <a:lnTo>
                  <a:pt x="96696" y="96020"/>
                </a:lnTo>
                <a:lnTo>
                  <a:pt x="0" y="96020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11412998" y="8971281"/>
            <a:ext cx="102282" cy="85645"/>
          </a:xfrm>
          <a:custGeom>
            <a:avLst/>
            <a:gdLst/>
            <a:ahLst/>
            <a:cxnLst/>
            <a:rect l="l" t="t" r="r" b="b"/>
            <a:pathLst>
              <a:path w="102282" h="85645">
                <a:moveTo>
                  <a:pt x="0" y="0"/>
                </a:moveTo>
                <a:lnTo>
                  <a:pt x="102281" y="0"/>
                </a:lnTo>
                <a:lnTo>
                  <a:pt x="102281" y="85645"/>
                </a:lnTo>
                <a:lnTo>
                  <a:pt x="0" y="85645"/>
                </a:lnTo>
                <a:lnTo>
                  <a:pt x="0" y="0"/>
                </a:lnTo>
                <a:close/>
              </a:path>
            </a:pathLst>
          </a:custGeom>
          <a:blipFill>
            <a:blip r:embed="rId104">
              <a:extLst>
                <a:ext uri="{96DAC541-7B7A-43D3-8B79-37D633B846F1}">
                  <asvg:svgBlip xmlns:asvg="http://schemas.microsoft.com/office/drawing/2016/SVG/main" r:embed="rId105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10701236" y="8874584"/>
            <a:ext cx="101335" cy="85798"/>
          </a:xfrm>
          <a:custGeom>
            <a:avLst/>
            <a:gdLst/>
            <a:ahLst/>
            <a:cxnLst/>
            <a:rect l="l" t="t" r="r" b="b"/>
            <a:pathLst>
              <a:path w="101335" h="85798">
                <a:moveTo>
                  <a:pt x="0" y="0"/>
                </a:moveTo>
                <a:lnTo>
                  <a:pt x="101335" y="0"/>
                </a:lnTo>
                <a:lnTo>
                  <a:pt x="101335" y="85798"/>
                </a:lnTo>
                <a:lnTo>
                  <a:pt x="0" y="85798"/>
                </a:lnTo>
                <a:lnTo>
                  <a:pt x="0" y="0"/>
                </a:lnTo>
                <a:close/>
              </a:path>
            </a:pathLst>
          </a:custGeom>
          <a:blipFill>
            <a:blip r:embed="rId106">
              <a:extLst>
                <a:ext uri="{96DAC541-7B7A-43D3-8B79-37D633B846F1}">
                  <asvg:svgBlip xmlns:asvg="http://schemas.microsoft.com/office/drawing/2016/SVG/main" r:embed="rId107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>
            <a:off x="12245633" y="8240476"/>
            <a:ext cx="97728" cy="87580"/>
          </a:xfrm>
          <a:custGeom>
            <a:avLst/>
            <a:gdLst/>
            <a:ahLst/>
            <a:cxnLst/>
            <a:rect l="l" t="t" r="r" b="b"/>
            <a:pathLst>
              <a:path w="97728" h="87580">
                <a:moveTo>
                  <a:pt x="0" y="0"/>
                </a:moveTo>
                <a:lnTo>
                  <a:pt x="97727" y="0"/>
                </a:lnTo>
                <a:lnTo>
                  <a:pt x="97727" y="87581"/>
                </a:lnTo>
                <a:lnTo>
                  <a:pt x="0" y="87581"/>
                </a:lnTo>
                <a:lnTo>
                  <a:pt x="0" y="0"/>
                </a:lnTo>
                <a:close/>
              </a:path>
            </a:pathLst>
          </a:custGeom>
          <a:blipFill>
            <a:blip r:embed="rId108">
              <a:extLst>
                <a:ext uri="{96DAC541-7B7A-43D3-8B79-37D633B846F1}">
                  <asvg:svgBlip xmlns:asvg="http://schemas.microsoft.com/office/drawing/2016/SVG/main" r:embed="rId109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>
            <a:off x="10712560" y="7336062"/>
            <a:ext cx="95267" cy="87682"/>
          </a:xfrm>
          <a:custGeom>
            <a:avLst/>
            <a:gdLst/>
            <a:ahLst/>
            <a:cxnLst/>
            <a:rect l="l" t="t" r="r" b="b"/>
            <a:pathLst>
              <a:path w="95267" h="87682">
                <a:moveTo>
                  <a:pt x="0" y="0"/>
                </a:moveTo>
                <a:lnTo>
                  <a:pt x="95267" y="0"/>
                </a:lnTo>
                <a:lnTo>
                  <a:pt x="95267" y="87682"/>
                </a:lnTo>
                <a:lnTo>
                  <a:pt x="0" y="87682"/>
                </a:lnTo>
                <a:lnTo>
                  <a:pt x="0" y="0"/>
                </a:lnTo>
                <a:close/>
              </a:path>
            </a:pathLst>
          </a:custGeom>
          <a:blipFill>
            <a:blip r:embed="rId110">
              <a:extLst>
                <a:ext uri="{96DAC541-7B7A-43D3-8B79-37D633B846F1}">
                  <asvg:svgBlip xmlns:asvg="http://schemas.microsoft.com/office/drawing/2016/SVG/main" r:embed="rId111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11311796" y="7407393"/>
            <a:ext cx="96075" cy="85608"/>
          </a:xfrm>
          <a:custGeom>
            <a:avLst/>
            <a:gdLst/>
            <a:ahLst/>
            <a:cxnLst/>
            <a:rect l="l" t="t" r="r" b="b"/>
            <a:pathLst>
              <a:path w="96075" h="85608">
                <a:moveTo>
                  <a:pt x="0" y="0"/>
                </a:moveTo>
                <a:lnTo>
                  <a:pt x="96074" y="0"/>
                </a:lnTo>
                <a:lnTo>
                  <a:pt x="96074" y="85608"/>
                </a:lnTo>
                <a:lnTo>
                  <a:pt x="0" y="85608"/>
                </a:lnTo>
                <a:lnTo>
                  <a:pt x="0" y="0"/>
                </a:lnTo>
                <a:close/>
              </a:path>
            </a:pathLst>
          </a:custGeom>
          <a:blipFill>
            <a:blip r:embed="rId112">
              <a:extLst>
                <a:ext uri="{96DAC541-7B7A-43D3-8B79-37D633B846F1}">
                  <asvg:svgBlip xmlns:asvg="http://schemas.microsoft.com/office/drawing/2016/SVG/main" r:embed="rId113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0"/>
          <p:cNvSpPr/>
          <p:nvPr/>
        </p:nvSpPr>
        <p:spPr>
          <a:xfrm>
            <a:off x="12460790" y="8203539"/>
            <a:ext cx="83073" cy="82804"/>
          </a:xfrm>
          <a:custGeom>
            <a:avLst/>
            <a:gdLst/>
            <a:ahLst/>
            <a:cxnLst/>
            <a:rect l="l" t="t" r="r" b="b"/>
            <a:pathLst>
              <a:path w="83073" h="82804">
                <a:moveTo>
                  <a:pt x="0" y="0"/>
                </a:moveTo>
                <a:lnTo>
                  <a:pt x="83073" y="0"/>
                </a:lnTo>
                <a:lnTo>
                  <a:pt x="83073" y="82804"/>
                </a:lnTo>
                <a:lnTo>
                  <a:pt x="0" y="82804"/>
                </a:lnTo>
                <a:lnTo>
                  <a:pt x="0" y="0"/>
                </a:lnTo>
                <a:close/>
              </a:path>
            </a:pathLst>
          </a:custGeom>
          <a:blipFill>
            <a:blip r:embed="rId114">
              <a:extLst>
                <a:ext uri="{96DAC541-7B7A-43D3-8B79-37D633B846F1}">
                  <asvg:svgBlip xmlns:asvg="http://schemas.microsoft.com/office/drawing/2016/SVG/main" r:embed="rId115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11553472" y="7407672"/>
            <a:ext cx="82724" cy="67183"/>
          </a:xfrm>
          <a:custGeom>
            <a:avLst/>
            <a:gdLst/>
            <a:ahLst/>
            <a:cxnLst/>
            <a:rect l="l" t="t" r="r" b="b"/>
            <a:pathLst>
              <a:path w="82724" h="67183">
                <a:moveTo>
                  <a:pt x="0" y="0"/>
                </a:moveTo>
                <a:lnTo>
                  <a:pt x="82724" y="0"/>
                </a:lnTo>
                <a:lnTo>
                  <a:pt x="82724" y="67183"/>
                </a:lnTo>
                <a:lnTo>
                  <a:pt x="0" y="67183"/>
                </a:lnTo>
                <a:lnTo>
                  <a:pt x="0" y="0"/>
                </a:lnTo>
                <a:close/>
              </a:path>
            </a:pathLst>
          </a:custGeom>
          <a:blipFill>
            <a:blip r:embed="rId116">
              <a:extLst>
                <a:ext uri="{96DAC541-7B7A-43D3-8B79-37D633B846F1}">
                  <asvg:svgBlip xmlns:asvg="http://schemas.microsoft.com/office/drawing/2016/SVG/main" r:embed="rId117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62"/>
          <p:cNvSpPr/>
          <p:nvPr/>
        </p:nvSpPr>
        <p:spPr>
          <a:xfrm>
            <a:off x="12363998" y="8127531"/>
            <a:ext cx="64214" cy="64043"/>
          </a:xfrm>
          <a:custGeom>
            <a:avLst/>
            <a:gdLst/>
            <a:ahLst/>
            <a:cxnLst/>
            <a:rect l="l" t="t" r="r" b="b"/>
            <a:pathLst>
              <a:path w="64214" h="64043">
                <a:moveTo>
                  <a:pt x="0" y="0"/>
                </a:moveTo>
                <a:lnTo>
                  <a:pt x="64213" y="0"/>
                </a:lnTo>
                <a:lnTo>
                  <a:pt x="64213" y="64043"/>
                </a:lnTo>
                <a:lnTo>
                  <a:pt x="0" y="64043"/>
                </a:lnTo>
                <a:lnTo>
                  <a:pt x="0" y="0"/>
                </a:lnTo>
                <a:close/>
              </a:path>
            </a:pathLst>
          </a:custGeom>
          <a:blipFill>
            <a:blip r:embed="rId118">
              <a:extLst>
                <a:ext uri="{96DAC541-7B7A-43D3-8B79-37D633B846F1}">
                  <asvg:svgBlip xmlns:asvg="http://schemas.microsoft.com/office/drawing/2016/SVG/main" r:embed="rId119"/>
                </a:ext>
              </a:extLst>
            </a:blip>
            <a:stretch>
              <a:fillRect/>
            </a:stretch>
          </a:blipFill>
        </p:spPr>
      </p:sp>
      <p:sp>
        <p:nvSpPr>
          <p:cNvPr id="63" name="Freeform 63"/>
          <p:cNvSpPr/>
          <p:nvPr/>
        </p:nvSpPr>
        <p:spPr>
          <a:xfrm>
            <a:off x="12598112" y="8264373"/>
            <a:ext cx="64973" cy="62817"/>
          </a:xfrm>
          <a:custGeom>
            <a:avLst/>
            <a:gdLst/>
            <a:ahLst/>
            <a:cxnLst/>
            <a:rect l="l" t="t" r="r" b="b"/>
            <a:pathLst>
              <a:path w="64973" h="62817">
                <a:moveTo>
                  <a:pt x="0" y="0"/>
                </a:moveTo>
                <a:lnTo>
                  <a:pt x="64972" y="0"/>
                </a:lnTo>
                <a:lnTo>
                  <a:pt x="64972" y="62817"/>
                </a:lnTo>
                <a:lnTo>
                  <a:pt x="0" y="62817"/>
                </a:lnTo>
                <a:lnTo>
                  <a:pt x="0" y="0"/>
                </a:lnTo>
                <a:close/>
              </a:path>
            </a:pathLst>
          </a:custGeom>
          <a:blipFill>
            <a:blip r:embed="rId120">
              <a:extLst>
                <a:ext uri="{96DAC541-7B7A-43D3-8B79-37D633B846F1}">
                  <asvg:svgBlip xmlns:asvg="http://schemas.microsoft.com/office/drawing/2016/SVG/main" r:embed="rId121"/>
                </a:ext>
              </a:extLst>
            </a:blip>
            <a:stretch>
              <a:fillRect/>
            </a:stretch>
          </a:blipFill>
        </p:spPr>
      </p:sp>
      <p:sp>
        <p:nvSpPr>
          <p:cNvPr id="64" name="Freeform 64"/>
          <p:cNvSpPr/>
          <p:nvPr/>
        </p:nvSpPr>
        <p:spPr>
          <a:xfrm>
            <a:off x="12477009" y="8067428"/>
            <a:ext cx="73842" cy="53994"/>
          </a:xfrm>
          <a:custGeom>
            <a:avLst/>
            <a:gdLst/>
            <a:ahLst/>
            <a:cxnLst/>
            <a:rect l="l" t="t" r="r" b="b"/>
            <a:pathLst>
              <a:path w="73842" h="53994">
                <a:moveTo>
                  <a:pt x="0" y="0"/>
                </a:moveTo>
                <a:lnTo>
                  <a:pt x="73842" y="0"/>
                </a:lnTo>
                <a:lnTo>
                  <a:pt x="73842" y="53994"/>
                </a:lnTo>
                <a:lnTo>
                  <a:pt x="0" y="53994"/>
                </a:lnTo>
                <a:lnTo>
                  <a:pt x="0" y="0"/>
                </a:lnTo>
                <a:close/>
              </a:path>
            </a:pathLst>
          </a:custGeom>
          <a:blipFill>
            <a:blip r:embed="rId122">
              <a:extLst>
                <a:ext uri="{96DAC541-7B7A-43D3-8B79-37D633B846F1}">
                  <asvg:svgBlip xmlns:asvg="http://schemas.microsoft.com/office/drawing/2016/SVG/main" r:embed="rId12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65"/>
          <p:cNvSpPr/>
          <p:nvPr/>
        </p:nvSpPr>
        <p:spPr>
          <a:xfrm>
            <a:off x="10855029" y="9024605"/>
            <a:ext cx="52747" cy="53046"/>
          </a:xfrm>
          <a:custGeom>
            <a:avLst/>
            <a:gdLst/>
            <a:ahLst/>
            <a:cxnLst/>
            <a:rect l="l" t="t" r="r" b="b"/>
            <a:pathLst>
              <a:path w="52747" h="53046">
                <a:moveTo>
                  <a:pt x="0" y="0"/>
                </a:moveTo>
                <a:lnTo>
                  <a:pt x="52747" y="0"/>
                </a:lnTo>
                <a:lnTo>
                  <a:pt x="52747" y="53045"/>
                </a:lnTo>
                <a:lnTo>
                  <a:pt x="0" y="53045"/>
                </a:lnTo>
                <a:lnTo>
                  <a:pt x="0" y="0"/>
                </a:lnTo>
                <a:close/>
              </a:path>
            </a:pathLst>
          </a:custGeom>
          <a:blipFill>
            <a:blip r:embed="rId124">
              <a:extLst>
                <a:ext uri="{96DAC541-7B7A-43D3-8B79-37D633B846F1}">
                  <asvg:svgBlip xmlns:asvg="http://schemas.microsoft.com/office/drawing/2016/SVG/main" r:embed="rId125"/>
                </a:ext>
              </a:extLst>
            </a:blip>
            <a:stretch>
              <a:fillRect/>
            </a:stretch>
          </a:blipFill>
        </p:spPr>
      </p:sp>
      <p:sp>
        <p:nvSpPr>
          <p:cNvPr id="66" name="Freeform 66"/>
          <p:cNvSpPr/>
          <p:nvPr/>
        </p:nvSpPr>
        <p:spPr>
          <a:xfrm>
            <a:off x="13808644" y="7299994"/>
            <a:ext cx="367291" cy="188889"/>
          </a:xfrm>
          <a:custGeom>
            <a:avLst/>
            <a:gdLst/>
            <a:ahLst/>
            <a:cxnLst/>
            <a:rect l="l" t="t" r="r" b="b"/>
            <a:pathLst>
              <a:path w="367291" h="188889">
                <a:moveTo>
                  <a:pt x="0" y="0"/>
                </a:moveTo>
                <a:lnTo>
                  <a:pt x="367292" y="0"/>
                </a:lnTo>
                <a:lnTo>
                  <a:pt x="367292" y="188890"/>
                </a:lnTo>
                <a:lnTo>
                  <a:pt x="0" y="188890"/>
                </a:lnTo>
                <a:lnTo>
                  <a:pt x="0" y="0"/>
                </a:lnTo>
                <a:close/>
              </a:path>
            </a:pathLst>
          </a:custGeom>
          <a:blipFill>
            <a:blip r:embed="rId126">
              <a:extLst>
                <a:ext uri="{96DAC541-7B7A-43D3-8B79-37D633B846F1}">
                  <asvg:svgBlip xmlns:asvg="http://schemas.microsoft.com/office/drawing/2016/SVG/main" r:embed="rId127"/>
                </a:ext>
              </a:extLst>
            </a:blip>
            <a:stretch>
              <a:fillRect/>
            </a:stretch>
          </a:blipFill>
        </p:spPr>
      </p:sp>
      <p:sp>
        <p:nvSpPr>
          <p:cNvPr id="67" name="Freeform 67"/>
          <p:cNvSpPr/>
          <p:nvPr/>
        </p:nvSpPr>
        <p:spPr>
          <a:xfrm>
            <a:off x="13780377" y="7049096"/>
            <a:ext cx="403315" cy="238141"/>
          </a:xfrm>
          <a:custGeom>
            <a:avLst/>
            <a:gdLst/>
            <a:ahLst/>
            <a:cxnLst/>
            <a:rect l="l" t="t" r="r" b="b"/>
            <a:pathLst>
              <a:path w="403315" h="238141">
                <a:moveTo>
                  <a:pt x="0" y="0"/>
                </a:moveTo>
                <a:lnTo>
                  <a:pt x="403315" y="0"/>
                </a:lnTo>
                <a:lnTo>
                  <a:pt x="403315" y="238141"/>
                </a:lnTo>
                <a:lnTo>
                  <a:pt x="0" y="238141"/>
                </a:lnTo>
                <a:lnTo>
                  <a:pt x="0" y="0"/>
                </a:lnTo>
                <a:close/>
              </a:path>
            </a:pathLst>
          </a:custGeom>
          <a:blipFill>
            <a:blip r:embed="rId128">
              <a:extLst>
                <a:ext uri="{96DAC541-7B7A-43D3-8B79-37D633B846F1}">
                  <asvg:svgBlip xmlns:asvg="http://schemas.microsoft.com/office/drawing/2016/SVG/main" r:embed="rId129"/>
                </a:ext>
              </a:extLst>
            </a:blip>
            <a:stretch>
              <a:fillRect/>
            </a:stretch>
          </a:blipFill>
        </p:spPr>
      </p:sp>
      <p:sp>
        <p:nvSpPr>
          <p:cNvPr id="68" name="Freeform 68"/>
          <p:cNvSpPr/>
          <p:nvPr/>
        </p:nvSpPr>
        <p:spPr>
          <a:xfrm>
            <a:off x="15103893" y="7037493"/>
            <a:ext cx="665979" cy="589377"/>
          </a:xfrm>
          <a:custGeom>
            <a:avLst/>
            <a:gdLst/>
            <a:ahLst/>
            <a:cxnLst/>
            <a:rect l="l" t="t" r="r" b="b"/>
            <a:pathLst>
              <a:path w="665979" h="589377">
                <a:moveTo>
                  <a:pt x="0" y="0"/>
                </a:moveTo>
                <a:lnTo>
                  <a:pt x="665979" y="0"/>
                </a:lnTo>
                <a:lnTo>
                  <a:pt x="665979" y="589377"/>
                </a:lnTo>
                <a:lnTo>
                  <a:pt x="0" y="589377"/>
                </a:lnTo>
                <a:lnTo>
                  <a:pt x="0" y="0"/>
                </a:lnTo>
                <a:close/>
              </a:path>
            </a:pathLst>
          </a:custGeom>
          <a:blipFill>
            <a:blip r:embed="rId130">
              <a:extLst>
                <a:ext uri="{96DAC541-7B7A-43D3-8B79-37D633B846F1}">
                  <asvg:svgBlip xmlns:asvg="http://schemas.microsoft.com/office/drawing/2016/SVG/main" r:embed="rId13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Diamond 5">
            <a:extLst>
              <a:ext uri="{FF2B5EF4-FFF2-40B4-BE49-F238E27FC236}">
                <a16:creationId xmlns:a16="http://schemas.microsoft.com/office/drawing/2014/main" id="{8B31D904-8F75-C40D-10DC-8A42B9FA44B7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Isosceles Triangle 51">
            <a:extLst>
              <a:ext uri="{FF2B5EF4-FFF2-40B4-BE49-F238E27FC236}">
                <a16:creationId xmlns:a16="http://schemas.microsoft.com/office/drawing/2014/main" id="{98475172-A354-BE74-E38D-738529C41BFC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Isosceles Triangle 57">
            <a:extLst>
              <a:ext uri="{FF2B5EF4-FFF2-40B4-BE49-F238E27FC236}">
                <a16:creationId xmlns:a16="http://schemas.microsoft.com/office/drawing/2014/main" id="{8F58062E-4B38-4442-694C-8B8CBF4FA991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545F9E83-E601-7F67-ACA2-CA55CFF76F84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Parallelogram 15">
            <a:extLst>
              <a:ext uri="{FF2B5EF4-FFF2-40B4-BE49-F238E27FC236}">
                <a16:creationId xmlns:a16="http://schemas.microsoft.com/office/drawing/2014/main" id="{51294A51-4336-2135-E629-D3F7CAF537ED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19">
            <a:extLst>
              <a:ext uri="{FF2B5EF4-FFF2-40B4-BE49-F238E27FC236}">
                <a16:creationId xmlns:a16="http://schemas.microsoft.com/office/drawing/2014/main" id="{1786BC5D-9F5A-E2F0-4E41-6FA5E5413EE5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30">
            <a:extLst>
              <a:ext uri="{FF2B5EF4-FFF2-40B4-BE49-F238E27FC236}">
                <a16:creationId xmlns:a16="http://schemas.microsoft.com/office/drawing/2014/main" id="{34C70E13-2764-803E-3C28-121D893B8135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78DA56D0-AF79-DB7C-C30F-020FFD5B585C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54AC123C-A7C9-7FF5-3423-5A43350A9270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Pie 24">
            <a:extLst>
              <a:ext uri="{FF2B5EF4-FFF2-40B4-BE49-F238E27FC236}">
                <a16:creationId xmlns:a16="http://schemas.microsoft.com/office/drawing/2014/main" id="{FA0A7545-8A57-7503-564D-7D6F769ECCEE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DF8F86EC-94A5-9CC4-D352-50B808B01249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Block Arc 41">
            <a:extLst>
              <a:ext uri="{FF2B5EF4-FFF2-40B4-BE49-F238E27FC236}">
                <a16:creationId xmlns:a16="http://schemas.microsoft.com/office/drawing/2014/main" id="{2FAB6A64-6969-E5D8-E65D-E4859E2B1AF6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68AA1F17-99CE-BD9F-D60D-7B846CA2F2BB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66">
            <a:extLst>
              <a:ext uri="{FF2B5EF4-FFF2-40B4-BE49-F238E27FC236}">
                <a16:creationId xmlns:a16="http://schemas.microsoft.com/office/drawing/2014/main" id="{04150513-060D-94BD-6C50-9DCD5891D4C9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379DF915-6302-D018-1271-F97BDB1FB51A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Frame 17">
            <a:extLst>
              <a:ext uri="{FF2B5EF4-FFF2-40B4-BE49-F238E27FC236}">
                <a16:creationId xmlns:a16="http://schemas.microsoft.com/office/drawing/2014/main" id="{B76583DD-55D9-BF43-20A1-9BDF1076FBA5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Teardrop 1">
            <a:extLst>
              <a:ext uri="{FF2B5EF4-FFF2-40B4-BE49-F238E27FC236}">
                <a16:creationId xmlns:a16="http://schemas.microsoft.com/office/drawing/2014/main" id="{2D16DE95-DB23-8AC1-E239-2D502515CDF7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130">
            <a:extLst>
              <a:ext uri="{FF2B5EF4-FFF2-40B4-BE49-F238E27FC236}">
                <a16:creationId xmlns:a16="http://schemas.microsoft.com/office/drawing/2014/main" id="{2D6D1D82-FC6B-C864-D346-B3400ABB4368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Right Triangle 17">
            <a:extLst>
              <a:ext uri="{FF2B5EF4-FFF2-40B4-BE49-F238E27FC236}">
                <a16:creationId xmlns:a16="http://schemas.microsoft.com/office/drawing/2014/main" id="{D94DF98D-3DA2-A02C-C4E2-828EF31B22FA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Right Triangle 17">
            <a:extLst>
              <a:ext uri="{FF2B5EF4-FFF2-40B4-BE49-F238E27FC236}">
                <a16:creationId xmlns:a16="http://schemas.microsoft.com/office/drawing/2014/main" id="{D23E8CAF-835A-E9B0-7C77-6CE97514C761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Right Triangle 17">
            <a:extLst>
              <a:ext uri="{FF2B5EF4-FFF2-40B4-BE49-F238E27FC236}">
                <a16:creationId xmlns:a16="http://schemas.microsoft.com/office/drawing/2014/main" id="{68D35268-2447-E075-11BD-EEBF38EE4B85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Oval 44">
            <a:extLst>
              <a:ext uri="{FF2B5EF4-FFF2-40B4-BE49-F238E27FC236}">
                <a16:creationId xmlns:a16="http://schemas.microsoft.com/office/drawing/2014/main" id="{A599CA89-20F1-AE91-18EF-27C3B980EFDA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Google Shape;6000;p67">
            <a:extLst>
              <a:ext uri="{FF2B5EF4-FFF2-40B4-BE49-F238E27FC236}">
                <a16:creationId xmlns:a16="http://schemas.microsoft.com/office/drawing/2014/main" id="{AE632C8C-861A-0376-A81D-B909682D1153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33" name="Google Shape;6029;p67">
            <a:extLst>
              <a:ext uri="{FF2B5EF4-FFF2-40B4-BE49-F238E27FC236}">
                <a16:creationId xmlns:a16="http://schemas.microsoft.com/office/drawing/2014/main" id="{39DF10F1-FC4F-71D6-AEFA-50C0257762DE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rgbClr val="FFC000"/>
          </a:solidFill>
        </p:grpSpPr>
        <p:sp>
          <p:nvSpPr>
            <p:cNvPr id="34" name="Google Shape;6030;p67">
              <a:extLst>
                <a:ext uri="{FF2B5EF4-FFF2-40B4-BE49-F238E27FC236}">
                  <a16:creationId xmlns:a16="http://schemas.microsoft.com/office/drawing/2014/main" id="{A512675D-27C7-F45F-483E-5ED3A54097B8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031;p67">
              <a:extLst>
                <a:ext uri="{FF2B5EF4-FFF2-40B4-BE49-F238E27FC236}">
                  <a16:creationId xmlns:a16="http://schemas.microsoft.com/office/drawing/2014/main" id="{25A746CE-1BB5-3707-C8A9-9E6945A6EDA6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6032;p67">
              <a:extLst>
                <a:ext uri="{FF2B5EF4-FFF2-40B4-BE49-F238E27FC236}">
                  <a16:creationId xmlns:a16="http://schemas.microsoft.com/office/drawing/2014/main" id="{C327517B-F889-2131-63E3-FD572ED6BEC6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6033;p67">
              <a:extLst>
                <a:ext uri="{FF2B5EF4-FFF2-40B4-BE49-F238E27FC236}">
                  <a16:creationId xmlns:a16="http://schemas.microsoft.com/office/drawing/2014/main" id="{4B361A60-5ADA-DEE0-4D9D-0F5EC4AFC851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6066;p67">
            <a:extLst>
              <a:ext uri="{FF2B5EF4-FFF2-40B4-BE49-F238E27FC236}">
                <a16:creationId xmlns:a16="http://schemas.microsoft.com/office/drawing/2014/main" id="{FBC34A5B-F590-6091-91A9-0E4A0F7869BA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9" name="Google Shape;6067;p67">
              <a:extLst>
                <a:ext uri="{FF2B5EF4-FFF2-40B4-BE49-F238E27FC236}">
                  <a16:creationId xmlns:a16="http://schemas.microsoft.com/office/drawing/2014/main" id="{98D96F84-5FEF-277B-ABFA-0EA17BAD099D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068;p67">
              <a:extLst>
                <a:ext uri="{FF2B5EF4-FFF2-40B4-BE49-F238E27FC236}">
                  <a16:creationId xmlns:a16="http://schemas.microsoft.com/office/drawing/2014/main" id="{ECD04AC4-0531-FC60-0B31-A7E5DD47E084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5976;p67">
            <a:extLst>
              <a:ext uri="{FF2B5EF4-FFF2-40B4-BE49-F238E27FC236}">
                <a16:creationId xmlns:a16="http://schemas.microsoft.com/office/drawing/2014/main" id="{A6D393EF-91E9-9D26-633E-5C1A64B84A82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rgbClr val="FFC000"/>
          </a:solidFill>
        </p:grpSpPr>
        <p:sp>
          <p:nvSpPr>
            <p:cNvPr id="42" name="Google Shape;5977;p67">
              <a:extLst>
                <a:ext uri="{FF2B5EF4-FFF2-40B4-BE49-F238E27FC236}">
                  <a16:creationId xmlns:a16="http://schemas.microsoft.com/office/drawing/2014/main" id="{0D2315F0-F7AA-714D-5958-3072335DCB98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5978;p67">
              <a:extLst>
                <a:ext uri="{FF2B5EF4-FFF2-40B4-BE49-F238E27FC236}">
                  <a16:creationId xmlns:a16="http://schemas.microsoft.com/office/drawing/2014/main" id="{E1B94BC8-D856-31ED-56E3-AD6C2B1844BA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5979;p67">
              <a:extLst>
                <a:ext uri="{FF2B5EF4-FFF2-40B4-BE49-F238E27FC236}">
                  <a16:creationId xmlns:a16="http://schemas.microsoft.com/office/drawing/2014/main" id="{FABAD378-FF61-0853-CC32-9A56CA6335BD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5989;p67">
            <a:extLst>
              <a:ext uri="{FF2B5EF4-FFF2-40B4-BE49-F238E27FC236}">
                <a16:creationId xmlns:a16="http://schemas.microsoft.com/office/drawing/2014/main" id="{52FA3928-DD9F-F1F8-FFBC-2F2CC743EBB0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rgbClr val="FFC000"/>
          </a:solidFill>
        </p:grpSpPr>
        <p:sp>
          <p:nvSpPr>
            <p:cNvPr id="46" name="Google Shape;5990;p67">
              <a:extLst>
                <a:ext uri="{FF2B5EF4-FFF2-40B4-BE49-F238E27FC236}">
                  <a16:creationId xmlns:a16="http://schemas.microsoft.com/office/drawing/2014/main" id="{73F53353-78EF-B7E8-F0C4-9DDD26E6A234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5991;p67">
              <a:extLst>
                <a:ext uri="{FF2B5EF4-FFF2-40B4-BE49-F238E27FC236}">
                  <a16:creationId xmlns:a16="http://schemas.microsoft.com/office/drawing/2014/main" id="{D1918388-9302-3FAE-18A0-32F04EC82FF6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5992;p67">
              <a:extLst>
                <a:ext uri="{FF2B5EF4-FFF2-40B4-BE49-F238E27FC236}">
                  <a16:creationId xmlns:a16="http://schemas.microsoft.com/office/drawing/2014/main" id="{F3A8BD76-066B-79BE-8B6E-EDC3A4280BCB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007;p67">
            <a:extLst>
              <a:ext uri="{FF2B5EF4-FFF2-40B4-BE49-F238E27FC236}">
                <a16:creationId xmlns:a16="http://schemas.microsoft.com/office/drawing/2014/main" id="{1546EF1F-5951-A19C-B7BB-495AD30DE46C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rgbClr val="FFC000"/>
          </a:solidFill>
        </p:grpSpPr>
        <p:sp>
          <p:nvSpPr>
            <p:cNvPr id="50" name="Google Shape;6008;p67">
              <a:extLst>
                <a:ext uri="{FF2B5EF4-FFF2-40B4-BE49-F238E27FC236}">
                  <a16:creationId xmlns:a16="http://schemas.microsoft.com/office/drawing/2014/main" id="{E9F1D4CE-936A-5BC8-8F33-74108FEAF957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09;p67">
              <a:extLst>
                <a:ext uri="{FF2B5EF4-FFF2-40B4-BE49-F238E27FC236}">
                  <a16:creationId xmlns:a16="http://schemas.microsoft.com/office/drawing/2014/main" id="{E97DE5BD-BBDA-8906-7037-E57778DA551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6018;p67">
            <a:extLst>
              <a:ext uri="{FF2B5EF4-FFF2-40B4-BE49-F238E27FC236}">
                <a16:creationId xmlns:a16="http://schemas.microsoft.com/office/drawing/2014/main" id="{71A00A93-8024-6C56-4CEE-583B328702D6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rgbClr val="FFC000"/>
          </a:solidFill>
        </p:grpSpPr>
        <p:sp>
          <p:nvSpPr>
            <p:cNvPr id="53" name="Google Shape;6019;p67">
              <a:extLst>
                <a:ext uri="{FF2B5EF4-FFF2-40B4-BE49-F238E27FC236}">
                  <a16:creationId xmlns:a16="http://schemas.microsoft.com/office/drawing/2014/main" id="{85B29542-8A97-17D6-73E4-948F3AE0A3AA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020;p67">
              <a:extLst>
                <a:ext uri="{FF2B5EF4-FFF2-40B4-BE49-F238E27FC236}">
                  <a16:creationId xmlns:a16="http://schemas.microsoft.com/office/drawing/2014/main" id="{AFC1F4DE-D95C-CA53-A7A2-8FC50E55EEA9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21;p67">
              <a:extLst>
                <a:ext uri="{FF2B5EF4-FFF2-40B4-BE49-F238E27FC236}">
                  <a16:creationId xmlns:a16="http://schemas.microsoft.com/office/drawing/2014/main" id="{E9357C56-D6E9-41F6-1975-06D488749F17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22;p67">
              <a:extLst>
                <a:ext uri="{FF2B5EF4-FFF2-40B4-BE49-F238E27FC236}">
                  <a16:creationId xmlns:a16="http://schemas.microsoft.com/office/drawing/2014/main" id="{A53CDB8C-9FF0-26AC-19CB-0561103686D4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23;p67">
              <a:extLst>
                <a:ext uri="{FF2B5EF4-FFF2-40B4-BE49-F238E27FC236}">
                  <a16:creationId xmlns:a16="http://schemas.microsoft.com/office/drawing/2014/main" id="{409ECBFC-55EF-2C98-9F03-43DE07A96AE3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24;p67">
              <a:extLst>
                <a:ext uri="{FF2B5EF4-FFF2-40B4-BE49-F238E27FC236}">
                  <a16:creationId xmlns:a16="http://schemas.microsoft.com/office/drawing/2014/main" id="{A6F1E16C-F4B6-82A6-1441-09A862C2FF8A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25;p67">
              <a:extLst>
                <a:ext uri="{FF2B5EF4-FFF2-40B4-BE49-F238E27FC236}">
                  <a16:creationId xmlns:a16="http://schemas.microsoft.com/office/drawing/2014/main" id="{32FB51F7-6586-EF0E-1500-4361D7992A36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60" name="Google Shape;6043;p67">
            <a:extLst>
              <a:ext uri="{FF2B5EF4-FFF2-40B4-BE49-F238E27FC236}">
                <a16:creationId xmlns:a16="http://schemas.microsoft.com/office/drawing/2014/main" id="{45320C14-F8CE-A332-F61F-5AC529BB6203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61" name="Google Shape;6052;p67">
            <a:extLst>
              <a:ext uri="{FF2B5EF4-FFF2-40B4-BE49-F238E27FC236}">
                <a16:creationId xmlns:a16="http://schemas.microsoft.com/office/drawing/2014/main" id="{34CD76D2-6FF5-ECBD-9C2E-3F8F95B4E8FE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rgbClr val="FFC000"/>
          </a:solidFill>
        </p:grpSpPr>
        <p:sp>
          <p:nvSpPr>
            <p:cNvPr id="62" name="Google Shape;6053;p67">
              <a:extLst>
                <a:ext uri="{FF2B5EF4-FFF2-40B4-BE49-F238E27FC236}">
                  <a16:creationId xmlns:a16="http://schemas.microsoft.com/office/drawing/2014/main" id="{1D00BC59-AEFE-3DB6-F9CB-59338EE9D0C1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54;p67">
              <a:extLst>
                <a:ext uri="{FF2B5EF4-FFF2-40B4-BE49-F238E27FC236}">
                  <a16:creationId xmlns:a16="http://schemas.microsoft.com/office/drawing/2014/main" id="{C9D7BC3E-40F9-BD89-5676-62599C571BF5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055;p67">
              <a:extLst>
                <a:ext uri="{FF2B5EF4-FFF2-40B4-BE49-F238E27FC236}">
                  <a16:creationId xmlns:a16="http://schemas.microsoft.com/office/drawing/2014/main" id="{7CBD5310-BFCC-0048-7A09-D0290A42ED82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6078;p67">
            <a:extLst>
              <a:ext uri="{FF2B5EF4-FFF2-40B4-BE49-F238E27FC236}">
                <a16:creationId xmlns:a16="http://schemas.microsoft.com/office/drawing/2014/main" id="{58BF2801-1B06-6DF5-4C0B-9F6D3B5F1C5E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rgbClr val="FFC000"/>
          </a:solidFill>
        </p:grpSpPr>
        <p:sp>
          <p:nvSpPr>
            <p:cNvPr id="66" name="Google Shape;6079;p67">
              <a:extLst>
                <a:ext uri="{FF2B5EF4-FFF2-40B4-BE49-F238E27FC236}">
                  <a16:creationId xmlns:a16="http://schemas.microsoft.com/office/drawing/2014/main" id="{EE9F0446-C17E-4901-D941-AFE17A7C339B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80;p67">
              <a:extLst>
                <a:ext uri="{FF2B5EF4-FFF2-40B4-BE49-F238E27FC236}">
                  <a16:creationId xmlns:a16="http://schemas.microsoft.com/office/drawing/2014/main" id="{C3968DEB-A944-B235-EBC4-D67DD4901BD8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81;p67">
              <a:extLst>
                <a:ext uri="{FF2B5EF4-FFF2-40B4-BE49-F238E27FC236}">
                  <a16:creationId xmlns:a16="http://schemas.microsoft.com/office/drawing/2014/main" id="{6245919C-FF96-1ABE-9751-586ED2304FD3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082;p67">
              <a:extLst>
                <a:ext uri="{FF2B5EF4-FFF2-40B4-BE49-F238E27FC236}">
                  <a16:creationId xmlns:a16="http://schemas.microsoft.com/office/drawing/2014/main" id="{AB7EE0C6-F124-E067-847C-B757F3EDE9D7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110;p67">
            <a:extLst>
              <a:ext uri="{FF2B5EF4-FFF2-40B4-BE49-F238E27FC236}">
                <a16:creationId xmlns:a16="http://schemas.microsoft.com/office/drawing/2014/main" id="{879CE7CB-3562-0B68-4202-C554ABBA976B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rgbClr val="FFC000"/>
          </a:solidFill>
        </p:grpSpPr>
        <p:sp>
          <p:nvSpPr>
            <p:cNvPr id="71" name="Google Shape;6111;p67">
              <a:extLst>
                <a:ext uri="{FF2B5EF4-FFF2-40B4-BE49-F238E27FC236}">
                  <a16:creationId xmlns:a16="http://schemas.microsoft.com/office/drawing/2014/main" id="{7F43C5CF-20C7-328C-01BB-BD30D2C055FD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112;p67">
              <a:extLst>
                <a:ext uri="{FF2B5EF4-FFF2-40B4-BE49-F238E27FC236}">
                  <a16:creationId xmlns:a16="http://schemas.microsoft.com/office/drawing/2014/main" id="{69382FCF-B024-360E-2648-688942BF8D1B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5972;p67">
            <a:extLst>
              <a:ext uri="{FF2B5EF4-FFF2-40B4-BE49-F238E27FC236}">
                <a16:creationId xmlns:a16="http://schemas.microsoft.com/office/drawing/2014/main" id="{ADECE072-289D-40D7-1ED2-163AB4179402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74" name="Google Shape;5973;p67">
              <a:extLst>
                <a:ext uri="{FF2B5EF4-FFF2-40B4-BE49-F238E27FC236}">
                  <a16:creationId xmlns:a16="http://schemas.microsoft.com/office/drawing/2014/main" id="{3C31B9C0-42E5-5BC6-AB54-AB21A09C37E1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5974;p67">
              <a:extLst>
                <a:ext uri="{FF2B5EF4-FFF2-40B4-BE49-F238E27FC236}">
                  <a16:creationId xmlns:a16="http://schemas.microsoft.com/office/drawing/2014/main" id="{CAB0048B-08ED-8847-418C-AE0D68E27BF3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5975;p67">
              <a:extLst>
                <a:ext uri="{FF2B5EF4-FFF2-40B4-BE49-F238E27FC236}">
                  <a16:creationId xmlns:a16="http://schemas.microsoft.com/office/drawing/2014/main" id="{DBEB9E0F-A267-7E42-D8C5-59A8103048CB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5984;p67">
            <a:extLst>
              <a:ext uri="{FF2B5EF4-FFF2-40B4-BE49-F238E27FC236}">
                <a16:creationId xmlns:a16="http://schemas.microsoft.com/office/drawing/2014/main" id="{24BEBAD8-1328-F424-CBB2-4FC2151E809B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8" name="Google Shape;5985;p67">
              <a:extLst>
                <a:ext uri="{FF2B5EF4-FFF2-40B4-BE49-F238E27FC236}">
                  <a16:creationId xmlns:a16="http://schemas.microsoft.com/office/drawing/2014/main" id="{FA04330C-709C-CB07-646F-AA4525E2EEFE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5986;p67">
              <a:extLst>
                <a:ext uri="{FF2B5EF4-FFF2-40B4-BE49-F238E27FC236}">
                  <a16:creationId xmlns:a16="http://schemas.microsoft.com/office/drawing/2014/main" id="{6421E026-BCFA-1DE4-9F4F-AA9C4628A038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5987;p67">
              <a:extLst>
                <a:ext uri="{FF2B5EF4-FFF2-40B4-BE49-F238E27FC236}">
                  <a16:creationId xmlns:a16="http://schemas.microsoft.com/office/drawing/2014/main" id="{8B03A0E5-FB9C-F729-18B6-A39F58EFB4D0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5988;p67">
              <a:extLst>
                <a:ext uri="{FF2B5EF4-FFF2-40B4-BE49-F238E27FC236}">
                  <a16:creationId xmlns:a16="http://schemas.microsoft.com/office/drawing/2014/main" id="{551F9778-5A2B-AB29-D284-5E6D8A55C22C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6002;p67">
            <a:extLst>
              <a:ext uri="{FF2B5EF4-FFF2-40B4-BE49-F238E27FC236}">
                <a16:creationId xmlns:a16="http://schemas.microsoft.com/office/drawing/2014/main" id="{AB3979F0-183D-8B65-F4AC-2E7476A68B2E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83" name="Google Shape;6003;p67">
              <a:extLst>
                <a:ext uri="{FF2B5EF4-FFF2-40B4-BE49-F238E27FC236}">
                  <a16:creationId xmlns:a16="http://schemas.microsoft.com/office/drawing/2014/main" id="{138E0C93-F002-B209-3070-A0E97F764BA8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04;p67">
              <a:extLst>
                <a:ext uri="{FF2B5EF4-FFF2-40B4-BE49-F238E27FC236}">
                  <a16:creationId xmlns:a16="http://schemas.microsoft.com/office/drawing/2014/main" id="{87267606-E35B-B0CC-6278-CB326F7ECFA6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05;p67">
              <a:extLst>
                <a:ext uri="{FF2B5EF4-FFF2-40B4-BE49-F238E27FC236}">
                  <a16:creationId xmlns:a16="http://schemas.microsoft.com/office/drawing/2014/main" id="{DC142DC5-8B07-8718-18D7-A4413AC578FF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006;p67">
              <a:extLst>
                <a:ext uri="{FF2B5EF4-FFF2-40B4-BE49-F238E27FC236}">
                  <a16:creationId xmlns:a16="http://schemas.microsoft.com/office/drawing/2014/main" id="{E2D6CF22-AB9A-ADFA-0023-980C23BB42E4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6011;p67">
            <a:extLst>
              <a:ext uri="{FF2B5EF4-FFF2-40B4-BE49-F238E27FC236}">
                <a16:creationId xmlns:a16="http://schemas.microsoft.com/office/drawing/2014/main" id="{38697938-D03E-37A8-706C-A3CA6759EE91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8" name="Google Shape;6012;p67">
              <a:extLst>
                <a:ext uri="{FF2B5EF4-FFF2-40B4-BE49-F238E27FC236}">
                  <a16:creationId xmlns:a16="http://schemas.microsoft.com/office/drawing/2014/main" id="{CE73019B-0365-1A74-C1A3-5A04E816F509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13;p67">
              <a:extLst>
                <a:ext uri="{FF2B5EF4-FFF2-40B4-BE49-F238E27FC236}">
                  <a16:creationId xmlns:a16="http://schemas.microsoft.com/office/drawing/2014/main" id="{3CBF292C-6185-ABA7-49EF-A1ECD6DA445E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14;p67">
              <a:extLst>
                <a:ext uri="{FF2B5EF4-FFF2-40B4-BE49-F238E27FC236}">
                  <a16:creationId xmlns:a16="http://schemas.microsoft.com/office/drawing/2014/main" id="{75264EA7-51D5-26CD-7CAF-22745954E3EB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15;p67">
              <a:extLst>
                <a:ext uri="{FF2B5EF4-FFF2-40B4-BE49-F238E27FC236}">
                  <a16:creationId xmlns:a16="http://schemas.microsoft.com/office/drawing/2014/main" id="{4DFF9E77-CCC5-843D-F26E-D43A88E148DB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16;p67">
              <a:extLst>
                <a:ext uri="{FF2B5EF4-FFF2-40B4-BE49-F238E27FC236}">
                  <a16:creationId xmlns:a16="http://schemas.microsoft.com/office/drawing/2014/main" id="{567746FE-2DBC-40A4-4397-9FA87939DE42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17;p67">
              <a:extLst>
                <a:ext uri="{FF2B5EF4-FFF2-40B4-BE49-F238E27FC236}">
                  <a16:creationId xmlns:a16="http://schemas.microsoft.com/office/drawing/2014/main" id="{7ACA229B-E989-FC2E-6536-96F4E609ACDD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94" name="Google Shape;6042;p67">
            <a:extLst>
              <a:ext uri="{FF2B5EF4-FFF2-40B4-BE49-F238E27FC236}">
                <a16:creationId xmlns:a16="http://schemas.microsoft.com/office/drawing/2014/main" id="{CD8148F7-F2D3-3B99-BF62-8A95EF2A5D4C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95" name="Google Shape;6047;p67">
            <a:extLst>
              <a:ext uri="{FF2B5EF4-FFF2-40B4-BE49-F238E27FC236}">
                <a16:creationId xmlns:a16="http://schemas.microsoft.com/office/drawing/2014/main" id="{5CBCFD34-1DFB-8B55-11C7-9AFBFB0F8F7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96" name="Google Shape;6048;p67">
              <a:extLst>
                <a:ext uri="{FF2B5EF4-FFF2-40B4-BE49-F238E27FC236}">
                  <a16:creationId xmlns:a16="http://schemas.microsoft.com/office/drawing/2014/main" id="{0F07BD61-651F-BC65-9C7E-FF3CE3BACDF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49;p67">
              <a:extLst>
                <a:ext uri="{FF2B5EF4-FFF2-40B4-BE49-F238E27FC236}">
                  <a16:creationId xmlns:a16="http://schemas.microsoft.com/office/drawing/2014/main" id="{D3895820-327E-A6D9-51DF-E79C8F9E23A7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50;p67">
              <a:extLst>
                <a:ext uri="{FF2B5EF4-FFF2-40B4-BE49-F238E27FC236}">
                  <a16:creationId xmlns:a16="http://schemas.microsoft.com/office/drawing/2014/main" id="{9EA7285C-F7C7-B26B-153C-E0714A898BC2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51;p67">
              <a:extLst>
                <a:ext uri="{FF2B5EF4-FFF2-40B4-BE49-F238E27FC236}">
                  <a16:creationId xmlns:a16="http://schemas.microsoft.com/office/drawing/2014/main" id="{8DAEEF1D-9B4D-6B67-F98C-63DD660DEAF2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6072;p67">
            <a:extLst>
              <a:ext uri="{FF2B5EF4-FFF2-40B4-BE49-F238E27FC236}">
                <a16:creationId xmlns:a16="http://schemas.microsoft.com/office/drawing/2014/main" id="{2BAE04C1-0E62-D250-BC56-F8261117CB82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101" name="Google Shape;6073;p67">
              <a:extLst>
                <a:ext uri="{FF2B5EF4-FFF2-40B4-BE49-F238E27FC236}">
                  <a16:creationId xmlns:a16="http://schemas.microsoft.com/office/drawing/2014/main" id="{7CE36F7E-C5E3-6127-1306-EB5E81FE93C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74;p67">
              <a:extLst>
                <a:ext uri="{FF2B5EF4-FFF2-40B4-BE49-F238E27FC236}">
                  <a16:creationId xmlns:a16="http://schemas.microsoft.com/office/drawing/2014/main" id="{8EAEF6F0-9F92-D19B-4D86-EB86054B48C8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075;p67">
              <a:extLst>
                <a:ext uri="{FF2B5EF4-FFF2-40B4-BE49-F238E27FC236}">
                  <a16:creationId xmlns:a16="http://schemas.microsoft.com/office/drawing/2014/main" id="{7CDFEA2D-273A-D827-DA68-1C4FB3CF637B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076;p67">
              <a:extLst>
                <a:ext uri="{FF2B5EF4-FFF2-40B4-BE49-F238E27FC236}">
                  <a16:creationId xmlns:a16="http://schemas.microsoft.com/office/drawing/2014/main" id="{527EE12E-5454-FC26-90C0-A94D91AB39DB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077;p67">
              <a:extLst>
                <a:ext uri="{FF2B5EF4-FFF2-40B4-BE49-F238E27FC236}">
                  <a16:creationId xmlns:a16="http://schemas.microsoft.com/office/drawing/2014/main" id="{C76A50F4-2F97-0161-E127-59C4026DF118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107;p67">
            <a:extLst>
              <a:ext uri="{FF2B5EF4-FFF2-40B4-BE49-F238E27FC236}">
                <a16:creationId xmlns:a16="http://schemas.microsoft.com/office/drawing/2014/main" id="{98AFC746-CF17-31A6-AF9C-0308E2C227BC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107" name="Google Shape;6108;p67">
              <a:extLst>
                <a:ext uri="{FF2B5EF4-FFF2-40B4-BE49-F238E27FC236}">
                  <a16:creationId xmlns:a16="http://schemas.microsoft.com/office/drawing/2014/main" id="{85DFAB13-B18C-6F6E-AB4B-6B01AAFACA0F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109;p67">
              <a:extLst>
                <a:ext uri="{FF2B5EF4-FFF2-40B4-BE49-F238E27FC236}">
                  <a16:creationId xmlns:a16="http://schemas.microsoft.com/office/drawing/2014/main" id="{6796FCAB-6E72-2B28-6D14-B85458DA6BFB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5593;p66">
            <a:extLst>
              <a:ext uri="{FF2B5EF4-FFF2-40B4-BE49-F238E27FC236}">
                <a16:creationId xmlns:a16="http://schemas.microsoft.com/office/drawing/2014/main" id="{9CE68B9C-799B-319E-2ACC-41B7D39F3E8E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10" name="Google Shape;5594;p66">
              <a:extLst>
                <a:ext uri="{FF2B5EF4-FFF2-40B4-BE49-F238E27FC236}">
                  <a16:creationId xmlns:a16="http://schemas.microsoft.com/office/drawing/2014/main" id="{36C46296-35D3-4FBD-F7D6-F0AD97CE97BC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5595;p66">
              <a:extLst>
                <a:ext uri="{FF2B5EF4-FFF2-40B4-BE49-F238E27FC236}">
                  <a16:creationId xmlns:a16="http://schemas.microsoft.com/office/drawing/2014/main" id="{13B196BC-1734-9F92-7277-8AB8F9F48271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5596;p66">
            <a:extLst>
              <a:ext uri="{FF2B5EF4-FFF2-40B4-BE49-F238E27FC236}">
                <a16:creationId xmlns:a16="http://schemas.microsoft.com/office/drawing/2014/main" id="{F056CE70-EFDA-1A7A-53ED-B0E507624F03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13" name="Google Shape;5597;p66">
              <a:extLst>
                <a:ext uri="{FF2B5EF4-FFF2-40B4-BE49-F238E27FC236}">
                  <a16:creationId xmlns:a16="http://schemas.microsoft.com/office/drawing/2014/main" id="{D4003F03-CFDE-5B28-EAFB-3608363446FD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598;p66">
              <a:extLst>
                <a:ext uri="{FF2B5EF4-FFF2-40B4-BE49-F238E27FC236}">
                  <a16:creationId xmlns:a16="http://schemas.microsoft.com/office/drawing/2014/main" id="{6E48F1E6-998D-72D4-5B2F-CBA0AD003623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5651;p66">
            <a:extLst>
              <a:ext uri="{FF2B5EF4-FFF2-40B4-BE49-F238E27FC236}">
                <a16:creationId xmlns:a16="http://schemas.microsoft.com/office/drawing/2014/main" id="{71F99D56-3B6C-9B0C-2133-4D179A8C19AD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16" name="Google Shape;5652;p66">
              <a:extLst>
                <a:ext uri="{FF2B5EF4-FFF2-40B4-BE49-F238E27FC236}">
                  <a16:creationId xmlns:a16="http://schemas.microsoft.com/office/drawing/2014/main" id="{75AF785F-129D-FFE2-5DBC-401EF67D1B49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653;p66">
              <a:extLst>
                <a:ext uri="{FF2B5EF4-FFF2-40B4-BE49-F238E27FC236}">
                  <a16:creationId xmlns:a16="http://schemas.microsoft.com/office/drawing/2014/main" id="{6D1D8930-9C53-AFEB-6126-4BFBCE9231D0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5775;p66">
            <a:extLst>
              <a:ext uri="{FF2B5EF4-FFF2-40B4-BE49-F238E27FC236}">
                <a16:creationId xmlns:a16="http://schemas.microsoft.com/office/drawing/2014/main" id="{6714F179-9A4B-F5D5-7106-280254BD1A2B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9" name="Google Shape;5776;p66">
              <a:extLst>
                <a:ext uri="{FF2B5EF4-FFF2-40B4-BE49-F238E27FC236}">
                  <a16:creationId xmlns:a16="http://schemas.microsoft.com/office/drawing/2014/main" id="{8140E9EE-785E-3B76-776A-D10B7EE40931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777;p66">
              <a:extLst>
                <a:ext uri="{FF2B5EF4-FFF2-40B4-BE49-F238E27FC236}">
                  <a16:creationId xmlns:a16="http://schemas.microsoft.com/office/drawing/2014/main" id="{9E7491EF-E973-6652-EB33-A4652540DEC4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5778;p66">
              <a:extLst>
                <a:ext uri="{FF2B5EF4-FFF2-40B4-BE49-F238E27FC236}">
                  <a16:creationId xmlns:a16="http://schemas.microsoft.com/office/drawing/2014/main" id="{14A85CDF-391A-A863-DE27-D39990F3BA0B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5779;p66">
              <a:extLst>
                <a:ext uri="{FF2B5EF4-FFF2-40B4-BE49-F238E27FC236}">
                  <a16:creationId xmlns:a16="http://schemas.microsoft.com/office/drawing/2014/main" id="{36949EBD-606B-50CB-91C0-22A88617D412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780;p66">
              <a:extLst>
                <a:ext uri="{FF2B5EF4-FFF2-40B4-BE49-F238E27FC236}">
                  <a16:creationId xmlns:a16="http://schemas.microsoft.com/office/drawing/2014/main" id="{39B49D17-C64E-E2EA-B74E-4CB654E5EF62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5781;p66">
              <a:extLst>
                <a:ext uri="{FF2B5EF4-FFF2-40B4-BE49-F238E27FC236}">
                  <a16:creationId xmlns:a16="http://schemas.microsoft.com/office/drawing/2014/main" id="{BF2EEFD5-4194-9900-0240-DB9835D802A5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5" name="Text Placeholder 1">
            <a:extLst>
              <a:ext uri="{FF2B5EF4-FFF2-40B4-BE49-F238E27FC236}">
                <a16:creationId xmlns:a16="http://schemas.microsoft.com/office/drawing/2014/main" id="{85CFB5CD-2559-BCC6-F988-FA2A804A5F32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3860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Freeform 108">
            <a:extLst>
              <a:ext uri="{FF2B5EF4-FFF2-40B4-BE49-F238E27FC236}">
                <a16:creationId xmlns:a16="http://schemas.microsoft.com/office/drawing/2014/main" id="{0366780F-D7EF-9D73-C446-88F6DD077491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AD36C10A-A346-BB7B-6B09-1558CF573D10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5FF07369-4915-38A8-8AB5-EAFFC27B977C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rgbClr val="FFC000"/>
          </a:solidFill>
        </p:grpSpPr>
        <p:sp>
          <p:nvSpPr>
            <p:cNvPr id="10" name="Freeform 111">
              <a:extLst>
                <a:ext uri="{FF2B5EF4-FFF2-40B4-BE49-F238E27FC236}">
                  <a16:creationId xmlns:a16="http://schemas.microsoft.com/office/drawing/2014/main" id="{EFDF8BB0-F717-BA2C-7990-B8AC7885E21D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1" name="Oval 37">
              <a:extLst>
                <a:ext uri="{FF2B5EF4-FFF2-40B4-BE49-F238E27FC236}">
                  <a16:creationId xmlns:a16="http://schemas.microsoft.com/office/drawing/2014/main" id="{B23C6659-C59D-330E-1CC5-25FA23455CDE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2" name="Rectangle 19">
            <a:extLst>
              <a:ext uri="{FF2B5EF4-FFF2-40B4-BE49-F238E27FC236}">
                <a16:creationId xmlns:a16="http://schemas.microsoft.com/office/drawing/2014/main" id="{F18B22C7-C450-FBF3-A492-C8CCCA51C779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59EEB621-4870-28DC-0031-9DA902528550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65A1FF53-471F-727A-F723-041E91431D25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5A884A44-A32A-F3BD-EECD-C720AA8F7C16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2">
            <a:extLst>
              <a:ext uri="{FF2B5EF4-FFF2-40B4-BE49-F238E27FC236}">
                <a16:creationId xmlns:a16="http://schemas.microsoft.com/office/drawing/2014/main" id="{F5D75EA4-ECAC-D843-F332-61D307057935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3">
            <a:extLst>
              <a:ext uri="{FF2B5EF4-FFF2-40B4-BE49-F238E27FC236}">
                <a16:creationId xmlns:a16="http://schemas.microsoft.com/office/drawing/2014/main" id="{B844A283-9015-ABD3-2D82-F8D20384449D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ed Rectangle 10">
            <a:extLst>
              <a:ext uri="{FF2B5EF4-FFF2-40B4-BE49-F238E27FC236}">
                <a16:creationId xmlns:a16="http://schemas.microsoft.com/office/drawing/2014/main" id="{19ACD7EB-09B5-A9A8-68AE-D8180923CB6D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Block Arc 6">
            <a:extLst>
              <a:ext uri="{FF2B5EF4-FFF2-40B4-BE49-F238E27FC236}">
                <a16:creationId xmlns:a16="http://schemas.microsoft.com/office/drawing/2014/main" id="{E13E10CC-EF59-65D1-4589-94C0A6EEC970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0" name="Google Shape;10001;p74">
            <a:extLst>
              <a:ext uri="{FF2B5EF4-FFF2-40B4-BE49-F238E27FC236}">
                <a16:creationId xmlns:a16="http://schemas.microsoft.com/office/drawing/2014/main" id="{DD83A2B4-D514-8216-D6FB-37E8AE4A35F3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rgbClr val="FFC000"/>
          </a:solidFill>
        </p:grpSpPr>
        <p:sp>
          <p:nvSpPr>
            <p:cNvPr id="21" name="Google Shape;10002;p74">
              <a:extLst>
                <a:ext uri="{FF2B5EF4-FFF2-40B4-BE49-F238E27FC236}">
                  <a16:creationId xmlns:a16="http://schemas.microsoft.com/office/drawing/2014/main" id="{8FB1DFB5-B40B-C954-1846-BD782935D18F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03;p74">
              <a:extLst>
                <a:ext uri="{FF2B5EF4-FFF2-40B4-BE49-F238E27FC236}">
                  <a16:creationId xmlns:a16="http://schemas.microsoft.com/office/drawing/2014/main" id="{1A018A16-5027-1B26-7D1E-398CDE76403F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0027;p74">
            <a:extLst>
              <a:ext uri="{FF2B5EF4-FFF2-40B4-BE49-F238E27FC236}">
                <a16:creationId xmlns:a16="http://schemas.microsoft.com/office/drawing/2014/main" id="{B34C1EE5-97CA-E665-EE41-B5CE506C4630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rgbClr val="FFC000"/>
          </a:solidFill>
        </p:grpSpPr>
        <p:sp>
          <p:nvSpPr>
            <p:cNvPr id="24" name="Google Shape;10028;p74">
              <a:extLst>
                <a:ext uri="{FF2B5EF4-FFF2-40B4-BE49-F238E27FC236}">
                  <a16:creationId xmlns:a16="http://schemas.microsoft.com/office/drawing/2014/main" id="{2F8ED230-6F5C-8DEF-B79F-6035BB495080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29;p74">
              <a:extLst>
                <a:ext uri="{FF2B5EF4-FFF2-40B4-BE49-F238E27FC236}">
                  <a16:creationId xmlns:a16="http://schemas.microsoft.com/office/drawing/2014/main" id="{A94FFA9A-2788-49D0-DAD6-20D3092D39C7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30;p74">
              <a:extLst>
                <a:ext uri="{FF2B5EF4-FFF2-40B4-BE49-F238E27FC236}">
                  <a16:creationId xmlns:a16="http://schemas.microsoft.com/office/drawing/2014/main" id="{B2F0E93C-D655-714B-D6F8-34EAAAD146B1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0074;p74">
            <a:extLst>
              <a:ext uri="{FF2B5EF4-FFF2-40B4-BE49-F238E27FC236}">
                <a16:creationId xmlns:a16="http://schemas.microsoft.com/office/drawing/2014/main" id="{06929503-24DD-5508-E87C-6F705E7F73DC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rgbClr val="FFC000"/>
          </a:solidFill>
        </p:grpSpPr>
        <p:sp>
          <p:nvSpPr>
            <p:cNvPr id="28" name="Google Shape;10075;p74">
              <a:extLst>
                <a:ext uri="{FF2B5EF4-FFF2-40B4-BE49-F238E27FC236}">
                  <a16:creationId xmlns:a16="http://schemas.microsoft.com/office/drawing/2014/main" id="{4575B26D-8D27-C172-D88B-D4F73E1A20A8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76;p74">
              <a:extLst>
                <a:ext uri="{FF2B5EF4-FFF2-40B4-BE49-F238E27FC236}">
                  <a16:creationId xmlns:a16="http://schemas.microsoft.com/office/drawing/2014/main" id="{9C4F0CD4-709D-8117-75C4-7122C584906C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77;p74">
              <a:extLst>
                <a:ext uri="{FF2B5EF4-FFF2-40B4-BE49-F238E27FC236}">
                  <a16:creationId xmlns:a16="http://schemas.microsoft.com/office/drawing/2014/main" id="{71CEC448-E220-22B4-22EE-5D9879C182D1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4;p74">
            <a:extLst>
              <a:ext uri="{FF2B5EF4-FFF2-40B4-BE49-F238E27FC236}">
                <a16:creationId xmlns:a16="http://schemas.microsoft.com/office/drawing/2014/main" id="{0D7207F7-A6A1-3199-7960-A6575675C269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rgbClr val="FFC000"/>
          </a:solidFill>
        </p:grpSpPr>
        <p:sp>
          <p:nvSpPr>
            <p:cNvPr id="32" name="Google Shape;10085;p74">
              <a:extLst>
                <a:ext uri="{FF2B5EF4-FFF2-40B4-BE49-F238E27FC236}">
                  <a16:creationId xmlns:a16="http://schemas.microsoft.com/office/drawing/2014/main" id="{8EDB21E8-BEC8-1699-0846-451118CDD09C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86;p74">
              <a:extLst>
                <a:ext uri="{FF2B5EF4-FFF2-40B4-BE49-F238E27FC236}">
                  <a16:creationId xmlns:a16="http://schemas.microsoft.com/office/drawing/2014/main" id="{AAE0B41E-D5A1-1A53-53F4-9EFF4B0127D9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7;p74">
              <a:extLst>
                <a:ext uri="{FF2B5EF4-FFF2-40B4-BE49-F238E27FC236}">
                  <a16:creationId xmlns:a16="http://schemas.microsoft.com/office/drawing/2014/main" id="{A3FDD758-866A-0CDB-3841-5DE494BB83F9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88;p74">
              <a:extLst>
                <a:ext uri="{FF2B5EF4-FFF2-40B4-BE49-F238E27FC236}">
                  <a16:creationId xmlns:a16="http://schemas.microsoft.com/office/drawing/2014/main" id="{4EA81A49-EC14-949B-1819-BA673CF597EF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10089;p74">
            <a:extLst>
              <a:ext uri="{FF2B5EF4-FFF2-40B4-BE49-F238E27FC236}">
                <a16:creationId xmlns:a16="http://schemas.microsoft.com/office/drawing/2014/main" id="{0053F7BF-FA48-FD05-E42F-9B1E339DCDED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rgbClr val="FFC000"/>
          </a:solidFill>
        </p:grpSpPr>
        <p:sp>
          <p:nvSpPr>
            <p:cNvPr id="37" name="Google Shape;10090;p74">
              <a:extLst>
                <a:ext uri="{FF2B5EF4-FFF2-40B4-BE49-F238E27FC236}">
                  <a16:creationId xmlns:a16="http://schemas.microsoft.com/office/drawing/2014/main" id="{F12A1FEA-B4F4-3C29-8B3A-F4BF263ABA69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091;p74">
              <a:extLst>
                <a:ext uri="{FF2B5EF4-FFF2-40B4-BE49-F238E27FC236}">
                  <a16:creationId xmlns:a16="http://schemas.microsoft.com/office/drawing/2014/main" id="{793715C6-0981-B1A8-E622-80BB7F9491AF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39" name="Google Shape;10113;p74">
            <a:extLst>
              <a:ext uri="{FF2B5EF4-FFF2-40B4-BE49-F238E27FC236}">
                <a16:creationId xmlns:a16="http://schemas.microsoft.com/office/drawing/2014/main" id="{AC62B9D6-A775-CD36-9A5F-A46864DF3511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40" name="Google Shape;10118;p74">
            <a:extLst>
              <a:ext uri="{FF2B5EF4-FFF2-40B4-BE49-F238E27FC236}">
                <a16:creationId xmlns:a16="http://schemas.microsoft.com/office/drawing/2014/main" id="{A27CFCD7-9709-0934-791F-676440D097C0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rgbClr val="FFC000"/>
          </a:solidFill>
        </p:grpSpPr>
        <p:sp>
          <p:nvSpPr>
            <p:cNvPr id="41" name="Google Shape;10119;p74">
              <a:extLst>
                <a:ext uri="{FF2B5EF4-FFF2-40B4-BE49-F238E27FC236}">
                  <a16:creationId xmlns:a16="http://schemas.microsoft.com/office/drawing/2014/main" id="{BAE0EC90-08DE-2F6B-3F35-3D65EDEC49C2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0;p74">
              <a:extLst>
                <a:ext uri="{FF2B5EF4-FFF2-40B4-BE49-F238E27FC236}">
                  <a16:creationId xmlns:a16="http://schemas.microsoft.com/office/drawing/2014/main" id="{50333CEC-2F3E-656A-6897-B82A95451CB8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1;p74">
              <a:extLst>
                <a:ext uri="{FF2B5EF4-FFF2-40B4-BE49-F238E27FC236}">
                  <a16:creationId xmlns:a16="http://schemas.microsoft.com/office/drawing/2014/main" id="{25FC2494-11EF-E267-3871-4160A856BC3A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2;p74">
              <a:extLst>
                <a:ext uri="{FF2B5EF4-FFF2-40B4-BE49-F238E27FC236}">
                  <a16:creationId xmlns:a16="http://schemas.microsoft.com/office/drawing/2014/main" id="{737445B0-8FAB-86FD-0AF8-EDD834D61A54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3;p74">
              <a:extLst>
                <a:ext uri="{FF2B5EF4-FFF2-40B4-BE49-F238E27FC236}">
                  <a16:creationId xmlns:a16="http://schemas.microsoft.com/office/drawing/2014/main" id="{C645DC32-BED5-7C9A-08FA-2990E112D2C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4;p74">
              <a:extLst>
                <a:ext uri="{FF2B5EF4-FFF2-40B4-BE49-F238E27FC236}">
                  <a16:creationId xmlns:a16="http://schemas.microsoft.com/office/drawing/2014/main" id="{138D3133-9D1E-2FEE-D111-5247867626C5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0129;p74">
            <a:extLst>
              <a:ext uri="{FF2B5EF4-FFF2-40B4-BE49-F238E27FC236}">
                <a16:creationId xmlns:a16="http://schemas.microsoft.com/office/drawing/2014/main" id="{B7B7FF4C-AB40-4339-9FB9-E8092FC88C70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rgbClr val="FFC000"/>
          </a:solidFill>
        </p:grpSpPr>
        <p:sp>
          <p:nvSpPr>
            <p:cNvPr id="48" name="Google Shape;10130;p74">
              <a:extLst>
                <a:ext uri="{FF2B5EF4-FFF2-40B4-BE49-F238E27FC236}">
                  <a16:creationId xmlns:a16="http://schemas.microsoft.com/office/drawing/2014/main" id="{0EA3BF97-03AC-F29B-2F02-605638A475F0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31;p74">
              <a:extLst>
                <a:ext uri="{FF2B5EF4-FFF2-40B4-BE49-F238E27FC236}">
                  <a16:creationId xmlns:a16="http://schemas.microsoft.com/office/drawing/2014/main" id="{985A767D-78CB-C7D6-5969-DC3DA23BEBBD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32;p74">
              <a:extLst>
                <a:ext uri="{FF2B5EF4-FFF2-40B4-BE49-F238E27FC236}">
                  <a16:creationId xmlns:a16="http://schemas.microsoft.com/office/drawing/2014/main" id="{431703B7-ED6A-BEFE-3E1D-BC5416B7AA96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0154;p74">
            <a:extLst>
              <a:ext uri="{FF2B5EF4-FFF2-40B4-BE49-F238E27FC236}">
                <a16:creationId xmlns:a16="http://schemas.microsoft.com/office/drawing/2014/main" id="{4CA4F39E-C142-F03D-2183-EA65D16A5292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rgbClr val="FFC000"/>
          </a:solidFill>
        </p:grpSpPr>
        <p:sp>
          <p:nvSpPr>
            <p:cNvPr id="52" name="Google Shape;10155;p74">
              <a:extLst>
                <a:ext uri="{FF2B5EF4-FFF2-40B4-BE49-F238E27FC236}">
                  <a16:creationId xmlns:a16="http://schemas.microsoft.com/office/drawing/2014/main" id="{DED1659C-8F81-28AA-466A-3B7C945D094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6;p74">
              <a:extLst>
                <a:ext uri="{FF2B5EF4-FFF2-40B4-BE49-F238E27FC236}">
                  <a16:creationId xmlns:a16="http://schemas.microsoft.com/office/drawing/2014/main" id="{519E8EB9-5815-03A9-0548-49DAC6E0290E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7;p74">
              <a:extLst>
                <a:ext uri="{FF2B5EF4-FFF2-40B4-BE49-F238E27FC236}">
                  <a16:creationId xmlns:a16="http://schemas.microsoft.com/office/drawing/2014/main" id="{A26576AA-A762-78D4-935F-7611B9D412D5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8;p74">
              <a:extLst>
                <a:ext uri="{FF2B5EF4-FFF2-40B4-BE49-F238E27FC236}">
                  <a16:creationId xmlns:a16="http://schemas.microsoft.com/office/drawing/2014/main" id="{95511CB7-49EF-7D40-854C-B3A5F9D4B565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9;p74">
              <a:extLst>
                <a:ext uri="{FF2B5EF4-FFF2-40B4-BE49-F238E27FC236}">
                  <a16:creationId xmlns:a16="http://schemas.microsoft.com/office/drawing/2014/main" id="{E1A0F22C-C0BE-64F1-1EA2-0B072EBEBC01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60;p74">
              <a:extLst>
                <a:ext uri="{FF2B5EF4-FFF2-40B4-BE49-F238E27FC236}">
                  <a16:creationId xmlns:a16="http://schemas.microsoft.com/office/drawing/2014/main" id="{133D9E45-4C5F-2AC1-1793-F3C08DBC7CB4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61;p74">
              <a:extLst>
                <a:ext uri="{FF2B5EF4-FFF2-40B4-BE49-F238E27FC236}">
                  <a16:creationId xmlns:a16="http://schemas.microsoft.com/office/drawing/2014/main" id="{98EB7305-831F-99B4-1654-F08C717404FA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172;p74">
            <a:extLst>
              <a:ext uri="{FF2B5EF4-FFF2-40B4-BE49-F238E27FC236}">
                <a16:creationId xmlns:a16="http://schemas.microsoft.com/office/drawing/2014/main" id="{AC6012EB-8B78-F843-4830-62C07AC13C91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rgbClr val="FFC000"/>
          </a:solidFill>
        </p:grpSpPr>
        <p:sp>
          <p:nvSpPr>
            <p:cNvPr id="60" name="Google Shape;10173;p74">
              <a:extLst>
                <a:ext uri="{FF2B5EF4-FFF2-40B4-BE49-F238E27FC236}">
                  <a16:creationId xmlns:a16="http://schemas.microsoft.com/office/drawing/2014/main" id="{148A5051-6069-40D6-6A1D-3C2BE2EBC5AD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74;p74">
              <a:extLst>
                <a:ext uri="{FF2B5EF4-FFF2-40B4-BE49-F238E27FC236}">
                  <a16:creationId xmlns:a16="http://schemas.microsoft.com/office/drawing/2014/main" id="{9E652295-1E98-0A9D-3E99-85C0157DC5CC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75;p74">
              <a:extLst>
                <a:ext uri="{FF2B5EF4-FFF2-40B4-BE49-F238E27FC236}">
                  <a16:creationId xmlns:a16="http://schemas.microsoft.com/office/drawing/2014/main" id="{87A7B973-0450-8CCF-0164-DDFC7A24A280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0184;p74">
            <a:extLst>
              <a:ext uri="{FF2B5EF4-FFF2-40B4-BE49-F238E27FC236}">
                <a16:creationId xmlns:a16="http://schemas.microsoft.com/office/drawing/2014/main" id="{7A722E5E-D8ED-7FCF-64D3-66CE43AA6BEA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rgbClr val="FFC000"/>
          </a:solidFill>
        </p:grpSpPr>
        <p:sp>
          <p:nvSpPr>
            <p:cNvPr id="64" name="Google Shape;10185;p74">
              <a:extLst>
                <a:ext uri="{FF2B5EF4-FFF2-40B4-BE49-F238E27FC236}">
                  <a16:creationId xmlns:a16="http://schemas.microsoft.com/office/drawing/2014/main" id="{5BA9C1B0-3EE3-22CE-B773-E91521875F83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86;p74">
              <a:extLst>
                <a:ext uri="{FF2B5EF4-FFF2-40B4-BE49-F238E27FC236}">
                  <a16:creationId xmlns:a16="http://schemas.microsoft.com/office/drawing/2014/main" id="{6D428BD5-8413-A4FE-FC2C-0814BDD8169E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66" name="Google Shape;10189;p74">
            <a:extLst>
              <a:ext uri="{FF2B5EF4-FFF2-40B4-BE49-F238E27FC236}">
                <a16:creationId xmlns:a16="http://schemas.microsoft.com/office/drawing/2014/main" id="{3B51AA17-050A-58A6-CE59-472C0E816587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67" name="Google Shape;10190;p74">
            <a:extLst>
              <a:ext uri="{FF2B5EF4-FFF2-40B4-BE49-F238E27FC236}">
                <a16:creationId xmlns:a16="http://schemas.microsoft.com/office/drawing/2014/main" id="{9048D9FF-7559-563C-F6A3-F3D4B4D123B4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rgbClr val="FFC000"/>
          </a:solidFill>
        </p:grpSpPr>
        <p:sp>
          <p:nvSpPr>
            <p:cNvPr id="68" name="Google Shape;10191;p74">
              <a:extLst>
                <a:ext uri="{FF2B5EF4-FFF2-40B4-BE49-F238E27FC236}">
                  <a16:creationId xmlns:a16="http://schemas.microsoft.com/office/drawing/2014/main" id="{B367DBAC-F72F-D1D5-D9FA-70757E0CBD48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192;p74">
              <a:extLst>
                <a:ext uri="{FF2B5EF4-FFF2-40B4-BE49-F238E27FC236}">
                  <a16:creationId xmlns:a16="http://schemas.microsoft.com/office/drawing/2014/main" id="{2F9D3229-2DA3-7BFA-25B9-DEDB47499551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3;p74">
              <a:extLst>
                <a:ext uri="{FF2B5EF4-FFF2-40B4-BE49-F238E27FC236}">
                  <a16:creationId xmlns:a16="http://schemas.microsoft.com/office/drawing/2014/main" id="{314A40A9-07E8-6896-E87F-939099CB297A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94;p74">
              <a:extLst>
                <a:ext uri="{FF2B5EF4-FFF2-40B4-BE49-F238E27FC236}">
                  <a16:creationId xmlns:a16="http://schemas.microsoft.com/office/drawing/2014/main" id="{4FBD880C-F6AE-3F8E-24D4-ED851D41489C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221;p74">
            <a:extLst>
              <a:ext uri="{FF2B5EF4-FFF2-40B4-BE49-F238E27FC236}">
                <a16:creationId xmlns:a16="http://schemas.microsoft.com/office/drawing/2014/main" id="{07C3F48F-951E-7540-CAF4-D447C6002F46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rgbClr val="FFC000"/>
          </a:solidFill>
        </p:grpSpPr>
        <p:sp>
          <p:nvSpPr>
            <p:cNvPr id="73" name="Google Shape;10222;p74">
              <a:extLst>
                <a:ext uri="{FF2B5EF4-FFF2-40B4-BE49-F238E27FC236}">
                  <a16:creationId xmlns:a16="http://schemas.microsoft.com/office/drawing/2014/main" id="{7329D778-1B68-C5C3-636F-6EE6C6E601B6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23;p74">
              <a:extLst>
                <a:ext uri="{FF2B5EF4-FFF2-40B4-BE49-F238E27FC236}">
                  <a16:creationId xmlns:a16="http://schemas.microsoft.com/office/drawing/2014/main" id="{FFB2CA83-0EEC-3E87-6D6B-FD53360A9375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24;p74">
              <a:extLst>
                <a:ext uri="{FF2B5EF4-FFF2-40B4-BE49-F238E27FC236}">
                  <a16:creationId xmlns:a16="http://schemas.microsoft.com/office/drawing/2014/main" id="{C503F427-0D02-9C57-9E41-FE48383F2C22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0240;p74">
            <a:extLst>
              <a:ext uri="{FF2B5EF4-FFF2-40B4-BE49-F238E27FC236}">
                <a16:creationId xmlns:a16="http://schemas.microsoft.com/office/drawing/2014/main" id="{54372276-AB08-BC46-975A-7732EED3B148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rgbClr val="FFC000"/>
          </a:solidFill>
        </p:grpSpPr>
        <p:sp>
          <p:nvSpPr>
            <p:cNvPr id="77" name="Google Shape;10241;p74">
              <a:extLst>
                <a:ext uri="{FF2B5EF4-FFF2-40B4-BE49-F238E27FC236}">
                  <a16:creationId xmlns:a16="http://schemas.microsoft.com/office/drawing/2014/main" id="{93352C29-BFBE-D583-27F4-2DB05A8C6E72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242;p74">
              <a:extLst>
                <a:ext uri="{FF2B5EF4-FFF2-40B4-BE49-F238E27FC236}">
                  <a16:creationId xmlns:a16="http://schemas.microsoft.com/office/drawing/2014/main" id="{EE10C243-8755-EC4A-FC30-B01B4B77193C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0303;p74">
            <a:extLst>
              <a:ext uri="{FF2B5EF4-FFF2-40B4-BE49-F238E27FC236}">
                <a16:creationId xmlns:a16="http://schemas.microsoft.com/office/drawing/2014/main" id="{C99B32E6-EDFC-16E6-9B21-1F4209C67048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rgbClr val="FFC000"/>
          </a:solidFill>
        </p:grpSpPr>
        <p:sp>
          <p:nvSpPr>
            <p:cNvPr id="80" name="Google Shape;10304;p74">
              <a:extLst>
                <a:ext uri="{FF2B5EF4-FFF2-40B4-BE49-F238E27FC236}">
                  <a16:creationId xmlns:a16="http://schemas.microsoft.com/office/drawing/2014/main" id="{1479218C-6185-AD35-17DC-18F1688F502B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5;p74">
              <a:extLst>
                <a:ext uri="{FF2B5EF4-FFF2-40B4-BE49-F238E27FC236}">
                  <a16:creationId xmlns:a16="http://schemas.microsoft.com/office/drawing/2014/main" id="{76AD7D52-90C1-DCF6-0768-D3FE9CD4D246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6;p74">
              <a:extLst>
                <a:ext uri="{FF2B5EF4-FFF2-40B4-BE49-F238E27FC236}">
                  <a16:creationId xmlns:a16="http://schemas.microsoft.com/office/drawing/2014/main" id="{D3C7DC97-A748-A566-CA66-D50C0EF1BC91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7;p74">
              <a:extLst>
                <a:ext uri="{FF2B5EF4-FFF2-40B4-BE49-F238E27FC236}">
                  <a16:creationId xmlns:a16="http://schemas.microsoft.com/office/drawing/2014/main" id="{A638BC65-1F48-4A9B-D8B2-E5250FCEECE1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8;p74">
              <a:extLst>
                <a:ext uri="{FF2B5EF4-FFF2-40B4-BE49-F238E27FC236}">
                  <a16:creationId xmlns:a16="http://schemas.microsoft.com/office/drawing/2014/main" id="{2134C5DC-98AE-79D1-610F-398BB477C9FA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9;p74">
              <a:extLst>
                <a:ext uri="{FF2B5EF4-FFF2-40B4-BE49-F238E27FC236}">
                  <a16:creationId xmlns:a16="http://schemas.microsoft.com/office/drawing/2014/main" id="{4E6C94F1-36BA-148F-763B-FF6BB809596D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0;p74">
              <a:extLst>
                <a:ext uri="{FF2B5EF4-FFF2-40B4-BE49-F238E27FC236}">
                  <a16:creationId xmlns:a16="http://schemas.microsoft.com/office/drawing/2014/main" id="{208D60F1-32ED-20FE-F68A-137B8064415E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1;p74">
              <a:extLst>
                <a:ext uri="{FF2B5EF4-FFF2-40B4-BE49-F238E27FC236}">
                  <a16:creationId xmlns:a16="http://schemas.microsoft.com/office/drawing/2014/main" id="{B9CD4448-819E-AB98-0406-753ED16D436A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2;p74">
              <a:extLst>
                <a:ext uri="{FF2B5EF4-FFF2-40B4-BE49-F238E27FC236}">
                  <a16:creationId xmlns:a16="http://schemas.microsoft.com/office/drawing/2014/main" id="{691A63FE-2A13-7CF7-8C0A-417A7F7E9C41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3;p74">
              <a:extLst>
                <a:ext uri="{FF2B5EF4-FFF2-40B4-BE49-F238E27FC236}">
                  <a16:creationId xmlns:a16="http://schemas.microsoft.com/office/drawing/2014/main" id="{CD9723A5-08FA-6AAB-75DE-A8DCC6B7DC03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4;p74">
              <a:extLst>
                <a:ext uri="{FF2B5EF4-FFF2-40B4-BE49-F238E27FC236}">
                  <a16:creationId xmlns:a16="http://schemas.microsoft.com/office/drawing/2014/main" id="{2C20511D-4D5D-8872-44CE-0B198FF6A2F7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5;p74">
              <a:extLst>
                <a:ext uri="{FF2B5EF4-FFF2-40B4-BE49-F238E27FC236}">
                  <a16:creationId xmlns:a16="http://schemas.microsoft.com/office/drawing/2014/main" id="{7D9712DD-8D2A-A863-1024-007052C84622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0341;p74">
            <a:extLst>
              <a:ext uri="{FF2B5EF4-FFF2-40B4-BE49-F238E27FC236}">
                <a16:creationId xmlns:a16="http://schemas.microsoft.com/office/drawing/2014/main" id="{D2179099-2953-B4DF-C0EF-52E61867527D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rgbClr val="FFC000"/>
          </a:solidFill>
        </p:grpSpPr>
        <p:sp>
          <p:nvSpPr>
            <p:cNvPr id="93" name="Google Shape;10342;p74">
              <a:extLst>
                <a:ext uri="{FF2B5EF4-FFF2-40B4-BE49-F238E27FC236}">
                  <a16:creationId xmlns:a16="http://schemas.microsoft.com/office/drawing/2014/main" id="{4EE68D9A-DE91-6176-7907-1F7AD909DAE1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3;p74">
              <a:extLst>
                <a:ext uri="{FF2B5EF4-FFF2-40B4-BE49-F238E27FC236}">
                  <a16:creationId xmlns:a16="http://schemas.microsoft.com/office/drawing/2014/main" id="{6668B6EF-65B0-164C-99C7-0A41D18EBAD5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4;p74">
              <a:extLst>
                <a:ext uri="{FF2B5EF4-FFF2-40B4-BE49-F238E27FC236}">
                  <a16:creationId xmlns:a16="http://schemas.microsoft.com/office/drawing/2014/main" id="{63AD310F-CF62-4152-171B-647135EEA71D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5;p74">
              <a:extLst>
                <a:ext uri="{FF2B5EF4-FFF2-40B4-BE49-F238E27FC236}">
                  <a16:creationId xmlns:a16="http://schemas.microsoft.com/office/drawing/2014/main" id="{274DECE7-8B63-D18A-2A80-5647320AEE2A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6;p74">
              <a:extLst>
                <a:ext uri="{FF2B5EF4-FFF2-40B4-BE49-F238E27FC236}">
                  <a16:creationId xmlns:a16="http://schemas.microsoft.com/office/drawing/2014/main" id="{73D31FAE-9CD3-584E-1C1E-ED4E917D8A83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0359;p74">
            <a:extLst>
              <a:ext uri="{FF2B5EF4-FFF2-40B4-BE49-F238E27FC236}">
                <a16:creationId xmlns:a16="http://schemas.microsoft.com/office/drawing/2014/main" id="{2FBC306C-1429-85C8-9153-9F5E0238A93A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rgbClr val="FFC000"/>
          </a:solidFill>
        </p:grpSpPr>
        <p:sp>
          <p:nvSpPr>
            <p:cNvPr id="99" name="Google Shape;10360;p74">
              <a:extLst>
                <a:ext uri="{FF2B5EF4-FFF2-40B4-BE49-F238E27FC236}">
                  <a16:creationId xmlns:a16="http://schemas.microsoft.com/office/drawing/2014/main" id="{3315E4C4-9CEF-5A2D-0C98-7442FD698861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1;p74">
              <a:extLst>
                <a:ext uri="{FF2B5EF4-FFF2-40B4-BE49-F238E27FC236}">
                  <a16:creationId xmlns:a16="http://schemas.microsoft.com/office/drawing/2014/main" id="{9BE33BBE-3207-AF97-1C44-D0B7E17DF81F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2;p74">
              <a:extLst>
                <a:ext uri="{FF2B5EF4-FFF2-40B4-BE49-F238E27FC236}">
                  <a16:creationId xmlns:a16="http://schemas.microsoft.com/office/drawing/2014/main" id="{C41486D5-BC11-E3F5-44B7-9F8B58468DA4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3;p74">
              <a:extLst>
                <a:ext uri="{FF2B5EF4-FFF2-40B4-BE49-F238E27FC236}">
                  <a16:creationId xmlns:a16="http://schemas.microsoft.com/office/drawing/2014/main" id="{EB8C7CA7-269E-54EF-F0AC-74DD1EE175D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4;p74">
              <a:extLst>
                <a:ext uri="{FF2B5EF4-FFF2-40B4-BE49-F238E27FC236}">
                  <a16:creationId xmlns:a16="http://schemas.microsoft.com/office/drawing/2014/main" id="{2BB779F8-98CD-46E0-4D80-F3DE5923B692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5;p74">
              <a:extLst>
                <a:ext uri="{FF2B5EF4-FFF2-40B4-BE49-F238E27FC236}">
                  <a16:creationId xmlns:a16="http://schemas.microsoft.com/office/drawing/2014/main" id="{EEBCD634-BEA5-F74D-874D-005410588DA3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6;p74">
              <a:extLst>
                <a:ext uri="{FF2B5EF4-FFF2-40B4-BE49-F238E27FC236}">
                  <a16:creationId xmlns:a16="http://schemas.microsoft.com/office/drawing/2014/main" id="{5271B7B1-515D-0BDC-7EC7-55636A303B0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10399;p74">
            <a:extLst>
              <a:ext uri="{FF2B5EF4-FFF2-40B4-BE49-F238E27FC236}">
                <a16:creationId xmlns:a16="http://schemas.microsoft.com/office/drawing/2014/main" id="{0F3D07CC-13F0-E248-1CD7-DA88821807E8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rgbClr val="FFC000"/>
          </a:solidFill>
        </p:grpSpPr>
        <p:sp>
          <p:nvSpPr>
            <p:cNvPr id="107" name="Google Shape;10400;p74">
              <a:extLst>
                <a:ext uri="{FF2B5EF4-FFF2-40B4-BE49-F238E27FC236}">
                  <a16:creationId xmlns:a16="http://schemas.microsoft.com/office/drawing/2014/main" id="{43AAF614-9D44-9BB8-4CEA-277CBBC154E9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1;p74">
              <a:extLst>
                <a:ext uri="{FF2B5EF4-FFF2-40B4-BE49-F238E27FC236}">
                  <a16:creationId xmlns:a16="http://schemas.microsoft.com/office/drawing/2014/main" id="{6AC398ED-52B5-C8F4-6066-32DE50E6747C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2;p74">
              <a:extLst>
                <a:ext uri="{FF2B5EF4-FFF2-40B4-BE49-F238E27FC236}">
                  <a16:creationId xmlns:a16="http://schemas.microsoft.com/office/drawing/2014/main" id="{D7CE0E3C-1CB5-9CB5-1513-466492260C50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3;p74">
              <a:extLst>
                <a:ext uri="{FF2B5EF4-FFF2-40B4-BE49-F238E27FC236}">
                  <a16:creationId xmlns:a16="http://schemas.microsoft.com/office/drawing/2014/main" id="{6D28AD97-038E-4015-8540-0E782AF8C565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4;p74">
              <a:extLst>
                <a:ext uri="{FF2B5EF4-FFF2-40B4-BE49-F238E27FC236}">
                  <a16:creationId xmlns:a16="http://schemas.microsoft.com/office/drawing/2014/main" id="{A11D1FAC-B791-84F3-E486-D7E158E1ABD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5;p74">
              <a:extLst>
                <a:ext uri="{FF2B5EF4-FFF2-40B4-BE49-F238E27FC236}">
                  <a16:creationId xmlns:a16="http://schemas.microsoft.com/office/drawing/2014/main" id="{3478AF97-5608-3A67-CB69-772E740EFD25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6;p74">
              <a:extLst>
                <a:ext uri="{FF2B5EF4-FFF2-40B4-BE49-F238E27FC236}">
                  <a16:creationId xmlns:a16="http://schemas.microsoft.com/office/drawing/2014/main" id="{C5133548-A9D1-E4A5-EFFB-72BA4AD8D85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7;p74">
              <a:extLst>
                <a:ext uri="{FF2B5EF4-FFF2-40B4-BE49-F238E27FC236}">
                  <a16:creationId xmlns:a16="http://schemas.microsoft.com/office/drawing/2014/main" id="{846ACE11-1EC6-AE28-1E3E-326B58DB3607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0421;p74">
            <a:extLst>
              <a:ext uri="{FF2B5EF4-FFF2-40B4-BE49-F238E27FC236}">
                <a16:creationId xmlns:a16="http://schemas.microsoft.com/office/drawing/2014/main" id="{D9A67140-37C8-9B0F-A557-31BCC24E2FEF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rgbClr val="FFC000"/>
          </a:solidFill>
        </p:grpSpPr>
        <p:sp>
          <p:nvSpPr>
            <p:cNvPr id="116" name="Google Shape;10422;p74">
              <a:extLst>
                <a:ext uri="{FF2B5EF4-FFF2-40B4-BE49-F238E27FC236}">
                  <a16:creationId xmlns:a16="http://schemas.microsoft.com/office/drawing/2014/main" id="{2FD61D60-68B7-B1AC-1D50-7E870DC07B60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3;p74">
              <a:extLst>
                <a:ext uri="{FF2B5EF4-FFF2-40B4-BE49-F238E27FC236}">
                  <a16:creationId xmlns:a16="http://schemas.microsoft.com/office/drawing/2014/main" id="{9FF6BD32-21EE-843F-A3C1-0E85D7E86C08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4;p74">
              <a:extLst>
                <a:ext uri="{FF2B5EF4-FFF2-40B4-BE49-F238E27FC236}">
                  <a16:creationId xmlns:a16="http://schemas.microsoft.com/office/drawing/2014/main" id="{24A0C10D-CE0C-AA69-CC5C-72CCB547CFC4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5;p74">
              <a:extLst>
                <a:ext uri="{FF2B5EF4-FFF2-40B4-BE49-F238E27FC236}">
                  <a16:creationId xmlns:a16="http://schemas.microsoft.com/office/drawing/2014/main" id="{EBF9D0B3-3FA2-2AFA-A6C7-33A57F4B745D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6;p74">
              <a:extLst>
                <a:ext uri="{FF2B5EF4-FFF2-40B4-BE49-F238E27FC236}">
                  <a16:creationId xmlns:a16="http://schemas.microsoft.com/office/drawing/2014/main" id="{06B7FD6D-3FBA-AD3C-58CC-7F5B5BA195FA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7;p74">
              <a:extLst>
                <a:ext uri="{FF2B5EF4-FFF2-40B4-BE49-F238E27FC236}">
                  <a16:creationId xmlns:a16="http://schemas.microsoft.com/office/drawing/2014/main" id="{FDC8F66F-5F30-37A2-70EE-39C141972E14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8;p74">
              <a:extLst>
                <a:ext uri="{FF2B5EF4-FFF2-40B4-BE49-F238E27FC236}">
                  <a16:creationId xmlns:a16="http://schemas.microsoft.com/office/drawing/2014/main" id="{65860AD9-3FC0-A7AA-4AA4-8E0BA309FF50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9;p74">
              <a:extLst>
                <a:ext uri="{FF2B5EF4-FFF2-40B4-BE49-F238E27FC236}">
                  <a16:creationId xmlns:a16="http://schemas.microsoft.com/office/drawing/2014/main" id="{3D90F2D0-411B-A137-00F2-E2CE861B3B59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10435;p74">
            <a:extLst>
              <a:ext uri="{FF2B5EF4-FFF2-40B4-BE49-F238E27FC236}">
                <a16:creationId xmlns:a16="http://schemas.microsoft.com/office/drawing/2014/main" id="{0150A511-FE34-5D9F-530C-84BB49797D41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rgbClr val="FFC000"/>
          </a:solidFill>
        </p:grpSpPr>
        <p:sp>
          <p:nvSpPr>
            <p:cNvPr id="125" name="Google Shape;10436;p74">
              <a:extLst>
                <a:ext uri="{FF2B5EF4-FFF2-40B4-BE49-F238E27FC236}">
                  <a16:creationId xmlns:a16="http://schemas.microsoft.com/office/drawing/2014/main" id="{B4459E14-8DB6-C877-F055-5A99A0680795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37;p74">
              <a:extLst>
                <a:ext uri="{FF2B5EF4-FFF2-40B4-BE49-F238E27FC236}">
                  <a16:creationId xmlns:a16="http://schemas.microsoft.com/office/drawing/2014/main" id="{A49E05DB-B923-AAC3-0CCF-5B5BD0E8A5D9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8;p74">
              <a:extLst>
                <a:ext uri="{FF2B5EF4-FFF2-40B4-BE49-F238E27FC236}">
                  <a16:creationId xmlns:a16="http://schemas.microsoft.com/office/drawing/2014/main" id="{5B2888AA-8A49-0FFA-F79F-F3514FD4C2D6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39;p74">
              <a:extLst>
                <a:ext uri="{FF2B5EF4-FFF2-40B4-BE49-F238E27FC236}">
                  <a16:creationId xmlns:a16="http://schemas.microsoft.com/office/drawing/2014/main" id="{9025C594-D22A-958E-DFB2-CF6F8E60B32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0;p74">
              <a:extLst>
                <a:ext uri="{FF2B5EF4-FFF2-40B4-BE49-F238E27FC236}">
                  <a16:creationId xmlns:a16="http://schemas.microsoft.com/office/drawing/2014/main" id="{2EB8B041-1EA7-21C8-9A05-6EFCF74292EA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1;p74">
              <a:extLst>
                <a:ext uri="{FF2B5EF4-FFF2-40B4-BE49-F238E27FC236}">
                  <a16:creationId xmlns:a16="http://schemas.microsoft.com/office/drawing/2014/main" id="{33DD8958-399B-EFCF-4ABF-2CFA8399E2E9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2;p74">
              <a:extLst>
                <a:ext uri="{FF2B5EF4-FFF2-40B4-BE49-F238E27FC236}">
                  <a16:creationId xmlns:a16="http://schemas.microsoft.com/office/drawing/2014/main" id="{C53873A8-3989-B7AF-399E-6B3AAF0FD73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0443;p74">
            <a:extLst>
              <a:ext uri="{FF2B5EF4-FFF2-40B4-BE49-F238E27FC236}">
                <a16:creationId xmlns:a16="http://schemas.microsoft.com/office/drawing/2014/main" id="{66F31ADF-80AE-713B-ED0A-CD95156AD9E5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rgbClr val="FFC000"/>
          </a:solidFill>
        </p:grpSpPr>
        <p:sp>
          <p:nvSpPr>
            <p:cNvPr id="133" name="Google Shape;10444;p74">
              <a:extLst>
                <a:ext uri="{FF2B5EF4-FFF2-40B4-BE49-F238E27FC236}">
                  <a16:creationId xmlns:a16="http://schemas.microsoft.com/office/drawing/2014/main" id="{5F334335-A230-B0B6-A9E2-E7610726A9B2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5;p74">
              <a:extLst>
                <a:ext uri="{FF2B5EF4-FFF2-40B4-BE49-F238E27FC236}">
                  <a16:creationId xmlns:a16="http://schemas.microsoft.com/office/drawing/2014/main" id="{0351FFC9-C531-3D5E-EA9A-C3CBBEF394D6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6;p74">
              <a:extLst>
                <a:ext uri="{FF2B5EF4-FFF2-40B4-BE49-F238E27FC236}">
                  <a16:creationId xmlns:a16="http://schemas.microsoft.com/office/drawing/2014/main" id="{DF85AFAE-8392-FD2F-1CAA-7B6D3EC64B38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7;p74">
              <a:extLst>
                <a:ext uri="{FF2B5EF4-FFF2-40B4-BE49-F238E27FC236}">
                  <a16:creationId xmlns:a16="http://schemas.microsoft.com/office/drawing/2014/main" id="{D2B34589-A2EF-02C4-5748-17DF6823F1C9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8;p74">
              <a:extLst>
                <a:ext uri="{FF2B5EF4-FFF2-40B4-BE49-F238E27FC236}">
                  <a16:creationId xmlns:a16="http://schemas.microsoft.com/office/drawing/2014/main" id="{02D4F485-E0FC-5A30-92C4-532570BD18E0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9;p74">
              <a:extLst>
                <a:ext uri="{FF2B5EF4-FFF2-40B4-BE49-F238E27FC236}">
                  <a16:creationId xmlns:a16="http://schemas.microsoft.com/office/drawing/2014/main" id="{69035AAC-0535-C7F0-D81D-69B0F43C1E18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0468;p74">
            <a:extLst>
              <a:ext uri="{FF2B5EF4-FFF2-40B4-BE49-F238E27FC236}">
                <a16:creationId xmlns:a16="http://schemas.microsoft.com/office/drawing/2014/main" id="{20F54059-768A-1AA3-AE69-353533B011A8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rgbClr val="FFC000"/>
          </a:solidFill>
        </p:grpSpPr>
        <p:sp>
          <p:nvSpPr>
            <p:cNvPr id="140" name="Google Shape;10469;p74">
              <a:extLst>
                <a:ext uri="{FF2B5EF4-FFF2-40B4-BE49-F238E27FC236}">
                  <a16:creationId xmlns:a16="http://schemas.microsoft.com/office/drawing/2014/main" id="{29AF3708-0031-738B-9E0A-AB42DDD0454F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70;p74">
              <a:extLst>
                <a:ext uri="{FF2B5EF4-FFF2-40B4-BE49-F238E27FC236}">
                  <a16:creationId xmlns:a16="http://schemas.microsoft.com/office/drawing/2014/main" id="{BABE8D0E-55FF-1B08-2D94-D5438D180236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71;p74">
              <a:extLst>
                <a:ext uri="{FF2B5EF4-FFF2-40B4-BE49-F238E27FC236}">
                  <a16:creationId xmlns:a16="http://schemas.microsoft.com/office/drawing/2014/main" id="{6625BC01-DED8-D2A8-1CB1-4F3FEBAC3ACA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10483;p74">
            <a:extLst>
              <a:ext uri="{FF2B5EF4-FFF2-40B4-BE49-F238E27FC236}">
                <a16:creationId xmlns:a16="http://schemas.microsoft.com/office/drawing/2014/main" id="{3BA427FB-1AA8-00DA-EC82-A4D538E10E54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rgbClr val="FFC000"/>
          </a:solidFill>
        </p:grpSpPr>
        <p:sp>
          <p:nvSpPr>
            <p:cNvPr id="144" name="Google Shape;10484;p74">
              <a:extLst>
                <a:ext uri="{FF2B5EF4-FFF2-40B4-BE49-F238E27FC236}">
                  <a16:creationId xmlns:a16="http://schemas.microsoft.com/office/drawing/2014/main" id="{3C8B1775-55E6-7CD8-1433-C4745CEF9F42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5;p74">
              <a:extLst>
                <a:ext uri="{FF2B5EF4-FFF2-40B4-BE49-F238E27FC236}">
                  <a16:creationId xmlns:a16="http://schemas.microsoft.com/office/drawing/2014/main" id="{699BA3B1-109D-77B6-476E-9D6BF8053BF2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6;p74">
              <a:extLst>
                <a:ext uri="{FF2B5EF4-FFF2-40B4-BE49-F238E27FC236}">
                  <a16:creationId xmlns:a16="http://schemas.microsoft.com/office/drawing/2014/main" id="{8E76F073-504F-845B-B415-24A149B8E6F1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7;p74">
              <a:extLst>
                <a:ext uri="{FF2B5EF4-FFF2-40B4-BE49-F238E27FC236}">
                  <a16:creationId xmlns:a16="http://schemas.microsoft.com/office/drawing/2014/main" id="{C48E0EC3-D006-EAAC-8C36-01633D8C1B7C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8;p74">
              <a:extLst>
                <a:ext uri="{FF2B5EF4-FFF2-40B4-BE49-F238E27FC236}">
                  <a16:creationId xmlns:a16="http://schemas.microsoft.com/office/drawing/2014/main" id="{BE8833D4-91E5-26A7-A5E5-DC6F104ECECE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0497;p74">
            <a:extLst>
              <a:ext uri="{FF2B5EF4-FFF2-40B4-BE49-F238E27FC236}">
                <a16:creationId xmlns:a16="http://schemas.microsoft.com/office/drawing/2014/main" id="{186232D0-8E59-C1B0-A387-9DE853351B7D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rgbClr val="FFC000"/>
          </a:solidFill>
        </p:grpSpPr>
        <p:sp>
          <p:nvSpPr>
            <p:cNvPr id="150" name="Google Shape;10498;p74">
              <a:extLst>
                <a:ext uri="{FF2B5EF4-FFF2-40B4-BE49-F238E27FC236}">
                  <a16:creationId xmlns:a16="http://schemas.microsoft.com/office/drawing/2014/main" id="{C453F10E-DF1C-6375-2EAA-8C1B0056BAAB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499;p74">
              <a:extLst>
                <a:ext uri="{FF2B5EF4-FFF2-40B4-BE49-F238E27FC236}">
                  <a16:creationId xmlns:a16="http://schemas.microsoft.com/office/drawing/2014/main" id="{979348FD-FACF-4458-8956-1156200EBC9F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0;p74">
              <a:extLst>
                <a:ext uri="{FF2B5EF4-FFF2-40B4-BE49-F238E27FC236}">
                  <a16:creationId xmlns:a16="http://schemas.microsoft.com/office/drawing/2014/main" id="{F8476D0F-99B0-4F2C-4B64-2A9E3DB38384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1;p74">
              <a:extLst>
                <a:ext uri="{FF2B5EF4-FFF2-40B4-BE49-F238E27FC236}">
                  <a16:creationId xmlns:a16="http://schemas.microsoft.com/office/drawing/2014/main" id="{8CAE124F-61F5-6988-C932-2D98A2D34DED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2;p74">
              <a:extLst>
                <a:ext uri="{FF2B5EF4-FFF2-40B4-BE49-F238E27FC236}">
                  <a16:creationId xmlns:a16="http://schemas.microsoft.com/office/drawing/2014/main" id="{AB7DEBB2-0704-E700-F0B1-1E21135477F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3;p74">
              <a:extLst>
                <a:ext uri="{FF2B5EF4-FFF2-40B4-BE49-F238E27FC236}">
                  <a16:creationId xmlns:a16="http://schemas.microsoft.com/office/drawing/2014/main" id="{1BD4B81F-465B-55A4-ACE6-D542AFF7BA77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0234;p74">
            <a:extLst>
              <a:ext uri="{FF2B5EF4-FFF2-40B4-BE49-F238E27FC236}">
                <a16:creationId xmlns:a16="http://schemas.microsoft.com/office/drawing/2014/main" id="{FE8AA4CE-EAF5-5CB2-0796-6133F8680A84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rgbClr val="FFC000"/>
          </a:solidFill>
        </p:grpSpPr>
        <p:sp>
          <p:nvSpPr>
            <p:cNvPr id="157" name="Google Shape;10235;p74">
              <a:extLst>
                <a:ext uri="{FF2B5EF4-FFF2-40B4-BE49-F238E27FC236}">
                  <a16:creationId xmlns:a16="http://schemas.microsoft.com/office/drawing/2014/main" id="{71DED101-0575-B05B-A515-F4F7E66A34E8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6;p74">
              <a:extLst>
                <a:ext uri="{FF2B5EF4-FFF2-40B4-BE49-F238E27FC236}">
                  <a16:creationId xmlns:a16="http://schemas.microsoft.com/office/drawing/2014/main" id="{940B2788-A8F7-07AE-4F96-8712103132E4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7;p74">
              <a:extLst>
                <a:ext uri="{FF2B5EF4-FFF2-40B4-BE49-F238E27FC236}">
                  <a16:creationId xmlns:a16="http://schemas.microsoft.com/office/drawing/2014/main" id="{C3287AAE-2717-005B-10E0-F734D66D4CEA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8;p74">
              <a:extLst>
                <a:ext uri="{FF2B5EF4-FFF2-40B4-BE49-F238E27FC236}">
                  <a16:creationId xmlns:a16="http://schemas.microsoft.com/office/drawing/2014/main" id="{7CF4993B-7B36-E99A-24D2-72540086BB65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9;p74">
              <a:extLst>
                <a:ext uri="{FF2B5EF4-FFF2-40B4-BE49-F238E27FC236}">
                  <a16:creationId xmlns:a16="http://schemas.microsoft.com/office/drawing/2014/main" id="{2FE7B10D-966F-1D6E-766F-A912F9DDC1FD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0251;p74">
            <a:extLst>
              <a:ext uri="{FF2B5EF4-FFF2-40B4-BE49-F238E27FC236}">
                <a16:creationId xmlns:a16="http://schemas.microsoft.com/office/drawing/2014/main" id="{7436DD2D-151E-B1FD-51B0-0DF0DCC3B961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rgbClr val="FFC000"/>
          </a:solidFill>
        </p:grpSpPr>
        <p:sp>
          <p:nvSpPr>
            <p:cNvPr id="163" name="Google Shape;10252;p74">
              <a:extLst>
                <a:ext uri="{FF2B5EF4-FFF2-40B4-BE49-F238E27FC236}">
                  <a16:creationId xmlns:a16="http://schemas.microsoft.com/office/drawing/2014/main" id="{E88AF14F-745A-E15A-59AB-B5066A6BEC51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3;p74">
              <a:extLst>
                <a:ext uri="{FF2B5EF4-FFF2-40B4-BE49-F238E27FC236}">
                  <a16:creationId xmlns:a16="http://schemas.microsoft.com/office/drawing/2014/main" id="{46FB12C4-C55F-D3D5-53D4-758F955C4B2B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4;p74">
              <a:extLst>
                <a:ext uri="{FF2B5EF4-FFF2-40B4-BE49-F238E27FC236}">
                  <a16:creationId xmlns:a16="http://schemas.microsoft.com/office/drawing/2014/main" id="{5F3DB4DC-9AB6-59C5-C642-89AF6C997252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5;p74">
              <a:extLst>
                <a:ext uri="{FF2B5EF4-FFF2-40B4-BE49-F238E27FC236}">
                  <a16:creationId xmlns:a16="http://schemas.microsoft.com/office/drawing/2014/main" id="{03EA5B51-4085-C6FE-8F9A-D7DB6BA0F686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6;p74">
              <a:extLst>
                <a:ext uri="{FF2B5EF4-FFF2-40B4-BE49-F238E27FC236}">
                  <a16:creationId xmlns:a16="http://schemas.microsoft.com/office/drawing/2014/main" id="{7F3170F4-6054-32C8-32BC-76BBDACE7248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7;p74">
              <a:extLst>
                <a:ext uri="{FF2B5EF4-FFF2-40B4-BE49-F238E27FC236}">
                  <a16:creationId xmlns:a16="http://schemas.microsoft.com/office/drawing/2014/main" id="{BB10ACB8-C4D8-2FF9-43B6-08BDA5F388F6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8;p74">
              <a:extLst>
                <a:ext uri="{FF2B5EF4-FFF2-40B4-BE49-F238E27FC236}">
                  <a16:creationId xmlns:a16="http://schemas.microsoft.com/office/drawing/2014/main" id="{A171101F-227F-45E6-D5E4-6ED2E23E241B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0297;p74">
            <a:extLst>
              <a:ext uri="{FF2B5EF4-FFF2-40B4-BE49-F238E27FC236}">
                <a16:creationId xmlns:a16="http://schemas.microsoft.com/office/drawing/2014/main" id="{FD833BA5-FFC8-6F3C-AC9A-AE7DC4C496E0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rgbClr val="FFC000"/>
          </a:solidFill>
        </p:grpSpPr>
        <p:sp>
          <p:nvSpPr>
            <p:cNvPr id="171" name="Google Shape;10298;p74">
              <a:extLst>
                <a:ext uri="{FF2B5EF4-FFF2-40B4-BE49-F238E27FC236}">
                  <a16:creationId xmlns:a16="http://schemas.microsoft.com/office/drawing/2014/main" id="{9D9574CE-D7C1-8C2F-F4E8-37C890A40B6E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299;p74">
              <a:extLst>
                <a:ext uri="{FF2B5EF4-FFF2-40B4-BE49-F238E27FC236}">
                  <a16:creationId xmlns:a16="http://schemas.microsoft.com/office/drawing/2014/main" id="{C9E77F8F-EB72-98F3-871E-504C1F453637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00;p74">
              <a:extLst>
                <a:ext uri="{FF2B5EF4-FFF2-40B4-BE49-F238E27FC236}">
                  <a16:creationId xmlns:a16="http://schemas.microsoft.com/office/drawing/2014/main" id="{0607BF34-0526-1453-A92F-93E4667AECEA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1;p74">
              <a:extLst>
                <a:ext uri="{FF2B5EF4-FFF2-40B4-BE49-F238E27FC236}">
                  <a16:creationId xmlns:a16="http://schemas.microsoft.com/office/drawing/2014/main" id="{7BE76F65-3405-BCD2-75F1-D1DA55AF6D53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02;p74">
              <a:extLst>
                <a:ext uri="{FF2B5EF4-FFF2-40B4-BE49-F238E27FC236}">
                  <a16:creationId xmlns:a16="http://schemas.microsoft.com/office/drawing/2014/main" id="{E2F3FF82-88EE-3599-9502-FA3CF067124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0352;p74">
            <a:extLst>
              <a:ext uri="{FF2B5EF4-FFF2-40B4-BE49-F238E27FC236}">
                <a16:creationId xmlns:a16="http://schemas.microsoft.com/office/drawing/2014/main" id="{F1346917-5CAB-0EA9-D359-6A1A4A6121BC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rgbClr val="FFC000"/>
          </a:solidFill>
        </p:grpSpPr>
        <p:sp>
          <p:nvSpPr>
            <p:cNvPr id="177" name="Google Shape;10353;p74">
              <a:extLst>
                <a:ext uri="{FF2B5EF4-FFF2-40B4-BE49-F238E27FC236}">
                  <a16:creationId xmlns:a16="http://schemas.microsoft.com/office/drawing/2014/main" id="{5CFB9FDC-DB69-DB1A-645B-27C05BBF38EC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4;p74">
              <a:extLst>
                <a:ext uri="{FF2B5EF4-FFF2-40B4-BE49-F238E27FC236}">
                  <a16:creationId xmlns:a16="http://schemas.microsoft.com/office/drawing/2014/main" id="{8056CE54-A2FE-1FAA-817A-80319B6B8B68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5;p74">
              <a:extLst>
                <a:ext uri="{FF2B5EF4-FFF2-40B4-BE49-F238E27FC236}">
                  <a16:creationId xmlns:a16="http://schemas.microsoft.com/office/drawing/2014/main" id="{9992D2FD-9B73-679F-CECB-9592A536BA19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6;p74">
              <a:extLst>
                <a:ext uri="{FF2B5EF4-FFF2-40B4-BE49-F238E27FC236}">
                  <a16:creationId xmlns:a16="http://schemas.microsoft.com/office/drawing/2014/main" id="{1777CF73-989C-7DAC-BA9C-F574CD9007DB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7;p74">
              <a:extLst>
                <a:ext uri="{FF2B5EF4-FFF2-40B4-BE49-F238E27FC236}">
                  <a16:creationId xmlns:a16="http://schemas.microsoft.com/office/drawing/2014/main" id="{29ACCF5F-3C33-3DE6-E41B-9AB80271F590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8;p74">
              <a:extLst>
                <a:ext uri="{FF2B5EF4-FFF2-40B4-BE49-F238E27FC236}">
                  <a16:creationId xmlns:a16="http://schemas.microsoft.com/office/drawing/2014/main" id="{6B2A3019-1D0F-1964-3814-6ECB16430B42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0390;p74">
            <a:extLst>
              <a:ext uri="{FF2B5EF4-FFF2-40B4-BE49-F238E27FC236}">
                <a16:creationId xmlns:a16="http://schemas.microsoft.com/office/drawing/2014/main" id="{511E6A42-CCE8-D41F-433A-FDA3E8FE61AF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rgbClr val="FFC000"/>
          </a:solidFill>
        </p:grpSpPr>
        <p:sp>
          <p:nvSpPr>
            <p:cNvPr id="184" name="Google Shape;10391;p74">
              <a:extLst>
                <a:ext uri="{FF2B5EF4-FFF2-40B4-BE49-F238E27FC236}">
                  <a16:creationId xmlns:a16="http://schemas.microsoft.com/office/drawing/2014/main" id="{5E4325FC-72A5-8921-A19D-300E77AE7937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2;p74">
              <a:extLst>
                <a:ext uri="{FF2B5EF4-FFF2-40B4-BE49-F238E27FC236}">
                  <a16:creationId xmlns:a16="http://schemas.microsoft.com/office/drawing/2014/main" id="{4EFF2826-4601-88DF-8A31-E64708177896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3;p74">
              <a:extLst>
                <a:ext uri="{FF2B5EF4-FFF2-40B4-BE49-F238E27FC236}">
                  <a16:creationId xmlns:a16="http://schemas.microsoft.com/office/drawing/2014/main" id="{42B82270-4675-543A-2DCE-B66A1E4271EA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4;p74">
              <a:extLst>
                <a:ext uri="{FF2B5EF4-FFF2-40B4-BE49-F238E27FC236}">
                  <a16:creationId xmlns:a16="http://schemas.microsoft.com/office/drawing/2014/main" id="{695EF058-AFBC-3D7F-96D2-C7C018ECD00C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5;p74">
              <a:extLst>
                <a:ext uri="{FF2B5EF4-FFF2-40B4-BE49-F238E27FC236}">
                  <a16:creationId xmlns:a16="http://schemas.microsoft.com/office/drawing/2014/main" id="{2880499C-27BA-FA46-47BB-DD78EBFA384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6;p74">
              <a:extLst>
                <a:ext uri="{FF2B5EF4-FFF2-40B4-BE49-F238E27FC236}">
                  <a16:creationId xmlns:a16="http://schemas.microsoft.com/office/drawing/2014/main" id="{DD6AC3E1-C56F-C17B-5F4F-D8B3C6054329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7;p74">
              <a:extLst>
                <a:ext uri="{FF2B5EF4-FFF2-40B4-BE49-F238E27FC236}">
                  <a16:creationId xmlns:a16="http://schemas.microsoft.com/office/drawing/2014/main" id="{687E1F3A-0B1C-9DCD-9176-07BD9F0F7B3A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8;p74">
              <a:extLst>
                <a:ext uri="{FF2B5EF4-FFF2-40B4-BE49-F238E27FC236}">
                  <a16:creationId xmlns:a16="http://schemas.microsoft.com/office/drawing/2014/main" id="{0D54C58B-C80E-F6ED-80A2-04C76E49C64C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0412;p74">
            <a:extLst>
              <a:ext uri="{FF2B5EF4-FFF2-40B4-BE49-F238E27FC236}">
                <a16:creationId xmlns:a16="http://schemas.microsoft.com/office/drawing/2014/main" id="{B99DD518-3FB7-DD06-55BB-3A635AFAA4DF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rgbClr val="FFC000"/>
          </a:solidFill>
        </p:grpSpPr>
        <p:sp>
          <p:nvSpPr>
            <p:cNvPr id="193" name="Google Shape;10413;p74">
              <a:extLst>
                <a:ext uri="{FF2B5EF4-FFF2-40B4-BE49-F238E27FC236}">
                  <a16:creationId xmlns:a16="http://schemas.microsoft.com/office/drawing/2014/main" id="{80893744-8FCD-5AC8-152F-B65DEC6B8065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4;p74">
              <a:extLst>
                <a:ext uri="{FF2B5EF4-FFF2-40B4-BE49-F238E27FC236}">
                  <a16:creationId xmlns:a16="http://schemas.microsoft.com/office/drawing/2014/main" id="{DB6325F5-E297-C61E-92FF-96760001506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5;p74">
              <a:extLst>
                <a:ext uri="{FF2B5EF4-FFF2-40B4-BE49-F238E27FC236}">
                  <a16:creationId xmlns:a16="http://schemas.microsoft.com/office/drawing/2014/main" id="{E1DB156D-1F5E-1B35-AFED-36C7A0C0D634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6;p74">
              <a:extLst>
                <a:ext uri="{FF2B5EF4-FFF2-40B4-BE49-F238E27FC236}">
                  <a16:creationId xmlns:a16="http://schemas.microsoft.com/office/drawing/2014/main" id="{C81FD26D-B754-8C51-7EC0-D65875B2118A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7;p74">
              <a:extLst>
                <a:ext uri="{FF2B5EF4-FFF2-40B4-BE49-F238E27FC236}">
                  <a16:creationId xmlns:a16="http://schemas.microsoft.com/office/drawing/2014/main" id="{784C8AE9-610C-5B0F-508E-7FA3FC1C68B6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8;p74">
              <a:extLst>
                <a:ext uri="{FF2B5EF4-FFF2-40B4-BE49-F238E27FC236}">
                  <a16:creationId xmlns:a16="http://schemas.microsoft.com/office/drawing/2014/main" id="{547DE627-DC55-E709-E807-5E55C05D8DC8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9;p74">
              <a:extLst>
                <a:ext uri="{FF2B5EF4-FFF2-40B4-BE49-F238E27FC236}">
                  <a16:creationId xmlns:a16="http://schemas.microsoft.com/office/drawing/2014/main" id="{F10FE777-3959-EA65-A269-A56F3E4B9B0D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20;p74">
              <a:extLst>
                <a:ext uri="{FF2B5EF4-FFF2-40B4-BE49-F238E27FC236}">
                  <a16:creationId xmlns:a16="http://schemas.microsoft.com/office/drawing/2014/main" id="{12BDAF92-4829-29F1-EB82-E06B50421DBB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478;p74">
            <a:extLst>
              <a:ext uri="{FF2B5EF4-FFF2-40B4-BE49-F238E27FC236}">
                <a16:creationId xmlns:a16="http://schemas.microsoft.com/office/drawing/2014/main" id="{A703AA89-2FE5-DAF8-8FCD-2C28EF9DC1F8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rgbClr val="FFC000"/>
          </a:solidFill>
        </p:grpSpPr>
        <p:sp>
          <p:nvSpPr>
            <p:cNvPr id="202" name="Google Shape;10479;p74">
              <a:extLst>
                <a:ext uri="{FF2B5EF4-FFF2-40B4-BE49-F238E27FC236}">
                  <a16:creationId xmlns:a16="http://schemas.microsoft.com/office/drawing/2014/main" id="{D5867982-4A8F-83E2-BBB4-F7886666E8F7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80;p74">
              <a:extLst>
                <a:ext uri="{FF2B5EF4-FFF2-40B4-BE49-F238E27FC236}">
                  <a16:creationId xmlns:a16="http://schemas.microsoft.com/office/drawing/2014/main" id="{49CBF70A-9C92-6449-E46B-75EA2097ACBC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1;p74">
              <a:extLst>
                <a:ext uri="{FF2B5EF4-FFF2-40B4-BE49-F238E27FC236}">
                  <a16:creationId xmlns:a16="http://schemas.microsoft.com/office/drawing/2014/main" id="{5AFEB911-A9F2-33D5-0388-2C49DDE75FA0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82;p74">
              <a:extLst>
                <a:ext uri="{FF2B5EF4-FFF2-40B4-BE49-F238E27FC236}">
                  <a16:creationId xmlns:a16="http://schemas.microsoft.com/office/drawing/2014/main" id="{7E9CDFF5-5F8E-A9FC-F369-A02CA12525BA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0101;p74">
            <a:extLst>
              <a:ext uri="{FF2B5EF4-FFF2-40B4-BE49-F238E27FC236}">
                <a16:creationId xmlns:a16="http://schemas.microsoft.com/office/drawing/2014/main" id="{D0BDF0AF-4BF3-4DB4-3D87-0A69C4C17587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rgbClr val="FFC000"/>
          </a:solidFill>
        </p:grpSpPr>
        <p:sp>
          <p:nvSpPr>
            <p:cNvPr id="207" name="Google Shape;10102;p74">
              <a:extLst>
                <a:ext uri="{FF2B5EF4-FFF2-40B4-BE49-F238E27FC236}">
                  <a16:creationId xmlns:a16="http://schemas.microsoft.com/office/drawing/2014/main" id="{59D2927B-1FEF-DCC8-8B97-79F5D6148C98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3;p74">
              <a:extLst>
                <a:ext uri="{FF2B5EF4-FFF2-40B4-BE49-F238E27FC236}">
                  <a16:creationId xmlns:a16="http://schemas.microsoft.com/office/drawing/2014/main" id="{85E4499A-36E7-8B8B-2645-DF7C50041B0B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4;p74">
              <a:extLst>
                <a:ext uri="{FF2B5EF4-FFF2-40B4-BE49-F238E27FC236}">
                  <a16:creationId xmlns:a16="http://schemas.microsoft.com/office/drawing/2014/main" id="{327ADBA2-9461-48C7-4428-9D5252F527B6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5;p74">
              <a:extLst>
                <a:ext uri="{FF2B5EF4-FFF2-40B4-BE49-F238E27FC236}">
                  <a16:creationId xmlns:a16="http://schemas.microsoft.com/office/drawing/2014/main" id="{BF731118-03E0-C71B-A4B2-88F341F27475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6;p74">
              <a:extLst>
                <a:ext uri="{FF2B5EF4-FFF2-40B4-BE49-F238E27FC236}">
                  <a16:creationId xmlns:a16="http://schemas.microsoft.com/office/drawing/2014/main" id="{7E06E63B-90DD-7BB4-FD0B-D0B0E92F99C1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0125;p74">
            <a:extLst>
              <a:ext uri="{FF2B5EF4-FFF2-40B4-BE49-F238E27FC236}">
                <a16:creationId xmlns:a16="http://schemas.microsoft.com/office/drawing/2014/main" id="{FEAC5626-BB6D-E80E-B5FF-0B96E5E32F98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rgbClr val="FFC000"/>
          </a:solidFill>
        </p:grpSpPr>
        <p:sp>
          <p:nvSpPr>
            <p:cNvPr id="213" name="Google Shape;10126;p74">
              <a:extLst>
                <a:ext uri="{FF2B5EF4-FFF2-40B4-BE49-F238E27FC236}">
                  <a16:creationId xmlns:a16="http://schemas.microsoft.com/office/drawing/2014/main" id="{0F225129-36CA-5349-8D69-6CB3287F724F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27;p74">
              <a:extLst>
                <a:ext uri="{FF2B5EF4-FFF2-40B4-BE49-F238E27FC236}">
                  <a16:creationId xmlns:a16="http://schemas.microsoft.com/office/drawing/2014/main" id="{B3A4E42D-B842-01DE-849C-DE9982D43364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28;p74">
              <a:extLst>
                <a:ext uri="{FF2B5EF4-FFF2-40B4-BE49-F238E27FC236}">
                  <a16:creationId xmlns:a16="http://schemas.microsoft.com/office/drawing/2014/main" id="{4D74A550-5614-D85C-5679-BE090B18A68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16" name="Text Placeholder 1">
            <a:extLst>
              <a:ext uri="{FF2B5EF4-FFF2-40B4-BE49-F238E27FC236}">
                <a16:creationId xmlns:a16="http://schemas.microsoft.com/office/drawing/2014/main" id="{6F26529E-834C-04FF-EDE3-115FD35D731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399305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79FB36DB-48A0-3971-8429-795E0A950492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E403D986-EBEE-C914-E3EC-77E2CEB6C226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4461BC85-D562-DA3C-F0AB-DE421A5DA0F0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25">
            <a:extLst>
              <a:ext uri="{FF2B5EF4-FFF2-40B4-BE49-F238E27FC236}">
                <a16:creationId xmlns:a16="http://schemas.microsoft.com/office/drawing/2014/main" id="{AD4FE5D9-A07A-ABB3-9A67-3A2272475FBC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Donut 39">
            <a:extLst>
              <a:ext uri="{FF2B5EF4-FFF2-40B4-BE49-F238E27FC236}">
                <a16:creationId xmlns:a16="http://schemas.microsoft.com/office/drawing/2014/main" id="{F4733AF6-9843-77A9-F360-BA64A95E8E9C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Chord 38">
            <a:extLst>
              <a:ext uri="{FF2B5EF4-FFF2-40B4-BE49-F238E27FC236}">
                <a16:creationId xmlns:a16="http://schemas.microsoft.com/office/drawing/2014/main" id="{66650180-80B8-25DD-38AE-8677BC4AAE46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Oval 6">
            <a:extLst>
              <a:ext uri="{FF2B5EF4-FFF2-40B4-BE49-F238E27FC236}">
                <a16:creationId xmlns:a16="http://schemas.microsoft.com/office/drawing/2014/main" id="{712B45AF-D6C4-BAAE-457C-84EA146EC39E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25">
            <a:extLst>
              <a:ext uri="{FF2B5EF4-FFF2-40B4-BE49-F238E27FC236}">
                <a16:creationId xmlns:a16="http://schemas.microsoft.com/office/drawing/2014/main" id="{3498B55E-0B65-2C06-1784-FA4E967C1A7F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31">
            <a:extLst>
              <a:ext uri="{FF2B5EF4-FFF2-40B4-BE49-F238E27FC236}">
                <a16:creationId xmlns:a16="http://schemas.microsoft.com/office/drawing/2014/main" id="{770F252D-9D55-9C20-9A79-79CB48DF2F0B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Freeform 53">
            <a:extLst>
              <a:ext uri="{FF2B5EF4-FFF2-40B4-BE49-F238E27FC236}">
                <a16:creationId xmlns:a16="http://schemas.microsoft.com/office/drawing/2014/main" id="{7E565BDA-5671-7131-3CD9-786B692378D5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Block Arc 10">
            <a:extLst>
              <a:ext uri="{FF2B5EF4-FFF2-40B4-BE49-F238E27FC236}">
                <a16:creationId xmlns:a16="http://schemas.microsoft.com/office/drawing/2014/main" id="{17111A08-5F06-9E7C-A9F5-935E3D0BF58D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Freeform 55">
            <a:extLst>
              <a:ext uri="{FF2B5EF4-FFF2-40B4-BE49-F238E27FC236}">
                <a16:creationId xmlns:a16="http://schemas.microsoft.com/office/drawing/2014/main" id="{7D61EC1E-A944-CC79-FE1D-9BD2CD02CB4F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ound Same Side Corner Rectangle 36">
            <a:extLst>
              <a:ext uri="{FF2B5EF4-FFF2-40B4-BE49-F238E27FC236}">
                <a16:creationId xmlns:a16="http://schemas.microsoft.com/office/drawing/2014/main" id="{7E86FC32-BCD1-F1B4-8B90-CC06B6228178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4E8BBF3C-763A-E15D-6F32-C801A1A8FE12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Oval 32">
            <a:extLst>
              <a:ext uri="{FF2B5EF4-FFF2-40B4-BE49-F238E27FC236}">
                <a16:creationId xmlns:a16="http://schemas.microsoft.com/office/drawing/2014/main" id="{075A1D9A-90DE-E76C-A0A4-A3CF4EEE3718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2" name="Google Shape;6783;p88">
            <a:extLst>
              <a:ext uri="{FF2B5EF4-FFF2-40B4-BE49-F238E27FC236}">
                <a16:creationId xmlns:a16="http://schemas.microsoft.com/office/drawing/2014/main" id="{A4AB77CE-489F-4A61-E71D-B9450A1DE4A1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rgbClr val="FFC000"/>
          </a:solidFill>
        </p:grpSpPr>
        <p:sp>
          <p:nvSpPr>
            <p:cNvPr id="23" name="Google Shape;6784;p88">
              <a:extLst>
                <a:ext uri="{FF2B5EF4-FFF2-40B4-BE49-F238E27FC236}">
                  <a16:creationId xmlns:a16="http://schemas.microsoft.com/office/drawing/2014/main" id="{A1500DC5-F6BF-E20F-ED92-1B14109EA385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5;p88">
              <a:extLst>
                <a:ext uri="{FF2B5EF4-FFF2-40B4-BE49-F238E27FC236}">
                  <a16:creationId xmlns:a16="http://schemas.microsoft.com/office/drawing/2014/main" id="{8FA38B24-0B19-BFD3-5129-BEDAEB2BD5BD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6;p88">
              <a:extLst>
                <a:ext uri="{FF2B5EF4-FFF2-40B4-BE49-F238E27FC236}">
                  <a16:creationId xmlns:a16="http://schemas.microsoft.com/office/drawing/2014/main" id="{F84D1E19-F287-94A8-1948-5B59716FA57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7;p88">
              <a:extLst>
                <a:ext uri="{FF2B5EF4-FFF2-40B4-BE49-F238E27FC236}">
                  <a16:creationId xmlns:a16="http://schemas.microsoft.com/office/drawing/2014/main" id="{EE4BD48F-2AF1-F0C9-8819-730FF52B47ED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788;p88">
              <a:extLst>
                <a:ext uri="{FF2B5EF4-FFF2-40B4-BE49-F238E27FC236}">
                  <a16:creationId xmlns:a16="http://schemas.microsoft.com/office/drawing/2014/main" id="{2218C9FB-AB17-E410-7769-81BAC70609D8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6800;p88">
            <a:extLst>
              <a:ext uri="{FF2B5EF4-FFF2-40B4-BE49-F238E27FC236}">
                <a16:creationId xmlns:a16="http://schemas.microsoft.com/office/drawing/2014/main" id="{3621D089-69F5-CCBE-418B-FB02339AF780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rgbClr val="FFC000"/>
          </a:solidFill>
        </p:grpSpPr>
        <p:sp>
          <p:nvSpPr>
            <p:cNvPr id="29" name="Google Shape;6801;p88">
              <a:extLst>
                <a:ext uri="{FF2B5EF4-FFF2-40B4-BE49-F238E27FC236}">
                  <a16:creationId xmlns:a16="http://schemas.microsoft.com/office/drawing/2014/main" id="{BDE8AC26-5C75-976D-696A-722A7C8413A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2;p88">
              <a:extLst>
                <a:ext uri="{FF2B5EF4-FFF2-40B4-BE49-F238E27FC236}">
                  <a16:creationId xmlns:a16="http://schemas.microsoft.com/office/drawing/2014/main" id="{22848805-BA5D-7EDF-F36F-61CADA9DB27E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3;p88">
              <a:extLst>
                <a:ext uri="{FF2B5EF4-FFF2-40B4-BE49-F238E27FC236}">
                  <a16:creationId xmlns:a16="http://schemas.microsoft.com/office/drawing/2014/main" id="{0DF3C059-705C-B29B-1814-153144D82F13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4;p88">
              <a:extLst>
                <a:ext uri="{FF2B5EF4-FFF2-40B4-BE49-F238E27FC236}">
                  <a16:creationId xmlns:a16="http://schemas.microsoft.com/office/drawing/2014/main" id="{610BA009-8D6B-61D7-2AD3-2DC1025C8DE2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05;p88">
              <a:extLst>
                <a:ext uri="{FF2B5EF4-FFF2-40B4-BE49-F238E27FC236}">
                  <a16:creationId xmlns:a16="http://schemas.microsoft.com/office/drawing/2014/main" id="{6F52B410-8017-B445-3363-F715550F4023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6866;p88">
            <a:extLst>
              <a:ext uri="{FF2B5EF4-FFF2-40B4-BE49-F238E27FC236}">
                <a16:creationId xmlns:a16="http://schemas.microsoft.com/office/drawing/2014/main" id="{90E7BE0C-BCBE-0145-10F4-D10F367C34AD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rgbClr val="FFC000"/>
          </a:solidFill>
        </p:grpSpPr>
        <p:sp>
          <p:nvSpPr>
            <p:cNvPr id="35" name="Google Shape;6867;p88">
              <a:extLst>
                <a:ext uri="{FF2B5EF4-FFF2-40B4-BE49-F238E27FC236}">
                  <a16:creationId xmlns:a16="http://schemas.microsoft.com/office/drawing/2014/main" id="{50FB5517-A9E6-F357-2E2C-8CF1E9412ADC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68;p88">
              <a:extLst>
                <a:ext uri="{FF2B5EF4-FFF2-40B4-BE49-F238E27FC236}">
                  <a16:creationId xmlns:a16="http://schemas.microsoft.com/office/drawing/2014/main" id="{E61425AC-9272-02E4-34D3-4A33B9EB0E7F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69;p88">
              <a:extLst>
                <a:ext uri="{FF2B5EF4-FFF2-40B4-BE49-F238E27FC236}">
                  <a16:creationId xmlns:a16="http://schemas.microsoft.com/office/drawing/2014/main" id="{CEDF5057-7625-4BFD-5A10-1962C5D854CE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70;p88">
              <a:extLst>
                <a:ext uri="{FF2B5EF4-FFF2-40B4-BE49-F238E27FC236}">
                  <a16:creationId xmlns:a16="http://schemas.microsoft.com/office/drawing/2014/main" id="{0D2817F1-E9A2-34B0-2ADD-6321E2491EDA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1;p88">
              <a:extLst>
                <a:ext uri="{FF2B5EF4-FFF2-40B4-BE49-F238E27FC236}">
                  <a16:creationId xmlns:a16="http://schemas.microsoft.com/office/drawing/2014/main" id="{EA816FB2-19B8-16EB-9494-2275816FDA7F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872;p88">
              <a:extLst>
                <a:ext uri="{FF2B5EF4-FFF2-40B4-BE49-F238E27FC236}">
                  <a16:creationId xmlns:a16="http://schemas.microsoft.com/office/drawing/2014/main" id="{D0C9F730-8BE3-E9ED-DFB9-4B56F58BE7E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957;p88">
            <a:extLst>
              <a:ext uri="{FF2B5EF4-FFF2-40B4-BE49-F238E27FC236}">
                <a16:creationId xmlns:a16="http://schemas.microsoft.com/office/drawing/2014/main" id="{93DE6E8E-73F2-3C3A-E099-380D1846E57A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rgbClr val="FFC000"/>
          </a:solidFill>
        </p:grpSpPr>
        <p:sp>
          <p:nvSpPr>
            <p:cNvPr id="42" name="Google Shape;6958;p88">
              <a:extLst>
                <a:ext uri="{FF2B5EF4-FFF2-40B4-BE49-F238E27FC236}">
                  <a16:creationId xmlns:a16="http://schemas.microsoft.com/office/drawing/2014/main" id="{2876991D-38BE-EF91-5DC9-2FDF94978B84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59;p88">
              <a:extLst>
                <a:ext uri="{FF2B5EF4-FFF2-40B4-BE49-F238E27FC236}">
                  <a16:creationId xmlns:a16="http://schemas.microsoft.com/office/drawing/2014/main" id="{4A1CB5D0-0EAA-B549-A974-3F56C59D81D7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0;p88">
              <a:extLst>
                <a:ext uri="{FF2B5EF4-FFF2-40B4-BE49-F238E27FC236}">
                  <a16:creationId xmlns:a16="http://schemas.microsoft.com/office/drawing/2014/main" id="{4673C9AE-DB37-41BA-B0CC-4588D793BFC6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1;p88">
              <a:extLst>
                <a:ext uri="{FF2B5EF4-FFF2-40B4-BE49-F238E27FC236}">
                  <a16:creationId xmlns:a16="http://schemas.microsoft.com/office/drawing/2014/main" id="{7D9C5D75-7791-ABF5-629C-4ADDC8F2B37C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2;p88">
              <a:extLst>
                <a:ext uri="{FF2B5EF4-FFF2-40B4-BE49-F238E27FC236}">
                  <a16:creationId xmlns:a16="http://schemas.microsoft.com/office/drawing/2014/main" id="{F7CEC6C5-45A9-B336-B370-ECE6431BE16C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3;p88">
              <a:extLst>
                <a:ext uri="{FF2B5EF4-FFF2-40B4-BE49-F238E27FC236}">
                  <a16:creationId xmlns:a16="http://schemas.microsoft.com/office/drawing/2014/main" id="{012F20C2-CBD4-8D86-0E26-A0E43D8B0035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4;p88">
              <a:extLst>
                <a:ext uri="{FF2B5EF4-FFF2-40B4-BE49-F238E27FC236}">
                  <a16:creationId xmlns:a16="http://schemas.microsoft.com/office/drawing/2014/main" id="{8BCF6798-21E3-B091-EA24-221CD7C1A0AA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5;p88">
              <a:extLst>
                <a:ext uri="{FF2B5EF4-FFF2-40B4-BE49-F238E27FC236}">
                  <a16:creationId xmlns:a16="http://schemas.microsoft.com/office/drawing/2014/main" id="{2C1C0F6D-F3C9-8FD4-4929-36C494F5E55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966;p88">
            <a:extLst>
              <a:ext uri="{FF2B5EF4-FFF2-40B4-BE49-F238E27FC236}">
                <a16:creationId xmlns:a16="http://schemas.microsoft.com/office/drawing/2014/main" id="{74DA6FF3-3552-1218-E26E-ECA26E92D71F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rgbClr val="FFC000"/>
          </a:solidFill>
        </p:grpSpPr>
        <p:sp>
          <p:nvSpPr>
            <p:cNvPr id="51" name="Google Shape;6967;p88">
              <a:extLst>
                <a:ext uri="{FF2B5EF4-FFF2-40B4-BE49-F238E27FC236}">
                  <a16:creationId xmlns:a16="http://schemas.microsoft.com/office/drawing/2014/main" id="{C51EF04E-19B2-DDE5-EF6E-190943366C41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8;p88">
              <a:extLst>
                <a:ext uri="{FF2B5EF4-FFF2-40B4-BE49-F238E27FC236}">
                  <a16:creationId xmlns:a16="http://schemas.microsoft.com/office/drawing/2014/main" id="{0B45012D-8DFF-055C-C83F-056C08ED13C0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9;p88">
              <a:extLst>
                <a:ext uri="{FF2B5EF4-FFF2-40B4-BE49-F238E27FC236}">
                  <a16:creationId xmlns:a16="http://schemas.microsoft.com/office/drawing/2014/main" id="{A3E4AF9F-6F33-6E1A-F548-367736C42237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70;p88">
              <a:extLst>
                <a:ext uri="{FF2B5EF4-FFF2-40B4-BE49-F238E27FC236}">
                  <a16:creationId xmlns:a16="http://schemas.microsoft.com/office/drawing/2014/main" id="{51E4CAF0-F7D7-25EF-CEB5-FCD11CB7DAFA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6760;p88">
            <a:extLst>
              <a:ext uri="{FF2B5EF4-FFF2-40B4-BE49-F238E27FC236}">
                <a16:creationId xmlns:a16="http://schemas.microsoft.com/office/drawing/2014/main" id="{8E575FA8-2F9C-E3AA-BA34-25F71B78E83B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rgbClr val="FFC000"/>
          </a:solidFill>
        </p:grpSpPr>
        <p:sp>
          <p:nvSpPr>
            <p:cNvPr id="56" name="Google Shape;6761;p88">
              <a:extLst>
                <a:ext uri="{FF2B5EF4-FFF2-40B4-BE49-F238E27FC236}">
                  <a16:creationId xmlns:a16="http://schemas.microsoft.com/office/drawing/2014/main" id="{42952A05-A926-545D-28D0-BFA26E735482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2;p88">
              <a:extLst>
                <a:ext uri="{FF2B5EF4-FFF2-40B4-BE49-F238E27FC236}">
                  <a16:creationId xmlns:a16="http://schemas.microsoft.com/office/drawing/2014/main" id="{2D7CC4A6-8185-8E0F-AB73-4EF4FCDF1A9A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3;p88">
              <a:extLst>
                <a:ext uri="{FF2B5EF4-FFF2-40B4-BE49-F238E27FC236}">
                  <a16:creationId xmlns:a16="http://schemas.microsoft.com/office/drawing/2014/main" id="{36E9A4F8-5F4F-93AA-6A13-00F56C2DDF61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4;p88">
              <a:extLst>
                <a:ext uri="{FF2B5EF4-FFF2-40B4-BE49-F238E27FC236}">
                  <a16:creationId xmlns:a16="http://schemas.microsoft.com/office/drawing/2014/main" id="{0423A1EC-FB02-ACA9-F825-DF1B3E814246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5;p88">
              <a:extLst>
                <a:ext uri="{FF2B5EF4-FFF2-40B4-BE49-F238E27FC236}">
                  <a16:creationId xmlns:a16="http://schemas.microsoft.com/office/drawing/2014/main" id="{1E3B7664-8914-6948-25C9-1EF1CFE33F30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6;p88">
              <a:extLst>
                <a:ext uri="{FF2B5EF4-FFF2-40B4-BE49-F238E27FC236}">
                  <a16:creationId xmlns:a16="http://schemas.microsoft.com/office/drawing/2014/main" id="{4473C876-4F67-C323-564E-C0F507A843BB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7;p88">
              <a:extLst>
                <a:ext uri="{FF2B5EF4-FFF2-40B4-BE49-F238E27FC236}">
                  <a16:creationId xmlns:a16="http://schemas.microsoft.com/office/drawing/2014/main" id="{85B59CD2-29BD-5B4E-BDB6-F43990EF3817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6777;p88">
            <a:extLst>
              <a:ext uri="{FF2B5EF4-FFF2-40B4-BE49-F238E27FC236}">
                <a16:creationId xmlns:a16="http://schemas.microsoft.com/office/drawing/2014/main" id="{B896C7E0-4715-CB9E-2B96-E1BDF649A26C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rgbClr val="FFC000"/>
          </a:solidFill>
        </p:grpSpPr>
        <p:sp>
          <p:nvSpPr>
            <p:cNvPr id="64" name="Google Shape;6778;p88">
              <a:extLst>
                <a:ext uri="{FF2B5EF4-FFF2-40B4-BE49-F238E27FC236}">
                  <a16:creationId xmlns:a16="http://schemas.microsoft.com/office/drawing/2014/main" id="{30C34077-A3E5-6A9A-61B9-927390FC213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79;p88">
              <a:extLst>
                <a:ext uri="{FF2B5EF4-FFF2-40B4-BE49-F238E27FC236}">
                  <a16:creationId xmlns:a16="http://schemas.microsoft.com/office/drawing/2014/main" id="{335AFD64-422E-5ADC-9DFE-EAE8E16BD01A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0;p88">
              <a:extLst>
                <a:ext uri="{FF2B5EF4-FFF2-40B4-BE49-F238E27FC236}">
                  <a16:creationId xmlns:a16="http://schemas.microsoft.com/office/drawing/2014/main" id="{17A491A1-3D62-F121-29AF-06DFD857CF4E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1;p88">
              <a:extLst>
                <a:ext uri="{FF2B5EF4-FFF2-40B4-BE49-F238E27FC236}">
                  <a16:creationId xmlns:a16="http://schemas.microsoft.com/office/drawing/2014/main" id="{4D21EA31-B090-4F9E-758B-97BB6BBD5DB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82;p88">
              <a:extLst>
                <a:ext uri="{FF2B5EF4-FFF2-40B4-BE49-F238E27FC236}">
                  <a16:creationId xmlns:a16="http://schemas.microsoft.com/office/drawing/2014/main" id="{37BA9289-9AC6-4E35-5DC4-0DD0AC2A479E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827;p88">
            <a:extLst>
              <a:ext uri="{FF2B5EF4-FFF2-40B4-BE49-F238E27FC236}">
                <a16:creationId xmlns:a16="http://schemas.microsoft.com/office/drawing/2014/main" id="{4E050DC9-3D48-1837-5ED4-F130DE4A89CA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rgbClr val="FFC000"/>
          </a:solidFill>
        </p:grpSpPr>
        <p:sp>
          <p:nvSpPr>
            <p:cNvPr id="70" name="Google Shape;6828;p88">
              <a:extLst>
                <a:ext uri="{FF2B5EF4-FFF2-40B4-BE49-F238E27FC236}">
                  <a16:creationId xmlns:a16="http://schemas.microsoft.com/office/drawing/2014/main" id="{308E6386-7AF5-EC25-D94B-0E889245FD4A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29;p88">
              <a:extLst>
                <a:ext uri="{FF2B5EF4-FFF2-40B4-BE49-F238E27FC236}">
                  <a16:creationId xmlns:a16="http://schemas.microsoft.com/office/drawing/2014/main" id="{ACB5FFA1-D536-70D6-6D4D-D7242FEAC4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0;p88">
              <a:extLst>
                <a:ext uri="{FF2B5EF4-FFF2-40B4-BE49-F238E27FC236}">
                  <a16:creationId xmlns:a16="http://schemas.microsoft.com/office/drawing/2014/main" id="{833FDC80-D7EF-5247-8668-4B08E5CD2397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1;p88">
              <a:extLst>
                <a:ext uri="{FF2B5EF4-FFF2-40B4-BE49-F238E27FC236}">
                  <a16:creationId xmlns:a16="http://schemas.microsoft.com/office/drawing/2014/main" id="{3D7D0199-B5B4-8BE4-0E25-D343F7EE7F56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2;p88">
              <a:extLst>
                <a:ext uri="{FF2B5EF4-FFF2-40B4-BE49-F238E27FC236}">
                  <a16:creationId xmlns:a16="http://schemas.microsoft.com/office/drawing/2014/main" id="{66BACAC1-775A-1585-997D-92F10BB90F7F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3;p88">
              <a:extLst>
                <a:ext uri="{FF2B5EF4-FFF2-40B4-BE49-F238E27FC236}">
                  <a16:creationId xmlns:a16="http://schemas.microsoft.com/office/drawing/2014/main" id="{D805ACD7-8148-E6FA-2755-1CB49737E383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4;p88">
              <a:extLst>
                <a:ext uri="{FF2B5EF4-FFF2-40B4-BE49-F238E27FC236}">
                  <a16:creationId xmlns:a16="http://schemas.microsoft.com/office/drawing/2014/main" id="{9CBF1296-D81B-DE1E-E457-83F4E734172B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73;p88">
            <a:extLst>
              <a:ext uri="{FF2B5EF4-FFF2-40B4-BE49-F238E27FC236}">
                <a16:creationId xmlns:a16="http://schemas.microsoft.com/office/drawing/2014/main" id="{592F1747-C630-CEA8-948C-5A3929745473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rgbClr val="FFC000"/>
          </a:solidFill>
        </p:grpSpPr>
        <p:sp>
          <p:nvSpPr>
            <p:cNvPr id="78" name="Google Shape;6874;p88">
              <a:extLst>
                <a:ext uri="{FF2B5EF4-FFF2-40B4-BE49-F238E27FC236}">
                  <a16:creationId xmlns:a16="http://schemas.microsoft.com/office/drawing/2014/main" id="{865797FB-5D2F-DB12-1CAE-ABEE8F791276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5;p88">
              <a:extLst>
                <a:ext uri="{FF2B5EF4-FFF2-40B4-BE49-F238E27FC236}">
                  <a16:creationId xmlns:a16="http://schemas.microsoft.com/office/drawing/2014/main" id="{7FEEA33A-F6B8-EFAD-7818-7FF69E821BC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6;p88">
              <a:extLst>
                <a:ext uri="{FF2B5EF4-FFF2-40B4-BE49-F238E27FC236}">
                  <a16:creationId xmlns:a16="http://schemas.microsoft.com/office/drawing/2014/main" id="{3BE90AB8-47F2-BD3A-BC65-1BFF8E5C9B7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77;p88">
              <a:extLst>
                <a:ext uri="{FF2B5EF4-FFF2-40B4-BE49-F238E27FC236}">
                  <a16:creationId xmlns:a16="http://schemas.microsoft.com/office/drawing/2014/main" id="{BD9773FE-6D5E-C637-5A1A-1C61FADEE2CA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6884;p88">
            <a:extLst>
              <a:ext uri="{FF2B5EF4-FFF2-40B4-BE49-F238E27FC236}">
                <a16:creationId xmlns:a16="http://schemas.microsoft.com/office/drawing/2014/main" id="{B52A1540-15D3-2FF4-CB35-F670CC3BE8AB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rgbClr val="FFC000"/>
          </a:solidFill>
        </p:grpSpPr>
        <p:sp>
          <p:nvSpPr>
            <p:cNvPr id="83" name="Google Shape;6885;p88">
              <a:extLst>
                <a:ext uri="{FF2B5EF4-FFF2-40B4-BE49-F238E27FC236}">
                  <a16:creationId xmlns:a16="http://schemas.microsoft.com/office/drawing/2014/main" id="{94405C1F-D90E-AF1E-B3C9-7966E27318D2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6;p88">
              <a:extLst>
                <a:ext uri="{FF2B5EF4-FFF2-40B4-BE49-F238E27FC236}">
                  <a16:creationId xmlns:a16="http://schemas.microsoft.com/office/drawing/2014/main" id="{88C7F64F-0529-E09F-F8B6-9B6B5E666E88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7;p88">
              <a:extLst>
                <a:ext uri="{FF2B5EF4-FFF2-40B4-BE49-F238E27FC236}">
                  <a16:creationId xmlns:a16="http://schemas.microsoft.com/office/drawing/2014/main" id="{BE36E67B-3909-EE90-5458-A4919521D743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8;p88">
              <a:extLst>
                <a:ext uri="{FF2B5EF4-FFF2-40B4-BE49-F238E27FC236}">
                  <a16:creationId xmlns:a16="http://schemas.microsoft.com/office/drawing/2014/main" id="{CB6E9C3C-D151-9257-F72B-9BEF1AAA6CE2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9;p88">
              <a:extLst>
                <a:ext uri="{FF2B5EF4-FFF2-40B4-BE49-F238E27FC236}">
                  <a16:creationId xmlns:a16="http://schemas.microsoft.com/office/drawing/2014/main" id="{957DECD4-A1D7-443C-CA05-2D75C8851940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0;p88">
              <a:extLst>
                <a:ext uri="{FF2B5EF4-FFF2-40B4-BE49-F238E27FC236}">
                  <a16:creationId xmlns:a16="http://schemas.microsoft.com/office/drawing/2014/main" id="{948BEA89-93A0-7F94-CF57-DD073A9479D1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91;p88">
              <a:extLst>
                <a:ext uri="{FF2B5EF4-FFF2-40B4-BE49-F238E27FC236}">
                  <a16:creationId xmlns:a16="http://schemas.microsoft.com/office/drawing/2014/main" id="{9CC2E98F-1FA1-EFA7-C01C-91976AC7F119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6922;p88">
            <a:extLst>
              <a:ext uri="{FF2B5EF4-FFF2-40B4-BE49-F238E27FC236}">
                <a16:creationId xmlns:a16="http://schemas.microsoft.com/office/drawing/2014/main" id="{4D250133-EA7A-1697-5A33-2558A425DD9F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rgbClr val="FFC000"/>
          </a:solidFill>
        </p:grpSpPr>
        <p:sp>
          <p:nvSpPr>
            <p:cNvPr id="91" name="Google Shape;6923;p88">
              <a:extLst>
                <a:ext uri="{FF2B5EF4-FFF2-40B4-BE49-F238E27FC236}">
                  <a16:creationId xmlns:a16="http://schemas.microsoft.com/office/drawing/2014/main" id="{66B18944-0A5F-EAA1-7203-64E5D1EB302E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4;p88">
              <a:extLst>
                <a:ext uri="{FF2B5EF4-FFF2-40B4-BE49-F238E27FC236}">
                  <a16:creationId xmlns:a16="http://schemas.microsoft.com/office/drawing/2014/main" id="{29F3DF8B-64B1-8031-3602-C45C50997A1A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5;p88">
              <a:extLst>
                <a:ext uri="{FF2B5EF4-FFF2-40B4-BE49-F238E27FC236}">
                  <a16:creationId xmlns:a16="http://schemas.microsoft.com/office/drawing/2014/main" id="{30F49AD7-4B96-8E81-E128-B9931C7B1001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6;p88">
              <a:extLst>
                <a:ext uri="{FF2B5EF4-FFF2-40B4-BE49-F238E27FC236}">
                  <a16:creationId xmlns:a16="http://schemas.microsoft.com/office/drawing/2014/main" id="{CDF4351B-0BC2-8FC3-109E-F45BA10B7EBD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7;p88">
              <a:extLst>
                <a:ext uri="{FF2B5EF4-FFF2-40B4-BE49-F238E27FC236}">
                  <a16:creationId xmlns:a16="http://schemas.microsoft.com/office/drawing/2014/main" id="{AA177C1A-80C8-A50D-82CB-CF7EC53C039E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8;p88">
              <a:extLst>
                <a:ext uri="{FF2B5EF4-FFF2-40B4-BE49-F238E27FC236}">
                  <a16:creationId xmlns:a16="http://schemas.microsoft.com/office/drawing/2014/main" id="{B88F077C-7C81-15D8-5FF0-4953D2776F8D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9;p88">
              <a:extLst>
                <a:ext uri="{FF2B5EF4-FFF2-40B4-BE49-F238E27FC236}">
                  <a16:creationId xmlns:a16="http://schemas.microsoft.com/office/drawing/2014/main" id="{5F21D21C-B1C5-B41E-125F-DC2C8EC06DD7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981;p88">
            <a:extLst>
              <a:ext uri="{FF2B5EF4-FFF2-40B4-BE49-F238E27FC236}">
                <a16:creationId xmlns:a16="http://schemas.microsoft.com/office/drawing/2014/main" id="{E2ECD1BE-22B9-6C93-B9E2-3A19DE1B03E8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rgbClr val="FFC000"/>
          </a:solidFill>
        </p:grpSpPr>
        <p:sp>
          <p:nvSpPr>
            <p:cNvPr id="99" name="Google Shape;6982;p88">
              <a:extLst>
                <a:ext uri="{FF2B5EF4-FFF2-40B4-BE49-F238E27FC236}">
                  <a16:creationId xmlns:a16="http://schemas.microsoft.com/office/drawing/2014/main" id="{89D064AD-4EEF-7953-4897-D1A01FBF3A50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3;p88">
              <a:extLst>
                <a:ext uri="{FF2B5EF4-FFF2-40B4-BE49-F238E27FC236}">
                  <a16:creationId xmlns:a16="http://schemas.microsoft.com/office/drawing/2014/main" id="{45976490-F5BE-C951-5187-5D0ECB2EA37F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4;p88">
              <a:extLst>
                <a:ext uri="{FF2B5EF4-FFF2-40B4-BE49-F238E27FC236}">
                  <a16:creationId xmlns:a16="http://schemas.microsoft.com/office/drawing/2014/main" id="{EBD478D0-1D0C-EF48-292A-A56672DF617A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85;p88">
              <a:extLst>
                <a:ext uri="{FF2B5EF4-FFF2-40B4-BE49-F238E27FC236}">
                  <a16:creationId xmlns:a16="http://schemas.microsoft.com/office/drawing/2014/main" id="{814FECA3-383C-9886-61B7-20CD47603831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7015;p88">
            <a:extLst>
              <a:ext uri="{FF2B5EF4-FFF2-40B4-BE49-F238E27FC236}">
                <a16:creationId xmlns:a16="http://schemas.microsoft.com/office/drawing/2014/main" id="{48927362-CF9B-4765-1383-AD8CAEF02EEC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rgbClr val="FFC000"/>
          </a:solidFill>
        </p:grpSpPr>
        <p:sp>
          <p:nvSpPr>
            <p:cNvPr id="104" name="Google Shape;7016;p88">
              <a:extLst>
                <a:ext uri="{FF2B5EF4-FFF2-40B4-BE49-F238E27FC236}">
                  <a16:creationId xmlns:a16="http://schemas.microsoft.com/office/drawing/2014/main" id="{11ECB164-CC5C-4D4E-10E4-87E1E6B813FC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7017;p88">
              <a:extLst>
                <a:ext uri="{FF2B5EF4-FFF2-40B4-BE49-F238E27FC236}">
                  <a16:creationId xmlns:a16="http://schemas.microsoft.com/office/drawing/2014/main" id="{B1F42CD7-5338-07E7-E332-4485EEE06607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6" name="Google Shape;6799;p88">
            <a:extLst>
              <a:ext uri="{FF2B5EF4-FFF2-40B4-BE49-F238E27FC236}">
                <a16:creationId xmlns:a16="http://schemas.microsoft.com/office/drawing/2014/main" id="{915CEA07-E656-328B-F6B6-5041A4CE0088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7" name="Google Shape;6862;p88">
            <a:extLst>
              <a:ext uri="{FF2B5EF4-FFF2-40B4-BE49-F238E27FC236}">
                <a16:creationId xmlns:a16="http://schemas.microsoft.com/office/drawing/2014/main" id="{7C4760DC-F71D-722B-A4CC-B0DAD8839B16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rgbClr val="FFC000"/>
          </a:solidFill>
        </p:grpSpPr>
        <p:sp>
          <p:nvSpPr>
            <p:cNvPr id="108" name="Google Shape;6863;p88">
              <a:extLst>
                <a:ext uri="{FF2B5EF4-FFF2-40B4-BE49-F238E27FC236}">
                  <a16:creationId xmlns:a16="http://schemas.microsoft.com/office/drawing/2014/main" id="{5171D17D-C62C-C7B4-7A28-5B30A3F3B7DC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4;p88">
              <a:extLst>
                <a:ext uri="{FF2B5EF4-FFF2-40B4-BE49-F238E27FC236}">
                  <a16:creationId xmlns:a16="http://schemas.microsoft.com/office/drawing/2014/main" id="{EFB1D572-76EA-FA7A-1A34-888321A96F9E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65;p88">
              <a:extLst>
                <a:ext uri="{FF2B5EF4-FFF2-40B4-BE49-F238E27FC236}">
                  <a16:creationId xmlns:a16="http://schemas.microsoft.com/office/drawing/2014/main" id="{2989D8FD-C1EE-4570-E22F-ED992D875273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6913;p88">
            <a:extLst>
              <a:ext uri="{FF2B5EF4-FFF2-40B4-BE49-F238E27FC236}">
                <a16:creationId xmlns:a16="http://schemas.microsoft.com/office/drawing/2014/main" id="{73FC536F-468F-C9B7-8CC2-FEA7C4AA72EF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rgbClr val="FFC000"/>
          </a:solidFill>
        </p:grpSpPr>
        <p:sp>
          <p:nvSpPr>
            <p:cNvPr id="112" name="Google Shape;6914;p88">
              <a:extLst>
                <a:ext uri="{FF2B5EF4-FFF2-40B4-BE49-F238E27FC236}">
                  <a16:creationId xmlns:a16="http://schemas.microsoft.com/office/drawing/2014/main" id="{1DE2E6A1-E7EA-5326-B469-FDC507D5ACB5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15;p88">
              <a:extLst>
                <a:ext uri="{FF2B5EF4-FFF2-40B4-BE49-F238E27FC236}">
                  <a16:creationId xmlns:a16="http://schemas.microsoft.com/office/drawing/2014/main" id="{28FAE34A-3088-5922-66C0-3E4DD0951085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6947;p88">
            <a:extLst>
              <a:ext uri="{FF2B5EF4-FFF2-40B4-BE49-F238E27FC236}">
                <a16:creationId xmlns:a16="http://schemas.microsoft.com/office/drawing/2014/main" id="{B9B83EDC-F02D-1757-8212-F0B12064B155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rgbClr val="FFC000"/>
          </a:solidFill>
        </p:grpSpPr>
        <p:sp>
          <p:nvSpPr>
            <p:cNvPr id="115" name="Google Shape;6948;p88">
              <a:extLst>
                <a:ext uri="{FF2B5EF4-FFF2-40B4-BE49-F238E27FC236}">
                  <a16:creationId xmlns:a16="http://schemas.microsoft.com/office/drawing/2014/main" id="{68B21A15-C53A-AC27-2911-D81BD480FE69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49;p88">
              <a:extLst>
                <a:ext uri="{FF2B5EF4-FFF2-40B4-BE49-F238E27FC236}">
                  <a16:creationId xmlns:a16="http://schemas.microsoft.com/office/drawing/2014/main" id="{027639E7-5C3E-869C-5E28-E9FFB8101DB5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0;p88">
              <a:extLst>
                <a:ext uri="{FF2B5EF4-FFF2-40B4-BE49-F238E27FC236}">
                  <a16:creationId xmlns:a16="http://schemas.microsoft.com/office/drawing/2014/main" id="{F3B88255-A89D-B121-74E3-931A6BF8C968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1;p88">
              <a:extLst>
                <a:ext uri="{FF2B5EF4-FFF2-40B4-BE49-F238E27FC236}">
                  <a16:creationId xmlns:a16="http://schemas.microsoft.com/office/drawing/2014/main" id="{11C87376-7C14-5254-AFD6-80325F97E16D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2;p88">
              <a:extLst>
                <a:ext uri="{FF2B5EF4-FFF2-40B4-BE49-F238E27FC236}">
                  <a16:creationId xmlns:a16="http://schemas.microsoft.com/office/drawing/2014/main" id="{E165A0DE-1B8C-C1DB-2797-5C99CFD00BA5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3;p88">
              <a:extLst>
                <a:ext uri="{FF2B5EF4-FFF2-40B4-BE49-F238E27FC236}">
                  <a16:creationId xmlns:a16="http://schemas.microsoft.com/office/drawing/2014/main" id="{00464BB4-AE6B-D2DB-CD15-D272931D2E37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4;p88">
              <a:extLst>
                <a:ext uri="{FF2B5EF4-FFF2-40B4-BE49-F238E27FC236}">
                  <a16:creationId xmlns:a16="http://schemas.microsoft.com/office/drawing/2014/main" id="{4C8843B6-025A-7AF6-EFB5-1042EDEEB75B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5;p88">
              <a:extLst>
                <a:ext uri="{FF2B5EF4-FFF2-40B4-BE49-F238E27FC236}">
                  <a16:creationId xmlns:a16="http://schemas.microsoft.com/office/drawing/2014/main" id="{2EF72E18-708E-C49D-BE86-2F9AEBD9F17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6;p88">
              <a:extLst>
                <a:ext uri="{FF2B5EF4-FFF2-40B4-BE49-F238E27FC236}">
                  <a16:creationId xmlns:a16="http://schemas.microsoft.com/office/drawing/2014/main" id="{8364EB8D-835B-7014-730D-586447911070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6971;p88">
            <a:extLst>
              <a:ext uri="{FF2B5EF4-FFF2-40B4-BE49-F238E27FC236}">
                <a16:creationId xmlns:a16="http://schemas.microsoft.com/office/drawing/2014/main" id="{2368B77D-7E56-3400-1DD9-3FEC029D4D5A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rgbClr val="FFC000"/>
          </a:solidFill>
        </p:grpSpPr>
        <p:sp>
          <p:nvSpPr>
            <p:cNvPr id="125" name="Google Shape;6972;p88">
              <a:extLst>
                <a:ext uri="{FF2B5EF4-FFF2-40B4-BE49-F238E27FC236}">
                  <a16:creationId xmlns:a16="http://schemas.microsoft.com/office/drawing/2014/main" id="{E7B6C755-8261-493C-0059-5D75CD80D221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73;p88">
              <a:extLst>
                <a:ext uri="{FF2B5EF4-FFF2-40B4-BE49-F238E27FC236}">
                  <a16:creationId xmlns:a16="http://schemas.microsoft.com/office/drawing/2014/main" id="{1A40DFE0-726F-0BA6-C053-B5D90AFEDD77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7004;p88">
            <a:extLst>
              <a:ext uri="{FF2B5EF4-FFF2-40B4-BE49-F238E27FC236}">
                <a16:creationId xmlns:a16="http://schemas.microsoft.com/office/drawing/2014/main" id="{BA84F103-0E5F-AF87-A4B7-CE130BFB80AB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rgbClr val="FFC000"/>
          </a:solidFill>
        </p:grpSpPr>
        <p:sp>
          <p:nvSpPr>
            <p:cNvPr id="128" name="Google Shape;7005;p88">
              <a:extLst>
                <a:ext uri="{FF2B5EF4-FFF2-40B4-BE49-F238E27FC236}">
                  <a16:creationId xmlns:a16="http://schemas.microsoft.com/office/drawing/2014/main" id="{5236F862-AF8F-BDB9-30CC-23F1BB3A2180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7006;p88">
              <a:extLst>
                <a:ext uri="{FF2B5EF4-FFF2-40B4-BE49-F238E27FC236}">
                  <a16:creationId xmlns:a16="http://schemas.microsoft.com/office/drawing/2014/main" id="{443BB86E-7F8A-1D51-CCA1-9029C287F885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7018;p88">
            <a:extLst>
              <a:ext uri="{FF2B5EF4-FFF2-40B4-BE49-F238E27FC236}">
                <a16:creationId xmlns:a16="http://schemas.microsoft.com/office/drawing/2014/main" id="{8E074E95-D42F-E63C-F105-FC337B8FF5C6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rgbClr val="FFC000"/>
          </a:solidFill>
        </p:grpSpPr>
        <p:sp>
          <p:nvSpPr>
            <p:cNvPr id="131" name="Google Shape;7019;p88">
              <a:extLst>
                <a:ext uri="{FF2B5EF4-FFF2-40B4-BE49-F238E27FC236}">
                  <a16:creationId xmlns:a16="http://schemas.microsoft.com/office/drawing/2014/main" id="{F14AC904-2B94-6E3C-F185-06D33DFD1EC8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7020;p88">
              <a:extLst>
                <a:ext uri="{FF2B5EF4-FFF2-40B4-BE49-F238E27FC236}">
                  <a16:creationId xmlns:a16="http://schemas.microsoft.com/office/drawing/2014/main" id="{975825D5-B202-6F63-ED31-976E50689066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33" name="Google Shape;5917;p86">
            <a:extLst>
              <a:ext uri="{FF2B5EF4-FFF2-40B4-BE49-F238E27FC236}">
                <a16:creationId xmlns:a16="http://schemas.microsoft.com/office/drawing/2014/main" id="{A7852069-4C04-CBDB-1BD7-EAD807168690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34" name="Google Shape;5955;p86">
            <a:extLst>
              <a:ext uri="{FF2B5EF4-FFF2-40B4-BE49-F238E27FC236}">
                <a16:creationId xmlns:a16="http://schemas.microsoft.com/office/drawing/2014/main" id="{44786676-BCBB-FF28-A46D-05CCC83F0F94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5" name="Google Shape;5983;p86">
            <a:extLst>
              <a:ext uri="{FF2B5EF4-FFF2-40B4-BE49-F238E27FC236}">
                <a16:creationId xmlns:a16="http://schemas.microsoft.com/office/drawing/2014/main" id="{BB04E271-DDFB-3442-619F-120CF344F35D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rgbClr val="FFC000"/>
          </a:solidFill>
        </p:grpSpPr>
        <p:sp>
          <p:nvSpPr>
            <p:cNvPr id="136" name="Google Shape;5984;p86">
              <a:extLst>
                <a:ext uri="{FF2B5EF4-FFF2-40B4-BE49-F238E27FC236}">
                  <a16:creationId xmlns:a16="http://schemas.microsoft.com/office/drawing/2014/main" id="{30DD92C0-9C92-A6F7-80E7-08DF9D7388F5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5985;p86">
              <a:extLst>
                <a:ext uri="{FF2B5EF4-FFF2-40B4-BE49-F238E27FC236}">
                  <a16:creationId xmlns:a16="http://schemas.microsoft.com/office/drawing/2014/main" id="{45392A46-6BF7-8B0B-689A-9935FBD68A4E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5986;p86">
            <a:extLst>
              <a:ext uri="{FF2B5EF4-FFF2-40B4-BE49-F238E27FC236}">
                <a16:creationId xmlns:a16="http://schemas.microsoft.com/office/drawing/2014/main" id="{E1ADBF34-2003-85ED-0B45-E9379A1B9536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rgbClr val="FFC000"/>
          </a:solidFill>
        </p:grpSpPr>
        <p:sp>
          <p:nvSpPr>
            <p:cNvPr id="139" name="Google Shape;5987;p86">
              <a:extLst>
                <a:ext uri="{FF2B5EF4-FFF2-40B4-BE49-F238E27FC236}">
                  <a16:creationId xmlns:a16="http://schemas.microsoft.com/office/drawing/2014/main" id="{ABB0CBE0-C2A7-4CD0-3153-27C3F278F9BD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5988;p86">
              <a:extLst>
                <a:ext uri="{FF2B5EF4-FFF2-40B4-BE49-F238E27FC236}">
                  <a16:creationId xmlns:a16="http://schemas.microsoft.com/office/drawing/2014/main" id="{9CC15814-965C-6729-373C-0E48B0F1CF7B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6005;p86">
            <a:extLst>
              <a:ext uri="{FF2B5EF4-FFF2-40B4-BE49-F238E27FC236}">
                <a16:creationId xmlns:a16="http://schemas.microsoft.com/office/drawing/2014/main" id="{56E65149-18E4-43E5-B71F-9801D8EFFEE7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rgbClr val="FFC000"/>
          </a:solidFill>
        </p:grpSpPr>
        <p:sp>
          <p:nvSpPr>
            <p:cNvPr id="142" name="Google Shape;6006;p86">
              <a:extLst>
                <a:ext uri="{FF2B5EF4-FFF2-40B4-BE49-F238E27FC236}">
                  <a16:creationId xmlns:a16="http://schemas.microsoft.com/office/drawing/2014/main" id="{AC6CCE09-9099-74C2-10EF-8ACD4B0A7357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6007;p86">
              <a:extLst>
                <a:ext uri="{FF2B5EF4-FFF2-40B4-BE49-F238E27FC236}">
                  <a16:creationId xmlns:a16="http://schemas.microsoft.com/office/drawing/2014/main" id="{C92964FF-24BF-9938-2C3D-A5CABC8138A8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6020;p86">
            <a:extLst>
              <a:ext uri="{FF2B5EF4-FFF2-40B4-BE49-F238E27FC236}">
                <a16:creationId xmlns:a16="http://schemas.microsoft.com/office/drawing/2014/main" id="{ACDB9951-9A38-980E-2E75-B33E8846B611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rgbClr val="FFC000"/>
          </a:solidFill>
        </p:grpSpPr>
        <p:sp>
          <p:nvSpPr>
            <p:cNvPr id="145" name="Google Shape;6021;p86">
              <a:extLst>
                <a:ext uri="{FF2B5EF4-FFF2-40B4-BE49-F238E27FC236}">
                  <a16:creationId xmlns:a16="http://schemas.microsoft.com/office/drawing/2014/main" id="{B07C9B2D-B9A1-9CF3-EB1A-EC0DB2CF4EBF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22;p86">
              <a:extLst>
                <a:ext uri="{FF2B5EF4-FFF2-40B4-BE49-F238E27FC236}">
                  <a16:creationId xmlns:a16="http://schemas.microsoft.com/office/drawing/2014/main" id="{DD9E0BA1-BC27-E53C-6B13-683DCECBC782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38;p86">
            <a:extLst>
              <a:ext uri="{FF2B5EF4-FFF2-40B4-BE49-F238E27FC236}">
                <a16:creationId xmlns:a16="http://schemas.microsoft.com/office/drawing/2014/main" id="{AB25ADBF-91AF-C2B5-3E73-40DC53B86B93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rgbClr val="FFC000"/>
          </a:solidFill>
        </p:grpSpPr>
        <p:sp>
          <p:nvSpPr>
            <p:cNvPr id="148" name="Google Shape;6039;p86">
              <a:extLst>
                <a:ext uri="{FF2B5EF4-FFF2-40B4-BE49-F238E27FC236}">
                  <a16:creationId xmlns:a16="http://schemas.microsoft.com/office/drawing/2014/main" id="{68579652-DA20-42D4-A323-76DBC50BF109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0;p86">
              <a:extLst>
                <a:ext uri="{FF2B5EF4-FFF2-40B4-BE49-F238E27FC236}">
                  <a16:creationId xmlns:a16="http://schemas.microsoft.com/office/drawing/2014/main" id="{3987424D-1FBF-ED42-D907-9755409266B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41;p86">
              <a:extLst>
                <a:ext uri="{FF2B5EF4-FFF2-40B4-BE49-F238E27FC236}">
                  <a16:creationId xmlns:a16="http://schemas.microsoft.com/office/drawing/2014/main" id="{5F1D1342-B5A2-EF61-5652-2F487F5FD83D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6048;p86">
            <a:extLst>
              <a:ext uri="{FF2B5EF4-FFF2-40B4-BE49-F238E27FC236}">
                <a16:creationId xmlns:a16="http://schemas.microsoft.com/office/drawing/2014/main" id="{5CDF99A6-DA27-2ADA-163F-19999A4B8911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rgbClr val="FFC000"/>
          </a:solidFill>
        </p:grpSpPr>
        <p:sp>
          <p:nvSpPr>
            <p:cNvPr id="152" name="Google Shape;6049;p86">
              <a:extLst>
                <a:ext uri="{FF2B5EF4-FFF2-40B4-BE49-F238E27FC236}">
                  <a16:creationId xmlns:a16="http://schemas.microsoft.com/office/drawing/2014/main" id="{AABB7F0B-624C-489D-565E-5CD1A0D89CD1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0;p86">
              <a:extLst>
                <a:ext uri="{FF2B5EF4-FFF2-40B4-BE49-F238E27FC236}">
                  <a16:creationId xmlns:a16="http://schemas.microsoft.com/office/drawing/2014/main" id="{E5664DE3-12FB-9899-2381-8825B90A4D6B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051;p86">
              <a:extLst>
                <a:ext uri="{FF2B5EF4-FFF2-40B4-BE49-F238E27FC236}">
                  <a16:creationId xmlns:a16="http://schemas.microsoft.com/office/drawing/2014/main" id="{F00402B3-9E6A-A20F-8906-368D1AEBC208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5717;p85">
            <a:extLst>
              <a:ext uri="{FF2B5EF4-FFF2-40B4-BE49-F238E27FC236}">
                <a16:creationId xmlns:a16="http://schemas.microsoft.com/office/drawing/2014/main" id="{15EF3E25-BB2A-5FCA-4FA3-D0DE3A39DB8D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rgbClr val="FFC000"/>
          </a:solidFill>
        </p:grpSpPr>
        <p:sp>
          <p:nvSpPr>
            <p:cNvPr id="156" name="Google Shape;5718;p85">
              <a:extLst>
                <a:ext uri="{FF2B5EF4-FFF2-40B4-BE49-F238E27FC236}">
                  <a16:creationId xmlns:a16="http://schemas.microsoft.com/office/drawing/2014/main" id="{4D38281A-7042-0FF4-BB4B-55FEC97655B0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19;p85">
              <a:extLst>
                <a:ext uri="{FF2B5EF4-FFF2-40B4-BE49-F238E27FC236}">
                  <a16:creationId xmlns:a16="http://schemas.microsoft.com/office/drawing/2014/main" id="{8B768994-D330-F779-BDC1-2A3B4BE5CA00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0;p85">
              <a:extLst>
                <a:ext uri="{FF2B5EF4-FFF2-40B4-BE49-F238E27FC236}">
                  <a16:creationId xmlns:a16="http://schemas.microsoft.com/office/drawing/2014/main" id="{6C77FE2E-C797-1040-2C21-66382004DDF5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1;p85">
              <a:extLst>
                <a:ext uri="{FF2B5EF4-FFF2-40B4-BE49-F238E27FC236}">
                  <a16:creationId xmlns:a16="http://schemas.microsoft.com/office/drawing/2014/main" id="{E73B7DF4-3363-D06A-DF39-A2A6ADB17EA5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2;p85">
              <a:extLst>
                <a:ext uri="{FF2B5EF4-FFF2-40B4-BE49-F238E27FC236}">
                  <a16:creationId xmlns:a16="http://schemas.microsoft.com/office/drawing/2014/main" id="{D1077D40-FD26-A73A-6F6E-01F5AD4FD2CB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5723;p85">
            <a:extLst>
              <a:ext uri="{FF2B5EF4-FFF2-40B4-BE49-F238E27FC236}">
                <a16:creationId xmlns:a16="http://schemas.microsoft.com/office/drawing/2014/main" id="{B40369EF-68A5-8B04-DFEA-09BB4F82B57A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rgbClr val="FFC000"/>
          </a:solidFill>
        </p:grpSpPr>
        <p:sp>
          <p:nvSpPr>
            <p:cNvPr id="162" name="Google Shape;5724;p85">
              <a:extLst>
                <a:ext uri="{FF2B5EF4-FFF2-40B4-BE49-F238E27FC236}">
                  <a16:creationId xmlns:a16="http://schemas.microsoft.com/office/drawing/2014/main" id="{20549071-C4B8-CFBC-BD57-F11D10EC2BBE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5;p85">
              <a:extLst>
                <a:ext uri="{FF2B5EF4-FFF2-40B4-BE49-F238E27FC236}">
                  <a16:creationId xmlns:a16="http://schemas.microsoft.com/office/drawing/2014/main" id="{501C57AC-F2B4-8389-F200-4759B70C6AF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6;p85">
              <a:extLst>
                <a:ext uri="{FF2B5EF4-FFF2-40B4-BE49-F238E27FC236}">
                  <a16:creationId xmlns:a16="http://schemas.microsoft.com/office/drawing/2014/main" id="{C11F922B-34A0-2BBA-F3A4-EBD97B91C0C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7;p85">
              <a:extLst>
                <a:ext uri="{FF2B5EF4-FFF2-40B4-BE49-F238E27FC236}">
                  <a16:creationId xmlns:a16="http://schemas.microsoft.com/office/drawing/2014/main" id="{72FAB59D-6162-DAFE-B5E3-8468BA323E3B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8;p85">
              <a:extLst>
                <a:ext uri="{FF2B5EF4-FFF2-40B4-BE49-F238E27FC236}">
                  <a16:creationId xmlns:a16="http://schemas.microsoft.com/office/drawing/2014/main" id="{5D7D1D5E-5A35-A393-AFDE-F6805E8064B7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9;p85">
              <a:extLst>
                <a:ext uri="{FF2B5EF4-FFF2-40B4-BE49-F238E27FC236}">
                  <a16:creationId xmlns:a16="http://schemas.microsoft.com/office/drawing/2014/main" id="{C393E88D-2E53-C23A-6791-C1F6BFB65339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8" name="Text Placeholder 1">
            <a:extLst>
              <a:ext uri="{FF2B5EF4-FFF2-40B4-BE49-F238E27FC236}">
                <a16:creationId xmlns:a16="http://schemas.microsoft.com/office/drawing/2014/main" id="{C13D9DE5-2B8E-F8EF-EB61-0E397FB7BC76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4315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D009BBFF-3A34-EC46-CD65-C74349D21940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215ABDD1-E4F2-4373-7182-805712754D8D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7CEE66DF-CFB7-C5A4-3AB1-748C47DA984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0;p70">
              <a:extLst>
                <a:ext uri="{FF2B5EF4-FFF2-40B4-BE49-F238E27FC236}">
                  <a16:creationId xmlns:a16="http://schemas.microsoft.com/office/drawing/2014/main" id="{7D7C0D1F-EF59-C022-71B6-243A4D9D8750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1;p70">
            <a:extLst>
              <a:ext uri="{FF2B5EF4-FFF2-40B4-BE49-F238E27FC236}">
                <a16:creationId xmlns:a16="http://schemas.microsoft.com/office/drawing/2014/main" id="{F61F64AE-909D-71F3-3EFB-4A097DE6B13A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" name="Google Shape;1202;p70">
              <a:extLst>
                <a:ext uri="{FF2B5EF4-FFF2-40B4-BE49-F238E27FC236}">
                  <a16:creationId xmlns:a16="http://schemas.microsoft.com/office/drawing/2014/main" id="{28B1EF7F-2136-5ADB-AB7A-1EA30D8F3F32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3;p70">
              <a:extLst>
                <a:ext uri="{FF2B5EF4-FFF2-40B4-BE49-F238E27FC236}">
                  <a16:creationId xmlns:a16="http://schemas.microsoft.com/office/drawing/2014/main" id="{7A2B1D5A-BE64-55CD-6DED-E72A8DAB1ADA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4;p70">
              <a:extLst>
                <a:ext uri="{FF2B5EF4-FFF2-40B4-BE49-F238E27FC236}">
                  <a16:creationId xmlns:a16="http://schemas.microsoft.com/office/drawing/2014/main" id="{63D005C3-CC8A-19DA-7590-DD3B485A77C1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5;p70">
              <a:extLst>
                <a:ext uri="{FF2B5EF4-FFF2-40B4-BE49-F238E27FC236}">
                  <a16:creationId xmlns:a16="http://schemas.microsoft.com/office/drawing/2014/main" id="{D6CA9B3F-306F-844D-1E2F-2EDEBEC6425F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6;p70">
            <a:extLst>
              <a:ext uri="{FF2B5EF4-FFF2-40B4-BE49-F238E27FC236}">
                <a16:creationId xmlns:a16="http://schemas.microsoft.com/office/drawing/2014/main" id="{CA7BE46E-EEC0-329E-1CB3-EB08C1842E34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7" name="Google Shape;1207;p70">
              <a:extLst>
                <a:ext uri="{FF2B5EF4-FFF2-40B4-BE49-F238E27FC236}">
                  <a16:creationId xmlns:a16="http://schemas.microsoft.com/office/drawing/2014/main" id="{FB8DA696-B068-E2E0-2FF1-08E91B48B92E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08;p70">
              <a:extLst>
                <a:ext uri="{FF2B5EF4-FFF2-40B4-BE49-F238E27FC236}">
                  <a16:creationId xmlns:a16="http://schemas.microsoft.com/office/drawing/2014/main" id="{0481A5F5-BECD-865F-8CD5-A5B08B944EF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09;p70">
            <a:extLst>
              <a:ext uri="{FF2B5EF4-FFF2-40B4-BE49-F238E27FC236}">
                <a16:creationId xmlns:a16="http://schemas.microsoft.com/office/drawing/2014/main" id="{C4461D75-D6A0-164D-623E-BC5E6FE14D3E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0" name="Google Shape;1210;p70">
              <a:extLst>
                <a:ext uri="{FF2B5EF4-FFF2-40B4-BE49-F238E27FC236}">
                  <a16:creationId xmlns:a16="http://schemas.microsoft.com/office/drawing/2014/main" id="{C7482435-574A-F47B-C2A1-14ADC9B6BE1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1;p70">
              <a:extLst>
                <a:ext uri="{FF2B5EF4-FFF2-40B4-BE49-F238E27FC236}">
                  <a16:creationId xmlns:a16="http://schemas.microsoft.com/office/drawing/2014/main" id="{09BEB851-6599-A7DC-9916-21268C081691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2;p70">
              <a:extLst>
                <a:ext uri="{FF2B5EF4-FFF2-40B4-BE49-F238E27FC236}">
                  <a16:creationId xmlns:a16="http://schemas.microsoft.com/office/drawing/2014/main" id="{977430DC-FFD9-46DB-18EC-26EA861B8EC8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3;p70">
            <a:extLst>
              <a:ext uri="{FF2B5EF4-FFF2-40B4-BE49-F238E27FC236}">
                <a16:creationId xmlns:a16="http://schemas.microsoft.com/office/drawing/2014/main" id="{2531E50D-7D26-8F95-0CB8-C14220819423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4" name="Google Shape;1214;p70">
              <a:extLst>
                <a:ext uri="{FF2B5EF4-FFF2-40B4-BE49-F238E27FC236}">
                  <a16:creationId xmlns:a16="http://schemas.microsoft.com/office/drawing/2014/main" id="{A2FAB2AB-440B-965A-2766-1D70A5C34870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5;p70">
              <a:extLst>
                <a:ext uri="{FF2B5EF4-FFF2-40B4-BE49-F238E27FC236}">
                  <a16:creationId xmlns:a16="http://schemas.microsoft.com/office/drawing/2014/main" id="{39CE5FE8-0D9B-736C-649B-F44B641DD5C1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16;p70">
            <a:extLst>
              <a:ext uri="{FF2B5EF4-FFF2-40B4-BE49-F238E27FC236}">
                <a16:creationId xmlns:a16="http://schemas.microsoft.com/office/drawing/2014/main" id="{695088DC-4F61-8519-2A89-735E7DB43F38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7" name="Google Shape;1217;p70">
              <a:extLst>
                <a:ext uri="{FF2B5EF4-FFF2-40B4-BE49-F238E27FC236}">
                  <a16:creationId xmlns:a16="http://schemas.microsoft.com/office/drawing/2014/main" id="{0A3E35A9-845A-F9E7-F6F7-E42DC107484A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8;p70">
              <a:extLst>
                <a:ext uri="{FF2B5EF4-FFF2-40B4-BE49-F238E27FC236}">
                  <a16:creationId xmlns:a16="http://schemas.microsoft.com/office/drawing/2014/main" id="{265CE4E3-D0FF-6E07-3CEE-CCD871D8D4C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9;p70">
              <a:extLst>
                <a:ext uri="{FF2B5EF4-FFF2-40B4-BE49-F238E27FC236}">
                  <a16:creationId xmlns:a16="http://schemas.microsoft.com/office/drawing/2014/main" id="{B78F1D74-DE8D-8BAE-B0E1-A883E7E17C07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0;p70">
              <a:extLst>
                <a:ext uri="{FF2B5EF4-FFF2-40B4-BE49-F238E27FC236}">
                  <a16:creationId xmlns:a16="http://schemas.microsoft.com/office/drawing/2014/main" id="{E50471DE-35F9-5934-FD26-5BD128D4D1E7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1;p70">
            <a:extLst>
              <a:ext uri="{FF2B5EF4-FFF2-40B4-BE49-F238E27FC236}">
                <a16:creationId xmlns:a16="http://schemas.microsoft.com/office/drawing/2014/main" id="{6A2588C7-6DB1-6F56-4B75-D29EF0297E6A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2" name="Google Shape;1222;p70">
              <a:extLst>
                <a:ext uri="{FF2B5EF4-FFF2-40B4-BE49-F238E27FC236}">
                  <a16:creationId xmlns:a16="http://schemas.microsoft.com/office/drawing/2014/main" id="{8AF1F94C-74BF-4480-2378-E015A396C61B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3;p70">
              <a:extLst>
                <a:ext uri="{FF2B5EF4-FFF2-40B4-BE49-F238E27FC236}">
                  <a16:creationId xmlns:a16="http://schemas.microsoft.com/office/drawing/2014/main" id="{62DF3DEC-DEA2-FBF3-E559-F3FA6A9AA8C4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4;p70">
              <a:extLst>
                <a:ext uri="{FF2B5EF4-FFF2-40B4-BE49-F238E27FC236}">
                  <a16:creationId xmlns:a16="http://schemas.microsoft.com/office/drawing/2014/main" id="{B4EB34C2-860A-AAE7-AB04-BB64921CA21C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5;p70">
              <a:extLst>
                <a:ext uri="{FF2B5EF4-FFF2-40B4-BE49-F238E27FC236}">
                  <a16:creationId xmlns:a16="http://schemas.microsoft.com/office/drawing/2014/main" id="{DED22494-A3EE-9468-C87F-14A3607E320F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1226;p70">
            <a:extLst>
              <a:ext uri="{FF2B5EF4-FFF2-40B4-BE49-F238E27FC236}">
                <a16:creationId xmlns:a16="http://schemas.microsoft.com/office/drawing/2014/main" id="{6187FE07-9DFF-4584-7F2D-D444C00C1BEA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7" name="Google Shape;1227;p70">
              <a:extLst>
                <a:ext uri="{FF2B5EF4-FFF2-40B4-BE49-F238E27FC236}">
                  <a16:creationId xmlns:a16="http://schemas.microsoft.com/office/drawing/2014/main" id="{3A28C7E0-CEDF-EA62-A1BB-C5E2529BEA69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8;p70">
              <a:extLst>
                <a:ext uri="{FF2B5EF4-FFF2-40B4-BE49-F238E27FC236}">
                  <a16:creationId xmlns:a16="http://schemas.microsoft.com/office/drawing/2014/main" id="{88D24B58-9428-E7DB-8B38-9F48B7453329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9;p70">
              <a:extLst>
                <a:ext uri="{FF2B5EF4-FFF2-40B4-BE49-F238E27FC236}">
                  <a16:creationId xmlns:a16="http://schemas.microsoft.com/office/drawing/2014/main" id="{686397DD-6999-A7A8-3696-55AE7C711BD1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0;p70">
              <a:extLst>
                <a:ext uri="{FF2B5EF4-FFF2-40B4-BE49-F238E27FC236}">
                  <a16:creationId xmlns:a16="http://schemas.microsoft.com/office/drawing/2014/main" id="{F625298B-6BBE-3C47-C3E3-0DD28B4416CA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1;p70">
              <a:extLst>
                <a:ext uri="{FF2B5EF4-FFF2-40B4-BE49-F238E27FC236}">
                  <a16:creationId xmlns:a16="http://schemas.microsoft.com/office/drawing/2014/main" id="{52E33EFF-A11E-1C10-DB30-2FB4474EC4C1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2;p70">
            <a:extLst>
              <a:ext uri="{FF2B5EF4-FFF2-40B4-BE49-F238E27FC236}">
                <a16:creationId xmlns:a16="http://schemas.microsoft.com/office/drawing/2014/main" id="{81C9C621-4026-D960-29FD-653F5BCB164F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3" name="Google Shape;1233;p70">
              <a:extLst>
                <a:ext uri="{FF2B5EF4-FFF2-40B4-BE49-F238E27FC236}">
                  <a16:creationId xmlns:a16="http://schemas.microsoft.com/office/drawing/2014/main" id="{95B6863E-C4DE-8866-DD17-6684E03E59BC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4;p70">
              <a:extLst>
                <a:ext uri="{FF2B5EF4-FFF2-40B4-BE49-F238E27FC236}">
                  <a16:creationId xmlns:a16="http://schemas.microsoft.com/office/drawing/2014/main" id="{2E980CB6-6DB0-298A-28C3-7E98EACD6DF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5;p70">
              <a:extLst>
                <a:ext uri="{FF2B5EF4-FFF2-40B4-BE49-F238E27FC236}">
                  <a16:creationId xmlns:a16="http://schemas.microsoft.com/office/drawing/2014/main" id="{7ED1380C-9634-8344-079F-E64FDE12B51B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6;p70">
              <a:extLst>
                <a:ext uri="{FF2B5EF4-FFF2-40B4-BE49-F238E27FC236}">
                  <a16:creationId xmlns:a16="http://schemas.microsoft.com/office/drawing/2014/main" id="{8CEAA9F7-658A-A036-0B19-00D67E975D84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237;p70">
            <a:extLst>
              <a:ext uri="{FF2B5EF4-FFF2-40B4-BE49-F238E27FC236}">
                <a16:creationId xmlns:a16="http://schemas.microsoft.com/office/drawing/2014/main" id="{EACB3CFF-A87D-9EF6-2176-3F1BB4F20C0E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8" name="Google Shape;1238;p70">
              <a:extLst>
                <a:ext uri="{FF2B5EF4-FFF2-40B4-BE49-F238E27FC236}">
                  <a16:creationId xmlns:a16="http://schemas.microsoft.com/office/drawing/2014/main" id="{0BFD0FFC-F55D-5D4D-D827-931A5C7945C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39;p70">
              <a:extLst>
                <a:ext uri="{FF2B5EF4-FFF2-40B4-BE49-F238E27FC236}">
                  <a16:creationId xmlns:a16="http://schemas.microsoft.com/office/drawing/2014/main" id="{D86F798B-2A7A-934B-CD0A-20EC40E8D604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0;p70">
              <a:extLst>
                <a:ext uri="{FF2B5EF4-FFF2-40B4-BE49-F238E27FC236}">
                  <a16:creationId xmlns:a16="http://schemas.microsoft.com/office/drawing/2014/main" id="{8D1FC4D5-70BC-248C-B2F1-943D4D8B367D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241;p70">
            <a:extLst>
              <a:ext uri="{FF2B5EF4-FFF2-40B4-BE49-F238E27FC236}">
                <a16:creationId xmlns:a16="http://schemas.microsoft.com/office/drawing/2014/main" id="{4F08C970-C80F-7E49-46D5-440E3DC1AA56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2" name="Google Shape;1242;p70">
              <a:extLst>
                <a:ext uri="{FF2B5EF4-FFF2-40B4-BE49-F238E27FC236}">
                  <a16:creationId xmlns:a16="http://schemas.microsoft.com/office/drawing/2014/main" id="{899517EE-AEE5-B42A-140E-BB565B908D08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3;p70">
              <a:extLst>
                <a:ext uri="{FF2B5EF4-FFF2-40B4-BE49-F238E27FC236}">
                  <a16:creationId xmlns:a16="http://schemas.microsoft.com/office/drawing/2014/main" id="{DF4D501C-D8AF-EE56-A76D-2FACBBDCDFC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4;p70">
              <a:extLst>
                <a:ext uri="{FF2B5EF4-FFF2-40B4-BE49-F238E27FC236}">
                  <a16:creationId xmlns:a16="http://schemas.microsoft.com/office/drawing/2014/main" id="{DCA3176D-12BA-7524-638D-63CFFA4B04EA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5;p70">
              <a:extLst>
                <a:ext uri="{FF2B5EF4-FFF2-40B4-BE49-F238E27FC236}">
                  <a16:creationId xmlns:a16="http://schemas.microsoft.com/office/drawing/2014/main" id="{FF5C517C-E77B-255B-D2C6-970BA28F6083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6;p70">
              <a:extLst>
                <a:ext uri="{FF2B5EF4-FFF2-40B4-BE49-F238E27FC236}">
                  <a16:creationId xmlns:a16="http://schemas.microsoft.com/office/drawing/2014/main" id="{3B77B908-7568-4A66-5C25-49A0AD56C95C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7;p70">
              <a:extLst>
                <a:ext uri="{FF2B5EF4-FFF2-40B4-BE49-F238E27FC236}">
                  <a16:creationId xmlns:a16="http://schemas.microsoft.com/office/drawing/2014/main" id="{262F2F77-CEE3-417A-331E-5D99FE8734D2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248;p70">
            <a:extLst>
              <a:ext uri="{FF2B5EF4-FFF2-40B4-BE49-F238E27FC236}">
                <a16:creationId xmlns:a16="http://schemas.microsoft.com/office/drawing/2014/main" id="{FDB2B453-C90D-C4D8-0AE7-8CC9027E226C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9" name="Google Shape;1249;p70">
              <a:extLst>
                <a:ext uri="{FF2B5EF4-FFF2-40B4-BE49-F238E27FC236}">
                  <a16:creationId xmlns:a16="http://schemas.microsoft.com/office/drawing/2014/main" id="{1BC260FF-A81E-70FC-CF78-10E9E7AEC2C5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0;p70">
              <a:extLst>
                <a:ext uri="{FF2B5EF4-FFF2-40B4-BE49-F238E27FC236}">
                  <a16:creationId xmlns:a16="http://schemas.microsoft.com/office/drawing/2014/main" id="{09E5320D-3A2A-1039-E456-C6C4A5A645E6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1;p70">
              <a:extLst>
                <a:ext uri="{FF2B5EF4-FFF2-40B4-BE49-F238E27FC236}">
                  <a16:creationId xmlns:a16="http://schemas.microsoft.com/office/drawing/2014/main" id="{7F0C492F-AA54-EE7D-2459-5798498A87A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2;p70">
              <a:extLst>
                <a:ext uri="{FF2B5EF4-FFF2-40B4-BE49-F238E27FC236}">
                  <a16:creationId xmlns:a16="http://schemas.microsoft.com/office/drawing/2014/main" id="{84647F00-456F-1072-F5ED-97DCAC7D7CC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3;p70">
              <a:extLst>
                <a:ext uri="{FF2B5EF4-FFF2-40B4-BE49-F238E27FC236}">
                  <a16:creationId xmlns:a16="http://schemas.microsoft.com/office/drawing/2014/main" id="{C5AA4F63-C01E-5EDF-9AB7-3FAFD110F77B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4;p70">
              <a:extLst>
                <a:ext uri="{FF2B5EF4-FFF2-40B4-BE49-F238E27FC236}">
                  <a16:creationId xmlns:a16="http://schemas.microsoft.com/office/drawing/2014/main" id="{AEABEC0F-EB31-58EA-706E-8365487D5563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5;p70">
              <a:extLst>
                <a:ext uri="{FF2B5EF4-FFF2-40B4-BE49-F238E27FC236}">
                  <a16:creationId xmlns:a16="http://schemas.microsoft.com/office/drawing/2014/main" id="{3F546FF0-51F6-2E4C-484B-CD3E66F3BFCE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1256;p70">
            <a:extLst>
              <a:ext uri="{FF2B5EF4-FFF2-40B4-BE49-F238E27FC236}">
                <a16:creationId xmlns:a16="http://schemas.microsoft.com/office/drawing/2014/main" id="{89EAFAFF-83A6-10A9-6A69-A6ABB043EEC9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7" name="Google Shape;1257;p70">
              <a:extLst>
                <a:ext uri="{FF2B5EF4-FFF2-40B4-BE49-F238E27FC236}">
                  <a16:creationId xmlns:a16="http://schemas.microsoft.com/office/drawing/2014/main" id="{4F12C4AC-3FBF-D73C-D966-E67A59B9D5A0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8;p70">
              <a:extLst>
                <a:ext uri="{FF2B5EF4-FFF2-40B4-BE49-F238E27FC236}">
                  <a16:creationId xmlns:a16="http://schemas.microsoft.com/office/drawing/2014/main" id="{DF1981DA-705C-EAB0-5BFC-59F298FDC4A3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9;p70">
              <a:extLst>
                <a:ext uri="{FF2B5EF4-FFF2-40B4-BE49-F238E27FC236}">
                  <a16:creationId xmlns:a16="http://schemas.microsoft.com/office/drawing/2014/main" id="{F4DFFC23-8BB8-3C4F-7D19-607FF8A4525B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0;p70">
              <a:extLst>
                <a:ext uri="{FF2B5EF4-FFF2-40B4-BE49-F238E27FC236}">
                  <a16:creationId xmlns:a16="http://schemas.microsoft.com/office/drawing/2014/main" id="{A57596D0-77C4-3878-C5FC-666B6171F3DF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261;p70">
            <a:extLst>
              <a:ext uri="{FF2B5EF4-FFF2-40B4-BE49-F238E27FC236}">
                <a16:creationId xmlns:a16="http://schemas.microsoft.com/office/drawing/2014/main" id="{0B8EE4FE-3944-54AA-4DBB-D492A915CFFD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2" name="Google Shape;1262;p70">
              <a:extLst>
                <a:ext uri="{FF2B5EF4-FFF2-40B4-BE49-F238E27FC236}">
                  <a16:creationId xmlns:a16="http://schemas.microsoft.com/office/drawing/2014/main" id="{E927ADE3-741B-136C-4BDE-E40352981ACB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3;p70">
              <a:extLst>
                <a:ext uri="{FF2B5EF4-FFF2-40B4-BE49-F238E27FC236}">
                  <a16:creationId xmlns:a16="http://schemas.microsoft.com/office/drawing/2014/main" id="{271A4131-9DC3-C5D9-C498-D9C9259B0535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4;p70">
              <a:extLst>
                <a:ext uri="{FF2B5EF4-FFF2-40B4-BE49-F238E27FC236}">
                  <a16:creationId xmlns:a16="http://schemas.microsoft.com/office/drawing/2014/main" id="{31E87C49-97B1-D6D1-F5FB-8F187078163B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265;p70">
            <a:extLst>
              <a:ext uri="{FF2B5EF4-FFF2-40B4-BE49-F238E27FC236}">
                <a16:creationId xmlns:a16="http://schemas.microsoft.com/office/drawing/2014/main" id="{EA7A37B4-3C27-D63F-DC24-3B89F6A8E542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6" name="Google Shape;1266;p70">
              <a:extLst>
                <a:ext uri="{FF2B5EF4-FFF2-40B4-BE49-F238E27FC236}">
                  <a16:creationId xmlns:a16="http://schemas.microsoft.com/office/drawing/2014/main" id="{AC99D7A4-1B15-F9FC-776A-70F7C0DCA19A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7;p70">
              <a:extLst>
                <a:ext uri="{FF2B5EF4-FFF2-40B4-BE49-F238E27FC236}">
                  <a16:creationId xmlns:a16="http://schemas.microsoft.com/office/drawing/2014/main" id="{723A537D-5888-F65F-BCF4-0FABC174EDE8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8;p70">
              <a:extLst>
                <a:ext uri="{FF2B5EF4-FFF2-40B4-BE49-F238E27FC236}">
                  <a16:creationId xmlns:a16="http://schemas.microsoft.com/office/drawing/2014/main" id="{B12FFDBE-16ED-8E97-F49B-8F56686FECD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269;p70">
            <a:extLst>
              <a:ext uri="{FF2B5EF4-FFF2-40B4-BE49-F238E27FC236}">
                <a16:creationId xmlns:a16="http://schemas.microsoft.com/office/drawing/2014/main" id="{EE8C470A-09E4-EAE8-3FD0-6CF389C5667D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0" name="Google Shape;1270;p70">
              <a:extLst>
                <a:ext uri="{FF2B5EF4-FFF2-40B4-BE49-F238E27FC236}">
                  <a16:creationId xmlns:a16="http://schemas.microsoft.com/office/drawing/2014/main" id="{AEC9DBD3-1EE9-F260-2AE0-E890BAB197C3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71;p70">
              <a:extLst>
                <a:ext uri="{FF2B5EF4-FFF2-40B4-BE49-F238E27FC236}">
                  <a16:creationId xmlns:a16="http://schemas.microsoft.com/office/drawing/2014/main" id="{D435691D-D62A-DB8A-C349-A2DB6000CB5E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2" name="Google Shape;1272;p70">
            <a:extLst>
              <a:ext uri="{FF2B5EF4-FFF2-40B4-BE49-F238E27FC236}">
                <a16:creationId xmlns:a16="http://schemas.microsoft.com/office/drawing/2014/main" id="{68065C76-1410-3E64-3940-FC9EAD8A81E3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3" name="Google Shape;1273;p70">
            <a:extLst>
              <a:ext uri="{FF2B5EF4-FFF2-40B4-BE49-F238E27FC236}">
                <a16:creationId xmlns:a16="http://schemas.microsoft.com/office/drawing/2014/main" id="{197FBA0A-54E7-8DD7-1BED-02BCDA009249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4" name="Google Shape;1274;p70">
              <a:extLst>
                <a:ext uri="{FF2B5EF4-FFF2-40B4-BE49-F238E27FC236}">
                  <a16:creationId xmlns:a16="http://schemas.microsoft.com/office/drawing/2014/main" id="{62B1EAAB-395D-1DC7-3D72-B05FACA71F71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5;p70">
              <a:extLst>
                <a:ext uri="{FF2B5EF4-FFF2-40B4-BE49-F238E27FC236}">
                  <a16:creationId xmlns:a16="http://schemas.microsoft.com/office/drawing/2014/main" id="{F0217C30-D886-27D0-40C2-A84CB8E1EB6E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6;p70">
              <a:extLst>
                <a:ext uri="{FF2B5EF4-FFF2-40B4-BE49-F238E27FC236}">
                  <a16:creationId xmlns:a16="http://schemas.microsoft.com/office/drawing/2014/main" id="{31029DB3-8D81-B8D7-C1C1-A2FA5BA7B143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7;p70">
              <a:extLst>
                <a:ext uri="{FF2B5EF4-FFF2-40B4-BE49-F238E27FC236}">
                  <a16:creationId xmlns:a16="http://schemas.microsoft.com/office/drawing/2014/main" id="{61E418D6-1825-5448-C524-749F06E355B3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78;p70">
            <a:extLst>
              <a:ext uri="{FF2B5EF4-FFF2-40B4-BE49-F238E27FC236}">
                <a16:creationId xmlns:a16="http://schemas.microsoft.com/office/drawing/2014/main" id="{E8C38D7B-61DE-BDDE-4F33-CFED01F04637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9" name="Google Shape;1279;p70">
              <a:extLst>
                <a:ext uri="{FF2B5EF4-FFF2-40B4-BE49-F238E27FC236}">
                  <a16:creationId xmlns:a16="http://schemas.microsoft.com/office/drawing/2014/main" id="{857DD6B0-AF50-4017-F3BA-237ED1B471DA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0;p70">
              <a:extLst>
                <a:ext uri="{FF2B5EF4-FFF2-40B4-BE49-F238E27FC236}">
                  <a16:creationId xmlns:a16="http://schemas.microsoft.com/office/drawing/2014/main" id="{B9B9C1CD-62B3-73C9-3321-88981BAD02D3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281;p70">
            <a:extLst>
              <a:ext uri="{FF2B5EF4-FFF2-40B4-BE49-F238E27FC236}">
                <a16:creationId xmlns:a16="http://schemas.microsoft.com/office/drawing/2014/main" id="{DBC47BA3-D56B-F249-F7C3-A220CDD5CFD4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2" name="Google Shape;1282;p70">
              <a:extLst>
                <a:ext uri="{FF2B5EF4-FFF2-40B4-BE49-F238E27FC236}">
                  <a16:creationId xmlns:a16="http://schemas.microsoft.com/office/drawing/2014/main" id="{2658DB2A-9DF0-B11A-AE7F-8653FF20137B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83;p70">
              <a:extLst>
                <a:ext uri="{FF2B5EF4-FFF2-40B4-BE49-F238E27FC236}">
                  <a16:creationId xmlns:a16="http://schemas.microsoft.com/office/drawing/2014/main" id="{C67B22DF-9A9D-0E18-1E79-F1ED62945547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4" name="Google Shape;1284;p70" descr="Timeline background shape">
            <a:extLst>
              <a:ext uri="{FF2B5EF4-FFF2-40B4-BE49-F238E27FC236}">
                <a16:creationId xmlns:a16="http://schemas.microsoft.com/office/drawing/2014/main" id="{4CB2A45A-B556-046F-3E91-08EA184CE072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5" name="Google Shape;1285;p70">
            <a:extLst>
              <a:ext uri="{FF2B5EF4-FFF2-40B4-BE49-F238E27FC236}">
                <a16:creationId xmlns:a16="http://schemas.microsoft.com/office/drawing/2014/main" id="{75D23C16-E41C-9790-6608-221B09D5CA8A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6" name="Google Shape;1286;p70">
              <a:extLst>
                <a:ext uri="{FF2B5EF4-FFF2-40B4-BE49-F238E27FC236}">
                  <a16:creationId xmlns:a16="http://schemas.microsoft.com/office/drawing/2014/main" id="{16F69E1B-6049-CCC2-1D45-4653378D5E4F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87;p70">
              <a:extLst>
                <a:ext uri="{FF2B5EF4-FFF2-40B4-BE49-F238E27FC236}">
                  <a16:creationId xmlns:a16="http://schemas.microsoft.com/office/drawing/2014/main" id="{AB93E391-C811-AB54-E6E9-BE428486335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88;p70">
            <a:extLst>
              <a:ext uri="{FF2B5EF4-FFF2-40B4-BE49-F238E27FC236}">
                <a16:creationId xmlns:a16="http://schemas.microsoft.com/office/drawing/2014/main" id="{4C02D6FB-D17F-CAD1-4E02-A4892B44B757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9" name="Google Shape;1289;p70">
              <a:extLst>
                <a:ext uri="{FF2B5EF4-FFF2-40B4-BE49-F238E27FC236}">
                  <a16:creationId xmlns:a16="http://schemas.microsoft.com/office/drawing/2014/main" id="{D72AE4CA-1D45-4ECD-6E21-15B71B6ED7F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0;p70">
              <a:extLst>
                <a:ext uri="{FF2B5EF4-FFF2-40B4-BE49-F238E27FC236}">
                  <a16:creationId xmlns:a16="http://schemas.microsoft.com/office/drawing/2014/main" id="{CB4E7CB7-AE9B-2782-06B4-5AE88C1D3FD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1;p70">
            <a:extLst>
              <a:ext uri="{FF2B5EF4-FFF2-40B4-BE49-F238E27FC236}">
                <a16:creationId xmlns:a16="http://schemas.microsoft.com/office/drawing/2014/main" id="{F24C8ED5-7EF0-DE1E-922C-B5ED9CF0AAA9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2" name="Google Shape;1292;p70">
              <a:extLst>
                <a:ext uri="{FF2B5EF4-FFF2-40B4-BE49-F238E27FC236}">
                  <a16:creationId xmlns:a16="http://schemas.microsoft.com/office/drawing/2014/main" id="{D011C177-74FB-C70A-7255-3425CF8E9C1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3;p70">
              <a:extLst>
                <a:ext uri="{FF2B5EF4-FFF2-40B4-BE49-F238E27FC236}">
                  <a16:creationId xmlns:a16="http://schemas.microsoft.com/office/drawing/2014/main" id="{633E4D6B-448F-CB1A-1E84-8FE20A9C5FF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94;p70">
            <a:extLst>
              <a:ext uri="{FF2B5EF4-FFF2-40B4-BE49-F238E27FC236}">
                <a16:creationId xmlns:a16="http://schemas.microsoft.com/office/drawing/2014/main" id="{6BE4F82E-4CBA-FAE2-CA8A-309B0D24AE99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5" name="Google Shape;1295;p70">
              <a:extLst>
                <a:ext uri="{FF2B5EF4-FFF2-40B4-BE49-F238E27FC236}">
                  <a16:creationId xmlns:a16="http://schemas.microsoft.com/office/drawing/2014/main" id="{7667F3F2-AA12-5AE1-777C-C18224633347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6;p70">
              <a:extLst>
                <a:ext uri="{FF2B5EF4-FFF2-40B4-BE49-F238E27FC236}">
                  <a16:creationId xmlns:a16="http://schemas.microsoft.com/office/drawing/2014/main" id="{10896D64-0E87-E7EF-14FA-852CD8764051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7;p70">
              <a:extLst>
                <a:ext uri="{FF2B5EF4-FFF2-40B4-BE49-F238E27FC236}">
                  <a16:creationId xmlns:a16="http://schemas.microsoft.com/office/drawing/2014/main" id="{FDDE4636-E851-1859-DD5C-EF64FA5E3F79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8;p70">
              <a:extLst>
                <a:ext uri="{FF2B5EF4-FFF2-40B4-BE49-F238E27FC236}">
                  <a16:creationId xmlns:a16="http://schemas.microsoft.com/office/drawing/2014/main" id="{0DD80218-01BF-5C25-AA82-C19E64D53ACD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9;p70">
              <a:extLst>
                <a:ext uri="{FF2B5EF4-FFF2-40B4-BE49-F238E27FC236}">
                  <a16:creationId xmlns:a16="http://schemas.microsoft.com/office/drawing/2014/main" id="{828AE3E2-6451-6790-BBA9-53C81E24C60D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0;p70">
              <a:extLst>
                <a:ext uri="{FF2B5EF4-FFF2-40B4-BE49-F238E27FC236}">
                  <a16:creationId xmlns:a16="http://schemas.microsoft.com/office/drawing/2014/main" id="{4D048CAD-5C05-14DE-508A-A0B3F9BB6FC1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1;p70">
              <a:extLst>
                <a:ext uri="{FF2B5EF4-FFF2-40B4-BE49-F238E27FC236}">
                  <a16:creationId xmlns:a16="http://schemas.microsoft.com/office/drawing/2014/main" id="{A1F59A9B-BDEC-DD8E-DBA8-F9F8E80EC0E3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2;p70">
              <a:extLst>
                <a:ext uri="{FF2B5EF4-FFF2-40B4-BE49-F238E27FC236}">
                  <a16:creationId xmlns:a16="http://schemas.microsoft.com/office/drawing/2014/main" id="{C9D0B213-4F54-FE35-B4DA-BF0657C3B38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303;p70">
            <a:extLst>
              <a:ext uri="{FF2B5EF4-FFF2-40B4-BE49-F238E27FC236}">
                <a16:creationId xmlns:a16="http://schemas.microsoft.com/office/drawing/2014/main" id="{B00A8024-E95D-6807-AEA0-17020D5EE1B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4" name="Google Shape;1304;p70">
              <a:extLst>
                <a:ext uri="{FF2B5EF4-FFF2-40B4-BE49-F238E27FC236}">
                  <a16:creationId xmlns:a16="http://schemas.microsoft.com/office/drawing/2014/main" id="{68A0C438-F7E8-69FA-11CF-D71E510D6193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5;p70">
              <a:extLst>
                <a:ext uri="{FF2B5EF4-FFF2-40B4-BE49-F238E27FC236}">
                  <a16:creationId xmlns:a16="http://schemas.microsoft.com/office/drawing/2014/main" id="{A192B118-F2F0-818A-90B0-A08DA58BD9B7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6;p70">
              <a:extLst>
                <a:ext uri="{FF2B5EF4-FFF2-40B4-BE49-F238E27FC236}">
                  <a16:creationId xmlns:a16="http://schemas.microsoft.com/office/drawing/2014/main" id="{24360CC1-E6CD-7F5D-7424-359E710E27C4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7;p70">
              <a:extLst>
                <a:ext uri="{FF2B5EF4-FFF2-40B4-BE49-F238E27FC236}">
                  <a16:creationId xmlns:a16="http://schemas.microsoft.com/office/drawing/2014/main" id="{8F1E7406-FC3E-81F3-5E11-F8D8D29B43C0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8;p70">
              <a:extLst>
                <a:ext uri="{FF2B5EF4-FFF2-40B4-BE49-F238E27FC236}">
                  <a16:creationId xmlns:a16="http://schemas.microsoft.com/office/drawing/2014/main" id="{E75A6C15-0B55-2BE9-80A1-B2EAD387370A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9;p70">
              <a:extLst>
                <a:ext uri="{FF2B5EF4-FFF2-40B4-BE49-F238E27FC236}">
                  <a16:creationId xmlns:a16="http://schemas.microsoft.com/office/drawing/2014/main" id="{63C9760B-36C9-85DD-E9B0-A344E9DAB011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0;p70">
              <a:extLst>
                <a:ext uri="{FF2B5EF4-FFF2-40B4-BE49-F238E27FC236}">
                  <a16:creationId xmlns:a16="http://schemas.microsoft.com/office/drawing/2014/main" id="{411B06D2-4BF0-1636-5F6F-F6A517D01740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1;p70">
              <a:extLst>
                <a:ext uri="{FF2B5EF4-FFF2-40B4-BE49-F238E27FC236}">
                  <a16:creationId xmlns:a16="http://schemas.microsoft.com/office/drawing/2014/main" id="{C88463F6-9B96-C0FD-C6E1-25E6119813F3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2;p70">
              <a:extLst>
                <a:ext uri="{FF2B5EF4-FFF2-40B4-BE49-F238E27FC236}">
                  <a16:creationId xmlns:a16="http://schemas.microsoft.com/office/drawing/2014/main" id="{6863D2F3-B08F-B1EC-C560-186C26C5EF06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3;p70">
              <a:extLst>
                <a:ext uri="{FF2B5EF4-FFF2-40B4-BE49-F238E27FC236}">
                  <a16:creationId xmlns:a16="http://schemas.microsoft.com/office/drawing/2014/main" id="{0BDFFECC-FC2E-D465-F5BF-33FF8E889F8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4;p70">
              <a:extLst>
                <a:ext uri="{FF2B5EF4-FFF2-40B4-BE49-F238E27FC236}">
                  <a16:creationId xmlns:a16="http://schemas.microsoft.com/office/drawing/2014/main" id="{669FF338-77F2-BD97-7684-3AE9553827A9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5;p70">
              <a:extLst>
                <a:ext uri="{FF2B5EF4-FFF2-40B4-BE49-F238E27FC236}">
                  <a16:creationId xmlns:a16="http://schemas.microsoft.com/office/drawing/2014/main" id="{A572D182-946F-AC66-E904-3B55C2F50690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6;p70">
              <a:extLst>
                <a:ext uri="{FF2B5EF4-FFF2-40B4-BE49-F238E27FC236}">
                  <a16:creationId xmlns:a16="http://schemas.microsoft.com/office/drawing/2014/main" id="{0C2E3C17-C21C-F910-D2A2-4B00B52EC887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7;p70">
              <a:extLst>
                <a:ext uri="{FF2B5EF4-FFF2-40B4-BE49-F238E27FC236}">
                  <a16:creationId xmlns:a16="http://schemas.microsoft.com/office/drawing/2014/main" id="{F4D1BDC7-6D33-5531-2B71-FC4E6FA3803E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8;p70">
              <a:extLst>
                <a:ext uri="{FF2B5EF4-FFF2-40B4-BE49-F238E27FC236}">
                  <a16:creationId xmlns:a16="http://schemas.microsoft.com/office/drawing/2014/main" id="{0BB32D1D-E352-71D3-9997-F4858847981D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9;p70">
              <a:extLst>
                <a:ext uri="{FF2B5EF4-FFF2-40B4-BE49-F238E27FC236}">
                  <a16:creationId xmlns:a16="http://schemas.microsoft.com/office/drawing/2014/main" id="{35804167-DE99-9A6B-BF78-F067C8CDFC74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0;p70">
              <a:extLst>
                <a:ext uri="{FF2B5EF4-FFF2-40B4-BE49-F238E27FC236}">
                  <a16:creationId xmlns:a16="http://schemas.microsoft.com/office/drawing/2014/main" id="{3A5C0BD5-7A0B-A0BF-E36D-B03AF6F52CE7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1;p70">
              <a:extLst>
                <a:ext uri="{FF2B5EF4-FFF2-40B4-BE49-F238E27FC236}">
                  <a16:creationId xmlns:a16="http://schemas.microsoft.com/office/drawing/2014/main" id="{68066B33-86DB-8466-1397-4B0CC28C4B43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2;p70">
              <a:extLst>
                <a:ext uri="{FF2B5EF4-FFF2-40B4-BE49-F238E27FC236}">
                  <a16:creationId xmlns:a16="http://schemas.microsoft.com/office/drawing/2014/main" id="{AA930921-D4AE-17EF-6ACA-96822B510345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3;p70">
              <a:extLst>
                <a:ext uri="{FF2B5EF4-FFF2-40B4-BE49-F238E27FC236}">
                  <a16:creationId xmlns:a16="http://schemas.microsoft.com/office/drawing/2014/main" id="{807649BB-BC22-1400-0645-5AA361D7080B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4;p70">
              <a:extLst>
                <a:ext uri="{FF2B5EF4-FFF2-40B4-BE49-F238E27FC236}">
                  <a16:creationId xmlns:a16="http://schemas.microsoft.com/office/drawing/2014/main" id="{F359F50E-A248-CE4B-00A9-7C79D5C44522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325;p70">
            <a:extLst>
              <a:ext uri="{FF2B5EF4-FFF2-40B4-BE49-F238E27FC236}">
                <a16:creationId xmlns:a16="http://schemas.microsoft.com/office/drawing/2014/main" id="{35AA5944-A060-623A-AC96-D5DAE42E8F62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6" name="Google Shape;1326;p70">
              <a:extLst>
                <a:ext uri="{FF2B5EF4-FFF2-40B4-BE49-F238E27FC236}">
                  <a16:creationId xmlns:a16="http://schemas.microsoft.com/office/drawing/2014/main" id="{0613690C-C3E8-B304-E20C-4046F55D804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7;p70">
              <a:extLst>
                <a:ext uri="{FF2B5EF4-FFF2-40B4-BE49-F238E27FC236}">
                  <a16:creationId xmlns:a16="http://schemas.microsoft.com/office/drawing/2014/main" id="{4DB42834-F62D-D2AB-5584-83C908854426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8;p70">
              <a:extLst>
                <a:ext uri="{FF2B5EF4-FFF2-40B4-BE49-F238E27FC236}">
                  <a16:creationId xmlns:a16="http://schemas.microsoft.com/office/drawing/2014/main" id="{384BF5FF-1B55-1A7A-56F9-4671FBDBEC7A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9;p70">
              <a:extLst>
                <a:ext uri="{FF2B5EF4-FFF2-40B4-BE49-F238E27FC236}">
                  <a16:creationId xmlns:a16="http://schemas.microsoft.com/office/drawing/2014/main" id="{93F2DF87-19A5-412C-8BBB-36E59913D9EF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330;p70">
            <a:extLst>
              <a:ext uri="{FF2B5EF4-FFF2-40B4-BE49-F238E27FC236}">
                <a16:creationId xmlns:a16="http://schemas.microsoft.com/office/drawing/2014/main" id="{317FCFDA-2931-9ED5-9588-E1308B0539CA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1" name="Google Shape;1331;p70">
              <a:extLst>
                <a:ext uri="{FF2B5EF4-FFF2-40B4-BE49-F238E27FC236}">
                  <a16:creationId xmlns:a16="http://schemas.microsoft.com/office/drawing/2014/main" id="{AE7FABB7-3589-F04C-2527-8D5B535AEF04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2;p70">
              <a:extLst>
                <a:ext uri="{FF2B5EF4-FFF2-40B4-BE49-F238E27FC236}">
                  <a16:creationId xmlns:a16="http://schemas.microsoft.com/office/drawing/2014/main" id="{38C541BD-3EDC-399F-2D56-66CE5A485104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3;p70">
              <a:extLst>
                <a:ext uri="{FF2B5EF4-FFF2-40B4-BE49-F238E27FC236}">
                  <a16:creationId xmlns:a16="http://schemas.microsoft.com/office/drawing/2014/main" id="{41A7D5FB-0438-81E1-5E92-E1265D214568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4;p70">
              <a:extLst>
                <a:ext uri="{FF2B5EF4-FFF2-40B4-BE49-F238E27FC236}">
                  <a16:creationId xmlns:a16="http://schemas.microsoft.com/office/drawing/2014/main" id="{0EE63CCF-3F3D-7CC1-E8FC-789D670031EE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5;p70">
              <a:extLst>
                <a:ext uri="{FF2B5EF4-FFF2-40B4-BE49-F238E27FC236}">
                  <a16:creationId xmlns:a16="http://schemas.microsoft.com/office/drawing/2014/main" id="{C8124295-9A9E-3024-7CC0-78C1E975AF85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6;p70">
              <a:extLst>
                <a:ext uri="{FF2B5EF4-FFF2-40B4-BE49-F238E27FC236}">
                  <a16:creationId xmlns:a16="http://schemas.microsoft.com/office/drawing/2014/main" id="{74D65135-2AEA-E67A-E801-DA16BA99B73C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7;p70">
              <a:extLst>
                <a:ext uri="{FF2B5EF4-FFF2-40B4-BE49-F238E27FC236}">
                  <a16:creationId xmlns:a16="http://schemas.microsoft.com/office/drawing/2014/main" id="{8205868A-7B52-1B2E-87ED-F971E3A6FA9D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8;p70">
              <a:extLst>
                <a:ext uri="{FF2B5EF4-FFF2-40B4-BE49-F238E27FC236}">
                  <a16:creationId xmlns:a16="http://schemas.microsoft.com/office/drawing/2014/main" id="{B69C0B9B-B8A3-1CB0-AABE-2FC21645E901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9;p70">
              <a:extLst>
                <a:ext uri="{FF2B5EF4-FFF2-40B4-BE49-F238E27FC236}">
                  <a16:creationId xmlns:a16="http://schemas.microsoft.com/office/drawing/2014/main" id="{3A9180A4-ADD0-DD5E-73B1-290F11C97BC1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0;p70">
              <a:extLst>
                <a:ext uri="{FF2B5EF4-FFF2-40B4-BE49-F238E27FC236}">
                  <a16:creationId xmlns:a16="http://schemas.microsoft.com/office/drawing/2014/main" id="{13E49B32-0037-8D8A-6211-8BA2F2538434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1;p70">
              <a:extLst>
                <a:ext uri="{FF2B5EF4-FFF2-40B4-BE49-F238E27FC236}">
                  <a16:creationId xmlns:a16="http://schemas.microsoft.com/office/drawing/2014/main" id="{396952D1-811C-54C5-BA06-5FD7C9B873E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2;p70">
              <a:extLst>
                <a:ext uri="{FF2B5EF4-FFF2-40B4-BE49-F238E27FC236}">
                  <a16:creationId xmlns:a16="http://schemas.microsoft.com/office/drawing/2014/main" id="{4AF82243-2F17-28A2-ACE9-5FD216DFED5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3;p70">
            <a:extLst>
              <a:ext uri="{FF2B5EF4-FFF2-40B4-BE49-F238E27FC236}">
                <a16:creationId xmlns:a16="http://schemas.microsoft.com/office/drawing/2014/main" id="{A77A3C64-6D23-CD27-BDCC-F723C059F4EF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4" name="Google Shape;1344;p70">
              <a:extLst>
                <a:ext uri="{FF2B5EF4-FFF2-40B4-BE49-F238E27FC236}">
                  <a16:creationId xmlns:a16="http://schemas.microsoft.com/office/drawing/2014/main" id="{3EC579BA-AFA2-CA28-0478-12C1A5156512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5;p70">
              <a:extLst>
                <a:ext uri="{FF2B5EF4-FFF2-40B4-BE49-F238E27FC236}">
                  <a16:creationId xmlns:a16="http://schemas.microsoft.com/office/drawing/2014/main" id="{CA744748-1C09-D830-79A0-6B9CEA5C5915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346;p70">
            <a:extLst>
              <a:ext uri="{FF2B5EF4-FFF2-40B4-BE49-F238E27FC236}">
                <a16:creationId xmlns:a16="http://schemas.microsoft.com/office/drawing/2014/main" id="{B45FE848-8928-6D98-0912-DDCDAFA3C936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7" name="Google Shape;1347;p70">
              <a:extLst>
                <a:ext uri="{FF2B5EF4-FFF2-40B4-BE49-F238E27FC236}">
                  <a16:creationId xmlns:a16="http://schemas.microsoft.com/office/drawing/2014/main" id="{7FB63CE9-8D66-9CE4-75DA-0404539D3AC0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8;p70">
              <a:extLst>
                <a:ext uri="{FF2B5EF4-FFF2-40B4-BE49-F238E27FC236}">
                  <a16:creationId xmlns:a16="http://schemas.microsoft.com/office/drawing/2014/main" id="{AFF3DC21-823B-1DBC-B49C-AC889C8E668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9;p70">
              <a:extLst>
                <a:ext uri="{FF2B5EF4-FFF2-40B4-BE49-F238E27FC236}">
                  <a16:creationId xmlns:a16="http://schemas.microsoft.com/office/drawing/2014/main" id="{0FDA07E5-45C8-DFBE-E034-10D7B265591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0" name="Google Shape;1350;p70">
            <a:extLst>
              <a:ext uri="{FF2B5EF4-FFF2-40B4-BE49-F238E27FC236}">
                <a16:creationId xmlns:a16="http://schemas.microsoft.com/office/drawing/2014/main" id="{B7CCEA8F-8F65-F226-ED5D-668A602B5DA6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1" name="Google Shape;1351;p70">
            <a:extLst>
              <a:ext uri="{FF2B5EF4-FFF2-40B4-BE49-F238E27FC236}">
                <a16:creationId xmlns:a16="http://schemas.microsoft.com/office/drawing/2014/main" id="{369BDEB9-BDA6-7F5B-F4E0-8446C2D88D34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2;p70">
            <a:extLst>
              <a:ext uri="{FF2B5EF4-FFF2-40B4-BE49-F238E27FC236}">
                <a16:creationId xmlns:a16="http://schemas.microsoft.com/office/drawing/2014/main" id="{3E809FE6-82A9-B621-35ED-D9D8E6B27CDE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3" name="Google Shape;1353;p70">
            <a:extLst>
              <a:ext uri="{FF2B5EF4-FFF2-40B4-BE49-F238E27FC236}">
                <a16:creationId xmlns:a16="http://schemas.microsoft.com/office/drawing/2014/main" id="{23EFE823-556B-617A-6C7F-73F428101F36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4" name="Google Shape;1354;p70">
            <a:extLst>
              <a:ext uri="{FF2B5EF4-FFF2-40B4-BE49-F238E27FC236}">
                <a16:creationId xmlns:a16="http://schemas.microsoft.com/office/drawing/2014/main" id="{48CA22CD-8DDE-C009-5FD5-0E189CBF06B1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5" name="Google Shape;1355;p70">
              <a:extLst>
                <a:ext uri="{FF2B5EF4-FFF2-40B4-BE49-F238E27FC236}">
                  <a16:creationId xmlns:a16="http://schemas.microsoft.com/office/drawing/2014/main" id="{A1105F30-1148-8F80-F9EA-6D847B525646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6;p70">
              <a:extLst>
                <a:ext uri="{FF2B5EF4-FFF2-40B4-BE49-F238E27FC236}">
                  <a16:creationId xmlns:a16="http://schemas.microsoft.com/office/drawing/2014/main" id="{CCB99312-4E4D-C201-9F19-32CCB5472E66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57;p70">
            <a:extLst>
              <a:ext uri="{FF2B5EF4-FFF2-40B4-BE49-F238E27FC236}">
                <a16:creationId xmlns:a16="http://schemas.microsoft.com/office/drawing/2014/main" id="{D8509EA7-09B7-CD35-E684-2614AD2C0192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8" name="Google Shape;1358;p70">
              <a:extLst>
                <a:ext uri="{FF2B5EF4-FFF2-40B4-BE49-F238E27FC236}">
                  <a16:creationId xmlns:a16="http://schemas.microsoft.com/office/drawing/2014/main" id="{E14C4A2C-9C86-FC2B-AAA2-83C8C4532BEF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59;p70">
              <a:extLst>
                <a:ext uri="{FF2B5EF4-FFF2-40B4-BE49-F238E27FC236}">
                  <a16:creationId xmlns:a16="http://schemas.microsoft.com/office/drawing/2014/main" id="{3C618306-5920-7555-3938-9693F996C026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0;p70">
            <a:extLst>
              <a:ext uri="{FF2B5EF4-FFF2-40B4-BE49-F238E27FC236}">
                <a16:creationId xmlns:a16="http://schemas.microsoft.com/office/drawing/2014/main" id="{53533947-40D7-9DF5-C68C-6537A86975DB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1" name="Google Shape;1361;p70">
              <a:extLst>
                <a:ext uri="{FF2B5EF4-FFF2-40B4-BE49-F238E27FC236}">
                  <a16:creationId xmlns:a16="http://schemas.microsoft.com/office/drawing/2014/main" id="{DB2653EF-B577-C300-7106-D7F1B598DF98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2;p70">
              <a:extLst>
                <a:ext uri="{FF2B5EF4-FFF2-40B4-BE49-F238E27FC236}">
                  <a16:creationId xmlns:a16="http://schemas.microsoft.com/office/drawing/2014/main" id="{128641CD-0A3A-799C-FFD4-31CC973FC18E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3;p70">
            <a:extLst>
              <a:ext uri="{FF2B5EF4-FFF2-40B4-BE49-F238E27FC236}">
                <a16:creationId xmlns:a16="http://schemas.microsoft.com/office/drawing/2014/main" id="{90609CFE-474C-95DA-5B7E-6F8B921A1590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4" name="Google Shape;1364;p70">
              <a:extLst>
                <a:ext uri="{FF2B5EF4-FFF2-40B4-BE49-F238E27FC236}">
                  <a16:creationId xmlns:a16="http://schemas.microsoft.com/office/drawing/2014/main" id="{8CB7A3C7-9DBE-BDDB-05C6-09475E9696C0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5;p70">
              <a:extLst>
                <a:ext uri="{FF2B5EF4-FFF2-40B4-BE49-F238E27FC236}">
                  <a16:creationId xmlns:a16="http://schemas.microsoft.com/office/drawing/2014/main" id="{D12E5637-D705-9D6D-5B01-FBEBD3C785DE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6;p70">
            <a:extLst>
              <a:ext uri="{FF2B5EF4-FFF2-40B4-BE49-F238E27FC236}">
                <a16:creationId xmlns:a16="http://schemas.microsoft.com/office/drawing/2014/main" id="{12EC56E9-5E36-CBD1-DEAD-266FAE49694C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7" name="Google Shape;1367;p70">
              <a:extLst>
                <a:ext uri="{FF2B5EF4-FFF2-40B4-BE49-F238E27FC236}">
                  <a16:creationId xmlns:a16="http://schemas.microsoft.com/office/drawing/2014/main" id="{0BED3AC4-74BC-286D-03A1-048BACEA1F68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8;p70">
              <a:extLst>
                <a:ext uri="{FF2B5EF4-FFF2-40B4-BE49-F238E27FC236}">
                  <a16:creationId xmlns:a16="http://schemas.microsoft.com/office/drawing/2014/main" id="{F7F70273-FD75-2804-9146-F2D3B5E2180E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9;p70">
            <a:extLst>
              <a:ext uri="{FF2B5EF4-FFF2-40B4-BE49-F238E27FC236}">
                <a16:creationId xmlns:a16="http://schemas.microsoft.com/office/drawing/2014/main" id="{D53374B1-11B1-9A27-B7DD-B6482FA7C079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0" name="Google Shape;1370;p70">
              <a:extLst>
                <a:ext uri="{FF2B5EF4-FFF2-40B4-BE49-F238E27FC236}">
                  <a16:creationId xmlns:a16="http://schemas.microsoft.com/office/drawing/2014/main" id="{515D5728-D589-74A8-5251-DC83C13A4BEC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1;p70">
              <a:extLst>
                <a:ext uri="{FF2B5EF4-FFF2-40B4-BE49-F238E27FC236}">
                  <a16:creationId xmlns:a16="http://schemas.microsoft.com/office/drawing/2014/main" id="{D047E245-4A39-901F-DEA0-4E66EB09336B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2;p70">
            <a:extLst>
              <a:ext uri="{FF2B5EF4-FFF2-40B4-BE49-F238E27FC236}">
                <a16:creationId xmlns:a16="http://schemas.microsoft.com/office/drawing/2014/main" id="{4E6CA17B-D51C-20E2-3E2C-97AEAF7DFEFC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3" name="Google Shape;1373;p70">
              <a:extLst>
                <a:ext uri="{FF2B5EF4-FFF2-40B4-BE49-F238E27FC236}">
                  <a16:creationId xmlns:a16="http://schemas.microsoft.com/office/drawing/2014/main" id="{0B4B9135-0CF1-AE77-28A0-2ED0EA2BC82D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4;p70">
              <a:extLst>
                <a:ext uri="{FF2B5EF4-FFF2-40B4-BE49-F238E27FC236}">
                  <a16:creationId xmlns:a16="http://schemas.microsoft.com/office/drawing/2014/main" id="{0E448D9E-B0B6-8096-B83A-47AC43BB4D48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75;p70">
            <a:extLst>
              <a:ext uri="{FF2B5EF4-FFF2-40B4-BE49-F238E27FC236}">
                <a16:creationId xmlns:a16="http://schemas.microsoft.com/office/drawing/2014/main" id="{79F4CD8C-2007-C438-A0E7-3E5DFA4C6540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6" name="Google Shape;1376;p70">
              <a:extLst>
                <a:ext uri="{FF2B5EF4-FFF2-40B4-BE49-F238E27FC236}">
                  <a16:creationId xmlns:a16="http://schemas.microsoft.com/office/drawing/2014/main" id="{8F684884-5E6C-C1C3-136F-7B4ABFD2339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7;p70">
              <a:extLst>
                <a:ext uri="{FF2B5EF4-FFF2-40B4-BE49-F238E27FC236}">
                  <a16:creationId xmlns:a16="http://schemas.microsoft.com/office/drawing/2014/main" id="{0A9FB9A7-D9C5-8DA7-9D63-A8CBACF0638D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8;p70">
              <a:extLst>
                <a:ext uri="{FF2B5EF4-FFF2-40B4-BE49-F238E27FC236}">
                  <a16:creationId xmlns:a16="http://schemas.microsoft.com/office/drawing/2014/main" id="{9E87E1B4-5562-FD5E-A670-71A54DA78C88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379;p70">
            <a:extLst>
              <a:ext uri="{FF2B5EF4-FFF2-40B4-BE49-F238E27FC236}">
                <a16:creationId xmlns:a16="http://schemas.microsoft.com/office/drawing/2014/main" id="{E64F16C3-400A-C0F8-930C-E9D78CB03584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0" name="Google Shape;1380;p70">
              <a:extLst>
                <a:ext uri="{FF2B5EF4-FFF2-40B4-BE49-F238E27FC236}">
                  <a16:creationId xmlns:a16="http://schemas.microsoft.com/office/drawing/2014/main" id="{541D2D1E-D9EF-9BCB-1447-1E412D52CA37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1;p70">
              <a:extLst>
                <a:ext uri="{FF2B5EF4-FFF2-40B4-BE49-F238E27FC236}">
                  <a16:creationId xmlns:a16="http://schemas.microsoft.com/office/drawing/2014/main" id="{2F530566-9242-A738-30CC-30D644D5D3C7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2;p70">
              <a:extLst>
                <a:ext uri="{FF2B5EF4-FFF2-40B4-BE49-F238E27FC236}">
                  <a16:creationId xmlns:a16="http://schemas.microsoft.com/office/drawing/2014/main" id="{593C2676-FD97-78F1-EF6B-68F544FAB599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383;p70">
            <a:extLst>
              <a:ext uri="{FF2B5EF4-FFF2-40B4-BE49-F238E27FC236}">
                <a16:creationId xmlns:a16="http://schemas.microsoft.com/office/drawing/2014/main" id="{277EC2E2-7845-81FF-EFC8-81B669F00B2E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4" name="Google Shape;1384;p70">
              <a:extLst>
                <a:ext uri="{FF2B5EF4-FFF2-40B4-BE49-F238E27FC236}">
                  <a16:creationId xmlns:a16="http://schemas.microsoft.com/office/drawing/2014/main" id="{AB7E4D10-2F38-647C-2E18-86F2D3CBC41F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5;p70">
              <a:extLst>
                <a:ext uri="{FF2B5EF4-FFF2-40B4-BE49-F238E27FC236}">
                  <a16:creationId xmlns:a16="http://schemas.microsoft.com/office/drawing/2014/main" id="{753A4CD9-32A9-38BE-A34F-D40F0583AA21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6;p70">
              <a:extLst>
                <a:ext uri="{FF2B5EF4-FFF2-40B4-BE49-F238E27FC236}">
                  <a16:creationId xmlns:a16="http://schemas.microsoft.com/office/drawing/2014/main" id="{9F3AE503-4B2C-B409-BD8B-DF32D9A2B5D1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387;p70">
            <a:extLst>
              <a:ext uri="{FF2B5EF4-FFF2-40B4-BE49-F238E27FC236}">
                <a16:creationId xmlns:a16="http://schemas.microsoft.com/office/drawing/2014/main" id="{9DAC107E-5C73-82AD-6F84-ADA60B3866C3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8" name="Google Shape;1388;p70">
              <a:extLst>
                <a:ext uri="{FF2B5EF4-FFF2-40B4-BE49-F238E27FC236}">
                  <a16:creationId xmlns:a16="http://schemas.microsoft.com/office/drawing/2014/main" id="{90D3E081-A890-B480-9813-705A691C7318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89;p70">
              <a:extLst>
                <a:ext uri="{FF2B5EF4-FFF2-40B4-BE49-F238E27FC236}">
                  <a16:creationId xmlns:a16="http://schemas.microsoft.com/office/drawing/2014/main" id="{3D810A8F-B974-B09C-0C4B-CDAC1250A2C9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0;p70">
              <a:extLst>
                <a:ext uri="{FF2B5EF4-FFF2-40B4-BE49-F238E27FC236}">
                  <a16:creationId xmlns:a16="http://schemas.microsoft.com/office/drawing/2014/main" id="{1D7BB3D2-33C5-5B76-80ED-8F36810069E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391;p70">
            <a:extLst>
              <a:ext uri="{FF2B5EF4-FFF2-40B4-BE49-F238E27FC236}">
                <a16:creationId xmlns:a16="http://schemas.microsoft.com/office/drawing/2014/main" id="{AB7B4ADC-EDD0-0585-86D4-DF24E75179C9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2" name="Google Shape;1392;p70">
              <a:extLst>
                <a:ext uri="{FF2B5EF4-FFF2-40B4-BE49-F238E27FC236}">
                  <a16:creationId xmlns:a16="http://schemas.microsoft.com/office/drawing/2014/main" id="{57FD9213-01BF-5914-3257-4410F92E78E8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93;p70">
              <a:extLst>
                <a:ext uri="{FF2B5EF4-FFF2-40B4-BE49-F238E27FC236}">
                  <a16:creationId xmlns:a16="http://schemas.microsoft.com/office/drawing/2014/main" id="{0004D422-8106-E3F4-E0D7-214D96A2A461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4" name="Google Shape;1394;p70">
            <a:extLst>
              <a:ext uri="{FF2B5EF4-FFF2-40B4-BE49-F238E27FC236}">
                <a16:creationId xmlns:a16="http://schemas.microsoft.com/office/drawing/2014/main" id="{CB6CFA05-AA29-53B6-5865-27FA27D87CE3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5;p70">
            <a:extLst>
              <a:ext uri="{FF2B5EF4-FFF2-40B4-BE49-F238E27FC236}">
                <a16:creationId xmlns:a16="http://schemas.microsoft.com/office/drawing/2014/main" id="{6566B57B-B9CC-B491-E054-97AD5933F15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6;p70">
            <a:extLst>
              <a:ext uri="{FF2B5EF4-FFF2-40B4-BE49-F238E27FC236}">
                <a16:creationId xmlns:a16="http://schemas.microsoft.com/office/drawing/2014/main" id="{CC36D896-E98A-FAEA-606C-D7D6C468DAC0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7;p70">
            <a:extLst>
              <a:ext uri="{FF2B5EF4-FFF2-40B4-BE49-F238E27FC236}">
                <a16:creationId xmlns:a16="http://schemas.microsoft.com/office/drawing/2014/main" id="{5055C930-F288-00A4-7842-E3577BF5A33C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8;p70">
            <a:extLst>
              <a:ext uri="{FF2B5EF4-FFF2-40B4-BE49-F238E27FC236}">
                <a16:creationId xmlns:a16="http://schemas.microsoft.com/office/drawing/2014/main" id="{04DD79C5-959D-E5FE-2344-A625CF8FD8C7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9;p70">
            <a:extLst>
              <a:ext uri="{FF2B5EF4-FFF2-40B4-BE49-F238E27FC236}">
                <a16:creationId xmlns:a16="http://schemas.microsoft.com/office/drawing/2014/main" id="{36D5C5A1-4F23-4D11-A841-393147E82916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0" name="Google Shape;1400;p70">
            <a:extLst>
              <a:ext uri="{FF2B5EF4-FFF2-40B4-BE49-F238E27FC236}">
                <a16:creationId xmlns:a16="http://schemas.microsoft.com/office/drawing/2014/main" id="{21049C31-3A5E-B020-F77C-75F135A91217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1" name="Google Shape;1401;p70">
              <a:extLst>
                <a:ext uri="{FF2B5EF4-FFF2-40B4-BE49-F238E27FC236}">
                  <a16:creationId xmlns:a16="http://schemas.microsoft.com/office/drawing/2014/main" id="{0BCA6E6B-6C88-A9D7-3E1F-F07727C1687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2;p70">
              <a:extLst>
                <a:ext uri="{FF2B5EF4-FFF2-40B4-BE49-F238E27FC236}">
                  <a16:creationId xmlns:a16="http://schemas.microsoft.com/office/drawing/2014/main" id="{38101433-B84C-74A4-A585-4E984FD236BD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3;p70">
            <a:extLst>
              <a:ext uri="{FF2B5EF4-FFF2-40B4-BE49-F238E27FC236}">
                <a16:creationId xmlns:a16="http://schemas.microsoft.com/office/drawing/2014/main" id="{146045AE-81AF-1143-78AA-A64CF7E52C0E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4" name="Google Shape;1404;p70">
              <a:extLst>
                <a:ext uri="{FF2B5EF4-FFF2-40B4-BE49-F238E27FC236}">
                  <a16:creationId xmlns:a16="http://schemas.microsoft.com/office/drawing/2014/main" id="{1ADFA1BC-C92E-51B9-D8AB-16214248262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5;p70">
              <a:extLst>
                <a:ext uri="{FF2B5EF4-FFF2-40B4-BE49-F238E27FC236}">
                  <a16:creationId xmlns:a16="http://schemas.microsoft.com/office/drawing/2014/main" id="{0BD294C5-B3B7-8587-BA06-E61528359D0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1406;p70">
            <a:extLst>
              <a:ext uri="{FF2B5EF4-FFF2-40B4-BE49-F238E27FC236}">
                <a16:creationId xmlns:a16="http://schemas.microsoft.com/office/drawing/2014/main" id="{6DF98653-0B88-2522-D197-C8C17206F7D3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7" name="Google Shape;1407;p70">
              <a:extLst>
                <a:ext uri="{FF2B5EF4-FFF2-40B4-BE49-F238E27FC236}">
                  <a16:creationId xmlns:a16="http://schemas.microsoft.com/office/drawing/2014/main" id="{158B84BB-D095-4BF6-AF5C-B19A1FEA7AE8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8;p70">
              <a:extLst>
                <a:ext uri="{FF2B5EF4-FFF2-40B4-BE49-F238E27FC236}">
                  <a16:creationId xmlns:a16="http://schemas.microsoft.com/office/drawing/2014/main" id="{70A3D571-695D-1818-C359-68973BF8BB19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9" name="Google Shape;1409;p70">
            <a:extLst>
              <a:ext uri="{FF2B5EF4-FFF2-40B4-BE49-F238E27FC236}">
                <a16:creationId xmlns:a16="http://schemas.microsoft.com/office/drawing/2014/main" id="{4985941F-9AA0-B824-0789-397835E39184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0" name="Google Shape;1410;p70">
            <a:extLst>
              <a:ext uri="{FF2B5EF4-FFF2-40B4-BE49-F238E27FC236}">
                <a16:creationId xmlns:a16="http://schemas.microsoft.com/office/drawing/2014/main" id="{E18462D2-FA2A-39A7-3BA1-4823EE6B12A0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411;p70">
            <a:extLst>
              <a:ext uri="{FF2B5EF4-FFF2-40B4-BE49-F238E27FC236}">
                <a16:creationId xmlns:a16="http://schemas.microsoft.com/office/drawing/2014/main" id="{13A809CC-8DEB-638B-FF8F-088F5D84BBC5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2" name="Google Shape;1412;p70">
            <a:extLst>
              <a:ext uri="{FF2B5EF4-FFF2-40B4-BE49-F238E27FC236}">
                <a16:creationId xmlns:a16="http://schemas.microsoft.com/office/drawing/2014/main" id="{66AA1892-9571-5323-CE7D-52CF27A3F643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3" name="Google Shape;1413;p70">
              <a:extLst>
                <a:ext uri="{FF2B5EF4-FFF2-40B4-BE49-F238E27FC236}">
                  <a16:creationId xmlns:a16="http://schemas.microsoft.com/office/drawing/2014/main" id="{47C41298-D0E9-4101-31E8-C35864DC5F18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4;p70">
              <a:extLst>
                <a:ext uri="{FF2B5EF4-FFF2-40B4-BE49-F238E27FC236}">
                  <a16:creationId xmlns:a16="http://schemas.microsoft.com/office/drawing/2014/main" id="{D79AE3A4-4DCE-CA36-BF5A-99D919676D7A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5;p70">
              <a:extLst>
                <a:ext uri="{FF2B5EF4-FFF2-40B4-BE49-F238E27FC236}">
                  <a16:creationId xmlns:a16="http://schemas.microsoft.com/office/drawing/2014/main" id="{C491AC4F-0E3F-7A75-56C9-858868DF8417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6;p70">
              <a:extLst>
                <a:ext uri="{FF2B5EF4-FFF2-40B4-BE49-F238E27FC236}">
                  <a16:creationId xmlns:a16="http://schemas.microsoft.com/office/drawing/2014/main" id="{579B7437-6E4D-CCE9-2B42-B4E6D592FEC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7;p70">
              <a:extLst>
                <a:ext uri="{FF2B5EF4-FFF2-40B4-BE49-F238E27FC236}">
                  <a16:creationId xmlns:a16="http://schemas.microsoft.com/office/drawing/2014/main" id="{1F6B70BD-C5ED-0FBB-8EFF-4D954C113CE5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8;p70">
              <a:extLst>
                <a:ext uri="{FF2B5EF4-FFF2-40B4-BE49-F238E27FC236}">
                  <a16:creationId xmlns:a16="http://schemas.microsoft.com/office/drawing/2014/main" id="{318D383C-C772-1F5B-75AF-5CECE81A3C1F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9;p70">
              <a:extLst>
                <a:ext uri="{FF2B5EF4-FFF2-40B4-BE49-F238E27FC236}">
                  <a16:creationId xmlns:a16="http://schemas.microsoft.com/office/drawing/2014/main" id="{4D43CBBA-7051-EC89-BF43-7ECF26F0D405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0;p70">
              <a:extLst>
                <a:ext uri="{FF2B5EF4-FFF2-40B4-BE49-F238E27FC236}">
                  <a16:creationId xmlns:a16="http://schemas.microsoft.com/office/drawing/2014/main" id="{1C21B2DB-5A7C-0A03-6952-51E06C4CD8D2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1;p70">
              <a:extLst>
                <a:ext uri="{FF2B5EF4-FFF2-40B4-BE49-F238E27FC236}">
                  <a16:creationId xmlns:a16="http://schemas.microsoft.com/office/drawing/2014/main" id="{D540F698-31EE-0BA6-9C96-23F8CA42DE1A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2;p70">
            <a:extLst>
              <a:ext uri="{FF2B5EF4-FFF2-40B4-BE49-F238E27FC236}">
                <a16:creationId xmlns:a16="http://schemas.microsoft.com/office/drawing/2014/main" id="{52CCCF26-B576-8F9A-D79E-0E3D371820DA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3" name="Google Shape;1423;p70">
              <a:extLst>
                <a:ext uri="{FF2B5EF4-FFF2-40B4-BE49-F238E27FC236}">
                  <a16:creationId xmlns:a16="http://schemas.microsoft.com/office/drawing/2014/main" id="{40306706-EC4F-A24C-E988-F07E6C73A280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4;p70">
              <a:extLst>
                <a:ext uri="{FF2B5EF4-FFF2-40B4-BE49-F238E27FC236}">
                  <a16:creationId xmlns:a16="http://schemas.microsoft.com/office/drawing/2014/main" id="{9718F229-4545-03CF-2D28-1E5FF476663D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425;p70">
            <a:extLst>
              <a:ext uri="{FF2B5EF4-FFF2-40B4-BE49-F238E27FC236}">
                <a16:creationId xmlns:a16="http://schemas.microsoft.com/office/drawing/2014/main" id="{89212818-7B79-D238-8992-1997EEFFE485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6" name="Google Shape;1426;p70">
              <a:extLst>
                <a:ext uri="{FF2B5EF4-FFF2-40B4-BE49-F238E27FC236}">
                  <a16:creationId xmlns:a16="http://schemas.microsoft.com/office/drawing/2014/main" id="{F1DD3F4F-3BE0-90A2-5D0C-1749F72146D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7;p70">
              <a:extLst>
                <a:ext uri="{FF2B5EF4-FFF2-40B4-BE49-F238E27FC236}">
                  <a16:creationId xmlns:a16="http://schemas.microsoft.com/office/drawing/2014/main" id="{3B2DAF15-7EC6-F801-68EC-5ADF2CBB2B2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8;p70">
              <a:extLst>
                <a:ext uri="{FF2B5EF4-FFF2-40B4-BE49-F238E27FC236}">
                  <a16:creationId xmlns:a16="http://schemas.microsoft.com/office/drawing/2014/main" id="{C5DD3FDD-292D-62D3-50D3-C3CF00C64922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9;p70">
              <a:extLst>
                <a:ext uri="{FF2B5EF4-FFF2-40B4-BE49-F238E27FC236}">
                  <a16:creationId xmlns:a16="http://schemas.microsoft.com/office/drawing/2014/main" id="{F90957F4-4186-E1C7-FA14-CA9D4DA57EA8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0;p70">
              <a:extLst>
                <a:ext uri="{FF2B5EF4-FFF2-40B4-BE49-F238E27FC236}">
                  <a16:creationId xmlns:a16="http://schemas.microsoft.com/office/drawing/2014/main" id="{C06ED22A-6E83-482E-7DF3-745673399BE5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1;p70">
              <a:extLst>
                <a:ext uri="{FF2B5EF4-FFF2-40B4-BE49-F238E27FC236}">
                  <a16:creationId xmlns:a16="http://schemas.microsoft.com/office/drawing/2014/main" id="{4819DFA2-6178-8166-7D0B-5B9C903EA9D9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2;p70">
              <a:extLst>
                <a:ext uri="{FF2B5EF4-FFF2-40B4-BE49-F238E27FC236}">
                  <a16:creationId xmlns:a16="http://schemas.microsoft.com/office/drawing/2014/main" id="{0EC19DC3-6973-6E47-835A-89EDFFD5E90A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3;p70">
              <a:extLst>
                <a:ext uri="{FF2B5EF4-FFF2-40B4-BE49-F238E27FC236}">
                  <a16:creationId xmlns:a16="http://schemas.microsoft.com/office/drawing/2014/main" id="{1D6DD045-75A8-F998-8F60-32C70DBA595F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4;p70">
              <a:extLst>
                <a:ext uri="{FF2B5EF4-FFF2-40B4-BE49-F238E27FC236}">
                  <a16:creationId xmlns:a16="http://schemas.microsoft.com/office/drawing/2014/main" id="{C3EBDD8F-24E4-40FA-A9ED-AAD7EDE101B5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5;p70">
              <a:extLst>
                <a:ext uri="{FF2B5EF4-FFF2-40B4-BE49-F238E27FC236}">
                  <a16:creationId xmlns:a16="http://schemas.microsoft.com/office/drawing/2014/main" id="{CEC531F3-200C-391A-4790-77DDF29E1A14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6;p70">
              <a:extLst>
                <a:ext uri="{FF2B5EF4-FFF2-40B4-BE49-F238E27FC236}">
                  <a16:creationId xmlns:a16="http://schemas.microsoft.com/office/drawing/2014/main" id="{0F7FBD47-D5D3-9F13-8A6E-338FBABAC6DB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7;p70">
              <a:extLst>
                <a:ext uri="{FF2B5EF4-FFF2-40B4-BE49-F238E27FC236}">
                  <a16:creationId xmlns:a16="http://schemas.microsoft.com/office/drawing/2014/main" id="{F9B3A34D-A581-217D-A48D-C319ED81FC97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8;p70">
              <a:extLst>
                <a:ext uri="{FF2B5EF4-FFF2-40B4-BE49-F238E27FC236}">
                  <a16:creationId xmlns:a16="http://schemas.microsoft.com/office/drawing/2014/main" id="{A37267A2-1018-56C5-8199-48AF5A4B8F1E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9;p70">
              <a:extLst>
                <a:ext uri="{FF2B5EF4-FFF2-40B4-BE49-F238E27FC236}">
                  <a16:creationId xmlns:a16="http://schemas.microsoft.com/office/drawing/2014/main" id="{5441F9BA-D9CD-1ED5-5700-5386AA5AEC4F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0;p70">
              <a:extLst>
                <a:ext uri="{FF2B5EF4-FFF2-40B4-BE49-F238E27FC236}">
                  <a16:creationId xmlns:a16="http://schemas.microsoft.com/office/drawing/2014/main" id="{95598543-619C-9375-2DAE-32ECB73F22DC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1;p70">
              <a:extLst>
                <a:ext uri="{FF2B5EF4-FFF2-40B4-BE49-F238E27FC236}">
                  <a16:creationId xmlns:a16="http://schemas.microsoft.com/office/drawing/2014/main" id="{A09CC940-BBE2-C58F-5F06-0C26EC367805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2;p70">
              <a:extLst>
                <a:ext uri="{FF2B5EF4-FFF2-40B4-BE49-F238E27FC236}">
                  <a16:creationId xmlns:a16="http://schemas.microsoft.com/office/drawing/2014/main" id="{F786F96E-C78A-AC9C-3B8F-C68648D36A56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3;p70">
              <a:extLst>
                <a:ext uri="{FF2B5EF4-FFF2-40B4-BE49-F238E27FC236}">
                  <a16:creationId xmlns:a16="http://schemas.microsoft.com/office/drawing/2014/main" id="{23F86489-F0C2-5408-A2C4-B4FBAD47910E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4;p70">
              <a:extLst>
                <a:ext uri="{FF2B5EF4-FFF2-40B4-BE49-F238E27FC236}">
                  <a16:creationId xmlns:a16="http://schemas.microsoft.com/office/drawing/2014/main" id="{FFCCD7B5-7682-BAB7-CC17-5FBCA67C635C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5;p70">
              <a:extLst>
                <a:ext uri="{FF2B5EF4-FFF2-40B4-BE49-F238E27FC236}">
                  <a16:creationId xmlns:a16="http://schemas.microsoft.com/office/drawing/2014/main" id="{DE4F88CF-4957-00F5-343B-6ED78878A266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6" name="Google Shape;1446;p70">
            <a:extLst>
              <a:ext uri="{FF2B5EF4-FFF2-40B4-BE49-F238E27FC236}">
                <a16:creationId xmlns:a16="http://schemas.microsoft.com/office/drawing/2014/main" id="{C643F81C-F8E1-CC47-9BB7-E7F4CB0C91B3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7" name="Google Shape;1447;p70">
              <a:extLst>
                <a:ext uri="{FF2B5EF4-FFF2-40B4-BE49-F238E27FC236}">
                  <a16:creationId xmlns:a16="http://schemas.microsoft.com/office/drawing/2014/main" id="{0F9C429F-605B-8A22-15D9-1588C8511413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8;p70">
              <a:extLst>
                <a:ext uri="{FF2B5EF4-FFF2-40B4-BE49-F238E27FC236}">
                  <a16:creationId xmlns:a16="http://schemas.microsoft.com/office/drawing/2014/main" id="{7BE7EC06-95F2-F5F6-27DB-BB067160C693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9;p70">
              <a:extLst>
                <a:ext uri="{FF2B5EF4-FFF2-40B4-BE49-F238E27FC236}">
                  <a16:creationId xmlns:a16="http://schemas.microsoft.com/office/drawing/2014/main" id="{F9BF0F6D-66CE-05BB-F3DA-72E44260CA1E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0;p70">
              <a:extLst>
                <a:ext uri="{FF2B5EF4-FFF2-40B4-BE49-F238E27FC236}">
                  <a16:creationId xmlns:a16="http://schemas.microsoft.com/office/drawing/2014/main" id="{A1A42DB0-3D26-E178-0D5C-43A43CE688F5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1;p70">
              <a:extLst>
                <a:ext uri="{FF2B5EF4-FFF2-40B4-BE49-F238E27FC236}">
                  <a16:creationId xmlns:a16="http://schemas.microsoft.com/office/drawing/2014/main" id="{AED27AAB-C085-DF10-EF82-5325E625E212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2;p70">
              <a:extLst>
                <a:ext uri="{FF2B5EF4-FFF2-40B4-BE49-F238E27FC236}">
                  <a16:creationId xmlns:a16="http://schemas.microsoft.com/office/drawing/2014/main" id="{C6C9C542-CE93-1B08-1972-1C35669B5F50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3;p70">
              <a:extLst>
                <a:ext uri="{FF2B5EF4-FFF2-40B4-BE49-F238E27FC236}">
                  <a16:creationId xmlns:a16="http://schemas.microsoft.com/office/drawing/2014/main" id="{154463B0-0449-028F-D63D-20DF2DD6137B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4;p70">
              <a:extLst>
                <a:ext uri="{FF2B5EF4-FFF2-40B4-BE49-F238E27FC236}">
                  <a16:creationId xmlns:a16="http://schemas.microsoft.com/office/drawing/2014/main" id="{D43B9459-052C-EEBF-1BD9-143118EC8EAC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5;p70">
              <a:extLst>
                <a:ext uri="{FF2B5EF4-FFF2-40B4-BE49-F238E27FC236}">
                  <a16:creationId xmlns:a16="http://schemas.microsoft.com/office/drawing/2014/main" id="{FAE80CC2-B45E-A64D-DD71-D2FF31FB38BA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6;p70">
              <a:extLst>
                <a:ext uri="{FF2B5EF4-FFF2-40B4-BE49-F238E27FC236}">
                  <a16:creationId xmlns:a16="http://schemas.microsoft.com/office/drawing/2014/main" id="{29D82461-D836-287F-878D-8C412479344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7;p70">
              <a:extLst>
                <a:ext uri="{FF2B5EF4-FFF2-40B4-BE49-F238E27FC236}">
                  <a16:creationId xmlns:a16="http://schemas.microsoft.com/office/drawing/2014/main" id="{F8CA6E8A-31D3-3E90-9164-2E4D76022A3B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8;p70">
              <a:extLst>
                <a:ext uri="{FF2B5EF4-FFF2-40B4-BE49-F238E27FC236}">
                  <a16:creationId xmlns:a16="http://schemas.microsoft.com/office/drawing/2014/main" id="{7FE04B12-59F1-6F67-2C8F-DA0E6952F7DF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9;p70">
              <a:extLst>
                <a:ext uri="{FF2B5EF4-FFF2-40B4-BE49-F238E27FC236}">
                  <a16:creationId xmlns:a16="http://schemas.microsoft.com/office/drawing/2014/main" id="{E13D7FC9-B85F-9C54-1845-C255E218C879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0;p70">
              <a:extLst>
                <a:ext uri="{FF2B5EF4-FFF2-40B4-BE49-F238E27FC236}">
                  <a16:creationId xmlns:a16="http://schemas.microsoft.com/office/drawing/2014/main" id="{BD037EA5-6F61-B54D-6DB2-0663F82F2FD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1;p70">
              <a:extLst>
                <a:ext uri="{FF2B5EF4-FFF2-40B4-BE49-F238E27FC236}">
                  <a16:creationId xmlns:a16="http://schemas.microsoft.com/office/drawing/2014/main" id="{7480A86A-C5D6-E324-2EF2-6586BCFD115B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2;p70">
              <a:extLst>
                <a:ext uri="{FF2B5EF4-FFF2-40B4-BE49-F238E27FC236}">
                  <a16:creationId xmlns:a16="http://schemas.microsoft.com/office/drawing/2014/main" id="{5407C72A-9D33-65F9-7128-9D5B53AAFAF4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3;p70">
              <a:extLst>
                <a:ext uri="{FF2B5EF4-FFF2-40B4-BE49-F238E27FC236}">
                  <a16:creationId xmlns:a16="http://schemas.microsoft.com/office/drawing/2014/main" id="{C19B5B09-9990-B5C4-CC6D-48EA71FFC163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4;p70">
              <a:extLst>
                <a:ext uri="{FF2B5EF4-FFF2-40B4-BE49-F238E27FC236}">
                  <a16:creationId xmlns:a16="http://schemas.microsoft.com/office/drawing/2014/main" id="{05F9A79C-A133-F70D-83D7-A251F575F394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5;p70">
              <a:extLst>
                <a:ext uri="{FF2B5EF4-FFF2-40B4-BE49-F238E27FC236}">
                  <a16:creationId xmlns:a16="http://schemas.microsoft.com/office/drawing/2014/main" id="{49BC5436-D72F-AFE4-A62C-735E90EA8B72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6;p70">
              <a:extLst>
                <a:ext uri="{FF2B5EF4-FFF2-40B4-BE49-F238E27FC236}">
                  <a16:creationId xmlns:a16="http://schemas.microsoft.com/office/drawing/2014/main" id="{D81206CD-7115-65A6-12F0-598105E738B4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7;p70">
              <a:extLst>
                <a:ext uri="{FF2B5EF4-FFF2-40B4-BE49-F238E27FC236}">
                  <a16:creationId xmlns:a16="http://schemas.microsoft.com/office/drawing/2014/main" id="{0C6BCDE5-268D-A515-E419-72A7578DC7B1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8;p70">
              <a:extLst>
                <a:ext uri="{FF2B5EF4-FFF2-40B4-BE49-F238E27FC236}">
                  <a16:creationId xmlns:a16="http://schemas.microsoft.com/office/drawing/2014/main" id="{B29F75C8-63A1-47E2-9B3D-3335A4DF113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9;p70">
              <a:extLst>
                <a:ext uri="{FF2B5EF4-FFF2-40B4-BE49-F238E27FC236}">
                  <a16:creationId xmlns:a16="http://schemas.microsoft.com/office/drawing/2014/main" id="{A2AB63F9-D082-8BC4-12D1-2692602AA73B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0;p70">
              <a:extLst>
                <a:ext uri="{FF2B5EF4-FFF2-40B4-BE49-F238E27FC236}">
                  <a16:creationId xmlns:a16="http://schemas.microsoft.com/office/drawing/2014/main" id="{C5A5CAE6-252D-D9A7-136D-4F2BF7AAC3C3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1;p70">
              <a:extLst>
                <a:ext uri="{FF2B5EF4-FFF2-40B4-BE49-F238E27FC236}">
                  <a16:creationId xmlns:a16="http://schemas.microsoft.com/office/drawing/2014/main" id="{7D6EDB1B-AA0A-993B-C01A-0F8D545C8CB6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2;p70">
              <a:extLst>
                <a:ext uri="{FF2B5EF4-FFF2-40B4-BE49-F238E27FC236}">
                  <a16:creationId xmlns:a16="http://schemas.microsoft.com/office/drawing/2014/main" id="{8535ABDE-A86D-F32D-2294-79BF12BCD08D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3;p70">
              <a:extLst>
                <a:ext uri="{FF2B5EF4-FFF2-40B4-BE49-F238E27FC236}">
                  <a16:creationId xmlns:a16="http://schemas.microsoft.com/office/drawing/2014/main" id="{C8664666-3295-7813-01C4-154D266DA71F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4;p70">
              <a:extLst>
                <a:ext uri="{FF2B5EF4-FFF2-40B4-BE49-F238E27FC236}">
                  <a16:creationId xmlns:a16="http://schemas.microsoft.com/office/drawing/2014/main" id="{7FBB3972-14FB-CF7A-607B-70E81481C1D8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5;p70">
              <a:extLst>
                <a:ext uri="{FF2B5EF4-FFF2-40B4-BE49-F238E27FC236}">
                  <a16:creationId xmlns:a16="http://schemas.microsoft.com/office/drawing/2014/main" id="{AADC4C14-5470-B98B-EA2F-D4A187B393B5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6;p70">
              <a:extLst>
                <a:ext uri="{FF2B5EF4-FFF2-40B4-BE49-F238E27FC236}">
                  <a16:creationId xmlns:a16="http://schemas.microsoft.com/office/drawing/2014/main" id="{9AEAEF6A-45AA-0A95-F411-E6553F52BFB2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7;p70">
              <a:extLst>
                <a:ext uri="{FF2B5EF4-FFF2-40B4-BE49-F238E27FC236}">
                  <a16:creationId xmlns:a16="http://schemas.microsoft.com/office/drawing/2014/main" id="{81B322CD-78D6-C1C3-F007-6EECC8F2D2B0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8;p70">
              <a:extLst>
                <a:ext uri="{FF2B5EF4-FFF2-40B4-BE49-F238E27FC236}">
                  <a16:creationId xmlns:a16="http://schemas.microsoft.com/office/drawing/2014/main" id="{AE174E75-48A4-7DF1-E7C5-AB112ECEDA76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9;p70">
              <a:extLst>
                <a:ext uri="{FF2B5EF4-FFF2-40B4-BE49-F238E27FC236}">
                  <a16:creationId xmlns:a16="http://schemas.microsoft.com/office/drawing/2014/main" id="{B72A5B82-26B9-59F4-18F2-697D9E00C239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0;p70">
              <a:extLst>
                <a:ext uri="{FF2B5EF4-FFF2-40B4-BE49-F238E27FC236}">
                  <a16:creationId xmlns:a16="http://schemas.microsoft.com/office/drawing/2014/main" id="{0FA5B04C-8714-DD04-EC10-B8C97109EE0D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1;p70">
              <a:extLst>
                <a:ext uri="{FF2B5EF4-FFF2-40B4-BE49-F238E27FC236}">
                  <a16:creationId xmlns:a16="http://schemas.microsoft.com/office/drawing/2014/main" id="{FE382633-BC1F-2D40-53DA-51A024F1FF71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2;p70">
              <a:extLst>
                <a:ext uri="{FF2B5EF4-FFF2-40B4-BE49-F238E27FC236}">
                  <a16:creationId xmlns:a16="http://schemas.microsoft.com/office/drawing/2014/main" id="{BA945CF4-07FF-B7EB-0965-0BEB6B813F4B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3;p70">
              <a:extLst>
                <a:ext uri="{FF2B5EF4-FFF2-40B4-BE49-F238E27FC236}">
                  <a16:creationId xmlns:a16="http://schemas.microsoft.com/office/drawing/2014/main" id="{E1EA03AF-9B8E-273C-F42A-08B0FFACDD6C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4;p70">
              <a:extLst>
                <a:ext uri="{FF2B5EF4-FFF2-40B4-BE49-F238E27FC236}">
                  <a16:creationId xmlns:a16="http://schemas.microsoft.com/office/drawing/2014/main" id="{CD4B188F-CF95-1D42-8881-93036E2BB88B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5;p70">
              <a:extLst>
                <a:ext uri="{FF2B5EF4-FFF2-40B4-BE49-F238E27FC236}">
                  <a16:creationId xmlns:a16="http://schemas.microsoft.com/office/drawing/2014/main" id="{EEB2E7AD-D57C-D6E6-4960-66EC2841A6F3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6;p70">
              <a:extLst>
                <a:ext uri="{FF2B5EF4-FFF2-40B4-BE49-F238E27FC236}">
                  <a16:creationId xmlns:a16="http://schemas.microsoft.com/office/drawing/2014/main" id="{B13E302B-35D2-6566-796C-62853EF042FB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7;p70">
              <a:extLst>
                <a:ext uri="{FF2B5EF4-FFF2-40B4-BE49-F238E27FC236}">
                  <a16:creationId xmlns:a16="http://schemas.microsoft.com/office/drawing/2014/main" id="{688A6104-DC8E-060B-98D3-7F19DE3B49BF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8;p70">
              <a:extLst>
                <a:ext uri="{FF2B5EF4-FFF2-40B4-BE49-F238E27FC236}">
                  <a16:creationId xmlns:a16="http://schemas.microsoft.com/office/drawing/2014/main" id="{FF2339C3-9A2B-733B-2599-27D4D431A23D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9;p70">
              <a:extLst>
                <a:ext uri="{FF2B5EF4-FFF2-40B4-BE49-F238E27FC236}">
                  <a16:creationId xmlns:a16="http://schemas.microsoft.com/office/drawing/2014/main" id="{EBE58EA8-F5D3-4DB1-6E12-DCD016708BFF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0;p70">
              <a:extLst>
                <a:ext uri="{FF2B5EF4-FFF2-40B4-BE49-F238E27FC236}">
                  <a16:creationId xmlns:a16="http://schemas.microsoft.com/office/drawing/2014/main" id="{48FB2AEE-2064-7325-A5CC-844ADADA32E6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1;p70">
              <a:extLst>
                <a:ext uri="{FF2B5EF4-FFF2-40B4-BE49-F238E27FC236}">
                  <a16:creationId xmlns:a16="http://schemas.microsoft.com/office/drawing/2014/main" id="{2B7CA514-2065-038C-DA52-D47A49008E39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2;p70">
              <a:extLst>
                <a:ext uri="{FF2B5EF4-FFF2-40B4-BE49-F238E27FC236}">
                  <a16:creationId xmlns:a16="http://schemas.microsoft.com/office/drawing/2014/main" id="{1A34ED65-1405-EDF0-E3EE-A485200E19D6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3;p70">
              <a:extLst>
                <a:ext uri="{FF2B5EF4-FFF2-40B4-BE49-F238E27FC236}">
                  <a16:creationId xmlns:a16="http://schemas.microsoft.com/office/drawing/2014/main" id="{5B798799-452F-8BBA-51D9-5EF62B468736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4;p70">
              <a:extLst>
                <a:ext uri="{FF2B5EF4-FFF2-40B4-BE49-F238E27FC236}">
                  <a16:creationId xmlns:a16="http://schemas.microsoft.com/office/drawing/2014/main" id="{A4C7023F-EB96-17D2-AD57-5C8FF286F0B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5;p70">
              <a:extLst>
                <a:ext uri="{FF2B5EF4-FFF2-40B4-BE49-F238E27FC236}">
                  <a16:creationId xmlns:a16="http://schemas.microsoft.com/office/drawing/2014/main" id="{8D4BE3A2-F033-75E6-6856-B8B485401CB7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6;p70">
              <a:extLst>
                <a:ext uri="{FF2B5EF4-FFF2-40B4-BE49-F238E27FC236}">
                  <a16:creationId xmlns:a16="http://schemas.microsoft.com/office/drawing/2014/main" id="{25C3E263-6DC2-FBAB-CA21-CB60590E1257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7;p70">
              <a:extLst>
                <a:ext uri="{FF2B5EF4-FFF2-40B4-BE49-F238E27FC236}">
                  <a16:creationId xmlns:a16="http://schemas.microsoft.com/office/drawing/2014/main" id="{80F8BBB9-FBE3-C881-22DF-6FFCD724149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8;p70">
              <a:extLst>
                <a:ext uri="{FF2B5EF4-FFF2-40B4-BE49-F238E27FC236}">
                  <a16:creationId xmlns:a16="http://schemas.microsoft.com/office/drawing/2014/main" id="{8112D3CC-FE92-0904-2F25-2707E966C276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9;p70">
              <a:extLst>
                <a:ext uri="{FF2B5EF4-FFF2-40B4-BE49-F238E27FC236}">
                  <a16:creationId xmlns:a16="http://schemas.microsoft.com/office/drawing/2014/main" id="{413378C5-5E1A-5FE0-DF9F-A832F15C67B4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0;p70">
              <a:extLst>
                <a:ext uri="{FF2B5EF4-FFF2-40B4-BE49-F238E27FC236}">
                  <a16:creationId xmlns:a16="http://schemas.microsoft.com/office/drawing/2014/main" id="{D042D525-66CD-1C55-B8FB-0BCD828282B0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1;p70">
              <a:extLst>
                <a:ext uri="{FF2B5EF4-FFF2-40B4-BE49-F238E27FC236}">
                  <a16:creationId xmlns:a16="http://schemas.microsoft.com/office/drawing/2014/main" id="{41D50B4F-E3FB-784E-BACE-53931E7EB519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2;p70">
              <a:extLst>
                <a:ext uri="{FF2B5EF4-FFF2-40B4-BE49-F238E27FC236}">
                  <a16:creationId xmlns:a16="http://schemas.microsoft.com/office/drawing/2014/main" id="{B892A7F4-F0CA-1BB1-E0DE-9D442FF8A6B8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3;p70">
              <a:extLst>
                <a:ext uri="{FF2B5EF4-FFF2-40B4-BE49-F238E27FC236}">
                  <a16:creationId xmlns:a16="http://schemas.microsoft.com/office/drawing/2014/main" id="{5D20777E-C978-EEC1-6CA4-1412356F424E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4;p70">
              <a:extLst>
                <a:ext uri="{FF2B5EF4-FFF2-40B4-BE49-F238E27FC236}">
                  <a16:creationId xmlns:a16="http://schemas.microsoft.com/office/drawing/2014/main" id="{7547BA55-D88F-80BA-5124-87C8CA80A4B0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5;p70">
              <a:extLst>
                <a:ext uri="{FF2B5EF4-FFF2-40B4-BE49-F238E27FC236}">
                  <a16:creationId xmlns:a16="http://schemas.microsoft.com/office/drawing/2014/main" id="{1E43C42D-5DE6-E899-CCBC-4AA1A086DA7E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6;p70">
              <a:extLst>
                <a:ext uri="{FF2B5EF4-FFF2-40B4-BE49-F238E27FC236}">
                  <a16:creationId xmlns:a16="http://schemas.microsoft.com/office/drawing/2014/main" id="{5169AE72-DA92-27F4-A268-1B9CC267DA95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7;p70">
              <a:extLst>
                <a:ext uri="{FF2B5EF4-FFF2-40B4-BE49-F238E27FC236}">
                  <a16:creationId xmlns:a16="http://schemas.microsoft.com/office/drawing/2014/main" id="{004666E2-0098-72C7-26D4-B1C44D74201F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8;p70">
              <a:extLst>
                <a:ext uri="{FF2B5EF4-FFF2-40B4-BE49-F238E27FC236}">
                  <a16:creationId xmlns:a16="http://schemas.microsoft.com/office/drawing/2014/main" id="{B2A1C1D5-E411-0749-BDC5-2C1ACE0FA2B7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9;p70">
              <a:extLst>
                <a:ext uri="{FF2B5EF4-FFF2-40B4-BE49-F238E27FC236}">
                  <a16:creationId xmlns:a16="http://schemas.microsoft.com/office/drawing/2014/main" id="{53949988-D82E-341C-A9CC-0DE76DFFBBE8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0;p70">
              <a:extLst>
                <a:ext uri="{FF2B5EF4-FFF2-40B4-BE49-F238E27FC236}">
                  <a16:creationId xmlns:a16="http://schemas.microsoft.com/office/drawing/2014/main" id="{BA9B850F-4923-3CE6-A69E-BF1C3E23F6EC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1;p70">
              <a:extLst>
                <a:ext uri="{FF2B5EF4-FFF2-40B4-BE49-F238E27FC236}">
                  <a16:creationId xmlns:a16="http://schemas.microsoft.com/office/drawing/2014/main" id="{07E4B0ED-E4C0-D8A8-114D-46D6D5A27570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2;p70">
              <a:extLst>
                <a:ext uri="{FF2B5EF4-FFF2-40B4-BE49-F238E27FC236}">
                  <a16:creationId xmlns:a16="http://schemas.microsoft.com/office/drawing/2014/main" id="{3A783E43-6ED8-36C8-4C28-B6B0D3AD0F8C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3;p70">
              <a:extLst>
                <a:ext uri="{FF2B5EF4-FFF2-40B4-BE49-F238E27FC236}">
                  <a16:creationId xmlns:a16="http://schemas.microsoft.com/office/drawing/2014/main" id="{86B46CAD-05D9-1F18-FCBC-EF8C7FC10286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4;p70">
              <a:extLst>
                <a:ext uri="{FF2B5EF4-FFF2-40B4-BE49-F238E27FC236}">
                  <a16:creationId xmlns:a16="http://schemas.microsoft.com/office/drawing/2014/main" id="{288DA52E-0D01-6A33-648C-BBB77B829BE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5;p70">
              <a:extLst>
                <a:ext uri="{FF2B5EF4-FFF2-40B4-BE49-F238E27FC236}">
                  <a16:creationId xmlns:a16="http://schemas.microsoft.com/office/drawing/2014/main" id="{CCEEAC54-C5E7-1AFC-5252-B3F6CCAA9D2D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6;p70">
              <a:extLst>
                <a:ext uri="{FF2B5EF4-FFF2-40B4-BE49-F238E27FC236}">
                  <a16:creationId xmlns:a16="http://schemas.microsoft.com/office/drawing/2014/main" id="{1CEA1579-4588-6D54-DF5B-5B649D88C115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7;p70">
              <a:extLst>
                <a:ext uri="{FF2B5EF4-FFF2-40B4-BE49-F238E27FC236}">
                  <a16:creationId xmlns:a16="http://schemas.microsoft.com/office/drawing/2014/main" id="{BF129A0C-5BC0-B0F2-E6C3-2AF5FB0C6F8A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8;p70">
              <a:extLst>
                <a:ext uri="{FF2B5EF4-FFF2-40B4-BE49-F238E27FC236}">
                  <a16:creationId xmlns:a16="http://schemas.microsoft.com/office/drawing/2014/main" id="{73F98ADB-FF6E-C712-8C85-1BADCB59D434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9;p70">
              <a:extLst>
                <a:ext uri="{FF2B5EF4-FFF2-40B4-BE49-F238E27FC236}">
                  <a16:creationId xmlns:a16="http://schemas.microsoft.com/office/drawing/2014/main" id="{3E5EEE51-5CE3-C2B0-E858-EDC939EA2E8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0;p70">
              <a:extLst>
                <a:ext uri="{FF2B5EF4-FFF2-40B4-BE49-F238E27FC236}">
                  <a16:creationId xmlns:a16="http://schemas.microsoft.com/office/drawing/2014/main" id="{29490576-D323-83B1-3CCF-A7C654DE196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1;p70">
              <a:extLst>
                <a:ext uri="{FF2B5EF4-FFF2-40B4-BE49-F238E27FC236}">
                  <a16:creationId xmlns:a16="http://schemas.microsoft.com/office/drawing/2014/main" id="{D8485067-F5D6-48BC-6A86-34F524A75C61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2;p70">
              <a:extLst>
                <a:ext uri="{FF2B5EF4-FFF2-40B4-BE49-F238E27FC236}">
                  <a16:creationId xmlns:a16="http://schemas.microsoft.com/office/drawing/2014/main" id="{84A9C0E0-5A8E-ACCB-23DE-3CC90FA0A5FF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3;p70">
              <a:extLst>
                <a:ext uri="{FF2B5EF4-FFF2-40B4-BE49-F238E27FC236}">
                  <a16:creationId xmlns:a16="http://schemas.microsoft.com/office/drawing/2014/main" id="{3F7F8046-F612-B584-A51B-0F7C9CB3330C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4;p70">
              <a:extLst>
                <a:ext uri="{FF2B5EF4-FFF2-40B4-BE49-F238E27FC236}">
                  <a16:creationId xmlns:a16="http://schemas.microsoft.com/office/drawing/2014/main" id="{66DE3AF7-901A-1A5B-10E1-0E922F5DB085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5" name="Google Shape;1525;p70">
            <a:extLst>
              <a:ext uri="{FF2B5EF4-FFF2-40B4-BE49-F238E27FC236}">
                <a16:creationId xmlns:a16="http://schemas.microsoft.com/office/drawing/2014/main" id="{1FBFF203-25D8-3484-1008-105DE15D1794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6;p70">
            <a:extLst>
              <a:ext uri="{FF2B5EF4-FFF2-40B4-BE49-F238E27FC236}">
                <a16:creationId xmlns:a16="http://schemas.microsoft.com/office/drawing/2014/main" id="{0E9144CA-8D68-83D3-5909-481AEC226264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7;p70">
            <a:extLst>
              <a:ext uri="{FF2B5EF4-FFF2-40B4-BE49-F238E27FC236}">
                <a16:creationId xmlns:a16="http://schemas.microsoft.com/office/drawing/2014/main" id="{81F63551-0631-DA48-6A5C-796B4579816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8;p70">
            <a:extLst>
              <a:ext uri="{FF2B5EF4-FFF2-40B4-BE49-F238E27FC236}">
                <a16:creationId xmlns:a16="http://schemas.microsoft.com/office/drawing/2014/main" id="{C201959A-7FF7-2A8A-3C19-AE9EA80A043D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9;p70">
            <a:extLst>
              <a:ext uri="{FF2B5EF4-FFF2-40B4-BE49-F238E27FC236}">
                <a16:creationId xmlns:a16="http://schemas.microsoft.com/office/drawing/2014/main" id="{F0B16C02-FFC7-EEA0-9111-C6955700E030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41485636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6591290" y="6465733"/>
            <a:ext cx="820529" cy="820529"/>
            <a:chOff x="0" y="0"/>
            <a:chExt cx="1094038" cy="1094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1443710" y="6898594"/>
            <a:ext cx="4934852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000708" y="6483096"/>
            <a:ext cx="337677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9847">
            <a:off x="11440581" y="6873380"/>
            <a:ext cx="5153650" cy="0"/>
          </a:xfrm>
          <a:prstGeom prst="line">
            <a:avLst/>
          </a:prstGeom>
          <a:ln w="9525" cap="rnd">
            <a:solidFill>
              <a:srgbClr val="99CB38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16812136" y="6662697"/>
            <a:ext cx="415103" cy="416130"/>
          </a:xfrm>
          <a:custGeom>
            <a:avLst/>
            <a:gdLst/>
            <a:ahLst/>
            <a:cxnLst/>
            <a:rect l="l" t="t" r="r" b="b"/>
            <a:pathLst>
              <a:path w="415103" h="416130">
                <a:moveTo>
                  <a:pt x="0" y="0"/>
                </a:moveTo>
                <a:lnTo>
                  <a:pt x="415103" y="0"/>
                </a:lnTo>
                <a:lnTo>
                  <a:pt x="415103" y="416130"/>
                </a:lnTo>
                <a:lnTo>
                  <a:pt x="0" y="4161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6591290" y="3672987"/>
            <a:ext cx="820529" cy="820529"/>
            <a:chOff x="0" y="0"/>
            <a:chExt cx="1094038" cy="109403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2938806" y="4105849"/>
            <a:ext cx="3466777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938877" y="3690351"/>
            <a:ext cx="346587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-22471">
            <a:off x="12845049" y="4090741"/>
            <a:ext cx="3748559" cy="0"/>
          </a:xfrm>
          <a:prstGeom prst="line">
            <a:avLst/>
          </a:prstGeom>
          <a:ln w="9525" cap="rnd">
            <a:solidFill>
              <a:srgbClr val="37A76F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6" name="Freeform 16"/>
          <p:cNvSpPr/>
          <p:nvPr/>
        </p:nvSpPr>
        <p:spPr>
          <a:xfrm>
            <a:off x="16803988" y="3897614"/>
            <a:ext cx="399419" cy="401232"/>
          </a:xfrm>
          <a:custGeom>
            <a:avLst/>
            <a:gdLst/>
            <a:ahLst/>
            <a:cxnLst/>
            <a:rect l="l" t="t" r="r" b="b"/>
            <a:pathLst>
              <a:path w="399419" h="401232">
                <a:moveTo>
                  <a:pt x="0" y="0"/>
                </a:moveTo>
                <a:lnTo>
                  <a:pt x="399419" y="0"/>
                </a:lnTo>
                <a:lnTo>
                  <a:pt x="399419" y="401232"/>
                </a:lnTo>
                <a:lnTo>
                  <a:pt x="0" y="4012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1144764" y="2901476"/>
            <a:ext cx="820528" cy="820529"/>
            <a:chOff x="0" y="0"/>
            <a:chExt cx="1094038" cy="109403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1093978" y="546989"/>
                  </a:moveTo>
                  <a:cubicBezTo>
                    <a:pt x="1093978" y="244856"/>
                    <a:pt x="849122" y="0"/>
                    <a:pt x="546989" y="0"/>
                  </a:cubicBezTo>
                  <a:cubicBezTo>
                    <a:pt x="244856" y="0"/>
                    <a:pt x="0" y="244856"/>
                    <a:pt x="0" y="546989"/>
                  </a:cubicBezTo>
                  <a:cubicBezTo>
                    <a:pt x="0" y="849122"/>
                    <a:pt x="244856" y="1093978"/>
                    <a:pt x="546989" y="1093978"/>
                  </a:cubicBezTo>
                  <a:cubicBezTo>
                    <a:pt x="849122" y="1093978"/>
                    <a:pt x="1093978" y="849122"/>
                    <a:pt x="1093978" y="546989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2109351" y="3334338"/>
            <a:ext cx="2462090" cy="2441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109819" y="2918840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10788106">
            <a:off x="1964013" y="3311741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22" name="Freeform 22"/>
          <p:cNvSpPr/>
          <p:nvPr/>
        </p:nvSpPr>
        <p:spPr>
          <a:xfrm>
            <a:off x="1329345" y="3092685"/>
            <a:ext cx="438824" cy="438111"/>
          </a:xfrm>
          <a:custGeom>
            <a:avLst/>
            <a:gdLst/>
            <a:ahLst/>
            <a:cxnLst/>
            <a:rect l="l" t="t" r="r" b="b"/>
            <a:pathLst>
              <a:path w="438824" h="438111">
                <a:moveTo>
                  <a:pt x="0" y="0"/>
                </a:moveTo>
                <a:lnTo>
                  <a:pt x="438824" y="0"/>
                </a:lnTo>
                <a:lnTo>
                  <a:pt x="438824" y="438111"/>
                </a:lnTo>
                <a:lnTo>
                  <a:pt x="0" y="4381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1144764" y="6305474"/>
            <a:ext cx="820528" cy="820529"/>
            <a:chOff x="0" y="0"/>
            <a:chExt cx="1094038" cy="109403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1093978" y="546989"/>
                  </a:moveTo>
                  <a:cubicBezTo>
                    <a:pt x="1093978" y="244856"/>
                    <a:pt x="849122" y="0"/>
                    <a:pt x="546989" y="0"/>
                  </a:cubicBezTo>
                  <a:cubicBezTo>
                    <a:pt x="244856" y="0"/>
                    <a:pt x="0" y="244856"/>
                    <a:pt x="0" y="546989"/>
                  </a:cubicBezTo>
                  <a:cubicBezTo>
                    <a:pt x="0" y="849122"/>
                    <a:pt x="244856" y="1093978"/>
                    <a:pt x="546989" y="1093978"/>
                  </a:cubicBezTo>
                  <a:cubicBezTo>
                    <a:pt x="849122" y="1093978"/>
                    <a:pt x="1093978" y="849122"/>
                    <a:pt x="1093978" y="546989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2147537" y="6738336"/>
            <a:ext cx="3452913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2148342" y="6322838"/>
            <a:ext cx="34637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AutoShape 27"/>
          <p:cNvSpPr/>
          <p:nvPr/>
        </p:nvSpPr>
        <p:spPr>
          <a:xfrm rot="-10768648">
            <a:off x="1963022" y="6727772"/>
            <a:ext cx="3683354" cy="0"/>
          </a:xfrm>
          <a:prstGeom prst="line">
            <a:avLst/>
          </a:prstGeom>
          <a:ln w="9525" cap="rnd">
            <a:solidFill>
              <a:srgbClr val="63A537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28" name="Freeform 28"/>
          <p:cNvSpPr/>
          <p:nvPr/>
        </p:nvSpPr>
        <p:spPr>
          <a:xfrm>
            <a:off x="1302769" y="6439365"/>
            <a:ext cx="504515" cy="407181"/>
          </a:xfrm>
          <a:custGeom>
            <a:avLst/>
            <a:gdLst/>
            <a:ahLst/>
            <a:cxnLst/>
            <a:rect l="l" t="t" r="r" b="b"/>
            <a:pathLst>
              <a:path w="504515" h="407181">
                <a:moveTo>
                  <a:pt x="0" y="0"/>
                </a:moveTo>
                <a:lnTo>
                  <a:pt x="504515" y="0"/>
                </a:lnTo>
                <a:lnTo>
                  <a:pt x="504515" y="407181"/>
                </a:lnTo>
                <a:lnTo>
                  <a:pt x="0" y="40718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6844479" y="2797566"/>
            <a:ext cx="4216561" cy="6391500"/>
          </a:xfrm>
          <a:custGeom>
            <a:avLst/>
            <a:gdLst/>
            <a:ahLst/>
            <a:cxnLst/>
            <a:rect l="l" t="t" r="r" b="b"/>
            <a:pathLst>
              <a:path w="4216561" h="6391500">
                <a:moveTo>
                  <a:pt x="0" y="0"/>
                </a:moveTo>
                <a:lnTo>
                  <a:pt x="4216561" y="0"/>
                </a:lnTo>
                <a:lnTo>
                  <a:pt x="4216561" y="6391500"/>
                </a:lnTo>
                <a:lnTo>
                  <a:pt x="0" y="63915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20038" r="-2003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255C5012-22D9-C685-444B-3FABAA28E3D8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BE313082-E13D-5E92-30BC-BC5C0E112FB1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FA5A2788-931A-1744-1407-8F1FAAA23665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2;p21">
            <a:extLst>
              <a:ext uri="{FF2B5EF4-FFF2-40B4-BE49-F238E27FC236}">
                <a16:creationId xmlns:a16="http://schemas.microsoft.com/office/drawing/2014/main" id="{6A3F5CCE-56C0-E5B8-2415-F8568B136852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3;p21">
            <a:extLst>
              <a:ext uri="{FF2B5EF4-FFF2-40B4-BE49-F238E27FC236}">
                <a16:creationId xmlns:a16="http://schemas.microsoft.com/office/drawing/2014/main" id="{0C9B7870-4231-DF45-BB35-D8030C6CA5E7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4;p21">
            <a:extLst>
              <a:ext uri="{FF2B5EF4-FFF2-40B4-BE49-F238E27FC236}">
                <a16:creationId xmlns:a16="http://schemas.microsoft.com/office/drawing/2014/main" id="{270A59C2-A78E-EFA0-F8F9-4F78F4C8E454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5;p21">
            <a:extLst>
              <a:ext uri="{FF2B5EF4-FFF2-40B4-BE49-F238E27FC236}">
                <a16:creationId xmlns:a16="http://schemas.microsoft.com/office/drawing/2014/main" id="{BF3E300D-66DF-FA9A-3F44-52713C03C86E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6;p21">
            <a:extLst>
              <a:ext uri="{FF2B5EF4-FFF2-40B4-BE49-F238E27FC236}">
                <a16:creationId xmlns:a16="http://schemas.microsoft.com/office/drawing/2014/main" id="{3E1B0125-19DE-9C35-6335-03B94965E18C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7;p21">
            <a:extLst>
              <a:ext uri="{FF2B5EF4-FFF2-40B4-BE49-F238E27FC236}">
                <a16:creationId xmlns:a16="http://schemas.microsoft.com/office/drawing/2014/main" id="{A60954E7-5333-917B-C1F7-59C2021A978C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8;p21">
            <a:extLst>
              <a:ext uri="{FF2B5EF4-FFF2-40B4-BE49-F238E27FC236}">
                <a16:creationId xmlns:a16="http://schemas.microsoft.com/office/drawing/2014/main" id="{B3550298-FF37-49D4-1316-62A3EA2E718D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9;p21">
            <a:extLst>
              <a:ext uri="{FF2B5EF4-FFF2-40B4-BE49-F238E27FC236}">
                <a16:creationId xmlns:a16="http://schemas.microsoft.com/office/drawing/2014/main" id="{EF0AF8EC-700D-64C0-1D90-A42052F3BF9E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0;p21">
            <a:extLst>
              <a:ext uri="{FF2B5EF4-FFF2-40B4-BE49-F238E27FC236}">
                <a16:creationId xmlns:a16="http://schemas.microsoft.com/office/drawing/2014/main" id="{7338F7D8-4808-F8B0-1C2E-A1DF094C2C97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1;p21">
            <a:extLst>
              <a:ext uri="{FF2B5EF4-FFF2-40B4-BE49-F238E27FC236}">
                <a16:creationId xmlns:a16="http://schemas.microsoft.com/office/drawing/2014/main" id="{5A7B6BB2-2228-579E-7392-8CBE8EF0B398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2;p21">
            <a:extLst>
              <a:ext uri="{FF2B5EF4-FFF2-40B4-BE49-F238E27FC236}">
                <a16:creationId xmlns:a16="http://schemas.microsoft.com/office/drawing/2014/main" id="{1A55858B-7481-1243-1C4F-FB36AB85D048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3;p21">
            <a:extLst>
              <a:ext uri="{FF2B5EF4-FFF2-40B4-BE49-F238E27FC236}">
                <a16:creationId xmlns:a16="http://schemas.microsoft.com/office/drawing/2014/main" id="{EA6186CB-D82A-2D85-52CC-AC5B16683E59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4;p21">
            <a:extLst>
              <a:ext uri="{FF2B5EF4-FFF2-40B4-BE49-F238E27FC236}">
                <a16:creationId xmlns:a16="http://schemas.microsoft.com/office/drawing/2014/main" id="{AB38B878-6618-9E02-8612-88BA473B40E1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3" name="Google Shape;12265;p21">
            <a:extLst>
              <a:ext uri="{FF2B5EF4-FFF2-40B4-BE49-F238E27FC236}">
                <a16:creationId xmlns:a16="http://schemas.microsoft.com/office/drawing/2014/main" id="{CD45EC5D-E164-CDF1-CD0C-51008A5E3A0D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4" name="Google Shape;12266;p21">
              <a:extLst>
                <a:ext uri="{FF2B5EF4-FFF2-40B4-BE49-F238E27FC236}">
                  <a16:creationId xmlns:a16="http://schemas.microsoft.com/office/drawing/2014/main" id="{31CA063D-B47C-185A-28E4-A2AA0D9DB81D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67;p21">
              <a:extLst>
                <a:ext uri="{FF2B5EF4-FFF2-40B4-BE49-F238E27FC236}">
                  <a16:creationId xmlns:a16="http://schemas.microsoft.com/office/drawing/2014/main" id="{DA4CF487-E404-25FF-2488-858B784A5753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68;p21">
              <a:extLst>
                <a:ext uri="{FF2B5EF4-FFF2-40B4-BE49-F238E27FC236}">
                  <a16:creationId xmlns:a16="http://schemas.microsoft.com/office/drawing/2014/main" id="{033D37F3-93A4-CE19-1A7D-EC638B5E3484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" name="Google Shape;12269;p21">
            <a:extLst>
              <a:ext uri="{FF2B5EF4-FFF2-40B4-BE49-F238E27FC236}">
                <a16:creationId xmlns:a16="http://schemas.microsoft.com/office/drawing/2014/main" id="{EE5C5D86-7FCC-014B-15FA-39F41D4664E7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8" name="Google Shape;12270;p21">
              <a:extLst>
                <a:ext uri="{FF2B5EF4-FFF2-40B4-BE49-F238E27FC236}">
                  <a16:creationId xmlns:a16="http://schemas.microsoft.com/office/drawing/2014/main" id="{9D57517A-6A75-5E38-FBBD-2516166A0A8B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1;p21">
              <a:extLst>
                <a:ext uri="{FF2B5EF4-FFF2-40B4-BE49-F238E27FC236}">
                  <a16:creationId xmlns:a16="http://schemas.microsoft.com/office/drawing/2014/main" id="{CE52B916-C5CE-EA1A-4545-F721AD3FD465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2;p21">
              <a:extLst>
                <a:ext uri="{FF2B5EF4-FFF2-40B4-BE49-F238E27FC236}">
                  <a16:creationId xmlns:a16="http://schemas.microsoft.com/office/drawing/2014/main" id="{1D3972FE-C2F8-F731-DED9-A6C165E9F471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" name="Google Shape;12273;p21">
            <a:extLst>
              <a:ext uri="{FF2B5EF4-FFF2-40B4-BE49-F238E27FC236}">
                <a16:creationId xmlns:a16="http://schemas.microsoft.com/office/drawing/2014/main" id="{B939ABB8-C565-59F9-31D3-2E2092E8B761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2" name="Google Shape;12274;p21">
              <a:extLst>
                <a:ext uri="{FF2B5EF4-FFF2-40B4-BE49-F238E27FC236}">
                  <a16:creationId xmlns:a16="http://schemas.microsoft.com/office/drawing/2014/main" id="{D6435745-28FF-2DEC-66C1-1BFDE9944533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5;p21">
              <a:extLst>
                <a:ext uri="{FF2B5EF4-FFF2-40B4-BE49-F238E27FC236}">
                  <a16:creationId xmlns:a16="http://schemas.microsoft.com/office/drawing/2014/main" id="{D5CEEB23-13AD-8DFF-B008-3760AD13F7DB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76;p21">
              <a:extLst>
                <a:ext uri="{FF2B5EF4-FFF2-40B4-BE49-F238E27FC236}">
                  <a16:creationId xmlns:a16="http://schemas.microsoft.com/office/drawing/2014/main" id="{6BCAFD2E-E162-B344-060B-127E3EAE1D30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" name="Google Shape;12277;p21">
            <a:extLst>
              <a:ext uri="{FF2B5EF4-FFF2-40B4-BE49-F238E27FC236}">
                <a16:creationId xmlns:a16="http://schemas.microsoft.com/office/drawing/2014/main" id="{2A5EBCB4-B559-CD5E-AE16-65029FDA544B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2278;p21">
            <a:extLst>
              <a:ext uri="{FF2B5EF4-FFF2-40B4-BE49-F238E27FC236}">
                <a16:creationId xmlns:a16="http://schemas.microsoft.com/office/drawing/2014/main" id="{749D726A-B470-825F-350F-69115F1B4A96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7" name="Google Shape;12279;p21">
            <a:extLst>
              <a:ext uri="{FF2B5EF4-FFF2-40B4-BE49-F238E27FC236}">
                <a16:creationId xmlns:a16="http://schemas.microsoft.com/office/drawing/2014/main" id="{7B14EE8A-CB0B-1CD5-509D-ADA97DE6B1F0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8" name="Google Shape;12280;p21">
              <a:extLst>
                <a:ext uri="{FF2B5EF4-FFF2-40B4-BE49-F238E27FC236}">
                  <a16:creationId xmlns:a16="http://schemas.microsoft.com/office/drawing/2014/main" id="{5B413936-E758-F143-AD77-CBD3BBBE6C3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81;p21">
              <a:extLst>
                <a:ext uri="{FF2B5EF4-FFF2-40B4-BE49-F238E27FC236}">
                  <a16:creationId xmlns:a16="http://schemas.microsoft.com/office/drawing/2014/main" id="{104ADE42-C6C3-4F72-ACDE-F8D20F28F879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82;p21">
              <a:extLst>
                <a:ext uri="{FF2B5EF4-FFF2-40B4-BE49-F238E27FC236}">
                  <a16:creationId xmlns:a16="http://schemas.microsoft.com/office/drawing/2014/main" id="{D4F4BC70-6338-3690-F488-B89CFF42ED65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12283;p21">
            <a:extLst>
              <a:ext uri="{FF2B5EF4-FFF2-40B4-BE49-F238E27FC236}">
                <a16:creationId xmlns:a16="http://schemas.microsoft.com/office/drawing/2014/main" id="{624F9FF1-328A-192A-0856-25984A9EC990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4;p21">
            <a:extLst>
              <a:ext uri="{FF2B5EF4-FFF2-40B4-BE49-F238E27FC236}">
                <a16:creationId xmlns:a16="http://schemas.microsoft.com/office/drawing/2014/main" id="{41E5CF8F-F9F4-9EA5-96BD-A78CB8EA22FD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5;p21">
            <a:extLst>
              <a:ext uri="{FF2B5EF4-FFF2-40B4-BE49-F238E27FC236}">
                <a16:creationId xmlns:a16="http://schemas.microsoft.com/office/drawing/2014/main" id="{35F0A5A0-4D90-492B-F662-88A0E88E1F24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6;p21">
            <a:extLst>
              <a:ext uri="{FF2B5EF4-FFF2-40B4-BE49-F238E27FC236}">
                <a16:creationId xmlns:a16="http://schemas.microsoft.com/office/drawing/2014/main" id="{29944CD6-F322-5301-08AF-9D7092C82B76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7;p21">
            <a:extLst>
              <a:ext uri="{FF2B5EF4-FFF2-40B4-BE49-F238E27FC236}">
                <a16:creationId xmlns:a16="http://schemas.microsoft.com/office/drawing/2014/main" id="{0DCABF20-BB69-53C0-7AB8-5982BD5E68AF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8;p21">
            <a:extLst>
              <a:ext uri="{FF2B5EF4-FFF2-40B4-BE49-F238E27FC236}">
                <a16:creationId xmlns:a16="http://schemas.microsoft.com/office/drawing/2014/main" id="{331D6791-C0A8-7C53-E269-DCFAB498D47F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9;p21">
            <a:extLst>
              <a:ext uri="{FF2B5EF4-FFF2-40B4-BE49-F238E27FC236}">
                <a16:creationId xmlns:a16="http://schemas.microsoft.com/office/drawing/2014/main" id="{E4422C0B-3A6B-30F3-90BC-0F4991BDFD2A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0;p21">
            <a:extLst>
              <a:ext uri="{FF2B5EF4-FFF2-40B4-BE49-F238E27FC236}">
                <a16:creationId xmlns:a16="http://schemas.microsoft.com/office/drawing/2014/main" id="{09EF6CEA-B61E-A6FC-6ADF-C210D8887F46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1;p21">
            <a:extLst>
              <a:ext uri="{FF2B5EF4-FFF2-40B4-BE49-F238E27FC236}">
                <a16:creationId xmlns:a16="http://schemas.microsoft.com/office/drawing/2014/main" id="{820C9A23-0B46-8CA9-2CB0-D771C840FE1D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2;p21">
            <a:extLst>
              <a:ext uri="{FF2B5EF4-FFF2-40B4-BE49-F238E27FC236}">
                <a16:creationId xmlns:a16="http://schemas.microsoft.com/office/drawing/2014/main" id="{2B27DEC8-DEC5-D8AE-AD96-947137E0F649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3;p21">
            <a:extLst>
              <a:ext uri="{FF2B5EF4-FFF2-40B4-BE49-F238E27FC236}">
                <a16:creationId xmlns:a16="http://schemas.microsoft.com/office/drawing/2014/main" id="{C5B142B5-E32B-60B0-2C1E-0BDF94ED2BC7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4;p21">
            <a:extLst>
              <a:ext uri="{FF2B5EF4-FFF2-40B4-BE49-F238E27FC236}">
                <a16:creationId xmlns:a16="http://schemas.microsoft.com/office/drawing/2014/main" id="{86646149-0C07-687C-A1D8-1F1909A6BEA2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5;p21">
            <a:extLst>
              <a:ext uri="{FF2B5EF4-FFF2-40B4-BE49-F238E27FC236}">
                <a16:creationId xmlns:a16="http://schemas.microsoft.com/office/drawing/2014/main" id="{99765498-B92E-68A2-FD6F-2B35BA70622B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6;p21">
            <a:extLst>
              <a:ext uri="{FF2B5EF4-FFF2-40B4-BE49-F238E27FC236}">
                <a16:creationId xmlns:a16="http://schemas.microsoft.com/office/drawing/2014/main" id="{ED7731CA-9D44-4667-3701-E61342F5ABA3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7;p21">
            <a:extLst>
              <a:ext uri="{FF2B5EF4-FFF2-40B4-BE49-F238E27FC236}">
                <a16:creationId xmlns:a16="http://schemas.microsoft.com/office/drawing/2014/main" id="{050EB5BD-FF61-6D30-045A-EBF038F57DA0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8;p21">
            <a:extLst>
              <a:ext uri="{FF2B5EF4-FFF2-40B4-BE49-F238E27FC236}">
                <a16:creationId xmlns:a16="http://schemas.microsoft.com/office/drawing/2014/main" id="{2C159072-7628-4145-0E8A-D6BE9303AE6C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9;p21">
            <a:extLst>
              <a:ext uri="{FF2B5EF4-FFF2-40B4-BE49-F238E27FC236}">
                <a16:creationId xmlns:a16="http://schemas.microsoft.com/office/drawing/2014/main" id="{F3E28923-5D20-F84F-3A7C-F5FF710296A1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300;p21">
            <a:extLst>
              <a:ext uri="{FF2B5EF4-FFF2-40B4-BE49-F238E27FC236}">
                <a16:creationId xmlns:a16="http://schemas.microsoft.com/office/drawing/2014/main" id="{1CA64793-C0EA-DE38-99F8-A48BE20903B0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9" name="Google Shape;12301;p21">
            <a:extLst>
              <a:ext uri="{FF2B5EF4-FFF2-40B4-BE49-F238E27FC236}">
                <a16:creationId xmlns:a16="http://schemas.microsoft.com/office/drawing/2014/main" id="{D9C16BD4-9EE4-0D7B-52CF-7811681368C8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2;p21">
            <a:extLst>
              <a:ext uri="{FF2B5EF4-FFF2-40B4-BE49-F238E27FC236}">
                <a16:creationId xmlns:a16="http://schemas.microsoft.com/office/drawing/2014/main" id="{E794347F-C08F-1567-1AA0-032E70D34666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3;p21">
            <a:extLst>
              <a:ext uri="{FF2B5EF4-FFF2-40B4-BE49-F238E27FC236}">
                <a16:creationId xmlns:a16="http://schemas.microsoft.com/office/drawing/2014/main" id="{93A926E5-DE90-7FC2-3F33-F699B4D68711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4;p21">
            <a:extLst>
              <a:ext uri="{FF2B5EF4-FFF2-40B4-BE49-F238E27FC236}">
                <a16:creationId xmlns:a16="http://schemas.microsoft.com/office/drawing/2014/main" id="{37CB5E16-987E-5182-20EC-F7D69F7CA490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5;p21">
            <a:extLst>
              <a:ext uri="{FF2B5EF4-FFF2-40B4-BE49-F238E27FC236}">
                <a16:creationId xmlns:a16="http://schemas.microsoft.com/office/drawing/2014/main" id="{4B805953-5ADB-0912-9A26-D73F9107772E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6;p21">
            <a:extLst>
              <a:ext uri="{FF2B5EF4-FFF2-40B4-BE49-F238E27FC236}">
                <a16:creationId xmlns:a16="http://schemas.microsoft.com/office/drawing/2014/main" id="{02A77312-4807-646A-242D-65FBD4D1C0FD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" name="Google Shape;12307;p21">
            <a:extLst>
              <a:ext uri="{FF2B5EF4-FFF2-40B4-BE49-F238E27FC236}">
                <a16:creationId xmlns:a16="http://schemas.microsoft.com/office/drawing/2014/main" id="{B9B1FD52-889F-61AD-C04B-6A2E6C57A65B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8;p21">
            <a:extLst>
              <a:ext uri="{FF2B5EF4-FFF2-40B4-BE49-F238E27FC236}">
                <a16:creationId xmlns:a16="http://schemas.microsoft.com/office/drawing/2014/main" id="{31CB83DF-3E76-AECC-6079-7CFF2B85580E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9;p21">
            <a:extLst>
              <a:ext uri="{FF2B5EF4-FFF2-40B4-BE49-F238E27FC236}">
                <a16:creationId xmlns:a16="http://schemas.microsoft.com/office/drawing/2014/main" id="{8E8274BE-F68A-994E-DD7A-3EDBF2226C87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0;p21">
            <a:extLst>
              <a:ext uri="{FF2B5EF4-FFF2-40B4-BE49-F238E27FC236}">
                <a16:creationId xmlns:a16="http://schemas.microsoft.com/office/drawing/2014/main" id="{3539884A-F0E9-013B-F408-C0BF992179A5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1;p21">
            <a:extLst>
              <a:ext uri="{FF2B5EF4-FFF2-40B4-BE49-F238E27FC236}">
                <a16:creationId xmlns:a16="http://schemas.microsoft.com/office/drawing/2014/main" id="{AB06795A-E747-74F4-8713-FDB02ED3FDF5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2;p21">
            <a:extLst>
              <a:ext uri="{FF2B5EF4-FFF2-40B4-BE49-F238E27FC236}">
                <a16:creationId xmlns:a16="http://schemas.microsoft.com/office/drawing/2014/main" id="{6BD9E96B-4A8B-AFAE-1F5F-759ABD0899DD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3;p21">
            <a:extLst>
              <a:ext uri="{FF2B5EF4-FFF2-40B4-BE49-F238E27FC236}">
                <a16:creationId xmlns:a16="http://schemas.microsoft.com/office/drawing/2014/main" id="{AEA7D932-BF1E-9190-05CA-AD38210F0AF5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4;p21">
            <a:extLst>
              <a:ext uri="{FF2B5EF4-FFF2-40B4-BE49-F238E27FC236}">
                <a16:creationId xmlns:a16="http://schemas.microsoft.com/office/drawing/2014/main" id="{1E994A81-D8AB-3DC0-5496-44431765C4BD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5;p21">
            <a:extLst>
              <a:ext uri="{FF2B5EF4-FFF2-40B4-BE49-F238E27FC236}">
                <a16:creationId xmlns:a16="http://schemas.microsoft.com/office/drawing/2014/main" id="{FABF38B8-4CD2-9A08-00E3-99E7540394A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6;p21">
            <a:extLst>
              <a:ext uri="{FF2B5EF4-FFF2-40B4-BE49-F238E27FC236}">
                <a16:creationId xmlns:a16="http://schemas.microsoft.com/office/drawing/2014/main" id="{4AD5BFE0-81E8-5DE6-D000-DA8FA0291CE5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7;p21">
            <a:extLst>
              <a:ext uri="{FF2B5EF4-FFF2-40B4-BE49-F238E27FC236}">
                <a16:creationId xmlns:a16="http://schemas.microsoft.com/office/drawing/2014/main" id="{70904D82-5C22-D1AE-1991-9D6D8DF6D966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8;p21">
            <a:extLst>
              <a:ext uri="{FF2B5EF4-FFF2-40B4-BE49-F238E27FC236}">
                <a16:creationId xmlns:a16="http://schemas.microsoft.com/office/drawing/2014/main" id="{5E85B7CC-BF59-AAD8-90E9-967648550C90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9;p21">
            <a:extLst>
              <a:ext uri="{FF2B5EF4-FFF2-40B4-BE49-F238E27FC236}">
                <a16:creationId xmlns:a16="http://schemas.microsoft.com/office/drawing/2014/main" id="{FC53412E-ADF5-64DA-8317-59BB6907E8FB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0;p21">
            <a:extLst>
              <a:ext uri="{FF2B5EF4-FFF2-40B4-BE49-F238E27FC236}">
                <a16:creationId xmlns:a16="http://schemas.microsoft.com/office/drawing/2014/main" id="{51483ED4-FF87-CF5E-4273-42AEB4FB4AEA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1;p21">
            <a:extLst>
              <a:ext uri="{FF2B5EF4-FFF2-40B4-BE49-F238E27FC236}">
                <a16:creationId xmlns:a16="http://schemas.microsoft.com/office/drawing/2014/main" id="{948A4B3D-43A3-FB9E-3D03-630C5463C738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2;p21">
            <a:extLst>
              <a:ext uri="{FF2B5EF4-FFF2-40B4-BE49-F238E27FC236}">
                <a16:creationId xmlns:a16="http://schemas.microsoft.com/office/drawing/2014/main" id="{3B09323E-5F65-24A2-3BCE-87B32A368103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3;p21">
            <a:extLst>
              <a:ext uri="{FF2B5EF4-FFF2-40B4-BE49-F238E27FC236}">
                <a16:creationId xmlns:a16="http://schemas.microsoft.com/office/drawing/2014/main" id="{A65EEB15-6994-4C3C-E1F5-8136ACD84AFD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4;p21">
            <a:extLst>
              <a:ext uri="{FF2B5EF4-FFF2-40B4-BE49-F238E27FC236}">
                <a16:creationId xmlns:a16="http://schemas.microsoft.com/office/drawing/2014/main" id="{EB028AF5-4465-FE74-EDE5-6D036755CB54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5;p21">
            <a:extLst>
              <a:ext uri="{FF2B5EF4-FFF2-40B4-BE49-F238E27FC236}">
                <a16:creationId xmlns:a16="http://schemas.microsoft.com/office/drawing/2014/main" id="{6FD47856-DB1D-35D2-1335-FC7625AFCAC7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6;p21">
            <a:extLst>
              <a:ext uri="{FF2B5EF4-FFF2-40B4-BE49-F238E27FC236}">
                <a16:creationId xmlns:a16="http://schemas.microsoft.com/office/drawing/2014/main" id="{2E5F0965-162E-E24B-BBC1-E293F20CDAE9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7;p21">
            <a:extLst>
              <a:ext uri="{FF2B5EF4-FFF2-40B4-BE49-F238E27FC236}">
                <a16:creationId xmlns:a16="http://schemas.microsoft.com/office/drawing/2014/main" id="{C3FDC876-0543-52DC-AF80-C5BF1375F2F9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6" name="Google Shape;12328;p21">
            <a:extLst>
              <a:ext uri="{FF2B5EF4-FFF2-40B4-BE49-F238E27FC236}">
                <a16:creationId xmlns:a16="http://schemas.microsoft.com/office/drawing/2014/main" id="{7785C7FB-245B-C272-4638-A2D1E6B5CAAE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29;p21">
            <a:extLst>
              <a:ext uri="{FF2B5EF4-FFF2-40B4-BE49-F238E27FC236}">
                <a16:creationId xmlns:a16="http://schemas.microsoft.com/office/drawing/2014/main" id="{51D19FCA-B087-8164-AD4B-AE1209701E63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0;p21">
            <a:extLst>
              <a:ext uri="{FF2B5EF4-FFF2-40B4-BE49-F238E27FC236}">
                <a16:creationId xmlns:a16="http://schemas.microsoft.com/office/drawing/2014/main" id="{B9065F90-5C71-C1EF-AA7A-BDA48BCF9198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1;p21">
            <a:extLst>
              <a:ext uri="{FF2B5EF4-FFF2-40B4-BE49-F238E27FC236}">
                <a16:creationId xmlns:a16="http://schemas.microsoft.com/office/drawing/2014/main" id="{D6B7ACCB-A627-B601-FE58-FF15425F89DE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2;p21">
            <a:extLst>
              <a:ext uri="{FF2B5EF4-FFF2-40B4-BE49-F238E27FC236}">
                <a16:creationId xmlns:a16="http://schemas.microsoft.com/office/drawing/2014/main" id="{D6298C71-1C9D-88B9-0D09-9B9C5511FC6D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1" name="Google Shape;12333;p21">
            <a:extLst>
              <a:ext uri="{FF2B5EF4-FFF2-40B4-BE49-F238E27FC236}">
                <a16:creationId xmlns:a16="http://schemas.microsoft.com/office/drawing/2014/main" id="{25F610D3-EF0A-7705-D980-D8B5B9DAD372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4;p21">
            <a:extLst>
              <a:ext uri="{FF2B5EF4-FFF2-40B4-BE49-F238E27FC236}">
                <a16:creationId xmlns:a16="http://schemas.microsoft.com/office/drawing/2014/main" id="{951F6CB8-7278-5C35-907F-5CD60F735161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5;p21">
            <a:extLst>
              <a:ext uri="{FF2B5EF4-FFF2-40B4-BE49-F238E27FC236}">
                <a16:creationId xmlns:a16="http://schemas.microsoft.com/office/drawing/2014/main" id="{12AC5466-5D61-8AEE-1E22-FF08B7EAE6DB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6;p21">
            <a:extLst>
              <a:ext uri="{FF2B5EF4-FFF2-40B4-BE49-F238E27FC236}">
                <a16:creationId xmlns:a16="http://schemas.microsoft.com/office/drawing/2014/main" id="{2357CB96-6F6C-CE20-1CC5-73F5E303A22D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7;p21">
            <a:extLst>
              <a:ext uri="{FF2B5EF4-FFF2-40B4-BE49-F238E27FC236}">
                <a16:creationId xmlns:a16="http://schemas.microsoft.com/office/drawing/2014/main" id="{FA41EABF-FB2F-B8FF-CA23-DD746608D0D3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6" name="Google Shape;12338;p21">
            <a:extLst>
              <a:ext uri="{FF2B5EF4-FFF2-40B4-BE49-F238E27FC236}">
                <a16:creationId xmlns:a16="http://schemas.microsoft.com/office/drawing/2014/main" id="{C6C125A4-F4B1-79E0-66F6-7208435BE476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7" name="Google Shape;12339;p21">
              <a:extLst>
                <a:ext uri="{FF2B5EF4-FFF2-40B4-BE49-F238E27FC236}">
                  <a16:creationId xmlns:a16="http://schemas.microsoft.com/office/drawing/2014/main" id="{EF05DE76-13B9-F373-FA67-E03A1506F816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0;p21">
              <a:extLst>
                <a:ext uri="{FF2B5EF4-FFF2-40B4-BE49-F238E27FC236}">
                  <a16:creationId xmlns:a16="http://schemas.microsoft.com/office/drawing/2014/main" id="{5ECAFE1F-F6E4-825E-42BA-41F651BE09D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1;p21">
            <a:extLst>
              <a:ext uri="{FF2B5EF4-FFF2-40B4-BE49-F238E27FC236}">
                <a16:creationId xmlns:a16="http://schemas.microsoft.com/office/drawing/2014/main" id="{C0C35C99-D752-E627-9362-ED2ED40C387B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0" name="Google Shape;12342;p21">
              <a:extLst>
                <a:ext uri="{FF2B5EF4-FFF2-40B4-BE49-F238E27FC236}">
                  <a16:creationId xmlns:a16="http://schemas.microsoft.com/office/drawing/2014/main" id="{52E2B262-DEC4-331C-3DB1-F98FE53ECA2A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3;p21">
              <a:extLst>
                <a:ext uri="{FF2B5EF4-FFF2-40B4-BE49-F238E27FC236}">
                  <a16:creationId xmlns:a16="http://schemas.microsoft.com/office/drawing/2014/main" id="{1BD00271-9236-65C2-DE7E-81D305AA282D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4;p21">
            <a:extLst>
              <a:ext uri="{FF2B5EF4-FFF2-40B4-BE49-F238E27FC236}">
                <a16:creationId xmlns:a16="http://schemas.microsoft.com/office/drawing/2014/main" id="{91ACF075-4CE3-91E3-CA35-869E4974DE27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3" name="Google Shape;12345;p21">
              <a:extLst>
                <a:ext uri="{FF2B5EF4-FFF2-40B4-BE49-F238E27FC236}">
                  <a16:creationId xmlns:a16="http://schemas.microsoft.com/office/drawing/2014/main" id="{22E30433-F0BA-D4DB-8336-6E1383E29625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6;p21">
              <a:extLst>
                <a:ext uri="{FF2B5EF4-FFF2-40B4-BE49-F238E27FC236}">
                  <a16:creationId xmlns:a16="http://schemas.microsoft.com/office/drawing/2014/main" id="{86DCA97B-C4AB-F0B7-7A0C-4C9CB1F134E6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7;p21">
              <a:extLst>
                <a:ext uri="{FF2B5EF4-FFF2-40B4-BE49-F238E27FC236}">
                  <a16:creationId xmlns:a16="http://schemas.microsoft.com/office/drawing/2014/main" id="{3445C37E-3BC2-8E6F-3B45-DFCE3BE95D79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2348;p21">
            <a:extLst>
              <a:ext uri="{FF2B5EF4-FFF2-40B4-BE49-F238E27FC236}">
                <a16:creationId xmlns:a16="http://schemas.microsoft.com/office/drawing/2014/main" id="{A9D59B63-8875-6D2F-0348-F89085F2926C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7" name="Google Shape;12349;p21">
              <a:extLst>
                <a:ext uri="{FF2B5EF4-FFF2-40B4-BE49-F238E27FC236}">
                  <a16:creationId xmlns:a16="http://schemas.microsoft.com/office/drawing/2014/main" id="{9B71F704-C7CC-10C4-2D19-9BD42856070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0;p21">
              <a:extLst>
                <a:ext uri="{FF2B5EF4-FFF2-40B4-BE49-F238E27FC236}">
                  <a16:creationId xmlns:a16="http://schemas.microsoft.com/office/drawing/2014/main" id="{8157A70C-37DC-7962-3733-B7CBB584AF40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1;p21">
              <a:extLst>
                <a:ext uri="{FF2B5EF4-FFF2-40B4-BE49-F238E27FC236}">
                  <a16:creationId xmlns:a16="http://schemas.microsoft.com/office/drawing/2014/main" id="{43F04B78-DDC5-EF05-471A-8D58231A5E9E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2;p21">
              <a:extLst>
                <a:ext uri="{FF2B5EF4-FFF2-40B4-BE49-F238E27FC236}">
                  <a16:creationId xmlns:a16="http://schemas.microsoft.com/office/drawing/2014/main" id="{2867B764-BF18-0EAB-2719-B33D0F2EB0B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2353;p21">
            <a:extLst>
              <a:ext uri="{FF2B5EF4-FFF2-40B4-BE49-F238E27FC236}">
                <a16:creationId xmlns:a16="http://schemas.microsoft.com/office/drawing/2014/main" id="{084F6B33-1C51-91D7-ABCA-82FE91962841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4;p21">
            <a:extLst>
              <a:ext uri="{FF2B5EF4-FFF2-40B4-BE49-F238E27FC236}">
                <a16:creationId xmlns:a16="http://schemas.microsoft.com/office/drawing/2014/main" id="{1364E212-65A8-6081-0F3F-1F4480901984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5;p21">
            <a:extLst>
              <a:ext uri="{FF2B5EF4-FFF2-40B4-BE49-F238E27FC236}">
                <a16:creationId xmlns:a16="http://schemas.microsoft.com/office/drawing/2014/main" id="{2C007FD3-4D60-4FC7-088A-AC4FD09802BF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6;p21">
            <a:extLst>
              <a:ext uri="{FF2B5EF4-FFF2-40B4-BE49-F238E27FC236}">
                <a16:creationId xmlns:a16="http://schemas.microsoft.com/office/drawing/2014/main" id="{C714FE27-F22D-7A8C-C480-AAF04A885CBA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7;p21">
            <a:extLst>
              <a:ext uri="{FF2B5EF4-FFF2-40B4-BE49-F238E27FC236}">
                <a16:creationId xmlns:a16="http://schemas.microsoft.com/office/drawing/2014/main" id="{68FD4E36-6704-93AA-35BF-B92674722D1D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8;p21">
            <a:extLst>
              <a:ext uri="{FF2B5EF4-FFF2-40B4-BE49-F238E27FC236}">
                <a16:creationId xmlns:a16="http://schemas.microsoft.com/office/drawing/2014/main" id="{C5CBD806-EE5D-3D13-9019-F8025EF50C3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8824073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BD75C1DC-BE13-2E83-D467-D7E71CA0CA04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EBAA97FC-0C7F-5327-2DFA-47559BE45A38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E770E638-2ACB-EF11-A390-CAC0E00C1AB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2366;p22">
              <a:extLst>
                <a:ext uri="{FF2B5EF4-FFF2-40B4-BE49-F238E27FC236}">
                  <a16:creationId xmlns:a16="http://schemas.microsoft.com/office/drawing/2014/main" id="{FE668205-A5D3-3272-2261-A96FA891D4C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" name="Google Shape;12367;p22">
            <a:extLst>
              <a:ext uri="{FF2B5EF4-FFF2-40B4-BE49-F238E27FC236}">
                <a16:creationId xmlns:a16="http://schemas.microsoft.com/office/drawing/2014/main" id="{BF0D980C-BF8F-22A7-A23D-EAA784E1DB3C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368;p22">
            <a:extLst>
              <a:ext uri="{FF2B5EF4-FFF2-40B4-BE49-F238E27FC236}">
                <a16:creationId xmlns:a16="http://schemas.microsoft.com/office/drawing/2014/main" id="{60453B1B-7BC2-6D79-35AE-DA715754D5D8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" name="Google Shape;12369;p22">
            <a:extLst>
              <a:ext uri="{FF2B5EF4-FFF2-40B4-BE49-F238E27FC236}">
                <a16:creationId xmlns:a16="http://schemas.microsoft.com/office/drawing/2014/main" id="{4E57F713-0144-8D91-4BBA-7A97AF57C5F9}"/>
              </a:ext>
            </a:extLst>
          </p:cNvPr>
          <p:cNvCxnSpPr>
            <a:stCxn id="4" idx="4"/>
            <a:endCxn id="11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2370;p22">
            <a:extLst>
              <a:ext uri="{FF2B5EF4-FFF2-40B4-BE49-F238E27FC236}">
                <a16:creationId xmlns:a16="http://schemas.microsoft.com/office/drawing/2014/main" id="{F302CBC6-4263-B414-97A8-7F95BE575269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1;p22">
            <a:extLst>
              <a:ext uri="{FF2B5EF4-FFF2-40B4-BE49-F238E27FC236}">
                <a16:creationId xmlns:a16="http://schemas.microsoft.com/office/drawing/2014/main" id="{13A844BE-5C3D-0586-4500-EF9D1CC6A1AC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6" name="Google Shape;12372;p22">
            <a:extLst>
              <a:ext uri="{FF2B5EF4-FFF2-40B4-BE49-F238E27FC236}">
                <a16:creationId xmlns:a16="http://schemas.microsoft.com/office/drawing/2014/main" id="{C790DE96-9EA8-1080-1FF9-8483F2F2B148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12373;p22">
            <a:extLst>
              <a:ext uri="{FF2B5EF4-FFF2-40B4-BE49-F238E27FC236}">
                <a16:creationId xmlns:a16="http://schemas.microsoft.com/office/drawing/2014/main" id="{B995CB87-953B-A0D7-DB77-F80F43A4CE4F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374;p22">
            <a:extLst>
              <a:ext uri="{FF2B5EF4-FFF2-40B4-BE49-F238E27FC236}">
                <a16:creationId xmlns:a16="http://schemas.microsoft.com/office/drawing/2014/main" id="{F04A60BD-E4D8-0A30-469F-3F2A49904C50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375;p22">
            <a:extLst>
              <a:ext uri="{FF2B5EF4-FFF2-40B4-BE49-F238E27FC236}">
                <a16:creationId xmlns:a16="http://schemas.microsoft.com/office/drawing/2014/main" id="{424585D1-43D0-8A32-58D3-942A89F4ED63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" name="Google Shape;12376;p22">
            <a:extLst>
              <a:ext uri="{FF2B5EF4-FFF2-40B4-BE49-F238E27FC236}">
                <a16:creationId xmlns:a16="http://schemas.microsoft.com/office/drawing/2014/main" id="{60757B7D-E60B-F0D7-CE95-DCDFDCCE2B14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1" name="Google Shape;12377;p22">
            <a:extLst>
              <a:ext uri="{FF2B5EF4-FFF2-40B4-BE49-F238E27FC236}">
                <a16:creationId xmlns:a16="http://schemas.microsoft.com/office/drawing/2014/main" id="{5E460EA0-E968-3415-2B34-9DB2FDECA559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2" name="Google Shape;12378;p22">
              <a:extLst>
                <a:ext uri="{FF2B5EF4-FFF2-40B4-BE49-F238E27FC236}">
                  <a16:creationId xmlns:a16="http://schemas.microsoft.com/office/drawing/2014/main" id="{BC55E822-BCD2-7E2F-14E2-36BCB61C69B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379;p22">
              <a:extLst>
                <a:ext uri="{FF2B5EF4-FFF2-40B4-BE49-F238E27FC236}">
                  <a16:creationId xmlns:a16="http://schemas.microsoft.com/office/drawing/2014/main" id="{202A624E-A4EF-9862-18AC-2F3209CBF82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" name="Google Shape;12380;p22">
            <a:extLst>
              <a:ext uri="{FF2B5EF4-FFF2-40B4-BE49-F238E27FC236}">
                <a16:creationId xmlns:a16="http://schemas.microsoft.com/office/drawing/2014/main" id="{7BDD2BA2-0B17-CD49-A9FA-249FBFF4E389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5" name="Google Shape;12381;p22">
              <a:extLst>
                <a:ext uri="{FF2B5EF4-FFF2-40B4-BE49-F238E27FC236}">
                  <a16:creationId xmlns:a16="http://schemas.microsoft.com/office/drawing/2014/main" id="{95670E6E-65CC-3259-6B61-8649036B3BE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382;p22">
              <a:extLst>
                <a:ext uri="{FF2B5EF4-FFF2-40B4-BE49-F238E27FC236}">
                  <a16:creationId xmlns:a16="http://schemas.microsoft.com/office/drawing/2014/main" id="{6E6941D9-B274-91BF-90E0-40211EA9215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" name="Google Shape;12383;p22">
            <a:extLst>
              <a:ext uri="{FF2B5EF4-FFF2-40B4-BE49-F238E27FC236}">
                <a16:creationId xmlns:a16="http://schemas.microsoft.com/office/drawing/2014/main" id="{8992BA65-2F98-6BCC-E16F-E1D6D158FA91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" name="Google Shape;12384;p22">
            <a:extLst>
              <a:ext uri="{FF2B5EF4-FFF2-40B4-BE49-F238E27FC236}">
                <a16:creationId xmlns:a16="http://schemas.microsoft.com/office/drawing/2014/main" id="{75387434-2F4B-750F-59A0-C5AFF9FE47DB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9" name="Google Shape;12385;p22">
            <a:extLst>
              <a:ext uri="{FF2B5EF4-FFF2-40B4-BE49-F238E27FC236}">
                <a16:creationId xmlns:a16="http://schemas.microsoft.com/office/drawing/2014/main" id="{4FDCAAA7-D922-751E-FA61-DD270402EC7C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30" name="Google Shape;12386;p22">
              <a:extLst>
                <a:ext uri="{FF2B5EF4-FFF2-40B4-BE49-F238E27FC236}">
                  <a16:creationId xmlns:a16="http://schemas.microsoft.com/office/drawing/2014/main" id="{9952E861-3878-D943-1625-D02BB968C5A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387;p22">
              <a:extLst>
                <a:ext uri="{FF2B5EF4-FFF2-40B4-BE49-F238E27FC236}">
                  <a16:creationId xmlns:a16="http://schemas.microsoft.com/office/drawing/2014/main" id="{DD9DD517-E613-AA21-A1D7-9122EB360DC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388;p22">
            <a:extLst>
              <a:ext uri="{FF2B5EF4-FFF2-40B4-BE49-F238E27FC236}">
                <a16:creationId xmlns:a16="http://schemas.microsoft.com/office/drawing/2014/main" id="{A9AB56D9-C26E-BC79-C814-E5DD397F8939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3" name="Google Shape;12389;p22">
            <a:extLst>
              <a:ext uri="{FF2B5EF4-FFF2-40B4-BE49-F238E27FC236}">
                <a16:creationId xmlns:a16="http://schemas.microsoft.com/office/drawing/2014/main" id="{E732BD1D-D3AD-F0A6-A7DA-F199DB7B33B9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4" name="Google Shape;12390;p22">
            <a:extLst>
              <a:ext uri="{FF2B5EF4-FFF2-40B4-BE49-F238E27FC236}">
                <a16:creationId xmlns:a16="http://schemas.microsoft.com/office/drawing/2014/main" id="{F6FDFA15-1FA1-6A13-2FC2-BC8BFB297C24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5" name="Google Shape;12391;p22">
              <a:extLst>
                <a:ext uri="{FF2B5EF4-FFF2-40B4-BE49-F238E27FC236}">
                  <a16:creationId xmlns:a16="http://schemas.microsoft.com/office/drawing/2014/main" id="{7D9AE531-8A80-CE14-4E58-E21A8DA6E45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392;p22">
              <a:extLst>
                <a:ext uri="{FF2B5EF4-FFF2-40B4-BE49-F238E27FC236}">
                  <a16:creationId xmlns:a16="http://schemas.microsoft.com/office/drawing/2014/main" id="{FCC2B33A-3619-A81F-139A-896AABCE9BC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7" name="Google Shape;12393;p22">
            <a:extLst>
              <a:ext uri="{FF2B5EF4-FFF2-40B4-BE49-F238E27FC236}">
                <a16:creationId xmlns:a16="http://schemas.microsoft.com/office/drawing/2014/main" id="{42AFBB9B-BAB8-5B83-9A68-8681BBF6A7EC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8" name="Google Shape;12394;p22">
            <a:extLst>
              <a:ext uri="{FF2B5EF4-FFF2-40B4-BE49-F238E27FC236}">
                <a16:creationId xmlns:a16="http://schemas.microsoft.com/office/drawing/2014/main" id="{0F6BD77F-6640-9160-7D90-6F203305F1A3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395;p22">
            <a:extLst>
              <a:ext uri="{FF2B5EF4-FFF2-40B4-BE49-F238E27FC236}">
                <a16:creationId xmlns:a16="http://schemas.microsoft.com/office/drawing/2014/main" id="{87BB6235-2A3D-8E78-CC0D-9A21B301877A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396;p22">
            <a:extLst>
              <a:ext uri="{FF2B5EF4-FFF2-40B4-BE49-F238E27FC236}">
                <a16:creationId xmlns:a16="http://schemas.microsoft.com/office/drawing/2014/main" id="{B56F31F2-59E8-1454-6C43-3915DC448934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41" name="Google Shape;12397;p22">
            <a:extLst>
              <a:ext uri="{FF2B5EF4-FFF2-40B4-BE49-F238E27FC236}">
                <a16:creationId xmlns:a16="http://schemas.microsoft.com/office/drawing/2014/main" id="{01C909FF-5EE8-7197-6DCF-153ECD8645F2}"/>
              </a:ext>
            </a:extLst>
          </p:cNvPr>
          <p:cNvCxnSpPr>
            <a:stCxn id="40" idx="6"/>
            <a:endCxn id="26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12398;p22">
            <a:extLst>
              <a:ext uri="{FF2B5EF4-FFF2-40B4-BE49-F238E27FC236}">
                <a16:creationId xmlns:a16="http://schemas.microsoft.com/office/drawing/2014/main" id="{22B2463F-8128-8DE4-E86A-784F34B20227}"/>
              </a:ext>
            </a:extLst>
          </p:cNvPr>
          <p:cNvCxnSpPr>
            <a:stCxn id="40" idx="6"/>
            <a:endCxn id="36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Google Shape;12399;p22">
            <a:extLst>
              <a:ext uri="{FF2B5EF4-FFF2-40B4-BE49-F238E27FC236}">
                <a16:creationId xmlns:a16="http://schemas.microsoft.com/office/drawing/2014/main" id="{BDC5AC0A-EC3F-01E7-04D1-F0C7F58DE853}"/>
              </a:ext>
            </a:extLst>
          </p:cNvPr>
          <p:cNvCxnSpPr>
            <a:stCxn id="40" idx="6"/>
            <a:endCxn id="31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Google Shape;12400;p22">
            <a:extLst>
              <a:ext uri="{FF2B5EF4-FFF2-40B4-BE49-F238E27FC236}">
                <a16:creationId xmlns:a16="http://schemas.microsoft.com/office/drawing/2014/main" id="{45E8C504-F83F-92B0-39B2-CF26248732CB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401;p22">
            <a:extLst>
              <a:ext uri="{FF2B5EF4-FFF2-40B4-BE49-F238E27FC236}">
                <a16:creationId xmlns:a16="http://schemas.microsoft.com/office/drawing/2014/main" id="{977F9BD5-759C-1DF2-BB30-786C07206395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34275153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73801616-D229-4D9D-1F1B-0DF3B45CE6F8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F1ADDA19-5702-FA58-D7B5-BE5FBEF9E3CF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5" name="Google Shape;7450;p72">
                <a:extLst>
                  <a:ext uri="{FF2B5EF4-FFF2-40B4-BE49-F238E27FC236}">
                    <a16:creationId xmlns:a16="http://schemas.microsoft.com/office/drawing/2014/main" id="{76946DA5-3138-0C98-39BA-45606A5DE94C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1;p72">
                <a:extLst>
                  <a:ext uri="{FF2B5EF4-FFF2-40B4-BE49-F238E27FC236}">
                    <a16:creationId xmlns:a16="http://schemas.microsoft.com/office/drawing/2014/main" id="{0EA5C08E-BD38-9BD0-B83E-483831B3647A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2;p72">
                <a:extLst>
                  <a:ext uri="{FF2B5EF4-FFF2-40B4-BE49-F238E27FC236}">
                    <a16:creationId xmlns:a16="http://schemas.microsoft.com/office/drawing/2014/main" id="{D47244D7-6538-A824-CDA9-DDD10FFF94F3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3;p72">
                <a:extLst>
                  <a:ext uri="{FF2B5EF4-FFF2-40B4-BE49-F238E27FC236}">
                    <a16:creationId xmlns:a16="http://schemas.microsoft.com/office/drawing/2014/main" id="{D71B763F-DC66-E163-DCCC-20632267BA0C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4;p72">
                <a:extLst>
                  <a:ext uri="{FF2B5EF4-FFF2-40B4-BE49-F238E27FC236}">
                    <a16:creationId xmlns:a16="http://schemas.microsoft.com/office/drawing/2014/main" id="{1BD51DDD-D85B-5B8C-0FAB-3EF976E0E6FB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5;p72">
                <a:extLst>
                  <a:ext uri="{FF2B5EF4-FFF2-40B4-BE49-F238E27FC236}">
                    <a16:creationId xmlns:a16="http://schemas.microsoft.com/office/drawing/2014/main" id="{65B3A01A-B061-2CD0-60B5-077C02404EDB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6;p72">
                <a:extLst>
                  <a:ext uri="{FF2B5EF4-FFF2-40B4-BE49-F238E27FC236}">
                    <a16:creationId xmlns:a16="http://schemas.microsoft.com/office/drawing/2014/main" id="{879A53E4-AC08-9B69-DABA-5F1C0DC444C6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7DD56609-1C9E-C612-ADA0-64685FE9D25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0" name="Google Shape;7458;p72">
                <a:extLst>
                  <a:ext uri="{FF2B5EF4-FFF2-40B4-BE49-F238E27FC236}">
                    <a16:creationId xmlns:a16="http://schemas.microsoft.com/office/drawing/2014/main" id="{B9779A2F-2DEE-AA98-D0BE-0C7CF6B64C31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59;p72">
                <a:extLst>
                  <a:ext uri="{FF2B5EF4-FFF2-40B4-BE49-F238E27FC236}">
                    <a16:creationId xmlns:a16="http://schemas.microsoft.com/office/drawing/2014/main" id="{FE2B28F6-3EC7-051D-324D-B09CC670022C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0;p72">
                <a:extLst>
                  <a:ext uri="{FF2B5EF4-FFF2-40B4-BE49-F238E27FC236}">
                    <a16:creationId xmlns:a16="http://schemas.microsoft.com/office/drawing/2014/main" id="{9203090A-F599-5DB4-DBC4-E1BCDA8B3CC4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1;p72">
                <a:extLst>
                  <a:ext uri="{FF2B5EF4-FFF2-40B4-BE49-F238E27FC236}">
                    <a16:creationId xmlns:a16="http://schemas.microsoft.com/office/drawing/2014/main" id="{A55C6537-A868-72E3-2985-6BE0E759D27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62;p72">
                <a:extLst>
                  <a:ext uri="{FF2B5EF4-FFF2-40B4-BE49-F238E27FC236}">
                    <a16:creationId xmlns:a16="http://schemas.microsoft.com/office/drawing/2014/main" id="{451B9B8D-D148-AFBF-E1FC-72B67301144F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" name="Google Shape;7463;p72">
            <a:extLst>
              <a:ext uri="{FF2B5EF4-FFF2-40B4-BE49-F238E27FC236}">
                <a16:creationId xmlns:a16="http://schemas.microsoft.com/office/drawing/2014/main" id="{5ECAD7A7-A376-ED2F-0F3E-3ECA25BE410F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3" name="Google Shape;7464;p72">
              <a:extLst>
                <a:ext uri="{FF2B5EF4-FFF2-40B4-BE49-F238E27FC236}">
                  <a16:creationId xmlns:a16="http://schemas.microsoft.com/office/drawing/2014/main" id="{6C710423-BC55-5533-DD3A-C5FD4C643A9C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0" name="Google Shape;7465;p72">
                <a:extLst>
                  <a:ext uri="{FF2B5EF4-FFF2-40B4-BE49-F238E27FC236}">
                    <a16:creationId xmlns:a16="http://schemas.microsoft.com/office/drawing/2014/main" id="{EC272328-2474-CD56-9472-2274FC48CCBD}"/>
                  </a:ext>
                </a:extLst>
              </p:cNvPr>
              <p:cNvCxnSpPr>
                <a:endCxn id="30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7;p72">
                <a:extLst>
                  <a:ext uri="{FF2B5EF4-FFF2-40B4-BE49-F238E27FC236}">
                    <a16:creationId xmlns:a16="http://schemas.microsoft.com/office/drawing/2014/main" id="{B477953A-5D0B-57EB-708A-C5EA2E78658D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8;p72">
                <a:extLst>
                  <a:ext uri="{FF2B5EF4-FFF2-40B4-BE49-F238E27FC236}">
                    <a16:creationId xmlns:a16="http://schemas.microsoft.com/office/drawing/2014/main" id="{C99CC782-5721-0651-3697-0612D51D8BE2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9;p72">
                <a:extLst>
                  <a:ext uri="{FF2B5EF4-FFF2-40B4-BE49-F238E27FC236}">
                    <a16:creationId xmlns:a16="http://schemas.microsoft.com/office/drawing/2014/main" id="{9DFC69A4-492A-EF59-8CA9-EAEF0633B3D3}"/>
                  </a:ext>
                </a:extLst>
              </p:cNvPr>
              <p:cNvCxnSpPr>
                <a:stCxn id="30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4" name="Google Shape;7470;p72">
              <a:extLst>
                <a:ext uri="{FF2B5EF4-FFF2-40B4-BE49-F238E27FC236}">
                  <a16:creationId xmlns:a16="http://schemas.microsoft.com/office/drawing/2014/main" id="{FD9B60DF-05C3-01B5-CF2B-49F0DF4C595E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8" name="Google Shape;7471;p72">
                <a:extLst>
                  <a:ext uri="{FF2B5EF4-FFF2-40B4-BE49-F238E27FC236}">
                    <a16:creationId xmlns:a16="http://schemas.microsoft.com/office/drawing/2014/main" id="{549D058E-9796-2275-F73A-58F51F615D2C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" name="Google Shape;7472;p72">
                <a:extLst>
                  <a:ext uri="{FF2B5EF4-FFF2-40B4-BE49-F238E27FC236}">
                    <a16:creationId xmlns:a16="http://schemas.microsoft.com/office/drawing/2014/main" id="{8E0D33C1-2616-A076-2CDD-4AE0E9E31446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" name="Google Shape;7473;p72">
              <a:extLst>
                <a:ext uri="{FF2B5EF4-FFF2-40B4-BE49-F238E27FC236}">
                  <a16:creationId xmlns:a16="http://schemas.microsoft.com/office/drawing/2014/main" id="{16A7C8A7-EC69-18F8-8F90-8A55E1A32301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7474;p72">
              <a:extLst>
                <a:ext uri="{FF2B5EF4-FFF2-40B4-BE49-F238E27FC236}">
                  <a16:creationId xmlns:a16="http://schemas.microsoft.com/office/drawing/2014/main" id="{F273D46E-6284-2080-3B0C-4000A4E06331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7" name="Google Shape;7475;p72">
              <a:extLst>
                <a:ext uri="{FF2B5EF4-FFF2-40B4-BE49-F238E27FC236}">
                  <a16:creationId xmlns:a16="http://schemas.microsoft.com/office/drawing/2014/main" id="{F39354A0-FEEC-9371-64A4-D8785DB74865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6" name="Google Shape;7476;p72">
                <a:extLst>
                  <a:ext uri="{FF2B5EF4-FFF2-40B4-BE49-F238E27FC236}">
                    <a16:creationId xmlns:a16="http://schemas.microsoft.com/office/drawing/2014/main" id="{B26B679A-1E68-F6AD-D84A-FE1C2A99A33D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" name="Google Shape;7477;p72">
                <a:extLst>
                  <a:ext uri="{FF2B5EF4-FFF2-40B4-BE49-F238E27FC236}">
                    <a16:creationId xmlns:a16="http://schemas.microsoft.com/office/drawing/2014/main" id="{75F9C8D8-5285-A838-CABB-8A86DC3BDA3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" name="Google Shape;7478;p72">
              <a:extLst>
                <a:ext uri="{FF2B5EF4-FFF2-40B4-BE49-F238E27FC236}">
                  <a16:creationId xmlns:a16="http://schemas.microsoft.com/office/drawing/2014/main" id="{BD73C4A2-0E24-7405-20F9-FA593B36FAA3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4" name="Google Shape;7479;p72">
                <a:extLst>
                  <a:ext uri="{FF2B5EF4-FFF2-40B4-BE49-F238E27FC236}">
                    <a16:creationId xmlns:a16="http://schemas.microsoft.com/office/drawing/2014/main" id="{1A53EAC4-D54C-0CAB-4F41-18456CB3B6E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5" name="Google Shape;7480;p72">
                <a:extLst>
                  <a:ext uri="{FF2B5EF4-FFF2-40B4-BE49-F238E27FC236}">
                    <a16:creationId xmlns:a16="http://schemas.microsoft.com/office/drawing/2014/main" id="{6F87AE35-BEFB-7D1D-3D1B-503600606FE8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9" name="Google Shape;7481;p72">
              <a:extLst>
                <a:ext uri="{FF2B5EF4-FFF2-40B4-BE49-F238E27FC236}">
                  <a16:creationId xmlns:a16="http://schemas.microsoft.com/office/drawing/2014/main" id="{F028F9FA-B2C5-8422-E3EE-1EE5EABF4DC3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7466;p72">
              <a:extLst>
                <a:ext uri="{FF2B5EF4-FFF2-40B4-BE49-F238E27FC236}">
                  <a16:creationId xmlns:a16="http://schemas.microsoft.com/office/drawing/2014/main" id="{330D4EBB-360E-FDFB-99E3-CF4CD47DC714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1" name="Google Shape;7482;p72">
              <a:extLst>
                <a:ext uri="{FF2B5EF4-FFF2-40B4-BE49-F238E27FC236}">
                  <a16:creationId xmlns:a16="http://schemas.microsoft.com/office/drawing/2014/main" id="{85E0ADD2-68B5-839D-5FBB-549A8641FBA3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2" name="Google Shape;7483;p72">
                <a:extLst>
                  <a:ext uri="{FF2B5EF4-FFF2-40B4-BE49-F238E27FC236}">
                    <a16:creationId xmlns:a16="http://schemas.microsoft.com/office/drawing/2014/main" id="{DAB188CC-3CCD-1DBD-6F93-D2465902513D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3" name="Google Shape;7484;p72">
                <a:extLst>
                  <a:ext uri="{FF2B5EF4-FFF2-40B4-BE49-F238E27FC236}">
                    <a16:creationId xmlns:a16="http://schemas.microsoft.com/office/drawing/2014/main" id="{F6596967-6A6D-5CC0-1E3A-BD78F45C57A0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4" name="Google Shape;7485;p72">
            <a:extLst>
              <a:ext uri="{FF2B5EF4-FFF2-40B4-BE49-F238E27FC236}">
                <a16:creationId xmlns:a16="http://schemas.microsoft.com/office/drawing/2014/main" id="{B8317919-A0A0-6E52-7EB3-B98DFCE68DE5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5" name="Google Shape;7486;p72">
              <a:extLst>
                <a:ext uri="{FF2B5EF4-FFF2-40B4-BE49-F238E27FC236}">
                  <a16:creationId xmlns:a16="http://schemas.microsoft.com/office/drawing/2014/main" id="{90FCE6A3-2426-1153-CD2D-607DCCFB5DF6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2" name="Google Shape;7487;p72">
                <a:extLst>
                  <a:ext uri="{FF2B5EF4-FFF2-40B4-BE49-F238E27FC236}">
                    <a16:creationId xmlns:a16="http://schemas.microsoft.com/office/drawing/2014/main" id="{8555179F-B623-295B-7E82-CFDD1BEEAC2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8;p72">
                <a:extLst>
                  <a:ext uri="{FF2B5EF4-FFF2-40B4-BE49-F238E27FC236}">
                    <a16:creationId xmlns:a16="http://schemas.microsoft.com/office/drawing/2014/main" id="{793A4071-BB93-67B5-D7F7-450EE34A1886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9;p72">
                <a:extLst>
                  <a:ext uri="{FF2B5EF4-FFF2-40B4-BE49-F238E27FC236}">
                    <a16:creationId xmlns:a16="http://schemas.microsoft.com/office/drawing/2014/main" id="{1270FF0B-B5AA-2A3D-DC86-C386BE69862C}"/>
                  </a:ext>
                </a:extLst>
              </p:cNvPr>
              <p:cNvCxnSpPr>
                <a:stCxn id="51" idx="6"/>
                <a:endCxn id="60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6" name="Google Shape;7492;p72">
              <a:extLst>
                <a:ext uri="{FF2B5EF4-FFF2-40B4-BE49-F238E27FC236}">
                  <a16:creationId xmlns:a16="http://schemas.microsoft.com/office/drawing/2014/main" id="{5102EB13-E8C0-C9AD-FD13-1EF72C6B1609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9" name="Google Shape;7493;p72">
                <a:extLst>
                  <a:ext uri="{FF2B5EF4-FFF2-40B4-BE49-F238E27FC236}">
                    <a16:creationId xmlns:a16="http://schemas.microsoft.com/office/drawing/2014/main" id="{1708E15D-8643-1237-EEE4-419694229EB8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91;p72">
                <a:extLst>
                  <a:ext uri="{FF2B5EF4-FFF2-40B4-BE49-F238E27FC236}">
                    <a16:creationId xmlns:a16="http://schemas.microsoft.com/office/drawing/2014/main" id="{B5C2FD66-612E-EF30-DFA8-9A66E23463AA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494;p72">
                <a:extLst>
                  <a:ext uri="{FF2B5EF4-FFF2-40B4-BE49-F238E27FC236}">
                    <a16:creationId xmlns:a16="http://schemas.microsoft.com/office/drawing/2014/main" id="{220AFE2D-BAD9-2840-BD6C-F5B3D69DAE81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7495;p72">
              <a:extLst>
                <a:ext uri="{FF2B5EF4-FFF2-40B4-BE49-F238E27FC236}">
                  <a16:creationId xmlns:a16="http://schemas.microsoft.com/office/drawing/2014/main" id="{6F2F44CD-6F52-553B-558F-86D64D85BF1E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6" name="Google Shape;7496;p72">
                <a:extLst>
                  <a:ext uri="{FF2B5EF4-FFF2-40B4-BE49-F238E27FC236}">
                    <a16:creationId xmlns:a16="http://schemas.microsoft.com/office/drawing/2014/main" id="{2C2D1122-E7CC-8C4F-B597-BA0AE8034B22}"/>
                  </a:ext>
                </a:extLst>
              </p:cNvPr>
              <p:cNvCxnSpPr>
                <a:stCxn id="58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8;p72">
                <a:extLst>
                  <a:ext uri="{FF2B5EF4-FFF2-40B4-BE49-F238E27FC236}">
                    <a16:creationId xmlns:a16="http://schemas.microsoft.com/office/drawing/2014/main" id="{9AD48205-2A87-83DD-5C38-ADD302562322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497;p72">
                <a:extLst>
                  <a:ext uri="{FF2B5EF4-FFF2-40B4-BE49-F238E27FC236}">
                    <a16:creationId xmlns:a16="http://schemas.microsoft.com/office/drawing/2014/main" id="{2A0D19A7-BFBA-E010-98C4-CBFB4E8D894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499;p72">
              <a:extLst>
                <a:ext uri="{FF2B5EF4-FFF2-40B4-BE49-F238E27FC236}">
                  <a16:creationId xmlns:a16="http://schemas.microsoft.com/office/drawing/2014/main" id="{1EEC91A9-303F-6338-0C8D-92AD867D1BD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3" name="Google Shape;7500;p72">
                <a:extLst>
                  <a:ext uri="{FF2B5EF4-FFF2-40B4-BE49-F238E27FC236}">
                    <a16:creationId xmlns:a16="http://schemas.microsoft.com/office/drawing/2014/main" id="{C0C65AE8-875B-BC17-2DA8-472A252603D8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501;p72">
                <a:extLst>
                  <a:ext uri="{FF2B5EF4-FFF2-40B4-BE49-F238E27FC236}">
                    <a16:creationId xmlns:a16="http://schemas.microsoft.com/office/drawing/2014/main" id="{2C802A21-221F-B1C7-A09E-1BBD52FEBE4D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502;p72">
                <a:extLst>
                  <a:ext uri="{FF2B5EF4-FFF2-40B4-BE49-F238E27FC236}">
                    <a16:creationId xmlns:a16="http://schemas.microsoft.com/office/drawing/2014/main" id="{6887125A-44F8-7C0F-0C79-A0C48ADF06FB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7503;p72">
              <a:extLst>
                <a:ext uri="{FF2B5EF4-FFF2-40B4-BE49-F238E27FC236}">
                  <a16:creationId xmlns:a16="http://schemas.microsoft.com/office/drawing/2014/main" id="{E62EDA4D-8918-B6B4-2C74-283773919B39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0" name="Google Shape;7504;p72">
                <a:extLst>
                  <a:ext uri="{FF2B5EF4-FFF2-40B4-BE49-F238E27FC236}">
                    <a16:creationId xmlns:a16="http://schemas.microsoft.com/office/drawing/2014/main" id="{6F0B2CF1-9E8C-CC15-16EF-3706487E68D2}"/>
                  </a:ext>
                </a:extLst>
              </p:cNvPr>
              <p:cNvCxnSpPr>
                <a:stCxn id="52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490;p72">
                <a:extLst>
                  <a:ext uri="{FF2B5EF4-FFF2-40B4-BE49-F238E27FC236}">
                    <a16:creationId xmlns:a16="http://schemas.microsoft.com/office/drawing/2014/main" id="{D2019279-5212-0B14-8EB0-F8B3176A2ED2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505;p72">
                <a:extLst>
                  <a:ext uri="{FF2B5EF4-FFF2-40B4-BE49-F238E27FC236}">
                    <a16:creationId xmlns:a16="http://schemas.microsoft.com/office/drawing/2014/main" id="{231DADA1-BE94-F9C0-F612-6A260590B30D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5" name="Google Shape;7506;p72">
            <a:extLst>
              <a:ext uri="{FF2B5EF4-FFF2-40B4-BE49-F238E27FC236}">
                <a16:creationId xmlns:a16="http://schemas.microsoft.com/office/drawing/2014/main" id="{D454D926-6CAF-9EE1-2700-08E3A7C192CD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6" name="Google Shape;7507;p72">
              <a:extLst>
                <a:ext uri="{FF2B5EF4-FFF2-40B4-BE49-F238E27FC236}">
                  <a16:creationId xmlns:a16="http://schemas.microsoft.com/office/drawing/2014/main" id="{02A733F1-706A-7DDF-730A-EE1341E88200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0;p72">
              <a:extLst>
                <a:ext uri="{FF2B5EF4-FFF2-40B4-BE49-F238E27FC236}">
                  <a16:creationId xmlns:a16="http://schemas.microsoft.com/office/drawing/2014/main" id="{E972575B-DF00-0A44-7C76-A3B6EE8C0BF0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2;p72">
              <a:extLst>
                <a:ext uri="{FF2B5EF4-FFF2-40B4-BE49-F238E27FC236}">
                  <a16:creationId xmlns:a16="http://schemas.microsoft.com/office/drawing/2014/main" id="{4F18804F-17E6-86FB-9897-56C68875B735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4;p72">
              <a:extLst>
                <a:ext uri="{FF2B5EF4-FFF2-40B4-BE49-F238E27FC236}">
                  <a16:creationId xmlns:a16="http://schemas.microsoft.com/office/drawing/2014/main" id="{72E45F5B-D039-BD83-2ADA-ABE728545CA3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0" name="Google Shape;7515;p72">
              <a:extLst>
                <a:ext uri="{FF2B5EF4-FFF2-40B4-BE49-F238E27FC236}">
                  <a16:creationId xmlns:a16="http://schemas.microsoft.com/office/drawing/2014/main" id="{83816DC1-22FD-E1F6-130A-A96552B9B0FA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11;p72">
              <a:extLst>
                <a:ext uri="{FF2B5EF4-FFF2-40B4-BE49-F238E27FC236}">
                  <a16:creationId xmlns:a16="http://schemas.microsoft.com/office/drawing/2014/main" id="{7D5D7378-0167-B45C-18AD-601A4A0F2012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08;p72">
              <a:extLst>
                <a:ext uri="{FF2B5EF4-FFF2-40B4-BE49-F238E27FC236}">
                  <a16:creationId xmlns:a16="http://schemas.microsoft.com/office/drawing/2014/main" id="{C00A7843-4C8B-B4D0-55B1-827CA05FA9DF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13;p72">
              <a:extLst>
                <a:ext uri="{FF2B5EF4-FFF2-40B4-BE49-F238E27FC236}">
                  <a16:creationId xmlns:a16="http://schemas.microsoft.com/office/drawing/2014/main" id="{B9D464A4-6AA7-4888-DAC6-124575B7C838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09;p72">
              <a:extLst>
                <a:ext uri="{FF2B5EF4-FFF2-40B4-BE49-F238E27FC236}">
                  <a16:creationId xmlns:a16="http://schemas.microsoft.com/office/drawing/2014/main" id="{B2F8F5BB-4D37-9320-7636-AD78B8C0378B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" name="Google Shape;7516;p72">
            <a:extLst>
              <a:ext uri="{FF2B5EF4-FFF2-40B4-BE49-F238E27FC236}">
                <a16:creationId xmlns:a16="http://schemas.microsoft.com/office/drawing/2014/main" id="{B2F3F243-07A5-8AC2-2F05-5845091B8BA2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6" name="Google Shape;7517;p72">
              <a:extLst>
                <a:ext uri="{FF2B5EF4-FFF2-40B4-BE49-F238E27FC236}">
                  <a16:creationId xmlns:a16="http://schemas.microsoft.com/office/drawing/2014/main" id="{1AEE6A93-8884-1030-0E86-294D032EF88C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18;p72">
              <a:extLst>
                <a:ext uri="{FF2B5EF4-FFF2-40B4-BE49-F238E27FC236}">
                  <a16:creationId xmlns:a16="http://schemas.microsoft.com/office/drawing/2014/main" id="{2B3E73EB-F7A1-5693-ADED-A72C0EB037A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19;p72">
              <a:extLst>
                <a:ext uri="{FF2B5EF4-FFF2-40B4-BE49-F238E27FC236}">
                  <a16:creationId xmlns:a16="http://schemas.microsoft.com/office/drawing/2014/main" id="{6BFD5B85-C498-C13B-D4D0-46B3533D783A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20;p72">
              <a:extLst>
                <a:ext uri="{FF2B5EF4-FFF2-40B4-BE49-F238E27FC236}">
                  <a16:creationId xmlns:a16="http://schemas.microsoft.com/office/drawing/2014/main" id="{8D9C5C44-5035-805C-8DCC-F608F3C9EE74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1;p72">
              <a:extLst>
                <a:ext uri="{FF2B5EF4-FFF2-40B4-BE49-F238E27FC236}">
                  <a16:creationId xmlns:a16="http://schemas.microsoft.com/office/drawing/2014/main" id="{91DC3DA8-156E-0E30-A7AA-15B16EE3F19B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" name="Google Shape;7522;p72">
            <a:extLst>
              <a:ext uri="{FF2B5EF4-FFF2-40B4-BE49-F238E27FC236}">
                <a16:creationId xmlns:a16="http://schemas.microsoft.com/office/drawing/2014/main" id="{036100F5-C8C1-EB98-F07E-D4D71917A246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2" name="Google Shape;7523;p72">
              <a:extLst>
                <a:ext uri="{FF2B5EF4-FFF2-40B4-BE49-F238E27FC236}">
                  <a16:creationId xmlns:a16="http://schemas.microsoft.com/office/drawing/2014/main" id="{CEA86A48-44DF-0625-68DE-4D35AB54F59B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4;p72">
              <a:extLst>
                <a:ext uri="{FF2B5EF4-FFF2-40B4-BE49-F238E27FC236}">
                  <a16:creationId xmlns:a16="http://schemas.microsoft.com/office/drawing/2014/main" id="{37CEC2BF-BCC9-15A1-39B5-2148D0EEB69D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5;p72">
              <a:extLst>
                <a:ext uri="{FF2B5EF4-FFF2-40B4-BE49-F238E27FC236}">
                  <a16:creationId xmlns:a16="http://schemas.microsoft.com/office/drawing/2014/main" id="{36305825-FFA8-2554-8197-980146EB89A1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6;p72">
              <a:extLst>
                <a:ext uri="{FF2B5EF4-FFF2-40B4-BE49-F238E27FC236}">
                  <a16:creationId xmlns:a16="http://schemas.microsoft.com/office/drawing/2014/main" id="{13B439A8-DEB2-E42A-6611-A46F5FD4A73C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7;p72">
              <a:extLst>
                <a:ext uri="{FF2B5EF4-FFF2-40B4-BE49-F238E27FC236}">
                  <a16:creationId xmlns:a16="http://schemas.microsoft.com/office/drawing/2014/main" id="{82D8D758-C468-EB0D-6509-4B2A6A375F83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8;p72">
              <a:extLst>
                <a:ext uri="{FF2B5EF4-FFF2-40B4-BE49-F238E27FC236}">
                  <a16:creationId xmlns:a16="http://schemas.microsoft.com/office/drawing/2014/main" id="{5EA71263-462E-D5A6-ABEF-D97F9A9D5743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7529;p72">
            <a:extLst>
              <a:ext uri="{FF2B5EF4-FFF2-40B4-BE49-F238E27FC236}">
                <a16:creationId xmlns:a16="http://schemas.microsoft.com/office/drawing/2014/main" id="{FB22F056-7FB7-484C-9D23-E2CD7E528A75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9" name="Google Shape;7530;p72">
              <a:extLst>
                <a:ext uri="{FF2B5EF4-FFF2-40B4-BE49-F238E27FC236}">
                  <a16:creationId xmlns:a16="http://schemas.microsoft.com/office/drawing/2014/main" id="{BC2FA887-95E1-889F-5CEA-1FA1DA33D05B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1;p72">
              <a:extLst>
                <a:ext uri="{FF2B5EF4-FFF2-40B4-BE49-F238E27FC236}">
                  <a16:creationId xmlns:a16="http://schemas.microsoft.com/office/drawing/2014/main" id="{F00BDB53-92F1-B3F1-678B-1F2E3CC2B408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2;p72">
              <a:extLst>
                <a:ext uri="{FF2B5EF4-FFF2-40B4-BE49-F238E27FC236}">
                  <a16:creationId xmlns:a16="http://schemas.microsoft.com/office/drawing/2014/main" id="{F7F6610C-8832-7F60-44F6-E1A0B385CF32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3;p72">
              <a:extLst>
                <a:ext uri="{FF2B5EF4-FFF2-40B4-BE49-F238E27FC236}">
                  <a16:creationId xmlns:a16="http://schemas.microsoft.com/office/drawing/2014/main" id="{3BE34649-7FB3-74F7-88C5-8723A84996DB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3" name="Google Shape;7534;p72">
              <a:extLst>
                <a:ext uri="{FF2B5EF4-FFF2-40B4-BE49-F238E27FC236}">
                  <a16:creationId xmlns:a16="http://schemas.microsoft.com/office/drawing/2014/main" id="{C70A951C-4E64-C8FE-DDA2-F12E6AC87B8C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4" name="Google Shape;7535;p72">
                <a:extLst>
                  <a:ext uri="{FF2B5EF4-FFF2-40B4-BE49-F238E27FC236}">
                    <a16:creationId xmlns:a16="http://schemas.microsoft.com/office/drawing/2014/main" id="{2CA7C331-2229-481B-1897-5D596F1ACCD1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536;p72">
                <a:extLst>
                  <a:ext uri="{FF2B5EF4-FFF2-40B4-BE49-F238E27FC236}">
                    <a16:creationId xmlns:a16="http://schemas.microsoft.com/office/drawing/2014/main" id="{26130C34-EAE9-2846-3EC3-2DD47F5FE1D0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537;p72">
                <a:extLst>
                  <a:ext uri="{FF2B5EF4-FFF2-40B4-BE49-F238E27FC236}">
                    <a16:creationId xmlns:a16="http://schemas.microsoft.com/office/drawing/2014/main" id="{C4DF1551-A637-0597-2641-3AD516A5D90B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7" name="Google Shape;7538;p72">
            <a:extLst>
              <a:ext uri="{FF2B5EF4-FFF2-40B4-BE49-F238E27FC236}">
                <a16:creationId xmlns:a16="http://schemas.microsoft.com/office/drawing/2014/main" id="{0364F4EE-AB47-32E3-2E19-E1AEC239FA98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8" name="Google Shape;7539;p72">
              <a:extLst>
                <a:ext uri="{FF2B5EF4-FFF2-40B4-BE49-F238E27FC236}">
                  <a16:creationId xmlns:a16="http://schemas.microsoft.com/office/drawing/2014/main" id="{E32767AA-4389-D2BA-AFF4-3A5B7E586B9F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9" name="Google Shape;7540;p72">
              <a:extLst>
                <a:ext uri="{FF2B5EF4-FFF2-40B4-BE49-F238E27FC236}">
                  <a16:creationId xmlns:a16="http://schemas.microsoft.com/office/drawing/2014/main" id="{17F6DDEA-62B0-7C92-16D6-04381DE2740F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41;p72">
              <a:extLst>
                <a:ext uri="{FF2B5EF4-FFF2-40B4-BE49-F238E27FC236}">
                  <a16:creationId xmlns:a16="http://schemas.microsoft.com/office/drawing/2014/main" id="{EC338F76-11AF-3556-2E05-7C5D0964B2D2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1" name="Google Shape;7542;p72">
              <a:extLst>
                <a:ext uri="{FF2B5EF4-FFF2-40B4-BE49-F238E27FC236}">
                  <a16:creationId xmlns:a16="http://schemas.microsoft.com/office/drawing/2014/main" id="{013517B6-4E29-A9B0-4AB1-B7828FCB2578}"/>
                </a:ext>
              </a:extLst>
            </p:cNvPr>
            <p:cNvCxnSpPr>
              <a:stCxn id="98" idx="6"/>
              <a:endCxn id="99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3;p72">
              <a:extLst>
                <a:ext uri="{FF2B5EF4-FFF2-40B4-BE49-F238E27FC236}">
                  <a16:creationId xmlns:a16="http://schemas.microsoft.com/office/drawing/2014/main" id="{76B584B7-65C1-7EBF-D099-7940AA5159CD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5;p72">
              <a:extLst>
                <a:ext uri="{FF2B5EF4-FFF2-40B4-BE49-F238E27FC236}">
                  <a16:creationId xmlns:a16="http://schemas.microsoft.com/office/drawing/2014/main" id="{F7567CB4-9C48-23B1-6239-40846D32AAB0}"/>
                </a:ext>
              </a:extLst>
            </p:cNvPr>
            <p:cNvCxnSpPr>
              <a:stCxn id="105" idx="6"/>
              <a:endCxn id="100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6;p72">
              <a:extLst>
                <a:ext uri="{FF2B5EF4-FFF2-40B4-BE49-F238E27FC236}">
                  <a16:creationId xmlns:a16="http://schemas.microsoft.com/office/drawing/2014/main" id="{037B95E6-3D80-BACE-00D0-43CA020A109F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5" name="Google Shape;7544;p72">
              <a:extLst>
                <a:ext uri="{FF2B5EF4-FFF2-40B4-BE49-F238E27FC236}">
                  <a16:creationId xmlns:a16="http://schemas.microsoft.com/office/drawing/2014/main" id="{D345602A-B694-31CA-27C8-39E989057B89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7547;p72">
              <a:extLst>
                <a:ext uri="{FF2B5EF4-FFF2-40B4-BE49-F238E27FC236}">
                  <a16:creationId xmlns:a16="http://schemas.microsoft.com/office/drawing/2014/main" id="{01BB4D32-FE80-C0AC-722C-4DD9BC199AD2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8;p72">
              <a:extLst>
                <a:ext uri="{FF2B5EF4-FFF2-40B4-BE49-F238E27FC236}">
                  <a16:creationId xmlns:a16="http://schemas.microsoft.com/office/drawing/2014/main" id="{35A4C2C8-D453-9511-04B8-F0E99AFEC138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8" name="Google Shape;7549;p72">
              <a:extLst>
                <a:ext uri="{FF2B5EF4-FFF2-40B4-BE49-F238E27FC236}">
                  <a16:creationId xmlns:a16="http://schemas.microsoft.com/office/drawing/2014/main" id="{8FF4EF98-5002-B19F-313D-DF744738653D}"/>
                </a:ext>
              </a:extLst>
            </p:cNvPr>
            <p:cNvCxnSpPr>
              <a:endCxn id="107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9" name="Google Shape;7550;p72">
            <a:extLst>
              <a:ext uri="{FF2B5EF4-FFF2-40B4-BE49-F238E27FC236}">
                <a16:creationId xmlns:a16="http://schemas.microsoft.com/office/drawing/2014/main" id="{A6A242A7-E9E3-A6BC-39A4-530F4451E74C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10" name="Google Shape;7551;p72">
              <a:extLst>
                <a:ext uri="{FF2B5EF4-FFF2-40B4-BE49-F238E27FC236}">
                  <a16:creationId xmlns:a16="http://schemas.microsoft.com/office/drawing/2014/main" id="{5EF71F25-8557-0497-C3EA-7923D7BA5A2F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2;p72">
              <a:extLst>
                <a:ext uri="{FF2B5EF4-FFF2-40B4-BE49-F238E27FC236}">
                  <a16:creationId xmlns:a16="http://schemas.microsoft.com/office/drawing/2014/main" id="{89BA1976-359D-4362-2604-C99D56ADA962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3;p72">
              <a:extLst>
                <a:ext uri="{FF2B5EF4-FFF2-40B4-BE49-F238E27FC236}">
                  <a16:creationId xmlns:a16="http://schemas.microsoft.com/office/drawing/2014/main" id="{BC281746-9DE6-E54C-3AED-44A0072B42E2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4;p72">
              <a:extLst>
                <a:ext uri="{FF2B5EF4-FFF2-40B4-BE49-F238E27FC236}">
                  <a16:creationId xmlns:a16="http://schemas.microsoft.com/office/drawing/2014/main" id="{00086284-3336-EBCC-4289-CA29D0F8207F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5;p72">
              <a:extLst>
                <a:ext uri="{FF2B5EF4-FFF2-40B4-BE49-F238E27FC236}">
                  <a16:creationId xmlns:a16="http://schemas.microsoft.com/office/drawing/2014/main" id="{4BEF4C8A-9D6C-7487-EBC0-4E6717638D0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5" name="Google Shape;7556;p72">
            <a:extLst>
              <a:ext uri="{FF2B5EF4-FFF2-40B4-BE49-F238E27FC236}">
                <a16:creationId xmlns:a16="http://schemas.microsoft.com/office/drawing/2014/main" id="{400BC5B8-2F03-C4C9-886E-3A3F8DC2412A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6" name="Google Shape;7557;p72">
              <a:extLst>
                <a:ext uri="{FF2B5EF4-FFF2-40B4-BE49-F238E27FC236}">
                  <a16:creationId xmlns:a16="http://schemas.microsoft.com/office/drawing/2014/main" id="{3412490C-6550-FD16-A291-FDDEE1F621D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8;p72">
              <a:extLst>
                <a:ext uri="{FF2B5EF4-FFF2-40B4-BE49-F238E27FC236}">
                  <a16:creationId xmlns:a16="http://schemas.microsoft.com/office/drawing/2014/main" id="{101E4AB1-5B07-4A82-B053-9D808EF69C69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59;p72">
              <a:extLst>
                <a:ext uri="{FF2B5EF4-FFF2-40B4-BE49-F238E27FC236}">
                  <a16:creationId xmlns:a16="http://schemas.microsoft.com/office/drawing/2014/main" id="{30E78504-09A3-2542-4706-D128216D6094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60;p72">
              <a:extLst>
                <a:ext uri="{FF2B5EF4-FFF2-40B4-BE49-F238E27FC236}">
                  <a16:creationId xmlns:a16="http://schemas.microsoft.com/office/drawing/2014/main" id="{6E675442-2016-73F7-C97D-8B9A97EFC642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61;p72">
              <a:extLst>
                <a:ext uri="{FF2B5EF4-FFF2-40B4-BE49-F238E27FC236}">
                  <a16:creationId xmlns:a16="http://schemas.microsoft.com/office/drawing/2014/main" id="{AF105AD2-FB74-60FB-1374-652F7981CB85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1" name="Google Shape;7562;p72">
              <a:extLst>
                <a:ext uri="{FF2B5EF4-FFF2-40B4-BE49-F238E27FC236}">
                  <a16:creationId xmlns:a16="http://schemas.microsoft.com/office/drawing/2014/main" id="{6E349C32-5D50-AA14-44A7-37D2532FA87D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3;p72">
              <a:extLst>
                <a:ext uri="{FF2B5EF4-FFF2-40B4-BE49-F238E27FC236}">
                  <a16:creationId xmlns:a16="http://schemas.microsoft.com/office/drawing/2014/main" id="{1CA321B0-272A-6C03-4644-41EF6C7EA74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4;p72">
              <a:extLst>
                <a:ext uri="{FF2B5EF4-FFF2-40B4-BE49-F238E27FC236}">
                  <a16:creationId xmlns:a16="http://schemas.microsoft.com/office/drawing/2014/main" id="{83B5206E-9499-B08B-033A-1EAFF111BE6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5;p72">
              <a:extLst>
                <a:ext uri="{FF2B5EF4-FFF2-40B4-BE49-F238E27FC236}">
                  <a16:creationId xmlns:a16="http://schemas.microsoft.com/office/drawing/2014/main" id="{E6B47E0D-0E86-F6E5-644A-CB46E5226D22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5" name="Google Shape;7566;p72">
            <a:extLst>
              <a:ext uri="{FF2B5EF4-FFF2-40B4-BE49-F238E27FC236}">
                <a16:creationId xmlns:a16="http://schemas.microsoft.com/office/drawing/2014/main" id="{44816264-9BCE-D5C5-4ABB-4C789CB46970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6" name="Google Shape;7567;p72">
              <a:extLst>
                <a:ext uri="{FF2B5EF4-FFF2-40B4-BE49-F238E27FC236}">
                  <a16:creationId xmlns:a16="http://schemas.microsoft.com/office/drawing/2014/main" id="{4A9CB4CF-F5AC-66DC-E6E7-4BAF334E580A}"/>
                </a:ext>
              </a:extLst>
            </p:cNvPr>
            <p:cNvCxnSpPr>
              <a:stCxn id="138" idx="2"/>
              <a:endCxn id="136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0;p72">
              <a:extLst>
                <a:ext uri="{FF2B5EF4-FFF2-40B4-BE49-F238E27FC236}">
                  <a16:creationId xmlns:a16="http://schemas.microsoft.com/office/drawing/2014/main" id="{CA1A3DD7-2249-72B9-5DE6-B6C56BCF37FD}"/>
                </a:ext>
              </a:extLst>
            </p:cNvPr>
            <p:cNvCxnSpPr>
              <a:stCxn id="137" idx="0"/>
              <a:endCxn id="13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2;p72">
              <a:extLst>
                <a:ext uri="{FF2B5EF4-FFF2-40B4-BE49-F238E27FC236}">
                  <a16:creationId xmlns:a16="http://schemas.microsoft.com/office/drawing/2014/main" id="{42466278-89FB-2AF3-BE5B-B4A3AC1CDC37}"/>
                </a:ext>
              </a:extLst>
            </p:cNvPr>
            <p:cNvCxnSpPr>
              <a:stCxn id="137" idx="2"/>
              <a:endCxn id="13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4;p72">
              <a:extLst>
                <a:ext uri="{FF2B5EF4-FFF2-40B4-BE49-F238E27FC236}">
                  <a16:creationId xmlns:a16="http://schemas.microsoft.com/office/drawing/2014/main" id="{FDB3E55B-BC99-13A9-B0DF-DBF4AF3268BA}"/>
                </a:ext>
              </a:extLst>
            </p:cNvPr>
            <p:cNvCxnSpPr>
              <a:stCxn id="132" idx="0"/>
              <a:endCxn id="137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6;p72">
              <a:extLst>
                <a:ext uri="{FF2B5EF4-FFF2-40B4-BE49-F238E27FC236}">
                  <a16:creationId xmlns:a16="http://schemas.microsoft.com/office/drawing/2014/main" id="{3A89F7F6-6B8C-849B-585B-071ED8F9A9D4}"/>
                </a:ext>
              </a:extLst>
            </p:cNvPr>
            <p:cNvCxnSpPr>
              <a:stCxn id="136" idx="2"/>
              <a:endCxn id="135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8;p72">
              <a:extLst>
                <a:ext uri="{FF2B5EF4-FFF2-40B4-BE49-F238E27FC236}">
                  <a16:creationId xmlns:a16="http://schemas.microsoft.com/office/drawing/2014/main" id="{F9F35C63-EFD3-5BE3-6270-C3D294514B87}"/>
                </a:ext>
              </a:extLst>
            </p:cNvPr>
            <p:cNvCxnSpPr>
              <a:stCxn id="134" idx="0"/>
              <a:endCxn id="136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2" name="Google Shape;7575;p72">
              <a:extLst>
                <a:ext uri="{FF2B5EF4-FFF2-40B4-BE49-F238E27FC236}">
                  <a16:creationId xmlns:a16="http://schemas.microsoft.com/office/drawing/2014/main" id="{68D20825-6997-0430-F7C4-ACC2891CD18B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73;p72">
              <a:extLst>
                <a:ext uri="{FF2B5EF4-FFF2-40B4-BE49-F238E27FC236}">
                  <a16:creationId xmlns:a16="http://schemas.microsoft.com/office/drawing/2014/main" id="{1276CB6F-9CFC-3AC6-0C5D-77C4B310319F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9;p72">
              <a:extLst>
                <a:ext uri="{FF2B5EF4-FFF2-40B4-BE49-F238E27FC236}">
                  <a16:creationId xmlns:a16="http://schemas.microsoft.com/office/drawing/2014/main" id="{4BB4BAAC-EED7-D6F0-6A47-9360004055B3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77;p72">
              <a:extLst>
                <a:ext uri="{FF2B5EF4-FFF2-40B4-BE49-F238E27FC236}">
                  <a16:creationId xmlns:a16="http://schemas.microsoft.com/office/drawing/2014/main" id="{7E7CB59A-04E8-57E2-1612-002853CAC1FC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69;p72">
              <a:extLst>
                <a:ext uri="{FF2B5EF4-FFF2-40B4-BE49-F238E27FC236}">
                  <a16:creationId xmlns:a16="http://schemas.microsoft.com/office/drawing/2014/main" id="{32D409FC-A361-4D0E-1236-32A941B16850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71;p72">
              <a:extLst>
                <a:ext uri="{FF2B5EF4-FFF2-40B4-BE49-F238E27FC236}">
                  <a16:creationId xmlns:a16="http://schemas.microsoft.com/office/drawing/2014/main" id="{80975901-EA66-C550-9612-997C2B98232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8" name="Google Shape;7568;p72">
              <a:extLst>
                <a:ext uri="{FF2B5EF4-FFF2-40B4-BE49-F238E27FC236}">
                  <a16:creationId xmlns:a16="http://schemas.microsoft.com/office/drawing/2014/main" id="{C49B246D-9E94-C367-6172-9F97DB7F9F38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9" name="Google Shape;7580;p72">
            <a:extLst>
              <a:ext uri="{FF2B5EF4-FFF2-40B4-BE49-F238E27FC236}">
                <a16:creationId xmlns:a16="http://schemas.microsoft.com/office/drawing/2014/main" id="{4B898AB6-70D5-FFDB-B64C-8DF87C05E47F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40" name="Google Shape;7581;p72">
              <a:extLst>
                <a:ext uri="{FF2B5EF4-FFF2-40B4-BE49-F238E27FC236}">
                  <a16:creationId xmlns:a16="http://schemas.microsoft.com/office/drawing/2014/main" id="{44D29516-32D6-2D46-13AE-566A68A207FC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8" name="Google Shape;7582;p72">
                <a:extLst>
                  <a:ext uri="{FF2B5EF4-FFF2-40B4-BE49-F238E27FC236}">
                    <a16:creationId xmlns:a16="http://schemas.microsoft.com/office/drawing/2014/main" id="{2F223332-2BDB-BD12-39E9-AAF2588C83F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9" name="Google Shape;7583;p72">
                <a:extLst>
                  <a:ext uri="{FF2B5EF4-FFF2-40B4-BE49-F238E27FC236}">
                    <a16:creationId xmlns:a16="http://schemas.microsoft.com/office/drawing/2014/main" id="{099833DD-427D-439C-6049-1DF47383F359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0" name="Google Shape;7584;p72">
                  <a:extLst>
                    <a:ext uri="{FF2B5EF4-FFF2-40B4-BE49-F238E27FC236}">
                      <a16:creationId xmlns:a16="http://schemas.microsoft.com/office/drawing/2014/main" id="{15869717-8605-9780-87CE-2DC7D7D6290B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1" name="Google Shape;7585;p72">
                  <a:extLst>
                    <a:ext uri="{FF2B5EF4-FFF2-40B4-BE49-F238E27FC236}">
                      <a16:creationId xmlns:a16="http://schemas.microsoft.com/office/drawing/2014/main" id="{224F97A3-FB72-CCFA-EB05-3A9A7AEE0A6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1" name="Google Shape;7586;p72">
              <a:extLst>
                <a:ext uri="{FF2B5EF4-FFF2-40B4-BE49-F238E27FC236}">
                  <a16:creationId xmlns:a16="http://schemas.microsoft.com/office/drawing/2014/main" id="{846F7F3E-17F4-F517-2D83-66A1F6D423AF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2" name="Google Shape;7587;p72">
              <a:extLst>
                <a:ext uri="{FF2B5EF4-FFF2-40B4-BE49-F238E27FC236}">
                  <a16:creationId xmlns:a16="http://schemas.microsoft.com/office/drawing/2014/main" id="{CF3CC151-AC61-4991-5388-16F7AB061D4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3" name="Google Shape;7588;p72">
              <a:extLst>
                <a:ext uri="{FF2B5EF4-FFF2-40B4-BE49-F238E27FC236}">
                  <a16:creationId xmlns:a16="http://schemas.microsoft.com/office/drawing/2014/main" id="{B86FB685-F7BB-0EA4-5540-87BE24AA1C50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4" name="Google Shape;7589;p72">
                <a:extLst>
                  <a:ext uri="{FF2B5EF4-FFF2-40B4-BE49-F238E27FC236}">
                    <a16:creationId xmlns:a16="http://schemas.microsoft.com/office/drawing/2014/main" id="{E82072E7-A56F-BD63-F565-94884274D118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6" name="Google Shape;7590;p72">
                  <a:extLst>
                    <a:ext uri="{FF2B5EF4-FFF2-40B4-BE49-F238E27FC236}">
                      <a16:creationId xmlns:a16="http://schemas.microsoft.com/office/drawing/2014/main" id="{9D58F434-90E1-EC53-CC7E-3243A6A412A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7" name="Google Shape;7591;p72">
                  <a:extLst>
                    <a:ext uri="{FF2B5EF4-FFF2-40B4-BE49-F238E27FC236}">
                      <a16:creationId xmlns:a16="http://schemas.microsoft.com/office/drawing/2014/main" id="{82C5AADC-2CE6-9B08-5E19-E6FB4367FCB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5" name="Google Shape;7592;p72">
                <a:extLst>
                  <a:ext uri="{FF2B5EF4-FFF2-40B4-BE49-F238E27FC236}">
                    <a16:creationId xmlns:a16="http://schemas.microsoft.com/office/drawing/2014/main" id="{323462CC-A3D0-6129-91D2-918A19C8B440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4" name="Google Shape;7593;p72">
              <a:extLst>
                <a:ext uri="{FF2B5EF4-FFF2-40B4-BE49-F238E27FC236}">
                  <a16:creationId xmlns:a16="http://schemas.microsoft.com/office/drawing/2014/main" id="{597B5BF0-1CB1-017D-C8AB-909F5B238250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0" name="Google Shape;7594;p72">
                <a:extLst>
                  <a:ext uri="{FF2B5EF4-FFF2-40B4-BE49-F238E27FC236}">
                    <a16:creationId xmlns:a16="http://schemas.microsoft.com/office/drawing/2014/main" id="{63482ABE-B6C6-ED20-9812-BEF9591D0490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2" name="Google Shape;7595;p72">
                  <a:extLst>
                    <a:ext uri="{FF2B5EF4-FFF2-40B4-BE49-F238E27FC236}">
                      <a16:creationId xmlns:a16="http://schemas.microsoft.com/office/drawing/2014/main" id="{5573587C-7762-EA8E-BA77-52F0997E354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3" name="Google Shape;7596;p72">
                  <a:extLst>
                    <a:ext uri="{FF2B5EF4-FFF2-40B4-BE49-F238E27FC236}">
                      <a16:creationId xmlns:a16="http://schemas.microsoft.com/office/drawing/2014/main" id="{5354AB65-EFA1-79E4-9986-8248053E6E32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1" name="Google Shape;7597;p72">
                <a:extLst>
                  <a:ext uri="{FF2B5EF4-FFF2-40B4-BE49-F238E27FC236}">
                    <a16:creationId xmlns:a16="http://schemas.microsoft.com/office/drawing/2014/main" id="{DD755EEB-BB83-F7BD-CF03-0B1EEE78016C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5" name="Google Shape;7598;p72">
              <a:extLst>
                <a:ext uri="{FF2B5EF4-FFF2-40B4-BE49-F238E27FC236}">
                  <a16:creationId xmlns:a16="http://schemas.microsoft.com/office/drawing/2014/main" id="{5BA5C3AE-DA0F-78C2-C871-093E7ACC4A44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6" name="Google Shape;7599;p72">
                <a:extLst>
                  <a:ext uri="{FF2B5EF4-FFF2-40B4-BE49-F238E27FC236}">
                    <a16:creationId xmlns:a16="http://schemas.microsoft.com/office/drawing/2014/main" id="{7067C06E-1D43-E35B-DDFF-C85C329978C1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8" name="Google Shape;7600;p72">
                  <a:extLst>
                    <a:ext uri="{FF2B5EF4-FFF2-40B4-BE49-F238E27FC236}">
                      <a16:creationId xmlns:a16="http://schemas.microsoft.com/office/drawing/2014/main" id="{AA6752A3-B45C-4E35-15CA-1A7DA85DCBAB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9" name="Google Shape;7601;p72">
                  <a:extLst>
                    <a:ext uri="{FF2B5EF4-FFF2-40B4-BE49-F238E27FC236}">
                      <a16:creationId xmlns:a16="http://schemas.microsoft.com/office/drawing/2014/main" id="{A523C626-16CB-BDF3-EBE1-99E0BE6453D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7" name="Google Shape;7602;p72">
                <a:extLst>
                  <a:ext uri="{FF2B5EF4-FFF2-40B4-BE49-F238E27FC236}">
                    <a16:creationId xmlns:a16="http://schemas.microsoft.com/office/drawing/2014/main" id="{F06C3A54-0357-522F-283B-DD004FD709D2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2" name="Google Shape;7603;p72">
            <a:extLst>
              <a:ext uri="{FF2B5EF4-FFF2-40B4-BE49-F238E27FC236}">
                <a16:creationId xmlns:a16="http://schemas.microsoft.com/office/drawing/2014/main" id="{291E1166-30AF-4395-FAB6-939A1B921687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3" name="Google Shape;7604;p72">
              <a:extLst>
                <a:ext uri="{FF2B5EF4-FFF2-40B4-BE49-F238E27FC236}">
                  <a16:creationId xmlns:a16="http://schemas.microsoft.com/office/drawing/2014/main" id="{668DC424-4E04-9F87-8368-E2DC8C675526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6" name="Google Shape;7605;p72">
                <a:extLst>
                  <a:ext uri="{FF2B5EF4-FFF2-40B4-BE49-F238E27FC236}">
                    <a16:creationId xmlns:a16="http://schemas.microsoft.com/office/drawing/2014/main" id="{89123E76-B371-FE5C-EE81-C84923BAC37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06;p72">
                <a:extLst>
                  <a:ext uri="{FF2B5EF4-FFF2-40B4-BE49-F238E27FC236}">
                    <a16:creationId xmlns:a16="http://schemas.microsoft.com/office/drawing/2014/main" id="{E77AD7CF-5762-F163-894C-21F761B090D0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07;p72">
                <a:extLst>
                  <a:ext uri="{FF2B5EF4-FFF2-40B4-BE49-F238E27FC236}">
                    <a16:creationId xmlns:a16="http://schemas.microsoft.com/office/drawing/2014/main" id="{3607E3F1-BBC9-33FB-F554-E22478A3D82F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4" name="Google Shape;7608;p72">
              <a:extLst>
                <a:ext uri="{FF2B5EF4-FFF2-40B4-BE49-F238E27FC236}">
                  <a16:creationId xmlns:a16="http://schemas.microsoft.com/office/drawing/2014/main" id="{E2F92683-58DD-443F-0D44-3E90901CDE80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3" name="Google Shape;7609;p72">
                <a:extLst>
                  <a:ext uri="{FF2B5EF4-FFF2-40B4-BE49-F238E27FC236}">
                    <a16:creationId xmlns:a16="http://schemas.microsoft.com/office/drawing/2014/main" id="{50147AF9-412C-6361-A338-DEDE1F09D527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0;p72">
                <a:extLst>
                  <a:ext uri="{FF2B5EF4-FFF2-40B4-BE49-F238E27FC236}">
                    <a16:creationId xmlns:a16="http://schemas.microsoft.com/office/drawing/2014/main" id="{9BD2E721-010C-5677-5F5E-B03217CCC4FB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1;p72">
                <a:extLst>
                  <a:ext uri="{FF2B5EF4-FFF2-40B4-BE49-F238E27FC236}">
                    <a16:creationId xmlns:a16="http://schemas.microsoft.com/office/drawing/2014/main" id="{D32A5861-C853-BC06-996E-218280214BD3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12;p72">
              <a:extLst>
                <a:ext uri="{FF2B5EF4-FFF2-40B4-BE49-F238E27FC236}">
                  <a16:creationId xmlns:a16="http://schemas.microsoft.com/office/drawing/2014/main" id="{95E0386B-06D2-F5C4-2F60-D0E6A8FABB8C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0" name="Google Shape;7613;p72">
                <a:extLst>
                  <a:ext uri="{FF2B5EF4-FFF2-40B4-BE49-F238E27FC236}">
                    <a16:creationId xmlns:a16="http://schemas.microsoft.com/office/drawing/2014/main" id="{D86B51F7-9A90-D2A2-4D04-BCD2B0BA67FD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4;p72">
                <a:extLst>
                  <a:ext uri="{FF2B5EF4-FFF2-40B4-BE49-F238E27FC236}">
                    <a16:creationId xmlns:a16="http://schemas.microsoft.com/office/drawing/2014/main" id="{0137F94A-0E38-37EB-F257-C8FEC19F7EA1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5;p72">
                <a:extLst>
                  <a:ext uri="{FF2B5EF4-FFF2-40B4-BE49-F238E27FC236}">
                    <a16:creationId xmlns:a16="http://schemas.microsoft.com/office/drawing/2014/main" id="{D176A342-B413-75E1-F624-37A65E9FF402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7616;p72">
              <a:extLst>
                <a:ext uri="{FF2B5EF4-FFF2-40B4-BE49-F238E27FC236}">
                  <a16:creationId xmlns:a16="http://schemas.microsoft.com/office/drawing/2014/main" id="{4F26A337-18F8-188A-4BCF-096F4ABA1E13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7" name="Google Shape;7617;p72">
                <a:extLst>
                  <a:ext uri="{FF2B5EF4-FFF2-40B4-BE49-F238E27FC236}">
                    <a16:creationId xmlns:a16="http://schemas.microsoft.com/office/drawing/2014/main" id="{A8AA78CD-6C26-A9FE-3B75-558129387061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8;p72">
                <a:extLst>
                  <a:ext uri="{FF2B5EF4-FFF2-40B4-BE49-F238E27FC236}">
                    <a16:creationId xmlns:a16="http://schemas.microsoft.com/office/drawing/2014/main" id="{4C5F84B7-D5EB-ABAA-339F-8BE6C3EF1EFD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9;p72">
                <a:extLst>
                  <a:ext uri="{FF2B5EF4-FFF2-40B4-BE49-F238E27FC236}">
                    <a16:creationId xmlns:a16="http://schemas.microsoft.com/office/drawing/2014/main" id="{B6E708A0-F0A7-C5AA-34FF-877934D29A07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9" name="Google Shape;7620;p72">
            <a:extLst>
              <a:ext uri="{FF2B5EF4-FFF2-40B4-BE49-F238E27FC236}">
                <a16:creationId xmlns:a16="http://schemas.microsoft.com/office/drawing/2014/main" id="{854E4028-AD99-4153-9DC5-D2F935F3335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80" name="Google Shape;7621;p72">
              <a:extLst>
                <a:ext uri="{FF2B5EF4-FFF2-40B4-BE49-F238E27FC236}">
                  <a16:creationId xmlns:a16="http://schemas.microsoft.com/office/drawing/2014/main" id="{F170E15C-D6CA-7FA3-433E-5B658E6F02CC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2;p72">
              <a:extLst>
                <a:ext uri="{FF2B5EF4-FFF2-40B4-BE49-F238E27FC236}">
                  <a16:creationId xmlns:a16="http://schemas.microsoft.com/office/drawing/2014/main" id="{5BC75302-1104-F3D8-8674-02AE345559FE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3;p72">
              <a:extLst>
                <a:ext uri="{FF2B5EF4-FFF2-40B4-BE49-F238E27FC236}">
                  <a16:creationId xmlns:a16="http://schemas.microsoft.com/office/drawing/2014/main" id="{4796D910-AAF8-F8DB-713E-75263053772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4;p72">
              <a:extLst>
                <a:ext uri="{FF2B5EF4-FFF2-40B4-BE49-F238E27FC236}">
                  <a16:creationId xmlns:a16="http://schemas.microsoft.com/office/drawing/2014/main" id="{01068073-6C25-5A39-ED15-9406038C3495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5;p72">
              <a:extLst>
                <a:ext uri="{FF2B5EF4-FFF2-40B4-BE49-F238E27FC236}">
                  <a16:creationId xmlns:a16="http://schemas.microsoft.com/office/drawing/2014/main" id="{63F2E440-9567-3E62-5B98-9B9496264C2E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6;p72">
              <a:extLst>
                <a:ext uri="{FF2B5EF4-FFF2-40B4-BE49-F238E27FC236}">
                  <a16:creationId xmlns:a16="http://schemas.microsoft.com/office/drawing/2014/main" id="{C2B443AE-3287-3AB8-5E0E-8AC9E56602C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7;p72">
              <a:extLst>
                <a:ext uri="{FF2B5EF4-FFF2-40B4-BE49-F238E27FC236}">
                  <a16:creationId xmlns:a16="http://schemas.microsoft.com/office/drawing/2014/main" id="{BEFFFD24-A58F-B132-65D1-CE0C57EB70B5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8;p72">
              <a:extLst>
                <a:ext uri="{FF2B5EF4-FFF2-40B4-BE49-F238E27FC236}">
                  <a16:creationId xmlns:a16="http://schemas.microsoft.com/office/drawing/2014/main" id="{A578BE67-0DDE-992C-826F-BB6E3BB59585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9;p72">
              <a:extLst>
                <a:ext uri="{FF2B5EF4-FFF2-40B4-BE49-F238E27FC236}">
                  <a16:creationId xmlns:a16="http://schemas.microsoft.com/office/drawing/2014/main" id="{1A2536D5-1AAF-6DCF-B67D-8FE5BB8D784D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30;p72">
              <a:extLst>
                <a:ext uri="{FF2B5EF4-FFF2-40B4-BE49-F238E27FC236}">
                  <a16:creationId xmlns:a16="http://schemas.microsoft.com/office/drawing/2014/main" id="{C426E633-9417-1177-CA6B-C9697831CFF4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0" name="Google Shape;7631;p72">
            <a:extLst>
              <a:ext uri="{FF2B5EF4-FFF2-40B4-BE49-F238E27FC236}">
                <a16:creationId xmlns:a16="http://schemas.microsoft.com/office/drawing/2014/main" id="{F6B7906C-12C4-C0C7-1958-9F0DEBE2B4E7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1" name="Google Shape;7632;p72">
              <a:extLst>
                <a:ext uri="{FF2B5EF4-FFF2-40B4-BE49-F238E27FC236}">
                  <a16:creationId xmlns:a16="http://schemas.microsoft.com/office/drawing/2014/main" id="{CD435D94-7AE8-C1F1-102D-DD62274263E3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3;p72">
              <a:extLst>
                <a:ext uri="{FF2B5EF4-FFF2-40B4-BE49-F238E27FC236}">
                  <a16:creationId xmlns:a16="http://schemas.microsoft.com/office/drawing/2014/main" id="{BAAFA528-BBB4-29A2-9471-6AE357A6BAEF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4;p72">
              <a:extLst>
                <a:ext uri="{FF2B5EF4-FFF2-40B4-BE49-F238E27FC236}">
                  <a16:creationId xmlns:a16="http://schemas.microsoft.com/office/drawing/2014/main" id="{2556CD57-9FC4-A4BE-DDC5-0EE04F888448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5;p72">
              <a:extLst>
                <a:ext uri="{FF2B5EF4-FFF2-40B4-BE49-F238E27FC236}">
                  <a16:creationId xmlns:a16="http://schemas.microsoft.com/office/drawing/2014/main" id="{628CCE5A-F144-5BE9-793D-919CE46A0D6C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6;p72">
              <a:extLst>
                <a:ext uri="{FF2B5EF4-FFF2-40B4-BE49-F238E27FC236}">
                  <a16:creationId xmlns:a16="http://schemas.microsoft.com/office/drawing/2014/main" id="{2D20CBC8-D379-6C01-9B7D-B96FF8C615A4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7;p72">
              <a:extLst>
                <a:ext uri="{FF2B5EF4-FFF2-40B4-BE49-F238E27FC236}">
                  <a16:creationId xmlns:a16="http://schemas.microsoft.com/office/drawing/2014/main" id="{D4B154F0-8040-B0C6-330F-35937A396024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8;p72">
              <a:extLst>
                <a:ext uri="{FF2B5EF4-FFF2-40B4-BE49-F238E27FC236}">
                  <a16:creationId xmlns:a16="http://schemas.microsoft.com/office/drawing/2014/main" id="{D328FA91-559C-14F1-23F0-85B6806628B1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9;p72">
              <a:extLst>
                <a:ext uri="{FF2B5EF4-FFF2-40B4-BE49-F238E27FC236}">
                  <a16:creationId xmlns:a16="http://schemas.microsoft.com/office/drawing/2014/main" id="{B67F8C9B-61D7-5D35-F691-65E120394715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0;p72">
              <a:extLst>
                <a:ext uri="{FF2B5EF4-FFF2-40B4-BE49-F238E27FC236}">
                  <a16:creationId xmlns:a16="http://schemas.microsoft.com/office/drawing/2014/main" id="{DED81535-5F35-4B3C-6C34-4543EAD7CDD3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1;p72">
              <a:extLst>
                <a:ext uri="{FF2B5EF4-FFF2-40B4-BE49-F238E27FC236}">
                  <a16:creationId xmlns:a16="http://schemas.microsoft.com/office/drawing/2014/main" id="{8C246FA1-AC88-D598-161C-675B41ADA8A2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2;p72">
              <a:extLst>
                <a:ext uri="{FF2B5EF4-FFF2-40B4-BE49-F238E27FC236}">
                  <a16:creationId xmlns:a16="http://schemas.microsoft.com/office/drawing/2014/main" id="{EB96B61E-5DF6-6C46-B8EF-3F7A8B0A054C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3;p72">
              <a:extLst>
                <a:ext uri="{FF2B5EF4-FFF2-40B4-BE49-F238E27FC236}">
                  <a16:creationId xmlns:a16="http://schemas.microsoft.com/office/drawing/2014/main" id="{F6C78F84-FBF0-314A-BE7A-5681871435FC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4;p72">
              <a:extLst>
                <a:ext uri="{FF2B5EF4-FFF2-40B4-BE49-F238E27FC236}">
                  <a16:creationId xmlns:a16="http://schemas.microsoft.com/office/drawing/2014/main" id="{CFC31FAD-7C75-C7CA-BE9D-6DB07BBDBD6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5;p72">
              <a:extLst>
                <a:ext uri="{FF2B5EF4-FFF2-40B4-BE49-F238E27FC236}">
                  <a16:creationId xmlns:a16="http://schemas.microsoft.com/office/drawing/2014/main" id="{F88E9281-3CA6-0F10-69A3-DCCB61EFF8E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6;p72">
              <a:extLst>
                <a:ext uri="{FF2B5EF4-FFF2-40B4-BE49-F238E27FC236}">
                  <a16:creationId xmlns:a16="http://schemas.microsoft.com/office/drawing/2014/main" id="{5603C75D-5591-10FD-BAAD-9F555AAE95BC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7;p72">
              <a:extLst>
                <a:ext uri="{FF2B5EF4-FFF2-40B4-BE49-F238E27FC236}">
                  <a16:creationId xmlns:a16="http://schemas.microsoft.com/office/drawing/2014/main" id="{DF604C7C-18CC-2E88-DA18-27A2E60FDD4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8;p72">
              <a:extLst>
                <a:ext uri="{FF2B5EF4-FFF2-40B4-BE49-F238E27FC236}">
                  <a16:creationId xmlns:a16="http://schemas.microsoft.com/office/drawing/2014/main" id="{A51DE297-9D60-1CB9-3BC6-CB2F8DB7A44A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9;p72">
              <a:extLst>
                <a:ext uri="{FF2B5EF4-FFF2-40B4-BE49-F238E27FC236}">
                  <a16:creationId xmlns:a16="http://schemas.microsoft.com/office/drawing/2014/main" id="{491C4488-BEF9-B444-7CA9-C446044992E0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0;p72">
              <a:extLst>
                <a:ext uri="{FF2B5EF4-FFF2-40B4-BE49-F238E27FC236}">
                  <a16:creationId xmlns:a16="http://schemas.microsoft.com/office/drawing/2014/main" id="{05C5AEBD-3157-4447-E8CF-D78F7D071036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1;p72">
              <a:extLst>
                <a:ext uri="{FF2B5EF4-FFF2-40B4-BE49-F238E27FC236}">
                  <a16:creationId xmlns:a16="http://schemas.microsoft.com/office/drawing/2014/main" id="{B24588C8-2D41-7469-67F4-EA92DBE8EC05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2;p72">
              <a:extLst>
                <a:ext uri="{FF2B5EF4-FFF2-40B4-BE49-F238E27FC236}">
                  <a16:creationId xmlns:a16="http://schemas.microsoft.com/office/drawing/2014/main" id="{E0E783CD-6764-EA5F-75B2-7A7863279074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3;p72">
              <a:extLst>
                <a:ext uri="{FF2B5EF4-FFF2-40B4-BE49-F238E27FC236}">
                  <a16:creationId xmlns:a16="http://schemas.microsoft.com/office/drawing/2014/main" id="{B1C889D5-21D5-EA83-0918-CD49AB1B7122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4;p72">
              <a:extLst>
                <a:ext uri="{FF2B5EF4-FFF2-40B4-BE49-F238E27FC236}">
                  <a16:creationId xmlns:a16="http://schemas.microsoft.com/office/drawing/2014/main" id="{75A0D447-924E-4522-19F6-16083656E4F9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5;p72">
              <a:extLst>
                <a:ext uri="{FF2B5EF4-FFF2-40B4-BE49-F238E27FC236}">
                  <a16:creationId xmlns:a16="http://schemas.microsoft.com/office/drawing/2014/main" id="{F086293B-0E84-7169-227A-4DD69B650E0E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6;p72">
              <a:extLst>
                <a:ext uri="{FF2B5EF4-FFF2-40B4-BE49-F238E27FC236}">
                  <a16:creationId xmlns:a16="http://schemas.microsoft.com/office/drawing/2014/main" id="{196D4E26-0C57-B00A-AE88-4E7B400CB089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6" name="Google Shape;7657;p72">
              <a:extLst>
                <a:ext uri="{FF2B5EF4-FFF2-40B4-BE49-F238E27FC236}">
                  <a16:creationId xmlns:a16="http://schemas.microsoft.com/office/drawing/2014/main" id="{F14A358B-4C1E-7DB1-FAFE-83A8DF72110E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1" name="Google Shape;7658;p72">
                <a:extLst>
                  <a:ext uri="{FF2B5EF4-FFF2-40B4-BE49-F238E27FC236}">
                    <a16:creationId xmlns:a16="http://schemas.microsoft.com/office/drawing/2014/main" id="{79CCB10E-018A-81A0-3B11-D58B5294F5B7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59;p72">
                <a:extLst>
                  <a:ext uri="{FF2B5EF4-FFF2-40B4-BE49-F238E27FC236}">
                    <a16:creationId xmlns:a16="http://schemas.microsoft.com/office/drawing/2014/main" id="{3D9360A9-5D67-0685-6B30-D41666D20B1A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0;p72">
                <a:extLst>
                  <a:ext uri="{FF2B5EF4-FFF2-40B4-BE49-F238E27FC236}">
                    <a16:creationId xmlns:a16="http://schemas.microsoft.com/office/drawing/2014/main" id="{07D3D44E-9A9E-38CE-0036-B94096407E1A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1;p72">
                <a:extLst>
                  <a:ext uri="{FF2B5EF4-FFF2-40B4-BE49-F238E27FC236}">
                    <a16:creationId xmlns:a16="http://schemas.microsoft.com/office/drawing/2014/main" id="{A6D3B013-7FC3-B9AD-7FE8-1EC4D9E4DB9A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2;p72">
                <a:extLst>
                  <a:ext uri="{FF2B5EF4-FFF2-40B4-BE49-F238E27FC236}">
                    <a16:creationId xmlns:a16="http://schemas.microsoft.com/office/drawing/2014/main" id="{A868D5E9-83FF-CD20-3C05-D75CD65A036E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3;p72">
                <a:extLst>
                  <a:ext uri="{FF2B5EF4-FFF2-40B4-BE49-F238E27FC236}">
                    <a16:creationId xmlns:a16="http://schemas.microsoft.com/office/drawing/2014/main" id="{872F982E-5FF8-16D6-C762-812A12E95CBA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4;p72">
                <a:extLst>
                  <a:ext uri="{FF2B5EF4-FFF2-40B4-BE49-F238E27FC236}">
                    <a16:creationId xmlns:a16="http://schemas.microsoft.com/office/drawing/2014/main" id="{67221859-B826-83EF-D3D9-534A75338B30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5;p72">
                <a:extLst>
                  <a:ext uri="{FF2B5EF4-FFF2-40B4-BE49-F238E27FC236}">
                    <a16:creationId xmlns:a16="http://schemas.microsoft.com/office/drawing/2014/main" id="{DFD5C647-40F4-3AEA-4D74-DAB1342C598F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6;p72">
                <a:extLst>
                  <a:ext uri="{FF2B5EF4-FFF2-40B4-BE49-F238E27FC236}">
                    <a16:creationId xmlns:a16="http://schemas.microsoft.com/office/drawing/2014/main" id="{4BA95E21-5A8C-DB42-D8A7-F93D03E3AEEC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7;p72">
                <a:extLst>
                  <a:ext uri="{FF2B5EF4-FFF2-40B4-BE49-F238E27FC236}">
                    <a16:creationId xmlns:a16="http://schemas.microsoft.com/office/drawing/2014/main" id="{D5C41C61-5331-5124-5C91-EB306C1C2C88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8;p72">
                <a:extLst>
                  <a:ext uri="{FF2B5EF4-FFF2-40B4-BE49-F238E27FC236}">
                    <a16:creationId xmlns:a16="http://schemas.microsoft.com/office/drawing/2014/main" id="{35C489D9-9752-4D06-35B4-28C885B11542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9;p72">
                <a:extLst>
                  <a:ext uri="{FF2B5EF4-FFF2-40B4-BE49-F238E27FC236}">
                    <a16:creationId xmlns:a16="http://schemas.microsoft.com/office/drawing/2014/main" id="{F24E8651-B3E6-E948-C338-B7AD91DDDA74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0;p72">
                <a:extLst>
                  <a:ext uri="{FF2B5EF4-FFF2-40B4-BE49-F238E27FC236}">
                    <a16:creationId xmlns:a16="http://schemas.microsoft.com/office/drawing/2014/main" id="{1D48DB6E-2A58-FE9F-41E1-2281234A17FE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1;p72">
                <a:extLst>
                  <a:ext uri="{FF2B5EF4-FFF2-40B4-BE49-F238E27FC236}">
                    <a16:creationId xmlns:a16="http://schemas.microsoft.com/office/drawing/2014/main" id="{2A2ECB0D-956D-B3B1-BAB1-FC617A3C13DF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2;p72">
                <a:extLst>
                  <a:ext uri="{FF2B5EF4-FFF2-40B4-BE49-F238E27FC236}">
                    <a16:creationId xmlns:a16="http://schemas.microsoft.com/office/drawing/2014/main" id="{B1E05296-5415-42ED-B6C2-B002EA8433B6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3;p72">
                <a:extLst>
                  <a:ext uri="{FF2B5EF4-FFF2-40B4-BE49-F238E27FC236}">
                    <a16:creationId xmlns:a16="http://schemas.microsoft.com/office/drawing/2014/main" id="{D3F3AA59-2FBC-0E70-9034-C2E2B9CD0281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4;p72">
                <a:extLst>
                  <a:ext uri="{FF2B5EF4-FFF2-40B4-BE49-F238E27FC236}">
                    <a16:creationId xmlns:a16="http://schemas.microsoft.com/office/drawing/2014/main" id="{46B089AA-36BC-F2BA-396F-07CDAE0A57C7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5;p72">
                <a:extLst>
                  <a:ext uri="{FF2B5EF4-FFF2-40B4-BE49-F238E27FC236}">
                    <a16:creationId xmlns:a16="http://schemas.microsoft.com/office/drawing/2014/main" id="{4C550496-366E-CBB8-F205-1C9BF303992E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6;p72">
                <a:extLst>
                  <a:ext uri="{FF2B5EF4-FFF2-40B4-BE49-F238E27FC236}">
                    <a16:creationId xmlns:a16="http://schemas.microsoft.com/office/drawing/2014/main" id="{1B2B968A-2DD4-8ACF-033D-394B9A3A15E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7;p72">
                <a:extLst>
                  <a:ext uri="{FF2B5EF4-FFF2-40B4-BE49-F238E27FC236}">
                    <a16:creationId xmlns:a16="http://schemas.microsoft.com/office/drawing/2014/main" id="{5F325B68-1882-B735-8CC1-8985C14FA1FC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7" name="Google Shape;7678;p72">
              <a:extLst>
                <a:ext uri="{FF2B5EF4-FFF2-40B4-BE49-F238E27FC236}">
                  <a16:creationId xmlns:a16="http://schemas.microsoft.com/office/drawing/2014/main" id="{E2327E06-FDBF-EBB6-20D9-A0C8581D282A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79;p72">
              <a:extLst>
                <a:ext uri="{FF2B5EF4-FFF2-40B4-BE49-F238E27FC236}">
                  <a16:creationId xmlns:a16="http://schemas.microsoft.com/office/drawing/2014/main" id="{1C4847FB-54F1-7679-6E8C-9738A0AB988C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0;p72">
              <a:extLst>
                <a:ext uri="{FF2B5EF4-FFF2-40B4-BE49-F238E27FC236}">
                  <a16:creationId xmlns:a16="http://schemas.microsoft.com/office/drawing/2014/main" id="{87D1108B-733A-73E9-222F-B79527941C34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1;p72">
              <a:extLst>
                <a:ext uri="{FF2B5EF4-FFF2-40B4-BE49-F238E27FC236}">
                  <a16:creationId xmlns:a16="http://schemas.microsoft.com/office/drawing/2014/main" id="{99F675AA-EE31-362E-B8A8-BADBACB17032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2;p72">
              <a:extLst>
                <a:ext uri="{FF2B5EF4-FFF2-40B4-BE49-F238E27FC236}">
                  <a16:creationId xmlns:a16="http://schemas.microsoft.com/office/drawing/2014/main" id="{37527595-0162-FE7F-6032-0765A2834B3B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3;p72">
              <a:extLst>
                <a:ext uri="{FF2B5EF4-FFF2-40B4-BE49-F238E27FC236}">
                  <a16:creationId xmlns:a16="http://schemas.microsoft.com/office/drawing/2014/main" id="{FEE034A6-7B03-C004-EA86-BC2B4EA3EE6D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4;p72">
              <a:extLst>
                <a:ext uri="{FF2B5EF4-FFF2-40B4-BE49-F238E27FC236}">
                  <a16:creationId xmlns:a16="http://schemas.microsoft.com/office/drawing/2014/main" id="{B64CD884-5275-AEE2-4C5F-38E970015E7B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5;p72">
              <a:extLst>
                <a:ext uri="{FF2B5EF4-FFF2-40B4-BE49-F238E27FC236}">
                  <a16:creationId xmlns:a16="http://schemas.microsoft.com/office/drawing/2014/main" id="{C1921E02-9DF4-856B-381D-D314C6DDE42F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6;p72">
              <a:extLst>
                <a:ext uri="{FF2B5EF4-FFF2-40B4-BE49-F238E27FC236}">
                  <a16:creationId xmlns:a16="http://schemas.microsoft.com/office/drawing/2014/main" id="{51222FCC-22F6-DC59-4851-2A5EEBD3C9E7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7;p72">
              <a:extLst>
                <a:ext uri="{FF2B5EF4-FFF2-40B4-BE49-F238E27FC236}">
                  <a16:creationId xmlns:a16="http://schemas.microsoft.com/office/drawing/2014/main" id="{C1713C91-1040-55EE-C0CE-DB42EEC1840A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8;p72">
              <a:extLst>
                <a:ext uri="{FF2B5EF4-FFF2-40B4-BE49-F238E27FC236}">
                  <a16:creationId xmlns:a16="http://schemas.microsoft.com/office/drawing/2014/main" id="{1AECB6C0-C8F1-8216-2B19-E1922AD25817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9;p72">
              <a:extLst>
                <a:ext uri="{FF2B5EF4-FFF2-40B4-BE49-F238E27FC236}">
                  <a16:creationId xmlns:a16="http://schemas.microsoft.com/office/drawing/2014/main" id="{E63F4B0C-DED0-5C03-C57F-6FD80C906BBC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90;p72">
              <a:extLst>
                <a:ext uri="{FF2B5EF4-FFF2-40B4-BE49-F238E27FC236}">
                  <a16:creationId xmlns:a16="http://schemas.microsoft.com/office/drawing/2014/main" id="{CB443CE9-A3AC-8EF3-80B5-E4B888272310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91;p72">
              <a:extLst>
                <a:ext uri="{FF2B5EF4-FFF2-40B4-BE49-F238E27FC236}">
                  <a16:creationId xmlns:a16="http://schemas.microsoft.com/office/drawing/2014/main" id="{345B77B3-E530-5CC1-A2E8-81B0687B7A53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1" name="Google Shape;7692;p72">
            <a:extLst>
              <a:ext uri="{FF2B5EF4-FFF2-40B4-BE49-F238E27FC236}">
                <a16:creationId xmlns:a16="http://schemas.microsoft.com/office/drawing/2014/main" id="{EF767B00-9CA8-B7C3-49DA-C35034CF2BB5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2" name="Google Shape;7693;p72">
              <a:extLst>
                <a:ext uri="{FF2B5EF4-FFF2-40B4-BE49-F238E27FC236}">
                  <a16:creationId xmlns:a16="http://schemas.microsoft.com/office/drawing/2014/main" id="{C636932F-0D17-9E37-29DD-B1947E8B195F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4;p72">
              <a:extLst>
                <a:ext uri="{FF2B5EF4-FFF2-40B4-BE49-F238E27FC236}">
                  <a16:creationId xmlns:a16="http://schemas.microsoft.com/office/drawing/2014/main" id="{3472DA2C-E4E4-FD7E-6DBC-90868F4419B2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5;p72">
              <a:extLst>
                <a:ext uri="{FF2B5EF4-FFF2-40B4-BE49-F238E27FC236}">
                  <a16:creationId xmlns:a16="http://schemas.microsoft.com/office/drawing/2014/main" id="{EF70EFFE-83BE-3A87-C327-FBA5B9055638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6;p72">
              <a:extLst>
                <a:ext uri="{FF2B5EF4-FFF2-40B4-BE49-F238E27FC236}">
                  <a16:creationId xmlns:a16="http://schemas.microsoft.com/office/drawing/2014/main" id="{8248158F-A70C-DEC9-2ACD-BCF357BB0567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7;p72">
              <a:extLst>
                <a:ext uri="{FF2B5EF4-FFF2-40B4-BE49-F238E27FC236}">
                  <a16:creationId xmlns:a16="http://schemas.microsoft.com/office/drawing/2014/main" id="{AA716707-2EAB-09FD-A002-E8EBA7FDFEC0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8;p72">
              <a:extLst>
                <a:ext uri="{FF2B5EF4-FFF2-40B4-BE49-F238E27FC236}">
                  <a16:creationId xmlns:a16="http://schemas.microsoft.com/office/drawing/2014/main" id="{9CDB7273-9CEF-26A5-C3B3-1BEDF8C99786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9;p72">
              <a:extLst>
                <a:ext uri="{FF2B5EF4-FFF2-40B4-BE49-F238E27FC236}">
                  <a16:creationId xmlns:a16="http://schemas.microsoft.com/office/drawing/2014/main" id="{CC417721-4BCE-468F-2894-C5CC0CD63217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0;p72">
              <a:extLst>
                <a:ext uri="{FF2B5EF4-FFF2-40B4-BE49-F238E27FC236}">
                  <a16:creationId xmlns:a16="http://schemas.microsoft.com/office/drawing/2014/main" id="{8EF35E46-8292-7A0D-9C59-020198C5F341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1;p72">
              <a:extLst>
                <a:ext uri="{FF2B5EF4-FFF2-40B4-BE49-F238E27FC236}">
                  <a16:creationId xmlns:a16="http://schemas.microsoft.com/office/drawing/2014/main" id="{BD0DB603-0E2F-81DB-0446-27B0899D37CA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2;p72">
              <a:extLst>
                <a:ext uri="{FF2B5EF4-FFF2-40B4-BE49-F238E27FC236}">
                  <a16:creationId xmlns:a16="http://schemas.microsoft.com/office/drawing/2014/main" id="{C77B11F4-2DD3-83AF-BE63-EDF1D7AA38A0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3;p72">
              <a:extLst>
                <a:ext uri="{FF2B5EF4-FFF2-40B4-BE49-F238E27FC236}">
                  <a16:creationId xmlns:a16="http://schemas.microsoft.com/office/drawing/2014/main" id="{EE6CAC73-14BF-C85A-702C-6B37A1634354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4;p72">
              <a:extLst>
                <a:ext uri="{FF2B5EF4-FFF2-40B4-BE49-F238E27FC236}">
                  <a16:creationId xmlns:a16="http://schemas.microsoft.com/office/drawing/2014/main" id="{23F8C11C-285D-A392-13AB-13D591959475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5;p72">
              <a:extLst>
                <a:ext uri="{FF2B5EF4-FFF2-40B4-BE49-F238E27FC236}">
                  <a16:creationId xmlns:a16="http://schemas.microsoft.com/office/drawing/2014/main" id="{38A6A1F5-5401-A01C-9BA2-B63D00EC45F8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6;p72">
              <a:extLst>
                <a:ext uri="{FF2B5EF4-FFF2-40B4-BE49-F238E27FC236}">
                  <a16:creationId xmlns:a16="http://schemas.microsoft.com/office/drawing/2014/main" id="{6F8184E3-3A29-361E-2005-F6E5F17D6ABE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7;p72">
              <a:extLst>
                <a:ext uri="{FF2B5EF4-FFF2-40B4-BE49-F238E27FC236}">
                  <a16:creationId xmlns:a16="http://schemas.microsoft.com/office/drawing/2014/main" id="{F192E7B6-D739-B40A-E13A-4ED641360740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8;p72">
              <a:extLst>
                <a:ext uri="{FF2B5EF4-FFF2-40B4-BE49-F238E27FC236}">
                  <a16:creationId xmlns:a16="http://schemas.microsoft.com/office/drawing/2014/main" id="{AB329E02-B100-CC8A-17C0-CAE8116BC680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9;p72">
              <a:extLst>
                <a:ext uri="{FF2B5EF4-FFF2-40B4-BE49-F238E27FC236}">
                  <a16:creationId xmlns:a16="http://schemas.microsoft.com/office/drawing/2014/main" id="{7BF87B0B-BEBA-F910-15AB-881CF5E49013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0;p72">
              <a:extLst>
                <a:ext uri="{FF2B5EF4-FFF2-40B4-BE49-F238E27FC236}">
                  <a16:creationId xmlns:a16="http://schemas.microsoft.com/office/drawing/2014/main" id="{850F9057-B8FD-1252-D892-9F2DB50D1578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1;p72">
              <a:extLst>
                <a:ext uri="{FF2B5EF4-FFF2-40B4-BE49-F238E27FC236}">
                  <a16:creationId xmlns:a16="http://schemas.microsoft.com/office/drawing/2014/main" id="{D27DA5D6-14DD-E11F-D7BF-566041CD0CA5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2;p72">
              <a:extLst>
                <a:ext uri="{FF2B5EF4-FFF2-40B4-BE49-F238E27FC236}">
                  <a16:creationId xmlns:a16="http://schemas.microsoft.com/office/drawing/2014/main" id="{EB2C0366-2E19-78F9-AFDB-EE0EE43C34CF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3;p72">
              <a:extLst>
                <a:ext uri="{FF2B5EF4-FFF2-40B4-BE49-F238E27FC236}">
                  <a16:creationId xmlns:a16="http://schemas.microsoft.com/office/drawing/2014/main" id="{76C04E29-0B73-8E79-91AF-51CB0866946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4;p72">
              <a:extLst>
                <a:ext uri="{FF2B5EF4-FFF2-40B4-BE49-F238E27FC236}">
                  <a16:creationId xmlns:a16="http://schemas.microsoft.com/office/drawing/2014/main" id="{354CE72B-5B1D-BA72-3699-D72DBB73A7DF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5;p72">
              <a:extLst>
                <a:ext uri="{FF2B5EF4-FFF2-40B4-BE49-F238E27FC236}">
                  <a16:creationId xmlns:a16="http://schemas.microsoft.com/office/drawing/2014/main" id="{7A740087-DAB0-25A0-3F03-5012166CA68D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6;p72">
              <a:extLst>
                <a:ext uri="{FF2B5EF4-FFF2-40B4-BE49-F238E27FC236}">
                  <a16:creationId xmlns:a16="http://schemas.microsoft.com/office/drawing/2014/main" id="{ADCAAC27-B7BD-75E5-D509-32A945DDC578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7;p72">
              <a:extLst>
                <a:ext uri="{FF2B5EF4-FFF2-40B4-BE49-F238E27FC236}">
                  <a16:creationId xmlns:a16="http://schemas.microsoft.com/office/drawing/2014/main" id="{36DEE7F5-5D48-24BA-A6B0-291F85B349C3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8;p72">
              <a:extLst>
                <a:ext uri="{FF2B5EF4-FFF2-40B4-BE49-F238E27FC236}">
                  <a16:creationId xmlns:a16="http://schemas.microsoft.com/office/drawing/2014/main" id="{471211D1-FCDA-ED06-0613-FFF774B143A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9;p72">
              <a:extLst>
                <a:ext uri="{FF2B5EF4-FFF2-40B4-BE49-F238E27FC236}">
                  <a16:creationId xmlns:a16="http://schemas.microsoft.com/office/drawing/2014/main" id="{32B33C18-BED9-9EA2-5CA0-BFBBA56C7A81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0;p72">
              <a:extLst>
                <a:ext uri="{FF2B5EF4-FFF2-40B4-BE49-F238E27FC236}">
                  <a16:creationId xmlns:a16="http://schemas.microsoft.com/office/drawing/2014/main" id="{8D378004-4AB5-44DE-B43B-24254C705DC8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1;p72">
              <a:extLst>
                <a:ext uri="{FF2B5EF4-FFF2-40B4-BE49-F238E27FC236}">
                  <a16:creationId xmlns:a16="http://schemas.microsoft.com/office/drawing/2014/main" id="{645C5440-AF78-09FE-9B3F-1DBDCB9B95C1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2;p72">
              <a:extLst>
                <a:ext uri="{FF2B5EF4-FFF2-40B4-BE49-F238E27FC236}">
                  <a16:creationId xmlns:a16="http://schemas.microsoft.com/office/drawing/2014/main" id="{F80DF4D5-F55D-BBBF-6F69-6F6114F2D019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3;p72">
              <a:extLst>
                <a:ext uri="{FF2B5EF4-FFF2-40B4-BE49-F238E27FC236}">
                  <a16:creationId xmlns:a16="http://schemas.microsoft.com/office/drawing/2014/main" id="{6565C3B6-6A89-831A-FAAD-EFD5D7FC5586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4;p72">
              <a:extLst>
                <a:ext uri="{FF2B5EF4-FFF2-40B4-BE49-F238E27FC236}">
                  <a16:creationId xmlns:a16="http://schemas.microsoft.com/office/drawing/2014/main" id="{8E8F8623-EE44-2956-AE9A-BCE6F76608C8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4" name="Google Shape;7725;p72">
            <a:extLst>
              <a:ext uri="{FF2B5EF4-FFF2-40B4-BE49-F238E27FC236}">
                <a16:creationId xmlns:a16="http://schemas.microsoft.com/office/drawing/2014/main" id="{9E071E79-C523-6AC0-3ACB-34EC2A90C3B6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5" name="Google Shape;7726;p72">
              <a:extLst>
                <a:ext uri="{FF2B5EF4-FFF2-40B4-BE49-F238E27FC236}">
                  <a16:creationId xmlns:a16="http://schemas.microsoft.com/office/drawing/2014/main" id="{D3EF4A4E-4059-54E9-8351-4763E6E3484D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6" name="Google Shape;7727;p72">
              <a:extLst>
                <a:ext uri="{FF2B5EF4-FFF2-40B4-BE49-F238E27FC236}">
                  <a16:creationId xmlns:a16="http://schemas.microsoft.com/office/drawing/2014/main" id="{55657F7D-4254-D1FD-85EE-A1AEC37D7192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28;p72">
              <a:extLst>
                <a:ext uri="{FF2B5EF4-FFF2-40B4-BE49-F238E27FC236}">
                  <a16:creationId xmlns:a16="http://schemas.microsoft.com/office/drawing/2014/main" id="{38D98A5E-7ABF-53FF-45A0-4730A2F1225B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9;p72">
              <a:extLst>
                <a:ext uri="{FF2B5EF4-FFF2-40B4-BE49-F238E27FC236}">
                  <a16:creationId xmlns:a16="http://schemas.microsoft.com/office/drawing/2014/main" id="{8400F5DA-36BC-B6F1-254D-BD14DACE86DF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30;p72">
              <a:extLst>
                <a:ext uri="{FF2B5EF4-FFF2-40B4-BE49-F238E27FC236}">
                  <a16:creationId xmlns:a16="http://schemas.microsoft.com/office/drawing/2014/main" id="{8EC92E40-AE95-FE05-8455-9014AFAC767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31;p72">
              <a:extLst>
                <a:ext uri="{FF2B5EF4-FFF2-40B4-BE49-F238E27FC236}">
                  <a16:creationId xmlns:a16="http://schemas.microsoft.com/office/drawing/2014/main" id="{525C5C48-FC34-6100-4F46-283868805F10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1" name="Google Shape;7732;p72">
            <a:extLst>
              <a:ext uri="{FF2B5EF4-FFF2-40B4-BE49-F238E27FC236}">
                <a16:creationId xmlns:a16="http://schemas.microsoft.com/office/drawing/2014/main" id="{0597EAE3-99BD-1694-E940-97F85DFB7E6C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2" name="Google Shape;7733;p72">
              <a:extLst>
                <a:ext uri="{FF2B5EF4-FFF2-40B4-BE49-F238E27FC236}">
                  <a16:creationId xmlns:a16="http://schemas.microsoft.com/office/drawing/2014/main" id="{A3DFE600-1F8E-8EF5-5DCB-8399A0700F0A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3" name="Google Shape;7734;p72">
              <a:extLst>
                <a:ext uri="{FF2B5EF4-FFF2-40B4-BE49-F238E27FC236}">
                  <a16:creationId xmlns:a16="http://schemas.microsoft.com/office/drawing/2014/main" id="{D478DD17-79EC-7E76-9934-082F668A0F87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4" name="Google Shape;7735;p72">
              <a:extLst>
                <a:ext uri="{FF2B5EF4-FFF2-40B4-BE49-F238E27FC236}">
                  <a16:creationId xmlns:a16="http://schemas.microsoft.com/office/drawing/2014/main" id="{915B2C63-B011-6940-47F1-317A4C2D54D6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6" name="Google Shape;7736;p72">
                <a:extLst>
                  <a:ext uri="{FF2B5EF4-FFF2-40B4-BE49-F238E27FC236}">
                    <a16:creationId xmlns:a16="http://schemas.microsoft.com/office/drawing/2014/main" id="{0A24D888-122E-4AD5-94C2-B3F690E2C40E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7;p72">
                <a:extLst>
                  <a:ext uri="{FF2B5EF4-FFF2-40B4-BE49-F238E27FC236}">
                    <a16:creationId xmlns:a16="http://schemas.microsoft.com/office/drawing/2014/main" id="{F641DB8D-7C4C-F055-3062-65D0FFD85677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8;p72">
                <a:extLst>
                  <a:ext uri="{FF2B5EF4-FFF2-40B4-BE49-F238E27FC236}">
                    <a16:creationId xmlns:a16="http://schemas.microsoft.com/office/drawing/2014/main" id="{910D5BA3-ADF7-A5B8-69F0-0A8E8CF29ADC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9;p72">
                <a:extLst>
                  <a:ext uri="{FF2B5EF4-FFF2-40B4-BE49-F238E27FC236}">
                    <a16:creationId xmlns:a16="http://schemas.microsoft.com/office/drawing/2014/main" id="{CC2EA73E-71BB-CDF1-7077-E4AFADA64AC8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0;p72">
                <a:extLst>
                  <a:ext uri="{FF2B5EF4-FFF2-40B4-BE49-F238E27FC236}">
                    <a16:creationId xmlns:a16="http://schemas.microsoft.com/office/drawing/2014/main" id="{9632E1B0-2860-9825-7FFD-F3DC2FF67E33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1;p72">
                <a:extLst>
                  <a:ext uri="{FF2B5EF4-FFF2-40B4-BE49-F238E27FC236}">
                    <a16:creationId xmlns:a16="http://schemas.microsoft.com/office/drawing/2014/main" id="{755BED49-BB5B-B808-4B48-0159F9D9408F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2;p72">
                <a:extLst>
                  <a:ext uri="{FF2B5EF4-FFF2-40B4-BE49-F238E27FC236}">
                    <a16:creationId xmlns:a16="http://schemas.microsoft.com/office/drawing/2014/main" id="{32D447C8-FAE7-1868-EAFF-01D48BC0BBE8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3;p72">
                <a:extLst>
                  <a:ext uri="{FF2B5EF4-FFF2-40B4-BE49-F238E27FC236}">
                    <a16:creationId xmlns:a16="http://schemas.microsoft.com/office/drawing/2014/main" id="{DFA791A2-1E79-181E-3C0F-C556A59710C2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5" name="Google Shape;7744;p72">
              <a:extLst>
                <a:ext uri="{FF2B5EF4-FFF2-40B4-BE49-F238E27FC236}">
                  <a16:creationId xmlns:a16="http://schemas.microsoft.com/office/drawing/2014/main" id="{A9C06EBD-C41C-385B-EAC2-8924C5204B45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4" name="Google Shape;7745;p72">
            <a:extLst>
              <a:ext uri="{FF2B5EF4-FFF2-40B4-BE49-F238E27FC236}">
                <a16:creationId xmlns:a16="http://schemas.microsoft.com/office/drawing/2014/main" id="{5020F371-D94B-0503-C7E0-5FE125A0AD34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5" name="Google Shape;7746;p72">
              <a:extLst>
                <a:ext uri="{FF2B5EF4-FFF2-40B4-BE49-F238E27FC236}">
                  <a16:creationId xmlns:a16="http://schemas.microsoft.com/office/drawing/2014/main" id="{5E629A8A-40D6-3CD5-3C2D-F4777C43A204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2" name="Google Shape;7747;p72">
                <a:extLst>
                  <a:ext uri="{FF2B5EF4-FFF2-40B4-BE49-F238E27FC236}">
                    <a16:creationId xmlns:a16="http://schemas.microsoft.com/office/drawing/2014/main" id="{A3ED7679-90A8-65D6-58CE-FD0A11E8EBE0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6" name="Google Shape;7748;p72">
                  <a:extLst>
                    <a:ext uri="{FF2B5EF4-FFF2-40B4-BE49-F238E27FC236}">
                      <a16:creationId xmlns:a16="http://schemas.microsoft.com/office/drawing/2014/main" id="{D8EAE59C-ED47-18EA-1A8D-E02855B52C3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7" name="Google Shape;7749;p72">
                  <a:extLst>
                    <a:ext uri="{FF2B5EF4-FFF2-40B4-BE49-F238E27FC236}">
                      <a16:creationId xmlns:a16="http://schemas.microsoft.com/office/drawing/2014/main" id="{C8A11F01-C6CE-D1E0-D7CF-B84C7036ACBE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3" name="Google Shape;7750;p72">
                <a:extLst>
                  <a:ext uri="{FF2B5EF4-FFF2-40B4-BE49-F238E27FC236}">
                    <a16:creationId xmlns:a16="http://schemas.microsoft.com/office/drawing/2014/main" id="{47C7A8BF-D325-4367-04B7-1AC4E0DB4C63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4" name="Google Shape;7751;p72">
                  <a:extLst>
                    <a:ext uri="{FF2B5EF4-FFF2-40B4-BE49-F238E27FC236}">
                      <a16:creationId xmlns:a16="http://schemas.microsoft.com/office/drawing/2014/main" id="{F9BEC257-F797-3676-84D3-63AB86D98B9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5" name="Google Shape;7752;p72">
                  <a:extLst>
                    <a:ext uri="{FF2B5EF4-FFF2-40B4-BE49-F238E27FC236}">
                      <a16:creationId xmlns:a16="http://schemas.microsoft.com/office/drawing/2014/main" id="{6713B687-E25F-8D7D-DABC-62BF9B245FCA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6" name="Google Shape;7753;p72">
              <a:extLst>
                <a:ext uri="{FF2B5EF4-FFF2-40B4-BE49-F238E27FC236}">
                  <a16:creationId xmlns:a16="http://schemas.microsoft.com/office/drawing/2014/main" id="{B9D225E2-5DEC-72E2-9D7D-5195D7E36210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7" name="Google Shape;7754;p72">
                <a:extLst>
                  <a:ext uri="{FF2B5EF4-FFF2-40B4-BE49-F238E27FC236}">
                    <a16:creationId xmlns:a16="http://schemas.microsoft.com/office/drawing/2014/main" id="{DB197357-DD2D-CB42-45C4-F7ADD61AB555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6" name="Google Shape;7755;p72">
                  <a:extLst>
                    <a:ext uri="{FF2B5EF4-FFF2-40B4-BE49-F238E27FC236}">
                      <a16:creationId xmlns:a16="http://schemas.microsoft.com/office/drawing/2014/main" id="{3338CAF9-DC36-A8E2-2AB6-3A27AFE8D72D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0" name="Google Shape;7756;p72">
                    <a:extLst>
                      <a:ext uri="{FF2B5EF4-FFF2-40B4-BE49-F238E27FC236}">
                        <a16:creationId xmlns:a16="http://schemas.microsoft.com/office/drawing/2014/main" id="{D83913CE-9DAD-29C7-6B0A-F32028F4A0AC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57;p72">
                    <a:extLst>
                      <a:ext uri="{FF2B5EF4-FFF2-40B4-BE49-F238E27FC236}">
                        <a16:creationId xmlns:a16="http://schemas.microsoft.com/office/drawing/2014/main" id="{1FF32195-EB73-0265-2846-89F8F042DD3B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7" name="Google Shape;7758;p72">
                  <a:extLst>
                    <a:ext uri="{FF2B5EF4-FFF2-40B4-BE49-F238E27FC236}">
                      <a16:creationId xmlns:a16="http://schemas.microsoft.com/office/drawing/2014/main" id="{CAA6CC83-38AA-6A87-A899-5AB2DBBB6480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8" name="Google Shape;7759;p72">
                    <a:extLst>
                      <a:ext uri="{FF2B5EF4-FFF2-40B4-BE49-F238E27FC236}">
                        <a16:creationId xmlns:a16="http://schemas.microsoft.com/office/drawing/2014/main" id="{D00A857E-4BDF-24C0-7B22-441AD3929D84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9" name="Google Shape;7760;p72">
                    <a:extLst>
                      <a:ext uri="{FF2B5EF4-FFF2-40B4-BE49-F238E27FC236}">
                        <a16:creationId xmlns:a16="http://schemas.microsoft.com/office/drawing/2014/main" id="{3385291E-EEB7-F426-94DD-9E9186C32FCC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8" name="Google Shape;7761;p72">
                <a:extLst>
                  <a:ext uri="{FF2B5EF4-FFF2-40B4-BE49-F238E27FC236}">
                    <a16:creationId xmlns:a16="http://schemas.microsoft.com/office/drawing/2014/main" id="{1D687218-A871-A6E9-0759-9D4BB2DB2426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9" name="Google Shape;7762;p72">
                  <a:extLst>
                    <a:ext uri="{FF2B5EF4-FFF2-40B4-BE49-F238E27FC236}">
                      <a16:creationId xmlns:a16="http://schemas.microsoft.com/office/drawing/2014/main" id="{9FDC61AF-E8F7-6C76-DCC9-7AA3DD0D6EF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0" name="Google Shape;7763;p72">
                  <a:extLst>
                    <a:ext uri="{FF2B5EF4-FFF2-40B4-BE49-F238E27FC236}">
                      <a16:creationId xmlns:a16="http://schemas.microsoft.com/office/drawing/2014/main" id="{0C2AB325-9C62-6A4C-6AE9-F6FDD053DCBA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4" name="Google Shape;7764;p72">
                    <a:extLst>
                      <a:ext uri="{FF2B5EF4-FFF2-40B4-BE49-F238E27FC236}">
                        <a16:creationId xmlns:a16="http://schemas.microsoft.com/office/drawing/2014/main" id="{3CB17FD4-4A68-F3A2-DB7A-A57D1B9BA1D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5" name="Google Shape;7765;p72">
                    <a:extLst>
                      <a:ext uri="{FF2B5EF4-FFF2-40B4-BE49-F238E27FC236}">
                        <a16:creationId xmlns:a16="http://schemas.microsoft.com/office/drawing/2014/main" id="{C05D27E0-1256-7FFB-BEB9-030346B3DFC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1" name="Google Shape;7766;p72">
                  <a:extLst>
                    <a:ext uri="{FF2B5EF4-FFF2-40B4-BE49-F238E27FC236}">
                      <a16:creationId xmlns:a16="http://schemas.microsoft.com/office/drawing/2014/main" id="{07D32553-4952-802A-4CE8-9CE6FE9B5738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2" name="Google Shape;7767;p72">
                    <a:extLst>
                      <a:ext uri="{FF2B5EF4-FFF2-40B4-BE49-F238E27FC236}">
                        <a16:creationId xmlns:a16="http://schemas.microsoft.com/office/drawing/2014/main" id="{6EB18A0B-5C62-9BCB-ED97-E4845395FB5F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3" name="Google Shape;7768;p72">
                    <a:extLst>
                      <a:ext uri="{FF2B5EF4-FFF2-40B4-BE49-F238E27FC236}">
                        <a16:creationId xmlns:a16="http://schemas.microsoft.com/office/drawing/2014/main" id="{E98E44C4-7FBA-6B61-4D15-D1368422E1B1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8" name="Google Shape;7769;p72">
            <a:extLst>
              <a:ext uri="{FF2B5EF4-FFF2-40B4-BE49-F238E27FC236}">
                <a16:creationId xmlns:a16="http://schemas.microsoft.com/office/drawing/2014/main" id="{5F56E03D-7F27-7B31-7FAA-860D918B9E41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9" name="Google Shape;7770;p72">
              <a:extLst>
                <a:ext uri="{FF2B5EF4-FFF2-40B4-BE49-F238E27FC236}">
                  <a16:creationId xmlns:a16="http://schemas.microsoft.com/office/drawing/2014/main" id="{FEA5AAC3-DAD1-1EAC-6D92-23516D3C1DE0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6" name="Google Shape;7771;p72">
                <a:extLst>
                  <a:ext uri="{FF2B5EF4-FFF2-40B4-BE49-F238E27FC236}">
                    <a16:creationId xmlns:a16="http://schemas.microsoft.com/office/drawing/2014/main" id="{EB375425-ADA2-CFF3-AD8B-DBEB73C4C66B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2;p72">
                <a:extLst>
                  <a:ext uri="{FF2B5EF4-FFF2-40B4-BE49-F238E27FC236}">
                    <a16:creationId xmlns:a16="http://schemas.microsoft.com/office/drawing/2014/main" id="{0BD5B1C6-B1E7-6AD5-DC99-6749BF18D464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3;p72">
                <a:extLst>
                  <a:ext uri="{FF2B5EF4-FFF2-40B4-BE49-F238E27FC236}">
                    <a16:creationId xmlns:a16="http://schemas.microsoft.com/office/drawing/2014/main" id="{5DE1C488-5792-4DC3-B465-37FCF4E476DD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4;p72">
                <a:extLst>
                  <a:ext uri="{FF2B5EF4-FFF2-40B4-BE49-F238E27FC236}">
                    <a16:creationId xmlns:a16="http://schemas.microsoft.com/office/drawing/2014/main" id="{868E60F9-DD74-D026-9B39-5C5B6B90292A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5;p72">
                <a:extLst>
                  <a:ext uri="{FF2B5EF4-FFF2-40B4-BE49-F238E27FC236}">
                    <a16:creationId xmlns:a16="http://schemas.microsoft.com/office/drawing/2014/main" id="{95E3A196-6320-21B7-DD62-6BB6871DB2BC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6;p72">
                <a:extLst>
                  <a:ext uri="{FF2B5EF4-FFF2-40B4-BE49-F238E27FC236}">
                    <a16:creationId xmlns:a16="http://schemas.microsoft.com/office/drawing/2014/main" id="{D313BED1-9D02-79A5-B1C8-18B679C59554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0" name="Google Shape;7777;p72">
              <a:extLst>
                <a:ext uri="{FF2B5EF4-FFF2-40B4-BE49-F238E27FC236}">
                  <a16:creationId xmlns:a16="http://schemas.microsoft.com/office/drawing/2014/main" id="{A1235E67-C66D-A981-DC5E-2A369257B41E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4" name="Google Shape;7778;p72">
                <a:extLst>
                  <a:ext uri="{FF2B5EF4-FFF2-40B4-BE49-F238E27FC236}">
                    <a16:creationId xmlns:a16="http://schemas.microsoft.com/office/drawing/2014/main" id="{BA24C62C-9A45-89D3-F64D-3A71DECA4496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5" name="Google Shape;7779;p72">
                <a:extLst>
                  <a:ext uri="{FF2B5EF4-FFF2-40B4-BE49-F238E27FC236}">
                    <a16:creationId xmlns:a16="http://schemas.microsoft.com/office/drawing/2014/main" id="{3AD31A9E-1E11-A8C4-1EE2-DBC7A87664D6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6" name="Google Shape;7780;p72">
                  <a:extLst>
                    <a:ext uri="{FF2B5EF4-FFF2-40B4-BE49-F238E27FC236}">
                      <a16:creationId xmlns:a16="http://schemas.microsoft.com/office/drawing/2014/main" id="{01437FEC-7338-26E1-2491-9062F279F647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9" name="Google Shape;7781;p72">
                    <a:extLst>
                      <a:ext uri="{FF2B5EF4-FFF2-40B4-BE49-F238E27FC236}">
                        <a16:creationId xmlns:a16="http://schemas.microsoft.com/office/drawing/2014/main" id="{3BDE1612-23A6-A973-2A9E-71154D3A0CA8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2;p72">
                    <a:extLst>
                      <a:ext uri="{FF2B5EF4-FFF2-40B4-BE49-F238E27FC236}">
                        <a16:creationId xmlns:a16="http://schemas.microsoft.com/office/drawing/2014/main" id="{5884A4AE-F320-8963-4595-C9F81404009C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3;p72">
                    <a:extLst>
                      <a:ext uri="{FF2B5EF4-FFF2-40B4-BE49-F238E27FC236}">
                        <a16:creationId xmlns:a16="http://schemas.microsoft.com/office/drawing/2014/main" id="{A778D911-B911-B441-248F-DC1E8ECADD7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4;p72">
                    <a:extLst>
                      <a:ext uri="{FF2B5EF4-FFF2-40B4-BE49-F238E27FC236}">
                        <a16:creationId xmlns:a16="http://schemas.microsoft.com/office/drawing/2014/main" id="{E228D74F-641E-7BD2-1899-039AD8F3274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5;p72">
                    <a:extLst>
                      <a:ext uri="{FF2B5EF4-FFF2-40B4-BE49-F238E27FC236}">
                        <a16:creationId xmlns:a16="http://schemas.microsoft.com/office/drawing/2014/main" id="{D9AB38F3-030F-BD07-DB8B-7A60CA35D9A7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6;p72">
                    <a:extLst>
                      <a:ext uri="{FF2B5EF4-FFF2-40B4-BE49-F238E27FC236}">
                        <a16:creationId xmlns:a16="http://schemas.microsoft.com/office/drawing/2014/main" id="{1AE0948C-E1B3-6C52-72E4-269BB329360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7;p72">
                    <a:extLst>
                      <a:ext uri="{FF2B5EF4-FFF2-40B4-BE49-F238E27FC236}">
                        <a16:creationId xmlns:a16="http://schemas.microsoft.com/office/drawing/2014/main" id="{3CCB2EFC-1722-39D4-9940-3676A66F52D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7" name="Google Shape;7788;p72">
                  <a:extLst>
                    <a:ext uri="{FF2B5EF4-FFF2-40B4-BE49-F238E27FC236}">
                      <a16:creationId xmlns:a16="http://schemas.microsoft.com/office/drawing/2014/main" id="{9F804473-8457-B055-EF78-DAA4A6E7D28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8" name="Google Shape;7789;p72">
                  <a:extLst>
                    <a:ext uri="{FF2B5EF4-FFF2-40B4-BE49-F238E27FC236}">
                      <a16:creationId xmlns:a16="http://schemas.microsoft.com/office/drawing/2014/main" id="{85FA780A-F9D8-D603-F6A5-BF30FBD70715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1" name="Google Shape;7790;p72">
              <a:extLst>
                <a:ext uri="{FF2B5EF4-FFF2-40B4-BE49-F238E27FC236}">
                  <a16:creationId xmlns:a16="http://schemas.microsoft.com/office/drawing/2014/main" id="{136E1938-BF00-9CFE-DEC9-6AB615141853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2" name="Google Shape;7791;p72">
                <a:extLst>
                  <a:ext uri="{FF2B5EF4-FFF2-40B4-BE49-F238E27FC236}">
                    <a16:creationId xmlns:a16="http://schemas.microsoft.com/office/drawing/2014/main" id="{22B3F7D8-5ED7-226D-E0B0-DA34E4362095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3" name="Google Shape;7792;p72">
                <a:extLst>
                  <a:ext uri="{FF2B5EF4-FFF2-40B4-BE49-F238E27FC236}">
                    <a16:creationId xmlns:a16="http://schemas.microsoft.com/office/drawing/2014/main" id="{0554183F-60C0-E5BC-585A-4E4DD602BCEE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4" name="Google Shape;7793;p72">
                  <a:extLst>
                    <a:ext uri="{FF2B5EF4-FFF2-40B4-BE49-F238E27FC236}">
                      <a16:creationId xmlns:a16="http://schemas.microsoft.com/office/drawing/2014/main" id="{2D3ABDEB-FBFB-2831-ED33-976314F138A4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7" name="Google Shape;7794;p72">
                    <a:extLst>
                      <a:ext uri="{FF2B5EF4-FFF2-40B4-BE49-F238E27FC236}">
                        <a16:creationId xmlns:a16="http://schemas.microsoft.com/office/drawing/2014/main" id="{059B2675-1C36-2680-1C43-0DFBFB5DB89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5;p72">
                    <a:extLst>
                      <a:ext uri="{FF2B5EF4-FFF2-40B4-BE49-F238E27FC236}">
                        <a16:creationId xmlns:a16="http://schemas.microsoft.com/office/drawing/2014/main" id="{7920B851-B8AE-0E78-909A-792D2028ADB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6;p72">
                    <a:extLst>
                      <a:ext uri="{FF2B5EF4-FFF2-40B4-BE49-F238E27FC236}">
                        <a16:creationId xmlns:a16="http://schemas.microsoft.com/office/drawing/2014/main" id="{D57B61D7-0574-BD3C-334C-1B0AD9C91986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7;p72">
                    <a:extLst>
                      <a:ext uri="{FF2B5EF4-FFF2-40B4-BE49-F238E27FC236}">
                        <a16:creationId xmlns:a16="http://schemas.microsoft.com/office/drawing/2014/main" id="{8C4E1917-22AE-DF07-1A6B-FD8DC547EB30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8;p72">
                    <a:extLst>
                      <a:ext uri="{FF2B5EF4-FFF2-40B4-BE49-F238E27FC236}">
                        <a16:creationId xmlns:a16="http://schemas.microsoft.com/office/drawing/2014/main" id="{AC36CB0F-DC0E-8391-C6FF-F4977DCF7D44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9;p72">
                    <a:extLst>
                      <a:ext uri="{FF2B5EF4-FFF2-40B4-BE49-F238E27FC236}">
                        <a16:creationId xmlns:a16="http://schemas.microsoft.com/office/drawing/2014/main" id="{14AF78AB-52DD-DABB-8057-66CA9191B900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800;p72">
                    <a:extLst>
                      <a:ext uri="{FF2B5EF4-FFF2-40B4-BE49-F238E27FC236}">
                        <a16:creationId xmlns:a16="http://schemas.microsoft.com/office/drawing/2014/main" id="{115A5912-FB34-F565-17B9-B4C9043E74FD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5" name="Google Shape;7801;p72">
                  <a:extLst>
                    <a:ext uri="{FF2B5EF4-FFF2-40B4-BE49-F238E27FC236}">
                      <a16:creationId xmlns:a16="http://schemas.microsoft.com/office/drawing/2014/main" id="{E9CDFC2B-4681-4530-D4A0-25AF539DB0FC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6" name="Google Shape;7802;p72">
                  <a:extLst>
                    <a:ext uri="{FF2B5EF4-FFF2-40B4-BE49-F238E27FC236}">
                      <a16:creationId xmlns:a16="http://schemas.microsoft.com/office/drawing/2014/main" id="{FEC8F084-E0B8-969B-38CA-E08967B2DB4F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2" name="Google Shape;7803;p72">
            <a:extLst>
              <a:ext uri="{FF2B5EF4-FFF2-40B4-BE49-F238E27FC236}">
                <a16:creationId xmlns:a16="http://schemas.microsoft.com/office/drawing/2014/main" id="{AAD07744-2B25-CAD0-3098-72E064CA46DA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3" name="Google Shape;7804;p72">
              <a:extLst>
                <a:ext uri="{FF2B5EF4-FFF2-40B4-BE49-F238E27FC236}">
                  <a16:creationId xmlns:a16="http://schemas.microsoft.com/office/drawing/2014/main" id="{EF92C4FF-E23E-559B-5743-E01825A15C9D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5;p72">
              <a:extLst>
                <a:ext uri="{FF2B5EF4-FFF2-40B4-BE49-F238E27FC236}">
                  <a16:creationId xmlns:a16="http://schemas.microsoft.com/office/drawing/2014/main" id="{518457BF-032A-1003-99F6-D343168AD17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6;p72">
              <a:extLst>
                <a:ext uri="{FF2B5EF4-FFF2-40B4-BE49-F238E27FC236}">
                  <a16:creationId xmlns:a16="http://schemas.microsoft.com/office/drawing/2014/main" id="{9875BC63-F79D-0403-F3A0-5073C966217E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7;p72">
              <a:extLst>
                <a:ext uri="{FF2B5EF4-FFF2-40B4-BE49-F238E27FC236}">
                  <a16:creationId xmlns:a16="http://schemas.microsoft.com/office/drawing/2014/main" id="{88294DF6-3640-9DDF-EBA1-05D30CE519EE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8;p72">
              <a:extLst>
                <a:ext uri="{FF2B5EF4-FFF2-40B4-BE49-F238E27FC236}">
                  <a16:creationId xmlns:a16="http://schemas.microsoft.com/office/drawing/2014/main" id="{97B09ACD-E18E-5C2D-2012-C0A6F7666FCC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8" name="Google Shape;7809;p72">
              <a:extLst>
                <a:ext uri="{FF2B5EF4-FFF2-40B4-BE49-F238E27FC236}">
                  <a16:creationId xmlns:a16="http://schemas.microsoft.com/office/drawing/2014/main" id="{91F41014-F216-ED5B-0578-6FDABB3EB444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9" name="Google Shape;7810;p72">
            <a:extLst>
              <a:ext uri="{FF2B5EF4-FFF2-40B4-BE49-F238E27FC236}">
                <a16:creationId xmlns:a16="http://schemas.microsoft.com/office/drawing/2014/main" id="{45042105-B2EF-9DA2-4F33-6B08947715D4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70" name="Google Shape;7811;p72">
              <a:extLst>
                <a:ext uri="{FF2B5EF4-FFF2-40B4-BE49-F238E27FC236}">
                  <a16:creationId xmlns:a16="http://schemas.microsoft.com/office/drawing/2014/main" id="{ACEB5F95-E52C-4082-C27A-874F7B110CE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2;p72">
              <a:extLst>
                <a:ext uri="{FF2B5EF4-FFF2-40B4-BE49-F238E27FC236}">
                  <a16:creationId xmlns:a16="http://schemas.microsoft.com/office/drawing/2014/main" id="{10775257-F2B9-394F-6938-12F31E5D5CBB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3;p72">
              <a:extLst>
                <a:ext uri="{FF2B5EF4-FFF2-40B4-BE49-F238E27FC236}">
                  <a16:creationId xmlns:a16="http://schemas.microsoft.com/office/drawing/2014/main" id="{5B108B98-677D-79D2-1847-933D0997086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4;p72">
              <a:extLst>
                <a:ext uri="{FF2B5EF4-FFF2-40B4-BE49-F238E27FC236}">
                  <a16:creationId xmlns:a16="http://schemas.microsoft.com/office/drawing/2014/main" id="{89E83CC1-ABA0-7764-4E28-B706197898BD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5;p72">
              <a:extLst>
                <a:ext uri="{FF2B5EF4-FFF2-40B4-BE49-F238E27FC236}">
                  <a16:creationId xmlns:a16="http://schemas.microsoft.com/office/drawing/2014/main" id="{4EA0DFAF-6BB7-CB00-CE9F-525AAA1EF3F9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5" name="Google Shape;7816;p72">
            <a:extLst>
              <a:ext uri="{FF2B5EF4-FFF2-40B4-BE49-F238E27FC236}">
                <a16:creationId xmlns:a16="http://schemas.microsoft.com/office/drawing/2014/main" id="{8CFB10F2-1B05-02D6-F542-8C8B051341CE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6" name="Google Shape;7817;p72">
              <a:extLst>
                <a:ext uri="{FF2B5EF4-FFF2-40B4-BE49-F238E27FC236}">
                  <a16:creationId xmlns:a16="http://schemas.microsoft.com/office/drawing/2014/main" id="{0F0557BE-DA45-F7D3-9DB1-A70EC92A384D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7" name="Google Shape;7818;p72">
                <a:extLst>
                  <a:ext uri="{FF2B5EF4-FFF2-40B4-BE49-F238E27FC236}">
                    <a16:creationId xmlns:a16="http://schemas.microsoft.com/office/drawing/2014/main" id="{261818DE-5393-7A75-9A7C-1526687B0613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7819;p72">
                <a:extLst>
                  <a:ext uri="{FF2B5EF4-FFF2-40B4-BE49-F238E27FC236}">
                    <a16:creationId xmlns:a16="http://schemas.microsoft.com/office/drawing/2014/main" id="{77C61ADD-E1A9-7ECC-3632-0DC7C5D1B0BE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7820;p72">
                <a:extLst>
                  <a:ext uri="{FF2B5EF4-FFF2-40B4-BE49-F238E27FC236}">
                    <a16:creationId xmlns:a16="http://schemas.microsoft.com/office/drawing/2014/main" id="{52108F22-D929-9E9B-5896-D343BA3288FF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7" name="Google Shape;7821;p72">
              <a:extLst>
                <a:ext uri="{FF2B5EF4-FFF2-40B4-BE49-F238E27FC236}">
                  <a16:creationId xmlns:a16="http://schemas.microsoft.com/office/drawing/2014/main" id="{B2217F7E-21A9-85D8-DF8D-A4EBE9C4CEC3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3" name="Google Shape;7822;p72">
                <a:extLst>
                  <a:ext uri="{FF2B5EF4-FFF2-40B4-BE49-F238E27FC236}">
                    <a16:creationId xmlns:a16="http://schemas.microsoft.com/office/drawing/2014/main" id="{52D6C154-BF9E-EA15-C04A-3C4AAC8E3AA7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0" name="Google Shape;7823;p72">
                  <a:extLst>
                    <a:ext uri="{FF2B5EF4-FFF2-40B4-BE49-F238E27FC236}">
                      <a16:creationId xmlns:a16="http://schemas.microsoft.com/office/drawing/2014/main" id="{FED56714-D646-34E4-F809-A5AE83B75282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4" name="Google Shape;7824;p72">
                    <a:extLst>
                      <a:ext uri="{FF2B5EF4-FFF2-40B4-BE49-F238E27FC236}">
                        <a16:creationId xmlns:a16="http://schemas.microsoft.com/office/drawing/2014/main" id="{CB8F46C5-ED8E-8182-75C1-300243E8E6C6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25;p72">
                    <a:extLst>
                      <a:ext uri="{FF2B5EF4-FFF2-40B4-BE49-F238E27FC236}">
                        <a16:creationId xmlns:a16="http://schemas.microsoft.com/office/drawing/2014/main" id="{D7BC35FD-2F49-75CE-C011-8DFE4BE55FBB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6;p72">
                    <a:extLst>
                      <a:ext uri="{FF2B5EF4-FFF2-40B4-BE49-F238E27FC236}">
                        <a16:creationId xmlns:a16="http://schemas.microsoft.com/office/drawing/2014/main" id="{4CC365D9-29EC-2C05-4D27-D742119BBDD8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1" name="Google Shape;7827;p72">
                  <a:extLst>
                    <a:ext uri="{FF2B5EF4-FFF2-40B4-BE49-F238E27FC236}">
                      <a16:creationId xmlns:a16="http://schemas.microsoft.com/office/drawing/2014/main" id="{16F37D40-1834-C350-1F65-D74198C7A2D7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2" name="Google Shape;7828;p72">
                    <a:extLst>
                      <a:ext uri="{FF2B5EF4-FFF2-40B4-BE49-F238E27FC236}">
                        <a16:creationId xmlns:a16="http://schemas.microsoft.com/office/drawing/2014/main" id="{559D05E0-7DD6-31EB-49B2-F70B61DB2AE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29;p72">
                    <a:extLst>
                      <a:ext uri="{FF2B5EF4-FFF2-40B4-BE49-F238E27FC236}">
                        <a16:creationId xmlns:a16="http://schemas.microsoft.com/office/drawing/2014/main" id="{524CCDE0-C58A-B186-6ADD-396762466A57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4" name="Google Shape;7830;p72">
                <a:extLst>
                  <a:ext uri="{FF2B5EF4-FFF2-40B4-BE49-F238E27FC236}">
                    <a16:creationId xmlns:a16="http://schemas.microsoft.com/office/drawing/2014/main" id="{3BC8CEC9-C806-CF7D-C208-A98A0D552F1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3" name="Google Shape;7831;p72">
                  <a:extLst>
                    <a:ext uri="{FF2B5EF4-FFF2-40B4-BE49-F238E27FC236}">
                      <a16:creationId xmlns:a16="http://schemas.microsoft.com/office/drawing/2014/main" id="{D20C4DC7-7785-7B47-CD97-60A0AF6542E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7" name="Google Shape;7832;p72">
                    <a:extLst>
                      <a:ext uri="{FF2B5EF4-FFF2-40B4-BE49-F238E27FC236}">
                        <a16:creationId xmlns:a16="http://schemas.microsoft.com/office/drawing/2014/main" id="{4C349823-37B1-D60B-ED46-6641814F6436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8" name="Google Shape;7833;p72">
                    <a:extLst>
                      <a:ext uri="{FF2B5EF4-FFF2-40B4-BE49-F238E27FC236}">
                        <a16:creationId xmlns:a16="http://schemas.microsoft.com/office/drawing/2014/main" id="{3EF97C9C-87EA-DB1B-3BBC-56B249749A9A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4;p72">
                    <a:extLst>
                      <a:ext uri="{FF2B5EF4-FFF2-40B4-BE49-F238E27FC236}">
                        <a16:creationId xmlns:a16="http://schemas.microsoft.com/office/drawing/2014/main" id="{44ABD589-6AAD-2576-743B-10759890940F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4" name="Google Shape;7835;p72">
                  <a:extLst>
                    <a:ext uri="{FF2B5EF4-FFF2-40B4-BE49-F238E27FC236}">
                      <a16:creationId xmlns:a16="http://schemas.microsoft.com/office/drawing/2014/main" id="{AC9A8ACC-3172-9CD7-DD46-0A920D434563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5" name="Google Shape;7836;p72">
                    <a:extLst>
                      <a:ext uri="{FF2B5EF4-FFF2-40B4-BE49-F238E27FC236}">
                        <a16:creationId xmlns:a16="http://schemas.microsoft.com/office/drawing/2014/main" id="{C85614F2-BD2B-37F5-83D3-68E4365A1ADE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37;p72">
                    <a:extLst>
                      <a:ext uri="{FF2B5EF4-FFF2-40B4-BE49-F238E27FC236}">
                        <a16:creationId xmlns:a16="http://schemas.microsoft.com/office/drawing/2014/main" id="{EDCCC12E-A9B5-78EF-7217-E6FD4177AB9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38;p72">
                <a:extLst>
                  <a:ext uri="{FF2B5EF4-FFF2-40B4-BE49-F238E27FC236}">
                    <a16:creationId xmlns:a16="http://schemas.microsoft.com/office/drawing/2014/main" id="{1B5EE631-BE0B-1D57-4F97-79B812CBA18A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6" name="Google Shape;7839;p72">
                  <a:extLst>
                    <a:ext uri="{FF2B5EF4-FFF2-40B4-BE49-F238E27FC236}">
                      <a16:creationId xmlns:a16="http://schemas.microsoft.com/office/drawing/2014/main" id="{23AA547A-2E64-4A54-D6A9-62083EB985C2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0" name="Google Shape;7840;p72">
                    <a:extLst>
                      <a:ext uri="{FF2B5EF4-FFF2-40B4-BE49-F238E27FC236}">
                        <a16:creationId xmlns:a16="http://schemas.microsoft.com/office/drawing/2014/main" id="{59BDFEA1-E5F9-1499-A373-90A2EC5BD6B2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1" name="Google Shape;7841;p72">
                    <a:extLst>
                      <a:ext uri="{FF2B5EF4-FFF2-40B4-BE49-F238E27FC236}">
                        <a16:creationId xmlns:a16="http://schemas.microsoft.com/office/drawing/2014/main" id="{33F68115-6C76-1938-43C0-F5EDC16EF3B5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2;p72">
                    <a:extLst>
                      <a:ext uri="{FF2B5EF4-FFF2-40B4-BE49-F238E27FC236}">
                        <a16:creationId xmlns:a16="http://schemas.microsoft.com/office/drawing/2014/main" id="{5D22F5F7-053C-6C2E-D354-9E0003C231BB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7" name="Google Shape;7843;p72">
                  <a:extLst>
                    <a:ext uri="{FF2B5EF4-FFF2-40B4-BE49-F238E27FC236}">
                      <a16:creationId xmlns:a16="http://schemas.microsoft.com/office/drawing/2014/main" id="{EC06BCE8-D065-2CA3-45C7-4F3BC6173F6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8" name="Google Shape;7844;p72">
                    <a:extLst>
                      <a:ext uri="{FF2B5EF4-FFF2-40B4-BE49-F238E27FC236}">
                        <a16:creationId xmlns:a16="http://schemas.microsoft.com/office/drawing/2014/main" id="{663EBEA4-E7F4-6340-46EE-152ED5299E13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45;p72">
                    <a:extLst>
                      <a:ext uri="{FF2B5EF4-FFF2-40B4-BE49-F238E27FC236}">
                        <a16:creationId xmlns:a16="http://schemas.microsoft.com/office/drawing/2014/main" id="{D402430F-CDB1-FBCF-5B76-B0C56D7A437B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8" name="Google Shape;7846;p72">
              <a:extLst>
                <a:ext uri="{FF2B5EF4-FFF2-40B4-BE49-F238E27FC236}">
                  <a16:creationId xmlns:a16="http://schemas.microsoft.com/office/drawing/2014/main" id="{DBD19D2B-A9F5-B9BB-BC39-F346895D2162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9" name="Google Shape;7847;p72">
                <a:extLst>
                  <a:ext uri="{FF2B5EF4-FFF2-40B4-BE49-F238E27FC236}">
                    <a16:creationId xmlns:a16="http://schemas.microsoft.com/office/drawing/2014/main" id="{36EBFB47-8FB0-F778-0443-9922E8F1079E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6" name="Google Shape;7848;p72">
                  <a:extLst>
                    <a:ext uri="{FF2B5EF4-FFF2-40B4-BE49-F238E27FC236}">
                      <a16:creationId xmlns:a16="http://schemas.microsoft.com/office/drawing/2014/main" id="{3946E4E0-AF29-2B95-EECC-8BA0EC455FA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0" name="Google Shape;7849;p72">
                    <a:extLst>
                      <a:ext uri="{FF2B5EF4-FFF2-40B4-BE49-F238E27FC236}">
                        <a16:creationId xmlns:a16="http://schemas.microsoft.com/office/drawing/2014/main" id="{E4A2318B-3DC3-708D-03FA-7DDC214E121C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1" name="Google Shape;7850;p72">
                    <a:extLst>
                      <a:ext uri="{FF2B5EF4-FFF2-40B4-BE49-F238E27FC236}">
                        <a16:creationId xmlns:a16="http://schemas.microsoft.com/office/drawing/2014/main" id="{2DD51B39-0ECC-8BE9-7CBB-4A651C9805E9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1;p72">
                    <a:extLst>
                      <a:ext uri="{FF2B5EF4-FFF2-40B4-BE49-F238E27FC236}">
                        <a16:creationId xmlns:a16="http://schemas.microsoft.com/office/drawing/2014/main" id="{529A2B5D-F1A0-169A-A239-A415653AB83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7" name="Google Shape;7852;p72">
                  <a:extLst>
                    <a:ext uri="{FF2B5EF4-FFF2-40B4-BE49-F238E27FC236}">
                      <a16:creationId xmlns:a16="http://schemas.microsoft.com/office/drawing/2014/main" id="{35FAD13A-5B79-9674-2E39-5A689D25FAF4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8" name="Google Shape;7853;p72">
                    <a:extLst>
                      <a:ext uri="{FF2B5EF4-FFF2-40B4-BE49-F238E27FC236}">
                        <a16:creationId xmlns:a16="http://schemas.microsoft.com/office/drawing/2014/main" id="{798ADA1D-3236-1DEC-3BF3-E7677D1180BD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54;p72">
                    <a:extLst>
                      <a:ext uri="{FF2B5EF4-FFF2-40B4-BE49-F238E27FC236}">
                        <a16:creationId xmlns:a16="http://schemas.microsoft.com/office/drawing/2014/main" id="{B0D19F34-E233-DE96-B2AB-15EA9555E6F0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0" name="Google Shape;7855;p72">
                <a:extLst>
                  <a:ext uri="{FF2B5EF4-FFF2-40B4-BE49-F238E27FC236}">
                    <a16:creationId xmlns:a16="http://schemas.microsoft.com/office/drawing/2014/main" id="{3A63C821-8A0B-213E-9FBC-610BF1C9FB84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9" name="Google Shape;7856;p72">
                  <a:extLst>
                    <a:ext uri="{FF2B5EF4-FFF2-40B4-BE49-F238E27FC236}">
                      <a16:creationId xmlns:a16="http://schemas.microsoft.com/office/drawing/2014/main" id="{860B748A-622A-A3CE-029A-065FE9323AF7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3" name="Google Shape;7857;p72">
                    <a:extLst>
                      <a:ext uri="{FF2B5EF4-FFF2-40B4-BE49-F238E27FC236}">
                        <a16:creationId xmlns:a16="http://schemas.microsoft.com/office/drawing/2014/main" id="{5F2C8CA5-D713-987F-3D3C-BFF01D7964C5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4" name="Google Shape;7858;p72">
                    <a:extLst>
                      <a:ext uri="{FF2B5EF4-FFF2-40B4-BE49-F238E27FC236}">
                        <a16:creationId xmlns:a16="http://schemas.microsoft.com/office/drawing/2014/main" id="{3610BED7-4EC4-44C2-4358-EA0A956BD1BF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59;p72">
                    <a:extLst>
                      <a:ext uri="{FF2B5EF4-FFF2-40B4-BE49-F238E27FC236}">
                        <a16:creationId xmlns:a16="http://schemas.microsoft.com/office/drawing/2014/main" id="{AAAD1E96-C63C-7E54-0574-DD125970B5D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0" name="Google Shape;7860;p72">
                  <a:extLst>
                    <a:ext uri="{FF2B5EF4-FFF2-40B4-BE49-F238E27FC236}">
                      <a16:creationId xmlns:a16="http://schemas.microsoft.com/office/drawing/2014/main" id="{F010DDCB-6045-5D53-EA64-651508311A7E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1" name="Google Shape;7861;p72">
                    <a:extLst>
                      <a:ext uri="{FF2B5EF4-FFF2-40B4-BE49-F238E27FC236}">
                        <a16:creationId xmlns:a16="http://schemas.microsoft.com/office/drawing/2014/main" id="{80CD1983-DB3D-6C19-0FFE-297D2BAC3E72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862;p72">
                    <a:extLst>
                      <a:ext uri="{FF2B5EF4-FFF2-40B4-BE49-F238E27FC236}">
                        <a16:creationId xmlns:a16="http://schemas.microsoft.com/office/drawing/2014/main" id="{976AABA0-791E-F331-FC5A-86DFBC381C07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1" name="Google Shape;7863;p72">
                <a:extLst>
                  <a:ext uri="{FF2B5EF4-FFF2-40B4-BE49-F238E27FC236}">
                    <a16:creationId xmlns:a16="http://schemas.microsoft.com/office/drawing/2014/main" id="{C3FCF775-A59B-A3C6-B210-B7AB2799086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2" name="Google Shape;7864;p72">
                  <a:extLst>
                    <a:ext uri="{FF2B5EF4-FFF2-40B4-BE49-F238E27FC236}">
                      <a16:creationId xmlns:a16="http://schemas.microsoft.com/office/drawing/2014/main" id="{81548536-E48E-04F6-4BCB-74D6696656BE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6" name="Google Shape;7865;p72">
                    <a:extLst>
                      <a:ext uri="{FF2B5EF4-FFF2-40B4-BE49-F238E27FC236}">
                        <a16:creationId xmlns:a16="http://schemas.microsoft.com/office/drawing/2014/main" id="{A7142D9A-32E3-32D4-226E-70CE8426BBC0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866;p72">
                    <a:extLst>
                      <a:ext uri="{FF2B5EF4-FFF2-40B4-BE49-F238E27FC236}">
                        <a16:creationId xmlns:a16="http://schemas.microsoft.com/office/drawing/2014/main" id="{7B76AEFD-83C4-353B-7EED-75BC9C34BE4F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67;p72">
                    <a:extLst>
                      <a:ext uri="{FF2B5EF4-FFF2-40B4-BE49-F238E27FC236}">
                        <a16:creationId xmlns:a16="http://schemas.microsoft.com/office/drawing/2014/main" id="{C37AE241-69CB-6628-184A-D0C9D8E62906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3" name="Google Shape;7868;p72">
                  <a:extLst>
                    <a:ext uri="{FF2B5EF4-FFF2-40B4-BE49-F238E27FC236}">
                      <a16:creationId xmlns:a16="http://schemas.microsoft.com/office/drawing/2014/main" id="{146C0464-6C5F-8135-53BE-66E6BB140055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4" name="Google Shape;7869;p72">
                    <a:extLst>
                      <a:ext uri="{FF2B5EF4-FFF2-40B4-BE49-F238E27FC236}">
                        <a16:creationId xmlns:a16="http://schemas.microsoft.com/office/drawing/2014/main" id="{6CEFF364-5418-04AB-FCE9-76DB01029633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5" name="Google Shape;7870;p72">
                    <a:extLst>
                      <a:ext uri="{FF2B5EF4-FFF2-40B4-BE49-F238E27FC236}">
                        <a16:creationId xmlns:a16="http://schemas.microsoft.com/office/drawing/2014/main" id="{C71DA576-F166-746C-2C19-3E4A2F79E20B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0" name="Google Shape;1529;p70">
            <a:extLst>
              <a:ext uri="{FF2B5EF4-FFF2-40B4-BE49-F238E27FC236}">
                <a16:creationId xmlns:a16="http://schemas.microsoft.com/office/drawing/2014/main" id="{53A960AD-68A4-2F87-231D-1C44CD9E21A3}"/>
              </a:ext>
            </a:extLst>
          </p:cNvPr>
          <p:cNvSpPr txBox="1">
            <a:spLocks/>
          </p:cNvSpPr>
          <p:nvPr/>
        </p:nvSpPr>
        <p:spPr>
          <a:xfrm>
            <a:off x="1623734" y="25841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5550011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A68F84B7-62F8-6B85-669E-DE9B9397DF01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E3A30A16-A74F-721B-445C-A99423F37D2E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6" name="Google Shape;7877;p73">
                <a:extLst>
                  <a:ext uri="{FF2B5EF4-FFF2-40B4-BE49-F238E27FC236}">
                    <a16:creationId xmlns:a16="http://schemas.microsoft.com/office/drawing/2014/main" id="{8E63BFF6-C947-B3B4-10B6-2BA68C40D4C9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7" name="Google Shape;7878;p73">
                <a:extLst>
                  <a:ext uri="{FF2B5EF4-FFF2-40B4-BE49-F238E27FC236}">
                    <a16:creationId xmlns:a16="http://schemas.microsoft.com/office/drawing/2014/main" id="{33F674BF-FD1C-011C-57DF-0EFBFE836741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04920F76-C114-0DAF-F309-67319A3FC91E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1" name="Google Shape;7880;p73">
                <a:extLst>
                  <a:ext uri="{FF2B5EF4-FFF2-40B4-BE49-F238E27FC236}">
                    <a16:creationId xmlns:a16="http://schemas.microsoft.com/office/drawing/2014/main" id="{B81B1DA2-0E9E-BD61-B2D1-5AF505D452F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1;p73">
                <a:extLst>
                  <a:ext uri="{FF2B5EF4-FFF2-40B4-BE49-F238E27FC236}">
                    <a16:creationId xmlns:a16="http://schemas.microsoft.com/office/drawing/2014/main" id="{FB007A37-C33D-6B35-156C-F225CD205381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2;p73">
                <a:extLst>
                  <a:ext uri="{FF2B5EF4-FFF2-40B4-BE49-F238E27FC236}">
                    <a16:creationId xmlns:a16="http://schemas.microsoft.com/office/drawing/2014/main" id="{BD5C4381-D345-82FC-05AC-94D419B2FF81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83;p73">
                <a:extLst>
                  <a:ext uri="{FF2B5EF4-FFF2-40B4-BE49-F238E27FC236}">
                    <a16:creationId xmlns:a16="http://schemas.microsoft.com/office/drawing/2014/main" id="{B0D11E6C-143F-CD28-0401-38F53DE90E71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5" name="Google Shape;7884;p73">
                <a:extLst>
                  <a:ext uri="{FF2B5EF4-FFF2-40B4-BE49-F238E27FC236}">
                    <a16:creationId xmlns:a16="http://schemas.microsoft.com/office/drawing/2014/main" id="{AA4C06B0-A179-1D9E-3E48-BB3E82C069D3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0" name="Google Shape;7885;p73">
              <a:extLst>
                <a:ext uri="{FF2B5EF4-FFF2-40B4-BE49-F238E27FC236}">
                  <a16:creationId xmlns:a16="http://schemas.microsoft.com/office/drawing/2014/main" id="{C0633078-FB32-CCFE-A356-32F8076B2F1A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1" name="Google Shape;7886;p73">
                <a:extLst>
                  <a:ext uri="{FF2B5EF4-FFF2-40B4-BE49-F238E27FC236}">
                    <a16:creationId xmlns:a16="http://schemas.microsoft.com/office/drawing/2014/main" id="{6F43E003-B170-FC84-C6FE-248D2B29C43D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7;p73">
                <a:extLst>
                  <a:ext uri="{FF2B5EF4-FFF2-40B4-BE49-F238E27FC236}">
                    <a16:creationId xmlns:a16="http://schemas.microsoft.com/office/drawing/2014/main" id="{C85A65DE-06A7-DF5A-505C-773B5EBA7D23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88;p73">
                <a:extLst>
                  <a:ext uri="{FF2B5EF4-FFF2-40B4-BE49-F238E27FC236}">
                    <a16:creationId xmlns:a16="http://schemas.microsoft.com/office/drawing/2014/main" id="{D4695419-AB6F-B8FA-A04A-BA3BEA115507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89;p73">
                <a:extLst>
                  <a:ext uri="{FF2B5EF4-FFF2-40B4-BE49-F238E27FC236}">
                    <a16:creationId xmlns:a16="http://schemas.microsoft.com/office/drawing/2014/main" id="{0F4A4E0F-EAF2-278B-CEFE-835B80B0C14B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0;p73">
                <a:extLst>
                  <a:ext uri="{FF2B5EF4-FFF2-40B4-BE49-F238E27FC236}">
                    <a16:creationId xmlns:a16="http://schemas.microsoft.com/office/drawing/2014/main" id="{F3AFCB71-0EB8-3536-0AC4-90C20CAC127B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1;p73">
                <a:extLst>
                  <a:ext uri="{FF2B5EF4-FFF2-40B4-BE49-F238E27FC236}">
                    <a16:creationId xmlns:a16="http://schemas.microsoft.com/office/drawing/2014/main" id="{884A92B7-CE76-9E74-A28F-6A1001BEEC25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2;p73">
                <a:extLst>
                  <a:ext uri="{FF2B5EF4-FFF2-40B4-BE49-F238E27FC236}">
                    <a16:creationId xmlns:a16="http://schemas.microsoft.com/office/drawing/2014/main" id="{CB4EDDB4-B685-ADE6-6D0D-AE44BCB4718D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3;p73">
                <a:extLst>
                  <a:ext uri="{FF2B5EF4-FFF2-40B4-BE49-F238E27FC236}">
                    <a16:creationId xmlns:a16="http://schemas.microsoft.com/office/drawing/2014/main" id="{60D7320D-324B-4223-BF16-D378937F022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4;p73">
                <a:extLst>
                  <a:ext uri="{FF2B5EF4-FFF2-40B4-BE49-F238E27FC236}">
                    <a16:creationId xmlns:a16="http://schemas.microsoft.com/office/drawing/2014/main" id="{D6E6156C-9FF7-E3E9-AF29-13811AAD8003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5;p73">
                <a:extLst>
                  <a:ext uri="{FF2B5EF4-FFF2-40B4-BE49-F238E27FC236}">
                    <a16:creationId xmlns:a16="http://schemas.microsoft.com/office/drawing/2014/main" id="{8E636164-0DFB-1FFF-1C61-3A36BA7B4C64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6;p73">
                <a:extLst>
                  <a:ext uri="{FF2B5EF4-FFF2-40B4-BE49-F238E27FC236}">
                    <a16:creationId xmlns:a16="http://schemas.microsoft.com/office/drawing/2014/main" id="{37BE3317-2661-68C1-BC04-CE581A4B69C7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7;p73">
                <a:extLst>
                  <a:ext uri="{FF2B5EF4-FFF2-40B4-BE49-F238E27FC236}">
                    <a16:creationId xmlns:a16="http://schemas.microsoft.com/office/drawing/2014/main" id="{2930301D-7C41-E571-BAB1-48170523212E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8;p73">
                <a:extLst>
                  <a:ext uri="{FF2B5EF4-FFF2-40B4-BE49-F238E27FC236}">
                    <a16:creationId xmlns:a16="http://schemas.microsoft.com/office/drawing/2014/main" id="{1CFEABB0-D6BF-8745-2DB3-23746BE900D9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899;p73">
                <a:extLst>
                  <a:ext uri="{FF2B5EF4-FFF2-40B4-BE49-F238E27FC236}">
                    <a16:creationId xmlns:a16="http://schemas.microsoft.com/office/drawing/2014/main" id="{D183B9C8-EE90-DD4C-3452-9290CE13F479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0;p73">
                <a:extLst>
                  <a:ext uri="{FF2B5EF4-FFF2-40B4-BE49-F238E27FC236}">
                    <a16:creationId xmlns:a16="http://schemas.microsoft.com/office/drawing/2014/main" id="{7A74F8AA-0555-5492-CA0F-2F42BE17FE07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1;p73">
                <a:extLst>
                  <a:ext uri="{FF2B5EF4-FFF2-40B4-BE49-F238E27FC236}">
                    <a16:creationId xmlns:a16="http://schemas.microsoft.com/office/drawing/2014/main" id="{B0483983-EECB-FE8F-5188-BBDD7B2256C3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2;p73">
                <a:extLst>
                  <a:ext uri="{FF2B5EF4-FFF2-40B4-BE49-F238E27FC236}">
                    <a16:creationId xmlns:a16="http://schemas.microsoft.com/office/drawing/2014/main" id="{9E3C1A4F-FA40-4CCD-030A-313980515243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3;p73">
                <a:extLst>
                  <a:ext uri="{FF2B5EF4-FFF2-40B4-BE49-F238E27FC236}">
                    <a16:creationId xmlns:a16="http://schemas.microsoft.com/office/drawing/2014/main" id="{4774878A-D69D-3D0A-07C7-989E9F41219C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4;p73">
                <a:extLst>
                  <a:ext uri="{FF2B5EF4-FFF2-40B4-BE49-F238E27FC236}">
                    <a16:creationId xmlns:a16="http://schemas.microsoft.com/office/drawing/2014/main" id="{633779B2-E4BC-0840-B3BC-6052BD5BB40A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905;p73">
                <a:extLst>
                  <a:ext uri="{FF2B5EF4-FFF2-40B4-BE49-F238E27FC236}">
                    <a16:creationId xmlns:a16="http://schemas.microsoft.com/office/drawing/2014/main" id="{1C3AB35A-626F-DF30-4956-0C0FA866B87B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8" name="Google Shape;7906;p73">
            <a:extLst>
              <a:ext uri="{FF2B5EF4-FFF2-40B4-BE49-F238E27FC236}">
                <a16:creationId xmlns:a16="http://schemas.microsoft.com/office/drawing/2014/main" id="{5D400AFE-53E4-9164-EB08-26BBF42CBE47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9" name="Google Shape;7907;p73">
            <a:extLst>
              <a:ext uri="{FF2B5EF4-FFF2-40B4-BE49-F238E27FC236}">
                <a16:creationId xmlns:a16="http://schemas.microsoft.com/office/drawing/2014/main" id="{ED4FA48F-EF97-6272-1487-45FCDE159E38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40" name="Google Shape;7908;p73">
              <a:extLst>
                <a:ext uri="{FF2B5EF4-FFF2-40B4-BE49-F238E27FC236}">
                  <a16:creationId xmlns:a16="http://schemas.microsoft.com/office/drawing/2014/main" id="{3DE3E1D2-8E98-32D5-B270-63334E5F6843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0" name="Google Shape;7909;p73">
                <a:extLst>
                  <a:ext uri="{FF2B5EF4-FFF2-40B4-BE49-F238E27FC236}">
                    <a16:creationId xmlns:a16="http://schemas.microsoft.com/office/drawing/2014/main" id="{0042A343-5642-D158-9A35-C3D826C91131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0;p73">
                <a:extLst>
                  <a:ext uri="{FF2B5EF4-FFF2-40B4-BE49-F238E27FC236}">
                    <a16:creationId xmlns:a16="http://schemas.microsoft.com/office/drawing/2014/main" id="{A374A17E-4843-8D94-3285-FF5971A0C3C6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1;p73">
                <a:extLst>
                  <a:ext uri="{FF2B5EF4-FFF2-40B4-BE49-F238E27FC236}">
                    <a16:creationId xmlns:a16="http://schemas.microsoft.com/office/drawing/2014/main" id="{487B6AD9-1D20-7A8E-61D8-BAFFFD75700D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2;p73">
                <a:extLst>
                  <a:ext uri="{FF2B5EF4-FFF2-40B4-BE49-F238E27FC236}">
                    <a16:creationId xmlns:a16="http://schemas.microsoft.com/office/drawing/2014/main" id="{7C4AEDD5-C801-115B-6006-6DD5F80CEE7F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3;p73">
                <a:extLst>
                  <a:ext uri="{FF2B5EF4-FFF2-40B4-BE49-F238E27FC236}">
                    <a16:creationId xmlns:a16="http://schemas.microsoft.com/office/drawing/2014/main" id="{3132E8DD-4898-CE34-85FE-94FC22834BAF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4;p73">
                <a:extLst>
                  <a:ext uri="{FF2B5EF4-FFF2-40B4-BE49-F238E27FC236}">
                    <a16:creationId xmlns:a16="http://schemas.microsoft.com/office/drawing/2014/main" id="{5DDE355B-11A6-7F98-3CBA-3166C3B45A69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5;p73">
                <a:extLst>
                  <a:ext uri="{FF2B5EF4-FFF2-40B4-BE49-F238E27FC236}">
                    <a16:creationId xmlns:a16="http://schemas.microsoft.com/office/drawing/2014/main" id="{E09B93B1-02D9-82B7-7950-F1BE8686AE7B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6;p73">
                <a:extLst>
                  <a:ext uri="{FF2B5EF4-FFF2-40B4-BE49-F238E27FC236}">
                    <a16:creationId xmlns:a16="http://schemas.microsoft.com/office/drawing/2014/main" id="{0F11320A-82F8-3C1A-208A-307682BD2353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7;p73">
                <a:extLst>
                  <a:ext uri="{FF2B5EF4-FFF2-40B4-BE49-F238E27FC236}">
                    <a16:creationId xmlns:a16="http://schemas.microsoft.com/office/drawing/2014/main" id="{C3A82AC1-CB64-AC25-079C-C7B17F1245AA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8;p73">
                <a:extLst>
                  <a:ext uri="{FF2B5EF4-FFF2-40B4-BE49-F238E27FC236}">
                    <a16:creationId xmlns:a16="http://schemas.microsoft.com/office/drawing/2014/main" id="{36C3522C-1EBF-CAAF-4BBC-0334904D878E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19;p73">
                <a:extLst>
                  <a:ext uri="{FF2B5EF4-FFF2-40B4-BE49-F238E27FC236}">
                    <a16:creationId xmlns:a16="http://schemas.microsoft.com/office/drawing/2014/main" id="{A3264229-50C7-1E90-27E4-70477EB2BFA5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0;p73">
                <a:extLst>
                  <a:ext uri="{FF2B5EF4-FFF2-40B4-BE49-F238E27FC236}">
                    <a16:creationId xmlns:a16="http://schemas.microsoft.com/office/drawing/2014/main" id="{7315D760-5A00-EF98-FED1-34E79F0E18B0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1;p73">
                <a:extLst>
                  <a:ext uri="{FF2B5EF4-FFF2-40B4-BE49-F238E27FC236}">
                    <a16:creationId xmlns:a16="http://schemas.microsoft.com/office/drawing/2014/main" id="{504F2272-B7F7-2502-DF03-8B9458EC1ECD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2;p73">
                <a:extLst>
                  <a:ext uri="{FF2B5EF4-FFF2-40B4-BE49-F238E27FC236}">
                    <a16:creationId xmlns:a16="http://schemas.microsoft.com/office/drawing/2014/main" id="{4E175E74-612F-EEB4-8A91-3EE714A7070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3;p73">
                <a:extLst>
                  <a:ext uri="{FF2B5EF4-FFF2-40B4-BE49-F238E27FC236}">
                    <a16:creationId xmlns:a16="http://schemas.microsoft.com/office/drawing/2014/main" id="{DBF4A949-7C51-433E-735A-430E51DFD24D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4;p73">
                <a:extLst>
                  <a:ext uri="{FF2B5EF4-FFF2-40B4-BE49-F238E27FC236}">
                    <a16:creationId xmlns:a16="http://schemas.microsoft.com/office/drawing/2014/main" id="{79040974-2334-7D41-79E1-79DA90462A37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5;p73">
                <a:extLst>
                  <a:ext uri="{FF2B5EF4-FFF2-40B4-BE49-F238E27FC236}">
                    <a16:creationId xmlns:a16="http://schemas.microsoft.com/office/drawing/2014/main" id="{3D7697A4-0F46-8436-35DA-D170AACE377D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6;p73">
                <a:extLst>
                  <a:ext uri="{FF2B5EF4-FFF2-40B4-BE49-F238E27FC236}">
                    <a16:creationId xmlns:a16="http://schemas.microsoft.com/office/drawing/2014/main" id="{5948F4AB-E55A-7F5D-6118-344ECA4A8C68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7;p73">
                <a:extLst>
                  <a:ext uri="{FF2B5EF4-FFF2-40B4-BE49-F238E27FC236}">
                    <a16:creationId xmlns:a16="http://schemas.microsoft.com/office/drawing/2014/main" id="{54A4A08F-B1C4-3EC3-102F-1FAB6FE84AB5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8;p73">
                <a:extLst>
                  <a:ext uri="{FF2B5EF4-FFF2-40B4-BE49-F238E27FC236}">
                    <a16:creationId xmlns:a16="http://schemas.microsoft.com/office/drawing/2014/main" id="{0352D06B-BDB0-72E2-8846-FA59AA5F2D28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29;p73">
                <a:extLst>
                  <a:ext uri="{FF2B5EF4-FFF2-40B4-BE49-F238E27FC236}">
                    <a16:creationId xmlns:a16="http://schemas.microsoft.com/office/drawing/2014/main" id="{99766625-1A63-2B7E-3E6D-14CDD33629DB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30;p73">
                <a:extLst>
                  <a:ext uri="{FF2B5EF4-FFF2-40B4-BE49-F238E27FC236}">
                    <a16:creationId xmlns:a16="http://schemas.microsoft.com/office/drawing/2014/main" id="{57393647-ADAE-4786-DE9F-203FA295C0CF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31;p73">
                <a:extLst>
                  <a:ext uri="{FF2B5EF4-FFF2-40B4-BE49-F238E27FC236}">
                    <a16:creationId xmlns:a16="http://schemas.microsoft.com/office/drawing/2014/main" id="{0941DD6D-FC3A-B342-4D1B-00091664C6AD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32;p73">
                <a:extLst>
                  <a:ext uri="{FF2B5EF4-FFF2-40B4-BE49-F238E27FC236}">
                    <a16:creationId xmlns:a16="http://schemas.microsoft.com/office/drawing/2014/main" id="{CF859EF7-0038-5802-7296-9DDA63E682EC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" name="Google Shape;7933;p73">
              <a:extLst>
                <a:ext uri="{FF2B5EF4-FFF2-40B4-BE49-F238E27FC236}">
                  <a16:creationId xmlns:a16="http://schemas.microsoft.com/office/drawing/2014/main" id="{622B29D9-FD25-79EE-EF30-3FA85589D786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6" name="Google Shape;7934;p73">
                <a:extLst>
                  <a:ext uri="{FF2B5EF4-FFF2-40B4-BE49-F238E27FC236}">
                    <a16:creationId xmlns:a16="http://schemas.microsoft.com/office/drawing/2014/main" id="{BB1B9647-DC5D-BB15-D490-93137A0F95E0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935;p73">
                <a:extLst>
                  <a:ext uri="{FF2B5EF4-FFF2-40B4-BE49-F238E27FC236}">
                    <a16:creationId xmlns:a16="http://schemas.microsoft.com/office/drawing/2014/main" id="{59592503-B9ED-EFBD-04D9-86478D1A0D09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36;p73">
                <a:extLst>
                  <a:ext uri="{FF2B5EF4-FFF2-40B4-BE49-F238E27FC236}">
                    <a16:creationId xmlns:a16="http://schemas.microsoft.com/office/drawing/2014/main" id="{F5B17E80-C358-2AA9-2895-92B5E476482D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37;p73">
                <a:extLst>
                  <a:ext uri="{FF2B5EF4-FFF2-40B4-BE49-F238E27FC236}">
                    <a16:creationId xmlns:a16="http://schemas.microsoft.com/office/drawing/2014/main" id="{0C939A71-E404-1A9A-471B-4C97AB92101F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" name="Google Shape;7938;p73">
              <a:extLst>
                <a:ext uri="{FF2B5EF4-FFF2-40B4-BE49-F238E27FC236}">
                  <a16:creationId xmlns:a16="http://schemas.microsoft.com/office/drawing/2014/main" id="{1F689D39-B286-0237-962A-A50C4427550C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7939;p73">
              <a:extLst>
                <a:ext uri="{FF2B5EF4-FFF2-40B4-BE49-F238E27FC236}">
                  <a16:creationId xmlns:a16="http://schemas.microsoft.com/office/drawing/2014/main" id="{84CAE97D-995A-E07F-1C1B-2B285458B172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940;p73">
              <a:extLst>
                <a:ext uri="{FF2B5EF4-FFF2-40B4-BE49-F238E27FC236}">
                  <a16:creationId xmlns:a16="http://schemas.microsoft.com/office/drawing/2014/main" id="{1A9113AD-A0BF-7124-B075-FF4E4F917694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" name="Google Shape;7941;p73">
              <a:extLst>
                <a:ext uri="{FF2B5EF4-FFF2-40B4-BE49-F238E27FC236}">
                  <a16:creationId xmlns:a16="http://schemas.microsoft.com/office/drawing/2014/main" id="{EA675794-4852-3E9D-AF3F-35320B98D25C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4" name="Google Shape;7942;p73">
            <a:extLst>
              <a:ext uri="{FF2B5EF4-FFF2-40B4-BE49-F238E27FC236}">
                <a16:creationId xmlns:a16="http://schemas.microsoft.com/office/drawing/2014/main" id="{1BC93BA7-2131-EB21-055B-9B5601A0E3E4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Google Shape;7943;p73">
            <a:extLst>
              <a:ext uri="{FF2B5EF4-FFF2-40B4-BE49-F238E27FC236}">
                <a16:creationId xmlns:a16="http://schemas.microsoft.com/office/drawing/2014/main" id="{4EADC7B8-7272-0E31-8745-68D11A366A19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6" name="Google Shape;7944;p73">
            <a:extLst>
              <a:ext uri="{FF2B5EF4-FFF2-40B4-BE49-F238E27FC236}">
                <a16:creationId xmlns:a16="http://schemas.microsoft.com/office/drawing/2014/main" id="{B7008D6C-C59B-7294-D2D5-A5D7FA28875E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7" name="Google Shape;7945;p73">
              <a:extLst>
                <a:ext uri="{FF2B5EF4-FFF2-40B4-BE49-F238E27FC236}">
                  <a16:creationId xmlns:a16="http://schemas.microsoft.com/office/drawing/2014/main" id="{80D21EC2-7E25-0C56-A35B-FA234AE8E56F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8" name="Google Shape;7946;p73">
                <a:extLst>
                  <a:ext uri="{FF2B5EF4-FFF2-40B4-BE49-F238E27FC236}">
                    <a16:creationId xmlns:a16="http://schemas.microsoft.com/office/drawing/2014/main" id="{D6A64D64-D05E-39BA-D2C7-9663A34A2239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47;p73">
                <a:extLst>
                  <a:ext uri="{FF2B5EF4-FFF2-40B4-BE49-F238E27FC236}">
                    <a16:creationId xmlns:a16="http://schemas.microsoft.com/office/drawing/2014/main" id="{CAD4F2FB-24B7-2A45-6A18-EC93741D031F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48;p73">
                <a:extLst>
                  <a:ext uri="{FF2B5EF4-FFF2-40B4-BE49-F238E27FC236}">
                    <a16:creationId xmlns:a16="http://schemas.microsoft.com/office/drawing/2014/main" id="{5342547E-AB31-BF6A-0846-7AB639798A1C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49;p73">
                <a:extLst>
                  <a:ext uri="{FF2B5EF4-FFF2-40B4-BE49-F238E27FC236}">
                    <a16:creationId xmlns:a16="http://schemas.microsoft.com/office/drawing/2014/main" id="{C5D7AF83-6A34-E5AB-D9A4-112C46C78D47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7950;p73">
                <a:extLst>
                  <a:ext uri="{FF2B5EF4-FFF2-40B4-BE49-F238E27FC236}">
                    <a16:creationId xmlns:a16="http://schemas.microsoft.com/office/drawing/2014/main" id="{97717CD4-8000-A2E6-3FC4-A06BAADE7157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51;p73">
              <a:extLst>
                <a:ext uri="{FF2B5EF4-FFF2-40B4-BE49-F238E27FC236}">
                  <a16:creationId xmlns:a16="http://schemas.microsoft.com/office/drawing/2014/main" id="{30D9135F-07D5-6028-EE8E-B8EE70F18407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3" name="Google Shape;7952;p73">
                <a:extLst>
                  <a:ext uri="{FF2B5EF4-FFF2-40B4-BE49-F238E27FC236}">
                    <a16:creationId xmlns:a16="http://schemas.microsoft.com/office/drawing/2014/main" id="{B6AFA535-DE94-CDC3-1794-C63F0D772E6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3;p73">
                <a:extLst>
                  <a:ext uri="{FF2B5EF4-FFF2-40B4-BE49-F238E27FC236}">
                    <a16:creationId xmlns:a16="http://schemas.microsoft.com/office/drawing/2014/main" id="{93CEBCB3-76C7-FA31-8BB1-39357A3A807C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4;p73">
                <a:extLst>
                  <a:ext uri="{FF2B5EF4-FFF2-40B4-BE49-F238E27FC236}">
                    <a16:creationId xmlns:a16="http://schemas.microsoft.com/office/drawing/2014/main" id="{B6E215BD-BF4F-37F4-FC81-E77115ED8AD9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55;p73">
                <a:extLst>
                  <a:ext uri="{FF2B5EF4-FFF2-40B4-BE49-F238E27FC236}">
                    <a16:creationId xmlns:a16="http://schemas.microsoft.com/office/drawing/2014/main" id="{55100C82-C448-1E6D-7CA2-6917D8CC56B7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56;p73">
                <a:extLst>
                  <a:ext uri="{FF2B5EF4-FFF2-40B4-BE49-F238E27FC236}">
                    <a16:creationId xmlns:a16="http://schemas.microsoft.com/office/drawing/2014/main" id="{D81E0ECD-9B4F-89AD-7088-5D351F453334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57;p73">
              <a:extLst>
                <a:ext uri="{FF2B5EF4-FFF2-40B4-BE49-F238E27FC236}">
                  <a16:creationId xmlns:a16="http://schemas.microsoft.com/office/drawing/2014/main" id="{F6145FAA-B692-3040-A01D-6D97AF42919C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8" name="Google Shape;7958;p73">
                <a:extLst>
                  <a:ext uri="{FF2B5EF4-FFF2-40B4-BE49-F238E27FC236}">
                    <a16:creationId xmlns:a16="http://schemas.microsoft.com/office/drawing/2014/main" id="{B4A4BC33-213D-A6D2-AF4F-6DAFFCD0FFBB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59;p73">
                <a:extLst>
                  <a:ext uri="{FF2B5EF4-FFF2-40B4-BE49-F238E27FC236}">
                    <a16:creationId xmlns:a16="http://schemas.microsoft.com/office/drawing/2014/main" id="{31A65B35-85D9-6232-800B-A35F6E910A70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0;p73">
                <a:extLst>
                  <a:ext uri="{FF2B5EF4-FFF2-40B4-BE49-F238E27FC236}">
                    <a16:creationId xmlns:a16="http://schemas.microsoft.com/office/drawing/2014/main" id="{EF861660-41DD-D8B3-2E42-A702688E987D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61;p73">
                <a:extLst>
                  <a:ext uri="{FF2B5EF4-FFF2-40B4-BE49-F238E27FC236}">
                    <a16:creationId xmlns:a16="http://schemas.microsoft.com/office/drawing/2014/main" id="{CEF12C0D-C1CF-C732-5D4A-A962BAFE6FCE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62;p73">
                <a:extLst>
                  <a:ext uri="{FF2B5EF4-FFF2-40B4-BE49-F238E27FC236}">
                    <a16:creationId xmlns:a16="http://schemas.microsoft.com/office/drawing/2014/main" id="{2D84A490-8B39-DE7F-5E40-48E5A7AFB46E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63;p73">
              <a:extLst>
                <a:ext uri="{FF2B5EF4-FFF2-40B4-BE49-F238E27FC236}">
                  <a16:creationId xmlns:a16="http://schemas.microsoft.com/office/drawing/2014/main" id="{0BEE2CC0-C5A3-3F74-E0A7-7758D332C615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3" name="Google Shape;7964;p73">
                <a:extLst>
                  <a:ext uri="{FF2B5EF4-FFF2-40B4-BE49-F238E27FC236}">
                    <a16:creationId xmlns:a16="http://schemas.microsoft.com/office/drawing/2014/main" id="{0613ECF2-477F-91A0-99C3-D5B18E68B05D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5;p73">
                <a:extLst>
                  <a:ext uri="{FF2B5EF4-FFF2-40B4-BE49-F238E27FC236}">
                    <a16:creationId xmlns:a16="http://schemas.microsoft.com/office/drawing/2014/main" id="{3EEDD090-67A2-0792-F141-549BDA213E61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6;p73">
                <a:extLst>
                  <a:ext uri="{FF2B5EF4-FFF2-40B4-BE49-F238E27FC236}">
                    <a16:creationId xmlns:a16="http://schemas.microsoft.com/office/drawing/2014/main" id="{3668B7E9-A5E3-9922-C370-138380DA187E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67;p73">
                <a:extLst>
                  <a:ext uri="{FF2B5EF4-FFF2-40B4-BE49-F238E27FC236}">
                    <a16:creationId xmlns:a16="http://schemas.microsoft.com/office/drawing/2014/main" id="{4A662136-E93E-AA4F-AFC1-6F92A62F7CE2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8;p73">
                <a:extLst>
                  <a:ext uri="{FF2B5EF4-FFF2-40B4-BE49-F238E27FC236}">
                    <a16:creationId xmlns:a16="http://schemas.microsoft.com/office/drawing/2014/main" id="{303974E3-D5F1-5A6A-B448-B424452A6040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69;p73">
              <a:extLst>
                <a:ext uri="{FF2B5EF4-FFF2-40B4-BE49-F238E27FC236}">
                  <a16:creationId xmlns:a16="http://schemas.microsoft.com/office/drawing/2014/main" id="{0221318D-8D12-5C51-9C37-E5FF3417C44C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8" name="Google Shape;7970;p73">
                <a:extLst>
                  <a:ext uri="{FF2B5EF4-FFF2-40B4-BE49-F238E27FC236}">
                    <a16:creationId xmlns:a16="http://schemas.microsoft.com/office/drawing/2014/main" id="{B999E2D4-6117-09A3-B8FC-A2E458CE56A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1;p73">
                <a:extLst>
                  <a:ext uri="{FF2B5EF4-FFF2-40B4-BE49-F238E27FC236}">
                    <a16:creationId xmlns:a16="http://schemas.microsoft.com/office/drawing/2014/main" id="{EF18F82E-5936-6015-108E-72713E25E236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2;p73">
                <a:extLst>
                  <a:ext uri="{FF2B5EF4-FFF2-40B4-BE49-F238E27FC236}">
                    <a16:creationId xmlns:a16="http://schemas.microsoft.com/office/drawing/2014/main" id="{15B7E5D5-BF73-FCE9-5F63-B096C74E04B7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73;p73">
                <a:extLst>
                  <a:ext uri="{FF2B5EF4-FFF2-40B4-BE49-F238E27FC236}">
                    <a16:creationId xmlns:a16="http://schemas.microsoft.com/office/drawing/2014/main" id="{3618F171-BA7A-5168-A76D-811E234F3FAD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74;p73">
                <a:extLst>
                  <a:ext uri="{FF2B5EF4-FFF2-40B4-BE49-F238E27FC236}">
                    <a16:creationId xmlns:a16="http://schemas.microsoft.com/office/drawing/2014/main" id="{416B901A-FE30-6E34-6556-DA5821225412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" name="Google Shape;7975;p73">
              <a:extLst>
                <a:ext uri="{FF2B5EF4-FFF2-40B4-BE49-F238E27FC236}">
                  <a16:creationId xmlns:a16="http://schemas.microsoft.com/office/drawing/2014/main" id="{0E606617-37CE-2C9A-4468-6114C215AC15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3" name="Google Shape;7976;p73">
                <a:extLst>
                  <a:ext uri="{FF2B5EF4-FFF2-40B4-BE49-F238E27FC236}">
                    <a16:creationId xmlns:a16="http://schemas.microsoft.com/office/drawing/2014/main" id="{B04AF4FE-7FC8-0145-945E-E3A8F82178B6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77;p73">
                <a:extLst>
                  <a:ext uri="{FF2B5EF4-FFF2-40B4-BE49-F238E27FC236}">
                    <a16:creationId xmlns:a16="http://schemas.microsoft.com/office/drawing/2014/main" id="{854AD488-D099-B895-83B5-05DA2F253C3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78;p73">
                <a:extLst>
                  <a:ext uri="{FF2B5EF4-FFF2-40B4-BE49-F238E27FC236}">
                    <a16:creationId xmlns:a16="http://schemas.microsoft.com/office/drawing/2014/main" id="{AB55BAB8-7484-D1FC-2DF5-13DAE1B5F8F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79;p73">
                <a:extLst>
                  <a:ext uri="{FF2B5EF4-FFF2-40B4-BE49-F238E27FC236}">
                    <a16:creationId xmlns:a16="http://schemas.microsoft.com/office/drawing/2014/main" id="{FC9484C6-5ADA-463D-ACD8-24F001DCE27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80;p73">
                <a:extLst>
                  <a:ext uri="{FF2B5EF4-FFF2-40B4-BE49-F238E27FC236}">
                    <a16:creationId xmlns:a16="http://schemas.microsoft.com/office/drawing/2014/main" id="{B8B93442-47C7-F5B5-D773-33174F810EB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3" name="Google Shape;7981;p73">
            <a:extLst>
              <a:ext uri="{FF2B5EF4-FFF2-40B4-BE49-F238E27FC236}">
                <a16:creationId xmlns:a16="http://schemas.microsoft.com/office/drawing/2014/main" id="{39703B46-4F48-F0B7-74B5-B705CCFA035B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4" name="Google Shape;7982;p73">
            <a:extLst>
              <a:ext uri="{FF2B5EF4-FFF2-40B4-BE49-F238E27FC236}">
                <a16:creationId xmlns:a16="http://schemas.microsoft.com/office/drawing/2014/main" id="{CEDE4A6C-B1EE-D3AA-C2D7-A62483D80C6E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5" name="Google Shape;7983;p73">
              <a:extLst>
                <a:ext uri="{FF2B5EF4-FFF2-40B4-BE49-F238E27FC236}">
                  <a16:creationId xmlns:a16="http://schemas.microsoft.com/office/drawing/2014/main" id="{B23FCB19-4ADE-7565-5175-BC51D0E2EC11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984;p73">
              <a:extLst>
                <a:ext uri="{FF2B5EF4-FFF2-40B4-BE49-F238E27FC236}">
                  <a16:creationId xmlns:a16="http://schemas.microsoft.com/office/drawing/2014/main" id="{0120BC47-9A4A-DC86-B1A4-B17E63E4EA16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985;p73">
            <a:extLst>
              <a:ext uri="{FF2B5EF4-FFF2-40B4-BE49-F238E27FC236}">
                <a16:creationId xmlns:a16="http://schemas.microsoft.com/office/drawing/2014/main" id="{6644BA4C-8F01-FA5B-CD46-6CB339FB267F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8" name="Google Shape;7986;p73">
              <a:extLst>
                <a:ext uri="{FF2B5EF4-FFF2-40B4-BE49-F238E27FC236}">
                  <a16:creationId xmlns:a16="http://schemas.microsoft.com/office/drawing/2014/main" id="{3FDC5B6E-9EB9-74A9-4B35-4D66741E57B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987;p73">
              <a:extLst>
                <a:ext uri="{FF2B5EF4-FFF2-40B4-BE49-F238E27FC236}">
                  <a16:creationId xmlns:a16="http://schemas.microsoft.com/office/drawing/2014/main" id="{4195FEC5-1FEB-E225-C492-E82C52D595D0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0" name="Google Shape;7988;p73">
            <a:extLst>
              <a:ext uri="{FF2B5EF4-FFF2-40B4-BE49-F238E27FC236}">
                <a16:creationId xmlns:a16="http://schemas.microsoft.com/office/drawing/2014/main" id="{DCD53CBE-4296-C91B-2BE3-9F67644B8175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1" name="Google Shape;7989;p73">
              <a:extLst>
                <a:ext uri="{FF2B5EF4-FFF2-40B4-BE49-F238E27FC236}">
                  <a16:creationId xmlns:a16="http://schemas.microsoft.com/office/drawing/2014/main" id="{74E489A2-751D-3792-9A59-7CFB21C2B85E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0;p73">
              <a:extLst>
                <a:ext uri="{FF2B5EF4-FFF2-40B4-BE49-F238E27FC236}">
                  <a16:creationId xmlns:a16="http://schemas.microsoft.com/office/drawing/2014/main" id="{38C59DC4-64F0-3A8A-B098-545BEE43F123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1;p73">
              <a:extLst>
                <a:ext uri="{FF2B5EF4-FFF2-40B4-BE49-F238E27FC236}">
                  <a16:creationId xmlns:a16="http://schemas.microsoft.com/office/drawing/2014/main" id="{C58CA6D7-697A-87E7-A1B3-DCD261333075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" name="Google Shape;7992;p73">
              <a:extLst>
                <a:ext uri="{FF2B5EF4-FFF2-40B4-BE49-F238E27FC236}">
                  <a16:creationId xmlns:a16="http://schemas.microsoft.com/office/drawing/2014/main" id="{0C47888E-EF16-BD4E-E287-FC038769CE18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5" name="Google Shape;7993;p73">
              <a:extLst>
                <a:ext uri="{FF2B5EF4-FFF2-40B4-BE49-F238E27FC236}">
                  <a16:creationId xmlns:a16="http://schemas.microsoft.com/office/drawing/2014/main" id="{DFC3DF8E-AD4B-C600-7476-00D635B8DAB7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6" name="Google Shape;7994;p73">
              <a:extLst>
                <a:ext uri="{FF2B5EF4-FFF2-40B4-BE49-F238E27FC236}">
                  <a16:creationId xmlns:a16="http://schemas.microsoft.com/office/drawing/2014/main" id="{E0B1618C-1B4F-9530-3A60-A10A07E78FF8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7" name="Google Shape;7995;p73">
              <a:extLst>
                <a:ext uri="{FF2B5EF4-FFF2-40B4-BE49-F238E27FC236}">
                  <a16:creationId xmlns:a16="http://schemas.microsoft.com/office/drawing/2014/main" id="{A3FFF70A-DB26-848B-0C49-058666C2B9D0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8" name="Google Shape;7996;p73">
              <a:extLst>
                <a:ext uri="{FF2B5EF4-FFF2-40B4-BE49-F238E27FC236}">
                  <a16:creationId xmlns:a16="http://schemas.microsoft.com/office/drawing/2014/main" id="{FC4A24BD-9DA8-BD76-0DCA-1396B7F24A67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7997;p73">
              <a:extLst>
                <a:ext uri="{FF2B5EF4-FFF2-40B4-BE49-F238E27FC236}">
                  <a16:creationId xmlns:a16="http://schemas.microsoft.com/office/drawing/2014/main" id="{C3539538-2E96-F084-9B0C-A29811829839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98;p73">
              <a:extLst>
                <a:ext uri="{FF2B5EF4-FFF2-40B4-BE49-F238E27FC236}">
                  <a16:creationId xmlns:a16="http://schemas.microsoft.com/office/drawing/2014/main" id="{BEED6249-285A-3ED8-1052-63CF4A6EBE12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7999;p73">
              <a:extLst>
                <a:ext uri="{FF2B5EF4-FFF2-40B4-BE49-F238E27FC236}">
                  <a16:creationId xmlns:a16="http://schemas.microsoft.com/office/drawing/2014/main" id="{6C54A128-85A0-E2DA-6C71-0748EFE72864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000;p73">
              <a:extLst>
                <a:ext uri="{FF2B5EF4-FFF2-40B4-BE49-F238E27FC236}">
                  <a16:creationId xmlns:a16="http://schemas.microsoft.com/office/drawing/2014/main" id="{FC86E888-1EFD-2E4C-1905-648C18246BB7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001;p73">
              <a:extLst>
                <a:ext uri="{FF2B5EF4-FFF2-40B4-BE49-F238E27FC236}">
                  <a16:creationId xmlns:a16="http://schemas.microsoft.com/office/drawing/2014/main" id="{F8688A9F-5646-B6A1-B822-7E615377E3B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002;p73">
              <a:extLst>
                <a:ext uri="{FF2B5EF4-FFF2-40B4-BE49-F238E27FC236}">
                  <a16:creationId xmlns:a16="http://schemas.microsoft.com/office/drawing/2014/main" id="{DAE489B6-F233-218D-12A7-C000CB4EF8D0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5" name="Google Shape;8003;p73">
              <a:extLst>
                <a:ext uri="{FF2B5EF4-FFF2-40B4-BE49-F238E27FC236}">
                  <a16:creationId xmlns:a16="http://schemas.microsoft.com/office/drawing/2014/main" id="{80E61869-5EAA-2906-7A33-F1213450E170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6" name="Google Shape;8004;p73">
              <a:extLst>
                <a:ext uri="{FF2B5EF4-FFF2-40B4-BE49-F238E27FC236}">
                  <a16:creationId xmlns:a16="http://schemas.microsoft.com/office/drawing/2014/main" id="{CA241707-A8CB-724F-E714-531DB3C788FF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7" name="Google Shape;8005;p73">
              <a:extLst>
                <a:ext uri="{FF2B5EF4-FFF2-40B4-BE49-F238E27FC236}">
                  <a16:creationId xmlns:a16="http://schemas.microsoft.com/office/drawing/2014/main" id="{834627EA-04B1-C532-F8BE-60418B5CAE1B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8" name="Google Shape;8006;p73">
            <a:extLst>
              <a:ext uri="{FF2B5EF4-FFF2-40B4-BE49-F238E27FC236}">
                <a16:creationId xmlns:a16="http://schemas.microsoft.com/office/drawing/2014/main" id="{495D5E47-6719-A51B-5EC7-9D085E156FFC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9" name="Google Shape;8007;p73">
              <a:extLst>
                <a:ext uri="{FF2B5EF4-FFF2-40B4-BE49-F238E27FC236}">
                  <a16:creationId xmlns:a16="http://schemas.microsoft.com/office/drawing/2014/main" id="{F6F028A1-C0CD-B612-AEAD-540EA71FBA9C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0" name="Google Shape;8008;p73">
              <a:extLst>
                <a:ext uri="{FF2B5EF4-FFF2-40B4-BE49-F238E27FC236}">
                  <a16:creationId xmlns:a16="http://schemas.microsoft.com/office/drawing/2014/main" id="{615750CB-97A8-BA13-AAFC-13F538B27490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1" name="Google Shape;8009;p73">
              <a:extLst>
                <a:ext uri="{FF2B5EF4-FFF2-40B4-BE49-F238E27FC236}">
                  <a16:creationId xmlns:a16="http://schemas.microsoft.com/office/drawing/2014/main" id="{8A1F72E7-6BAF-5434-670E-B5FFD89B7CA5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2" name="Google Shape;8010;p73">
              <a:extLst>
                <a:ext uri="{FF2B5EF4-FFF2-40B4-BE49-F238E27FC236}">
                  <a16:creationId xmlns:a16="http://schemas.microsoft.com/office/drawing/2014/main" id="{FD0CFCA3-BC18-B50D-9BAE-F9A91E2FE71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3" name="Google Shape;8011;p73">
              <a:extLst>
                <a:ext uri="{FF2B5EF4-FFF2-40B4-BE49-F238E27FC236}">
                  <a16:creationId xmlns:a16="http://schemas.microsoft.com/office/drawing/2014/main" id="{636CF5B6-6DE6-FF8F-A599-66A239EF838C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4" name="Google Shape;8012;p73">
              <a:extLst>
                <a:ext uri="{FF2B5EF4-FFF2-40B4-BE49-F238E27FC236}">
                  <a16:creationId xmlns:a16="http://schemas.microsoft.com/office/drawing/2014/main" id="{BD481235-07A9-002B-5534-C5B0CFA51146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5" name="Google Shape;8013;p73">
              <a:extLst>
                <a:ext uri="{FF2B5EF4-FFF2-40B4-BE49-F238E27FC236}">
                  <a16:creationId xmlns:a16="http://schemas.microsoft.com/office/drawing/2014/main" id="{69C7BABE-D98B-B667-BCA9-77390F0F8055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6" name="Google Shape;8014;p73">
              <a:extLst>
                <a:ext uri="{FF2B5EF4-FFF2-40B4-BE49-F238E27FC236}">
                  <a16:creationId xmlns:a16="http://schemas.microsoft.com/office/drawing/2014/main" id="{77A0AB6B-E56E-00BB-6967-D5F0CB5CEBBD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7" name="Google Shape;8015;p73">
              <a:extLst>
                <a:ext uri="{FF2B5EF4-FFF2-40B4-BE49-F238E27FC236}">
                  <a16:creationId xmlns:a16="http://schemas.microsoft.com/office/drawing/2014/main" id="{A53B762A-8D3B-28CA-31DB-B705A76015FD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8" name="Google Shape;8016;p73">
              <a:extLst>
                <a:ext uri="{FF2B5EF4-FFF2-40B4-BE49-F238E27FC236}">
                  <a16:creationId xmlns:a16="http://schemas.microsoft.com/office/drawing/2014/main" id="{5228AC85-3F9A-39DF-4822-E3DC7297E96B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9" name="Google Shape;8017;p73">
              <a:extLst>
                <a:ext uri="{FF2B5EF4-FFF2-40B4-BE49-F238E27FC236}">
                  <a16:creationId xmlns:a16="http://schemas.microsoft.com/office/drawing/2014/main" id="{1A40F880-430C-5F86-CB56-0DDB726A0701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0" name="Google Shape;8018;p73">
              <a:extLst>
                <a:ext uri="{FF2B5EF4-FFF2-40B4-BE49-F238E27FC236}">
                  <a16:creationId xmlns:a16="http://schemas.microsoft.com/office/drawing/2014/main" id="{AAA80D9C-31CE-0CC9-CF81-4A315BB2CAF5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1" name="Google Shape;8019;p73">
              <a:extLst>
                <a:ext uri="{FF2B5EF4-FFF2-40B4-BE49-F238E27FC236}">
                  <a16:creationId xmlns:a16="http://schemas.microsoft.com/office/drawing/2014/main" id="{1CC6EA48-E952-A756-AA6C-EB7ED524902D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2" name="Google Shape;8020;p73">
              <a:extLst>
                <a:ext uri="{FF2B5EF4-FFF2-40B4-BE49-F238E27FC236}">
                  <a16:creationId xmlns:a16="http://schemas.microsoft.com/office/drawing/2014/main" id="{1130AD91-B4E3-044A-F1C4-1FBCA3C66129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3" name="Google Shape;8021;p73">
              <a:extLst>
                <a:ext uri="{FF2B5EF4-FFF2-40B4-BE49-F238E27FC236}">
                  <a16:creationId xmlns:a16="http://schemas.microsoft.com/office/drawing/2014/main" id="{FCEB234C-8378-BD91-473A-08C9381B9F82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4" name="Google Shape;8022;p73">
                <a:extLst>
                  <a:ext uri="{FF2B5EF4-FFF2-40B4-BE49-F238E27FC236}">
                    <a16:creationId xmlns:a16="http://schemas.microsoft.com/office/drawing/2014/main" id="{CF470951-3C5C-91ED-0617-6940642663B3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3;p73">
                <a:extLst>
                  <a:ext uri="{FF2B5EF4-FFF2-40B4-BE49-F238E27FC236}">
                    <a16:creationId xmlns:a16="http://schemas.microsoft.com/office/drawing/2014/main" id="{440589A9-68F7-F4DA-6F6F-68960C1496E2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4;p73">
                <a:extLst>
                  <a:ext uri="{FF2B5EF4-FFF2-40B4-BE49-F238E27FC236}">
                    <a16:creationId xmlns:a16="http://schemas.microsoft.com/office/drawing/2014/main" id="{B92CDE98-353B-23FF-5CE1-6D620ED674EB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5;p73">
                <a:extLst>
                  <a:ext uri="{FF2B5EF4-FFF2-40B4-BE49-F238E27FC236}">
                    <a16:creationId xmlns:a16="http://schemas.microsoft.com/office/drawing/2014/main" id="{E60CFD2E-0150-E68D-D4AF-B5C46D1C729B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6;p73">
                <a:extLst>
                  <a:ext uri="{FF2B5EF4-FFF2-40B4-BE49-F238E27FC236}">
                    <a16:creationId xmlns:a16="http://schemas.microsoft.com/office/drawing/2014/main" id="{248BF072-2801-3146-BBB1-DDFC519D0A94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7;p73">
                <a:extLst>
                  <a:ext uri="{FF2B5EF4-FFF2-40B4-BE49-F238E27FC236}">
                    <a16:creationId xmlns:a16="http://schemas.microsoft.com/office/drawing/2014/main" id="{EF486676-1B4C-B143-257C-D71DB35FC67F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8;p73">
                <a:extLst>
                  <a:ext uri="{FF2B5EF4-FFF2-40B4-BE49-F238E27FC236}">
                    <a16:creationId xmlns:a16="http://schemas.microsoft.com/office/drawing/2014/main" id="{43C62AD0-095E-0778-BF1D-75BC3AB4FD80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29;p73">
                <a:extLst>
                  <a:ext uri="{FF2B5EF4-FFF2-40B4-BE49-F238E27FC236}">
                    <a16:creationId xmlns:a16="http://schemas.microsoft.com/office/drawing/2014/main" id="{FA7FCC47-FAA4-3850-694D-1A408FD9B815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0;p73">
                <a:extLst>
                  <a:ext uri="{FF2B5EF4-FFF2-40B4-BE49-F238E27FC236}">
                    <a16:creationId xmlns:a16="http://schemas.microsoft.com/office/drawing/2014/main" id="{64BDA44E-9984-825F-B529-F38FD0D00D95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1;p73">
                <a:extLst>
                  <a:ext uri="{FF2B5EF4-FFF2-40B4-BE49-F238E27FC236}">
                    <a16:creationId xmlns:a16="http://schemas.microsoft.com/office/drawing/2014/main" id="{D6BE4A3F-2E8A-2A1C-BDD9-4BD369035C2A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32;p73">
                <a:extLst>
                  <a:ext uri="{FF2B5EF4-FFF2-40B4-BE49-F238E27FC236}">
                    <a16:creationId xmlns:a16="http://schemas.microsoft.com/office/drawing/2014/main" id="{47DC31A5-60E3-6991-241E-D2F3C04AE109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5" name="Google Shape;8033;p73">
                <a:extLst>
                  <a:ext uri="{FF2B5EF4-FFF2-40B4-BE49-F238E27FC236}">
                    <a16:creationId xmlns:a16="http://schemas.microsoft.com/office/drawing/2014/main" id="{00B60A7F-4684-0E0D-8089-A90BDBE126F0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6" name="Google Shape;1529;p70">
            <a:extLst>
              <a:ext uri="{FF2B5EF4-FFF2-40B4-BE49-F238E27FC236}">
                <a16:creationId xmlns:a16="http://schemas.microsoft.com/office/drawing/2014/main" id="{B4EED300-02BD-0E67-65D6-93E5E730726F}"/>
              </a:ext>
            </a:extLst>
          </p:cNvPr>
          <p:cNvSpPr txBox="1">
            <a:spLocks/>
          </p:cNvSpPr>
          <p:nvPr/>
        </p:nvSpPr>
        <p:spPr>
          <a:xfrm>
            <a:off x="1597957" y="312698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17174175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8F803A73-E004-5250-5E0F-EC96B51D8927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C24B3DE0-A59F-1702-F36E-265C8A7E1EB5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D0ADAF75-3582-9943-8E70-3A1F07F30278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2" name="Google Shape;8041;p74">
                <a:extLst>
                  <a:ext uri="{FF2B5EF4-FFF2-40B4-BE49-F238E27FC236}">
                    <a16:creationId xmlns:a16="http://schemas.microsoft.com/office/drawing/2014/main" id="{8CCFB0E6-76AA-4F0C-94D4-AD1EF5BAAF96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3" name="Google Shape;8042;p74">
                <a:extLst>
                  <a:ext uri="{FF2B5EF4-FFF2-40B4-BE49-F238E27FC236}">
                    <a16:creationId xmlns:a16="http://schemas.microsoft.com/office/drawing/2014/main" id="{48972103-2023-4997-D727-AAF0EF45327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3;p74">
              <a:extLst>
                <a:ext uri="{FF2B5EF4-FFF2-40B4-BE49-F238E27FC236}">
                  <a16:creationId xmlns:a16="http://schemas.microsoft.com/office/drawing/2014/main" id="{6FC1CE20-34E2-676B-1767-B602F793700A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0" name="Google Shape;8044;p74">
                <a:extLst>
                  <a:ext uri="{FF2B5EF4-FFF2-40B4-BE49-F238E27FC236}">
                    <a16:creationId xmlns:a16="http://schemas.microsoft.com/office/drawing/2014/main" id="{7460E9BF-3D4B-EB75-1D50-72722AC20F02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45;p74">
                <a:extLst>
                  <a:ext uri="{FF2B5EF4-FFF2-40B4-BE49-F238E27FC236}">
                    <a16:creationId xmlns:a16="http://schemas.microsoft.com/office/drawing/2014/main" id="{21F67A15-1D22-79BF-9238-83C84F175B76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46;p74">
              <a:extLst>
                <a:ext uri="{FF2B5EF4-FFF2-40B4-BE49-F238E27FC236}">
                  <a16:creationId xmlns:a16="http://schemas.microsoft.com/office/drawing/2014/main" id="{CC2563A0-3749-21F4-A6E8-F2D23FF23BBF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8" name="Google Shape;8047;p74">
                <a:extLst>
                  <a:ext uri="{FF2B5EF4-FFF2-40B4-BE49-F238E27FC236}">
                    <a16:creationId xmlns:a16="http://schemas.microsoft.com/office/drawing/2014/main" id="{E112960C-8E48-47BC-5A51-E9262E41387D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8;p74">
                <a:extLst>
                  <a:ext uri="{FF2B5EF4-FFF2-40B4-BE49-F238E27FC236}">
                    <a16:creationId xmlns:a16="http://schemas.microsoft.com/office/drawing/2014/main" id="{116956AF-FC03-763E-9017-E901238EADBF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049;p74">
              <a:extLst>
                <a:ext uri="{FF2B5EF4-FFF2-40B4-BE49-F238E27FC236}">
                  <a16:creationId xmlns:a16="http://schemas.microsoft.com/office/drawing/2014/main" id="{4A2F6E63-C8B8-30E3-5793-E991A812C9B6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6" name="Google Shape;8050;p74">
                <a:extLst>
                  <a:ext uri="{FF2B5EF4-FFF2-40B4-BE49-F238E27FC236}">
                    <a16:creationId xmlns:a16="http://schemas.microsoft.com/office/drawing/2014/main" id="{A24EDEBD-F9E8-9F8B-6EA5-E7D3E3C5031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51;p74">
                <a:extLst>
                  <a:ext uri="{FF2B5EF4-FFF2-40B4-BE49-F238E27FC236}">
                    <a16:creationId xmlns:a16="http://schemas.microsoft.com/office/drawing/2014/main" id="{33411E9B-1F4E-43AA-47BF-B8C157B8C7AB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052;p74">
              <a:extLst>
                <a:ext uri="{FF2B5EF4-FFF2-40B4-BE49-F238E27FC236}">
                  <a16:creationId xmlns:a16="http://schemas.microsoft.com/office/drawing/2014/main" id="{BE05ED95-083E-5B77-CA1B-30553B504882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4" name="Google Shape;8053;p74">
                <a:extLst>
                  <a:ext uri="{FF2B5EF4-FFF2-40B4-BE49-F238E27FC236}">
                    <a16:creationId xmlns:a16="http://schemas.microsoft.com/office/drawing/2014/main" id="{640BE9EC-37D2-7924-BF30-6C22F95547E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4;p74">
                <a:extLst>
                  <a:ext uri="{FF2B5EF4-FFF2-40B4-BE49-F238E27FC236}">
                    <a16:creationId xmlns:a16="http://schemas.microsoft.com/office/drawing/2014/main" id="{5D3183B0-1FA0-2138-07AD-CF2F669E451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" name="Google Shape;8055;p74">
            <a:extLst>
              <a:ext uri="{FF2B5EF4-FFF2-40B4-BE49-F238E27FC236}">
                <a16:creationId xmlns:a16="http://schemas.microsoft.com/office/drawing/2014/main" id="{CB7ADB11-7564-72E1-0304-6646928F5990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5" name="Google Shape;8056;p74">
              <a:extLst>
                <a:ext uri="{FF2B5EF4-FFF2-40B4-BE49-F238E27FC236}">
                  <a16:creationId xmlns:a16="http://schemas.microsoft.com/office/drawing/2014/main" id="{47EB9C6D-70B7-DB20-2A61-E0AD908C8F6A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7;p74">
              <a:extLst>
                <a:ext uri="{FF2B5EF4-FFF2-40B4-BE49-F238E27FC236}">
                  <a16:creationId xmlns:a16="http://schemas.microsoft.com/office/drawing/2014/main" id="{8BFF6D0F-910F-5002-C3C6-45D721DB385E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58;p74">
              <a:extLst>
                <a:ext uri="{FF2B5EF4-FFF2-40B4-BE49-F238E27FC236}">
                  <a16:creationId xmlns:a16="http://schemas.microsoft.com/office/drawing/2014/main" id="{FF7D30BC-B10F-046A-E786-69A1252292C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59;p74">
              <a:extLst>
                <a:ext uri="{FF2B5EF4-FFF2-40B4-BE49-F238E27FC236}">
                  <a16:creationId xmlns:a16="http://schemas.microsoft.com/office/drawing/2014/main" id="{F9F93C19-68A8-4C4E-ADAF-3FA0675226D1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60;p74">
              <a:extLst>
                <a:ext uri="{FF2B5EF4-FFF2-40B4-BE49-F238E27FC236}">
                  <a16:creationId xmlns:a16="http://schemas.microsoft.com/office/drawing/2014/main" id="{132D5367-65A5-3780-23FD-AAA1E8C216F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8061;p74">
              <a:extLst>
                <a:ext uri="{FF2B5EF4-FFF2-40B4-BE49-F238E27FC236}">
                  <a16:creationId xmlns:a16="http://schemas.microsoft.com/office/drawing/2014/main" id="{2631444D-50AB-0650-5BE9-B035065E706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" name="Google Shape;8062;p74">
            <a:extLst>
              <a:ext uri="{FF2B5EF4-FFF2-40B4-BE49-F238E27FC236}">
                <a16:creationId xmlns:a16="http://schemas.microsoft.com/office/drawing/2014/main" id="{626D0155-70A9-0CF0-8911-D34E0734A0A1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2" name="Google Shape;8063;p74">
              <a:extLst>
                <a:ext uri="{FF2B5EF4-FFF2-40B4-BE49-F238E27FC236}">
                  <a16:creationId xmlns:a16="http://schemas.microsoft.com/office/drawing/2014/main" id="{7942FD11-90A6-A86F-7DBE-5E85F87CBFF8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5" name="Google Shape;8064;p74">
                <a:extLst>
                  <a:ext uri="{FF2B5EF4-FFF2-40B4-BE49-F238E27FC236}">
                    <a16:creationId xmlns:a16="http://schemas.microsoft.com/office/drawing/2014/main" id="{437366A8-A49C-42F8-32EC-AEAB9F5DB04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6" name="Google Shape;8065;p74">
                <a:extLst>
                  <a:ext uri="{FF2B5EF4-FFF2-40B4-BE49-F238E27FC236}">
                    <a16:creationId xmlns:a16="http://schemas.microsoft.com/office/drawing/2014/main" id="{DE5B1350-C5BA-633A-E6CD-216BF443AD6A}"/>
                  </a:ext>
                </a:extLst>
              </p:cNvPr>
              <p:cNvCxnSpPr>
                <a:stCxn id="45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6;p74">
              <a:extLst>
                <a:ext uri="{FF2B5EF4-FFF2-40B4-BE49-F238E27FC236}">
                  <a16:creationId xmlns:a16="http://schemas.microsoft.com/office/drawing/2014/main" id="{527C2894-AB51-375F-569F-DF1E75FE3AF7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3" name="Google Shape;8067;p74">
                <a:extLst>
                  <a:ext uri="{FF2B5EF4-FFF2-40B4-BE49-F238E27FC236}">
                    <a16:creationId xmlns:a16="http://schemas.microsoft.com/office/drawing/2014/main" id="{A1D082B4-F870-C69F-9D08-1F207D8E0300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" name="Google Shape;8068;p74">
                <a:extLst>
                  <a:ext uri="{FF2B5EF4-FFF2-40B4-BE49-F238E27FC236}">
                    <a16:creationId xmlns:a16="http://schemas.microsoft.com/office/drawing/2014/main" id="{DC61449E-486F-7B19-68E5-3EE6B77784AC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69;p74">
              <a:extLst>
                <a:ext uri="{FF2B5EF4-FFF2-40B4-BE49-F238E27FC236}">
                  <a16:creationId xmlns:a16="http://schemas.microsoft.com/office/drawing/2014/main" id="{A493205A-B8D4-8090-404F-C85D9D5CADC6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1" name="Google Shape;8070;p74">
                <a:extLst>
                  <a:ext uri="{FF2B5EF4-FFF2-40B4-BE49-F238E27FC236}">
                    <a16:creationId xmlns:a16="http://schemas.microsoft.com/office/drawing/2014/main" id="{CC48BF10-1E18-59C3-E703-5A4A3D87E764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2" name="Google Shape;8071;p74">
                <a:extLst>
                  <a:ext uri="{FF2B5EF4-FFF2-40B4-BE49-F238E27FC236}">
                    <a16:creationId xmlns:a16="http://schemas.microsoft.com/office/drawing/2014/main" id="{A1DA7042-A860-7EF3-0B6B-E5EB4D5BA952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2;p74">
              <a:extLst>
                <a:ext uri="{FF2B5EF4-FFF2-40B4-BE49-F238E27FC236}">
                  <a16:creationId xmlns:a16="http://schemas.microsoft.com/office/drawing/2014/main" id="{DB3030D8-B958-1DD9-058D-66517D2021BD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9" name="Google Shape;8073;p74">
                <a:extLst>
                  <a:ext uri="{FF2B5EF4-FFF2-40B4-BE49-F238E27FC236}">
                    <a16:creationId xmlns:a16="http://schemas.microsoft.com/office/drawing/2014/main" id="{40C8A8F8-74FA-54FC-9135-85FF9182498E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0" name="Google Shape;8074;p74">
                <a:extLst>
                  <a:ext uri="{FF2B5EF4-FFF2-40B4-BE49-F238E27FC236}">
                    <a16:creationId xmlns:a16="http://schemas.microsoft.com/office/drawing/2014/main" id="{84DFA200-FB54-D0FD-89F9-C2CFEEF5A6A1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75;p74">
              <a:extLst>
                <a:ext uri="{FF2B5EF4-FFF2-40B4-BE49-F238E27FC236}">
                  <a16:creationId xmlns:a16="http://schemas.microsoft.com/office/drawing/2014/main" id="{977B2229-73A0-F726-539E-BE717E3E2659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7" name="Google Shape;8076;p74">
                <a:extLst>
                  <a:ext uri="{FF2B5EF4-FFF2-40B4-BE49-F238E27FC236}">
                    <a16:creationId xmlns:a16="http://schemas.microsoft.com/office/drawing/2014/main" id="{6B009603-F698-229F-F4EB-E6D46506C536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8" name="Google Shape;8077;p74">
                <a:extLst>
                  <a:ext uri="{FF2B5EF4-FFF2-40B4-BE49-F238E27FC236}">
                    <a16:creationId xmlns:a16="http://schemas.microsoft.com/office/drawing/2014/main" id="{8873935C-74B1-4070-6A93-B8186125FEB8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7" name="Google Shape;8078;p74">
            <a:extLst>
              <a:ext uri="{FF2B5EF4-FFF2-40B4-BE49-F238E27FC236}">
                <a16:creationId xmlns:a16="http://schemas.microsoft.com/office/drawing/2014/main" id="{9026BA50-01FE-B0EF-57FE-34C2FE5547D3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8" name="Google Shape;8079;p74">
              <a:extLst>
                <a:ext uri="{FF2B5EF4-FFF2-40B4-BE49-F238E27FC236}">
                  <a16:creationId xmlns:a16="http://schemas.microsoft.com/office/drawing/2014/main" id="{51BA82EE-CA95-6D98-2B61-E0A8B0B42CDF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" name="Google Shape;8080;p74">
              <a:extLst>
                <a:ext uri="{FF2B5EF4-FFF2-40B4-BE49-F238E27FC236}">
                  <a16:creationId xmlns:a16="http://schemas.microsoft.com/office/drawing/2014/main" id="{FECB6EC1-F5B0-D914-CBD6-423F43D92238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" name="Google Shape;8081;p74">
              <a:extLst>
                <a:ext uri="{FF2B5EF4-FFF2-40B4-BE49-F238E27FC236}">
                  <a16:creationId xmlns:a16="http://schemas.microsoft.com/office/drawing/2014/main" id="{8B28898F-EAA7-5A86-B4A2-0FC34B7CE1A3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82;p74">
              <a:extLst>
                <a:ext uri="{FF2B5EF4-FFF2-40B4-BE49-F238E27FC236}">
                  <a16:creationId xmlns:a16="http://schemas.microsoft.com/office/drawing/2014/main" id="{3F54FD21-0EC2-B007-E644-36AD84EF7906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2" name="Google Shape;8083;p74">
            <a:extLst>
              <a:ext uri="{FF2B5EF4-FFF2-40B4-BE49-F238E27FC236}">
                <a16:creationId xmlns:a16="http://schemas.microsoft.com/office/drawing/2014/main" id="{2227420E-A40F-A5AC-E215-232DE5CE25BA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3" name="Google Shape;8084;p74">
              <a:extLst>
                <a:ext uri="{FF2B5EF4-FFF2-40B4-BE49-F238E27FC236}">
                  <a16:creationId xmlns:a16="http://schemas.microsoft.com/office/drawing/2014/main" id="{C1482D87-198B-A09E-AA16-37B02389479A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5;p74">
              <a:extLst>
                <a:ext uri="{FF2B5EF4-FFF2-40B4-BE49-F238E27FC236}">
                  <a16:creationId xmlns:a16="http://schemas.microsoft.com/office/drawing/2014/main" id="{8326F572-0D1B-EBF9-EC4D-1312B5531A5F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86;p74">
              <a:extLst>
                <a:ext uri="{FF2B5EF4-FFF2-40B4-BE49-F238E27FC236}">
                  <a16:creationId xmlns:a16="http://schemas.microsoft.com/office/drawing/2014/main" id="{F178AA86-912E-9C13-ED30-C5FAFDE9B26D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" name="Google Shape;8087;p74">
              <a:extLst>
                <a:ext uri="{FF2B5EF4-FFF2-40B4-BE49-F238E27FC236}">
                  <a16:creationId xmlns:a16="http://schemas.microsoft.com/office/drawing/2014/main" id="{9A4A1FC2-7884-988B-7240-1C5A8208E965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7" name="Google Shape;8088;p74">
            <a:extLst>
              <a:ext uri="{FF2B5EF4-FFF2-40B4-BE49-F238E27FC236}">
                <a16:creationId xmlns:a16="http://schemas.microsoft.com/office/drawing/2014/main" id="{A2DB82DD-6DE3-2CC9-DE15-12AA4D53DE16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8" name="Google Shape;8089;p74">
              <a:extLst>
                <a:ext uri="{FF2B5EF4-FFF2-40B4-BE49-F238E27FC236}">
                  <a16:creationId xmlns:a16="http://schemas.microsoft.com/office/drawing/2014/main" id="{A0E3473F-B563-ECBB-2212-1D42C21A38C9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0" name="Google Shape;8090;p74">
                <a:extLst>
                  <a:ext uri="{FF2B5EF4-FFF2-40B4-BE49-F238E27FC236}">
                    <a16:creationId xmlns:a16="http://schemas.microsoft.com/office/drawing/2014/main" id="{E8C9B458-C448-E186-A5C0-93A6B0B4E738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091;p74">
                <a:extLst>
                  <a:ext uri="{FF2B5EF4-FFF2-40B4-BE49-F238E27FC236}">
                    <a16:creationId xmlns:a16="http://schemas.microsoft.com/office/drawing/2014/main" id="{50B66EFF-0F06-8B96-E392-EAA61ACA1ABE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9" name="Google Shape;8092;p74">
              <a:extLst>
                <a:ext uri="{FF2B5EF4-FFF2-40B4-BE49-F238E27FC236}">
                  <a16:creationId xmlns:a16="http://schemas.microsoft.com/office/drawing/2014/main" id="{6BCD157C-428A-5E44-4CB9-68641C80D09E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2" name="Google Shape;8093;p74">
            <a:extLst>
              <a:ext uri="{FF2B5EF4-FFF2-40B4-BE49-F238E27FC236}">
                <a16:creationId xmlns:a16="http://schemas.microsoft.com/office/drawing/2014/main" id="{6F81B052-10C2-B8AE-FE1B-9C44A6DEEFD2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3" name="Google Shape;8094;p74">
              <a:extLst>
                <a:ext uri="{FF2B5EF4-FFF2-40B4-BE49-F238E27FC236}">
                  <a16:creationId xmlns:a16="http://schemas.microsoft.com/office/drawing/2014/main" id="{CF626BCC-46A4-5810-18A4-AD76D11324F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" name="Google Shape;8095;p74">
              <a:extLst>
                <a:ext uri="{FF2B5EF4-FFF2-40B4-BE49-F238E27FC236}">
                  <a16:creationId xmlns:a16="http://schemas.microsoft.com/office/drawing/2014/main" id="{B69A74AF-D373-162F-5D2D-2593DC90400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5" name="Google Shape;8096;p74">
            <a:extLst>
              <a:ext uri="{FF2B5EF4-FFF2-40B4-BE49-F238E27FC236}">
                <a16:creationId xmlns:a16="http://schemas.microsoft.com/office/drawing/2014/main" id="{364D915B-A916-1C99-5E7E-83C79E25B657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6" name="Google Shape;8097;p74">
            <a:extLst>
              <a:ext uri="{FF2B5EF4-FFF2-40B4-BE49-F238E27FC236}">
                <a16:creationId xmlns:a16="http://schemas.microsoft.com/office/drawing/2014/main" id="{83F7F0C5-AC30-D225-B5AA-5AB72D6E988E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7" name="Google Shape;8098;p74">
              <a:extLst>
                <a:ext uri="{FF2B5EF4-FFF2-40B4-BE49-F238E27FC236}">
                  <a16:creationId xmlns:a16="http://schemas.microsoft.com/office/drawing/2014/main" id="{623D8DAB-B820-B956-CD89-6A5046924D0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" name="Google Shape;8099;p74">
              <a:extLst>
                <a:ext uri="{FF2B5EF4-FFF2-40B4-BE49-F238E27FC236}">
                  <a16:creationId xmlns:a16="http://schemas.microsoft.com/office/drawing/2014/main" id="{3975EBF2-304B-3F5B-A3DA-3846C65DA03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9" name="Google Shape;8100;p74">
            <a:extLst>
              <a:ext uri="{FF2B5EF4-FFF2-40B4-BE49-F238E27FC236}">
                <a16:creationId xmlns:a16="http://schemas.microsoft.com/office/drawing/2014/main" id="{480821C1-4FFD-247C-F7F6-BB65E9AA5E23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70" name="Google Shape;8101;p74">
              <a:extLst>
                <a:ext uri="{FF2B5EF4-FFF2-40B4-BE49-F238E27FC236}">
                  <a16:creationId xmlns:a16="http://schemas.microsoft.com/office/drawing/2014/main" id="{2A6177C2-EE33-FBDE-2669-A03589280036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" name="Google Shape;8102;p74">
              <a:extLst>
                <a:ext uri="{FF2B5EF4-FFF2-40B4-BE49-F238E27FC236}">
                  <a16:creationId xmlns:a16="http://schemas.microsoft.com/office/drawing/2014/main" id="{AE67D39A-9B50-86D0-7224-3263C4F8E0A9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2" name="Google Shape;8103;p74">
            <a:extLst>
              <a:ext uri="{FF2B5EF4-FFF2-40B4-BE49-F238E27FC236}">
                <a16:creationId xmlns:a16="http://schemas.microsoft.com/office/drawing/2014/main" id="{A2F4A288-A790-A310-D616-900A668E0B7D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3" name="Google Shape;8104;p74">
            <a:extLst>
              <a:ext uri="{FF2B5EF4-FFF2-40B4-BE49-F238E27FC236}">
                <a16:creationId xmlns:a16="http://schemas.microsoft.com/office/drawing/2014/main" id="{11D85C26-17DE-95A3-E1B5-A6D8569B7B06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4" name="Google Shape;8105;p74">
            <a:extLst>
              <a:ext uri="{FF2B5EF4-FFF2-40B4-BE49-F238E27FC236}">
                <a16:creationId xmlns:a16="http://schemas.microsoft.com/office/drawing/2014/main" id="{B3121EDC-1057-5198-EC53-381318FE74A4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5" name="Google Shape;8106;p74">
              <a:extLst>
                <a:ext uri="{FF2B5EF4-FFF2-40B4-BE49-F238E27FC236}">
                  <a16:creationId xmlns:a16="http://schemas.microsoft.com/office/drawing/2014/main" id="{1C5547B8-7B78-1AFF-DD3B-221520AA3794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107;p74">
              <a:extLst>
                <a:ext uri="{FF2B5EF4-FFF2-40B4-BE49-F238E27FC236}">
                  <a16:creationId xmlns:a16="http://schemas.microsoft.com/office/drawing/2014/main" id="{1B7A590B-BC9F-A758-16D8-E91A80B581DB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8108;p74">
              <a:extLst>
                <a:ext uri="{FF2B5EF4-FFF2-40B4-BE49-F238E27FC236}">
                  <a16:creationId xmlns:a16="http://schemas.microsoft.com/office/drawing/2014/main" id="{2170F9C9-3612-1887-4106-32CAF768A520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109;p74">
              <a:extLst>
                <a:ext uri="{FF2B5EF4-FFF2-40B4-BE49-F238E27FC236}">
                  <a16:creationId xmlns:a16="http://schemas.microsoft.com/office/drawing/2014/main" id="{33460C5E-0E3E-B5D5-C0C6-B66E8621C047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" name="Google Shape;8110;p74">
            <a:extLst>
              <a:ext uri="{FF2B5EF4-FFF2-40B4-BE49-F238E27FC236}">
                <a16:creationId xmlns:a16="http://schemas.microsoft.com/office/drawing/2014/main" id="{E5AC0967-1531-5104-D703-A6FA3C9E13CA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0" name="Google Shape;8111;p74">
              <a:extLst>
                <a:ext uri="{FF2B5EF4-FFF2-40B4-BE49-F238E27FC236}">
                  <a16:creationId xmlns:a16="http://schemas.microsoft.com/office/drawing/2014/main" id="{E25CB034-C396-DF54-234D-AA04FF561088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2;p74">
              <a:extLst>
                <a:ext uri="{FF2B5EF4-FFF2-40B4-BE49-F238E27FC236}">
                  <a16:creationId xmlns:a16="http://schemas.microsoft.com/office/drawing/2014/main" id="{69D2CA82-057F-D066-D3F8-81834107858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3;p74">
              <a:extLst>
                <a:ext uri="{FF2B5EF4-FFF2-40B4-BE49-F238E27FC236}">
                  <a16:creationId xmlns:a16="http://schemas.microsoft.com/office/drawing/2014/main" id="{8C057FEF-7B5B-DEB9-C346-A49EF2E29DA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114;p74">
              <a:extLst>
                <a:ext uri="{FF2B5EF4-FFF2-40B4-BE49-F238E27FC236}">
                  <a16:creationId xmlns:a16="http://schemas.microsoft.com/office/drawing/2014/main" id="{70D1D763-53F8-A921-22C2-6DA2337CDA27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5;p74">
              <a:extLst>
                <a:ext uri="{FF2B5EF4-FFF2-40B4-BE49-F238E27FC236}">
                  <a16:creationId xmlns:a16="http://schemas.microsoft.com/office/drawing/2014/main" id="{31563A44-49FE-9A81-E9C6-9C2322D37E60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8116;p74">
            <a:extLst>
              <a:ext uri="{FF2B5EF4-FFF2-40B4-BE49-F238E27FC236}">
                <a16:creationId xmlns:a16="http://schemas.microsoft.com/office/drawing/2014/main" id="{1A50226C-A5DF-6406-411B-4D3788ACED68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6" name="Google Shape;8117;p74">
              <a:extLst>
                <a:ext uri="{FF2B5EF4-FFF2-40B4-BE49-F238E27FC236}">
                  <a16:creationId xmlns:a16="http://schemas.microsoft.com/office/drawing/2014/main" id="{02B47DC2-100F-F268-F805-2F4DEB42A135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8;p74">
              <a:extLst>
                <a:ext uri="{FF2B5EF4-FFF2-40B4-BE49-F238E27FC236}">
                  <a16:creationId xmlns:a16="http://schemas.microsoft.com/office/drawing/2014/main" id="{FADC9983-57B4-347A-179E-13DAB08F9D6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119;p74">
              <a:extLst>
                <a:ext uri="{FF2B5EF4-FFF2-40B4-BE49-F238E27FC236}">
                  <a16:creationId xmlns:a16="http://schemas.microsoft.com/office/drawing/2014/main" id="{A8AD7546-DBAD-C6C7-8417-408B9E8347CA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8120;p74">
            <a:extLst>
              <a:ext uri="{FF2B5EF4-FFF2-40B4-BE49-F238E27FC236}">
                <a16:creationId xmlns:a16="http://schemas.microsoft.com/office/drawing/2014/main" id="{94A32254-99B2-164A-0AFD-8B631874A00C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90" name="Google Shape;8121;p74">
              <a:extLst>
                <a:ext uri="{FF2B5EF4-FFF2-40B4-BE49-F238E27FC236}">
                  <a16:creationId xmlns:a16="http://schemas.microsoft.com/office/drawing/2014/main" id="{B2AAD600-534F-C673-19C2-77163ED207D8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0" name="Google Shape;8122;p74">
                <a:extLst>
                  <a:ext uri="{FF2B5EF4-FFF2-40B4-BE49-F238E27FC236}">
                    <a16:creationId xmlns:a16="http://schemas.microsoft.com/office/drawing/2014/main" id="{AA238D0C-67EB-FA66-AAEB-5046B0EB249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1" name="Google Shape;8123;p74">
                <a:extLst>
                  <a:ext uri="{FF2B5EF4-FFF2-40B4-BE49-F238E27FC236}">
                    <a16:creationId xmlns:a16="http://schemas.microsoft.com/office/drawing/2014/main" id="{A99B9ADC-9361-4B13-6862-1E70087716FC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1" name="Google Shape;8124;p74">
              <a:extLst>
                <a:ext uri="{FF2B5EF4-FFF2-40B4-BE49-F238E27FC236}">
                  <a16:creationId xmlns:a16="http://schemas.microsoft.com/office/drawing/2014/main" id="{18394296-1F02-737B-4BFE-C7D2FABE58F4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8" name="Google Shape;8125;p74">
                <a:extLst>
                  <a:ext uri="{FF2B5EF4-FFF2-40B4-BE49-F238E27FC236}">
                    <a16:creationId xmlns:a16="http://schemas.microsoft.com/office/drawing/2014/main" id="{17755EA7-80B4-637F-F649-E25ED21ABD72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8126;p74">
                <a:extLst>
                  <a:ext uri="{FF2B5EF4-FFF2-40B4-BE49-F238E27FC236}">
                    <a16:creationId xmlns:a16="http://schemas.microsoft.com/office/drawing/2014/main" id="{D62453A1-EC46-C8C6-2B20-4B80791FB2E0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2" name="Google Shape;8127;p74">
              <a:extLst>
                <a:ext uri="{FF2B5EF4-FFF2-40B4-BE49-F238E27FC236}">
                  <a16:creationId xmlns:a16="http://schemas.microsoft.com/office/drawing/2014/main" id="{9D4D0EC2-8D57-F3D3-0A8D-68644970F058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6" name="Google Shape;8128;p74">
                <a:extLst>
                  <a:ext uri="{FF2B5EF4-FFF2-40B4-BE49-F238E27FC236}">
                    <a16:creationId xmlns:a16="http://schemas.microsoft.com/office/drawing/2014/main" id="{8475284E-7617-F4E0-2497-BC35A3E5747F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7" name="Google Shape;8129;p74">
                <a:extLst>
                  <a:ext uri="{FF2B5EF4-FFF2-40B4-BE49-F238E27FC236}">
                    <a16:creationId xmlns:a16="http://schemas.microsoft.com/office/drawing/2014/main" id="{057DAA5F-D93A-78BF-CB7A-DED6B758B128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3" name="Google Shape;8130;p74">
              <a:extLst>
                <a:ext uri="{FF2B5EF4-FFF2-40B4-BE49-F238E27FC236}">
                  <a16:creationId xmlns:a16="http://schemas.microsoft.com/office/drawing/2014/main" id="{F03A7ADB-1B66-B6C0-881A-E954703493C4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4" name="Google Shape;8131;p74">
                <a:extLst>
                  <a:ext uri="{FF2B5EF4-FFF2-40B4-BE49-F238E27FC236}">
                    <a16:creationId xmlns:a16="http://schemas.microsoft.com/office/drawing/2014/main" id="{B1FE9A62-1815-B3FF-4202-619EBD61CD80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8132;p74">
                <a:extLst>
                  <a:ext uri="{FF2B5EF4-FFF2-40B4-BE49-F238E27FC236}">
                    <a16:creationId xmlns:a16="http://schemas.microsoft.com/office/drawing/2014/main" id="{DD9AFFD1-634A-D7B1-47EC-887E1EC1E55A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2" name="Google Shape;8133;p74">
            <a:extLst>
              <a:ext uri="{FF2B5EF4-FFF2-40B4-BE49-F238E27FC236}">
                <a16:creationId xmlns:a16="http://schemas.microsoft.com/office/drawing/2014/main" id="{AFA680B4-09CF-F3DD-3FE5-4F53DC3AFC31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3" name="Google Shape;8134;p74">
              <a:extLst>
                <a:ext uri="{FF2B5EF4-FFF2-40B4-BE49-F238E27FC236}">
                  <a16:creationId xmlns:a16="http://schemas.microsoft.com/office/drawing/2014/main" id="{8E7F4086-39CF-65DA-85F6-AC1674A13510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5;p74">
              <a:extLst>
                <a:ext uri="{FF2B5EF4-FFF2-40B4-BE49-F238E27FC236}">
                  <a16:creationId xmlns:a16="http://schemas.microsoft.com/office/drawing/2014/main" id="{82FDE615-20ED-2363-CC89-3589127F59EA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6;p74">
              <a:extLst>
                <a:ext uri="{FF2B5EF4-FFF2-40B4-BE49-F238E27FC236}">
                  <a16:creationId xmlns:a16="http://schemas.microsoft.com/office/drawing/2014/main" id="{948623FE-6828-286C-5D9D-92A484FB397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7;p74">
              <a:extLst>
                <a:ext uri="{FF2B5EF4-FFF2-40B4-BE49-F238E27FC236}">
                  <a16:creationId xmlns:a16="http://schemas.microsoft.com/office/drawing/2014/main" id="{D7335A13-3B3B-DA0B-1339-989D991F7626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8;p74">
              <a:extLst>
                <a:ext uri="{FF2B5EF4-FFF2-40B4-BE49-F238E27FC236}">
                  <a16:creationId xmlns:a16="http://schemas.microsoft.com/office/drawing/2014/main" id="{C2B4BCC7-E018-2A2E-E76F-869C73BD435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9;p74">
              <a:extLst>
                <a:ext uri="{FF2B5EF4-FFF2-40B4-BE49-F238E27FC236}">
                  <a16:creationId xmlns:a16="http://schemas.microsoft.com/office/drawing/2014/main" id="{6287E215-6DDB-2D81-5446-0BCA7141449B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9" name="Google Shape;8140;p74">
              <a:extLst>
                <a:ext uri="{FF2B5EF4-FFF2-40B4-BE49-F238E27FC236}">
                  <a16:creationId xmlns:a16="http://schemas.microsoft.com/office/drawing/2014/main" id="{88BB1730-CBE0-8358-96BB-0A80A4B20E4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0" name="Google Shape;8141;p74">
                <a:extLst>
                  <a:ext uri="{FF2B5EF4-FFF2-40B4-BE49-F238E27FC236}">
                    <a16:creationId xmlns:a16="http://schemas.microsoft.com/office/drawing/2014/main" id="{8C9E05BC-A79D-24A4-9F71-354F5CAD23AA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9" name="Google Shape;8142;p74">
                  <a:extLst>
                    <a:ext uri="{FF2B5EF4-FFF2-40B4-BE49-F238E27FC236}">
                      <a16:creationId xmlns:a16="http://schemas.microsoft.com/office/drawing/2014/main" id="{28319AD4-3C8F-4500-F1C4-C69BA9A887EB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3;p74">
                  <a:extLst>
                    <a:ext uri="{FF2B5EF4-FFF2-40B4-BE49-F238E27FC236}">
                      <a16:creationId xmlns:a16="http://schemas.microsoft.com/office/drawing/2014/main" id="{0AE0D73A-BBA5-1234-55E7-B079BEDCC39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4;p74">
                  <a:extLst>
                    <a:ext uri="{FF2B5EF4-FFF2-40B4-BE49-F238E27FC236}">
                      <a16:creationId xmlns:a16="http://schemas.microsoft.com/office/drawing/2014/main" id="{3471FF52-7EE1-C172-3EB3-77ABBDE54DF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5;p74">
                  <a:extLst>
                    <a:ext uri="{FF2B5EF4-FFF2-40B4-BE49-F238E27FC236}">
                      <a16:creationId xmlns:a16="http://schemas.microsoft.com/office/drawing/2014/main" id="{EFBBF1DB-2602-5884-FC88-6969B2505AE9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6;p74">
                  <a:extLst>
                    <a:ext uri="{FF2B5EF4-FFF2-40B4-BE49-F238E27FC236}">
                      <a16:creationId xmlns:a16="http://schemas.microsoft.com/office/drawing/2014/main" id="{208289B2-3B86-99AA-E08A-56AEC7C1BEA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7;p74">
                  <a:extLst>
                    <a:ext uri="{FF2B5EF4-FFF2-40B4-BE49-F238E27FC236}">
                      <a16:creationId xmlns:a16="http://schemas.microsoft.com/office/drawing/2014/main" id="{E6B31638-EDA1-F99F-ACE2-44B05953E3B6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5" name="Google Shape;8148;p74">
                  <a:extLst>
                    <a:ext uri="{FF2B5EF4-FFF2-40B4-BE49-F238E27FC236}">
                      <a16:creationId xmlns:a16="http://schemas.microsoft.com/office/drawing/2014/main" id="{EDC79501-3B6D-F3A4-9681-F9DF82ED8248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1" name="Google Shape;8149;p74">
                <a:extLst>
                  <a:ext uri="{FF2B5EF4-FFF2-40B4-BE49-F238E27FC236}">
                    <a16:creationId xmlns:a16="http://schemas.microsoft.com/office/drawing/2014/main" id="{C5824967-E00F-CD57-9DEE-FFA731FC44F2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2" name="Google Shape;8150;p74">
                  <a:extLst>
                    <a:ext uri="{FF2B5EF4-FFF2-40B4-BE49-F238E27FC236}">
                      <a16:creationId xmlns:a16="http://schemas.microsoft.com/office/drawing/2014/main" id="{0DD0A833-3122-1233-9D59-6713C5A47C1C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1;p74">
                  <a:extLst>
                    <a:ext uri="{FF2B5EF4-FFF2-40B4-BE49-F238E27FC236}">
                      <a16:creationId xmlns:a16="http://schemas.microsoft.com/office/drawing/2014/main" id="{DD4CD242-83DC-2AC1-91B7-B2CFA2035F53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2;p74">
                  <a:extLst>
                    <a:ext uri="{FF2B5EF4-FFF2-40B4-BE49-F238E27FC236}">
                      <a16:creationId xmlns:a16="http://schemas.microsoft.com/office/drawing/2014/main" id="{D21A0746-BA38-DAA6-F04F-C5167C67B0F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3;p74">
                  <a:extLst>
                    <a:ext uri="{FF2B5EF4-FFF2-40B4-BE49-F238E27FC236}">
                      <a16:creationId xmlns:a16="http://schemas.microsoft.com/office/drawing/2014/main" id="{DBDC7E3A-1937-F8D5-5B42-C8184A7B473B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4;p74">
                  <a:extLst>
                    <a:ext uri="{FF2B5EF4-FFF2-40B4-BE49-F238E27FC236}">
                      <a16:creationId xmlns:a16="http://schemas.microsoft.com/office/drawing/2014/main" id="{78E08857-297F-304B-EC06-2400EF36E42B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5;p74">
                  <a:extLst>
                    <a:ext uri="{FF2B5EF4-FFF2-40B4-BE49-F238E27FC236}">
                      <a16:creationId xmlns:a16="http://schemas.microsoft.com/office/drawing/2014/main" id="{1F7A3E58-8EEA-B060-E664-C7C762B0012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56;p74">
                  <a:extLst>
                    <a:ext uri="{FF2B5EF4-FFF2-40B4-BE49-F238E27FC236}">
                      <a16:creationId xmlns:a16="http://schemas.microsoft.com/office/drawing/2014/main" id="{944B721F-22DE-5920-EBBA-8311BB9CDFB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6" name="Google Shape;8157;p74">
            <a:extLst>
              <a:ext uri="{FF2B5EF4-FFF2-40B4-BE49-F238E27FC236}">
                <a16:creationId xmlns:a16="http://schemas.microsoft.com/office/drawing/2014/main" id="{A8EA5356-E077-EFB9-2E87-5E3D548DF7AF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7" name="Google Shape;8158;p74">
              <a:extLst>
                <a:ext uri="{FF2B5EF4-FFF2-40B4-BE49-F238E27FC236}">
                  <a16:creationId xmlns:a16="http://schemas.microsoft.com/office/drawing/2014/main" id="{D97C9E3D-2D1F-8C80-6C0E-CD414D9E0A5B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8159;p74">
              <a:extLst>
                <a:ext uri="{FF2B5EF4-FFF2-40B4-BE49-F238E27FC236}">
                  <a16:creationId xmlns:a16="http://schemas.microsoft.com/office/drawing/2014/main" id="{2949E4B7-65C9-7DCE-64CF-B9E4D4BA1896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160;p74">
              <a:extLst>
                <a:ext uri="{FF2B5EF4-FFF2-40B4-BE49-F238E27FC236}">
                  <a16:creationId xmlns:a16="http://schemas.microsoft.com/office/drawing/2014/main" id="{68578EEF-7CD4-065E-A625-51DBFB481265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161;p74">
              <a:extLst>
                <a:ext uri="{FF2B5EF4-FFF2-40B4-BE49-F238E27FC236}">
                  <a16:creationId xmlns:a16="http://schemas.microsoft.com/office/drawing/2014/main" id="{E6A14E29-67BA-F653-ADFD-89221B547E26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1" name="Google Shape;8162;p74">
              <a:extLst>
                <a:ext uri="{FF2B5EF4-FFF2-40B4-BE49-F238E27FC236}">
                  <a16:creationId xmlns:a16="http://schemas.microsoft.com/office/drawing/2014/main" id="{FE14B433-A57E-B56B-E968-6BA7ECF4465D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1" name="Google Shape;8163;p74">
                <a:extLst>
                  <a:ext uri="{FF2B5EF4-FFF2-40B4-BE49-F238E27FC236}">
                    <a16:creationId xmlns:a16="http://schemas.microsoft.com/office/drawing/2014/main" id="{4A022464-E6B0-7B34-5476-642358A7A3FA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64;p74">
                <a:extLst>
                  <a:ext uri="{FF2B5EF4-FFF2-40B4-BE49-F238E27FC236}">
                    <a16:creationId xmlns:a16="http://schemas.microsoft.com/office/drawing/2014/main" id="{73942BC6-C297-7E35-AD04-73E326DB700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65;p74">
                <a:extLst>
                  <a:ext uri="{FF2B5EF4-FFF2-40B4-BE49-F238E27FC236}">
                    <a16:creationId xmlns:a16="http://schemas.microsoft.com/office/drawing/2014/main" id="{3A4FCC54-ED5E-8727-5603-B590729650C2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166;p74">
                <a:extLst>
                  <a:ext uri="{FF2B5EF4-FFF2-40B4-BE49-F238E27FC236}">
                    <a16:creationId xmlns:a16="http://schemas.microsoft.com/office/drawing/2014/main" id="{054FB649-B70C-3EF6-A3AE-72480FECF8C1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2" name="Google Shape;8167;p74">
              <a:extLst>
                <a:ext uri="{FF2B5EF4-FFF2-40B4-BE49-F238E27FC236}">
                  <a16:creationId xmlns:a16="http://schemas.microsoft.com/office/drawing/2014/main" id="{412720E9-0D63-E486-AD97-50037ECB5F4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7" name="Google Shape;8168;p74">
                <a:extLst>
                  <a:ext uri="{FF2B5EF4-FFF2-40B4-BE49-F238E27FC236}">
                    <a16:creationId xmlns:a16="http://schemas.microsoft.com/office/drawing/2014/main" id="{C253351D-553D-2E6A-4F91-8005A6C1B003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69;p74">
                <a:extLst>
                  <a:ext uri="{FF2B5EF4-FFF2-40B4-BE49-F238E27FC236}">
                    <a16:creationId xmlns:a16="http://schemas.microsoft.com/office/drawing/2014/main" id="{9DF01673-D0A2-D743-D036-A557280D7A78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0;p74">
                <a:extLst>
                  <a:ext uri="{FF2B5EF4-FFF2-40B4-BE49-F238E27FC236}">
                    <a16:creationId xmlns:a16="http://schemas.microsoft.com/office/drawing/2014/main" id="{34F1E2B8-6331-B18E-428E-D07A6BD2DD28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71;p74">
                <a:extLst>
                  <a:ext uri="{FF2B5EF4-FFF2-40B4-BE49-F238E27FC236}">
                    <a16:creationId xmlns:a16="http://schemas.microsoft.com/office/drawing/2014/main" id="{34167DD0-68A5-8183-A6AE-F9CE46099F41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3" name="Google Shape;8172;p74">
              <a:extLst>
                <a:ext uri="{FF2B5EF4-FFF2-40B4-BE49-F238E27FC236}">
                  <a16:creationId xmlns:a16="http://schemas.microsoft.com/office/drawing/2014/main" id="{70A211DC-40A2-19D2-2B04-60B4FEDA244A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3" name="Google Shape;8173;p74">
                <a:extLst>
                  <a:ext uri="{FF2B5EF4-FFF2-40B4-BE49-F238E27FC236}">
                    <a16:creationId xmlns:a16="http://schemas.microsoft.com/office/drawing/2014/main" id="{9A460253-1AAF-12CA-3037-8813100B26EB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74;p74">
                <a:extLst>
                  <a:ext uri="{FF2B5EF4-FFF2-40B4-BE49-F238E27FC236}">
                    <a16:creationId xmlns:a16="http://schemas.microsoft.com/office/drawing/2014/main" id="{3BFD24D2-A6EC-1679-4CFF-D74EF863E523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75;p74">
                <a:extLst>
                  <a:ext uri="{FF2B5EF4-FFF2-40B4-BE49-F238E27FC236}">
                    <a16:creationId xmlns:a16="http://schemas.microsoft.com/office/drawing/2014/main" id="{9EAFA136-8DEF-FCFB-3B79-2CE481B4751F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76;p74">
                <a:extLst>
                  <a:ext uri="{FF2B5EF4-FFF2-40B4-BE49-F238E27FC236}">
                    <a16:creationId xmlns:a16="http://schemas.microsoft.com/office/drawing/2014/main" id="{24D8A56F-85E9-E493-1299-FCBBDD9DFB54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4" name="Google Shape;8177;p74">
              <a:extLst>
                <a:ext uri="{FF2B5EF4-FFF2-40B4-BE49-F238E27FC236}">
                  <a16:creationId xmlns:a16="http://schemas.microsoft.com/office/drawing/2014/main" id="{E8B02D58-8D5D-E60C-A24B-B4DF462B05C8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9" name="Google Shape;8178;p74">
                <a:extLst>
                  <a:ext uri="{FF2B5EF4-FFF2-40B4-BE49-F238E27FC236}">
                    <a16:creationId xmlns:a16="http://schemas.microsoft.com/office/drawing/2014/main" id="{4E1A3D29-AC76-8ABB-11CE-3D74F9D3C17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79;p74">
                <a:extLst>
                  <a:ext uri="{FF2B5EF4-FFF2-40B4-BE49-F238E27FC236}">
                    <a16:creationId xmlns:a16="http://schemas.microsoft.com/office/drawing/2014/main" id="{8CE92B69-647D-6E01-6834-904C527FAEEC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80;p74">
                <a:extLst>
                  <a:ext uri="{FF2B5EF4-FFF2-40B4-BE49-F238E27FC236}">
                    <a16:creationId xmlns:a16="http://schemas.microsoft.com/office/drawing/2014/main" id="{178E514C-1F2E-4A38-576C-D280C8DB0485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81;p74">
                <a:extLst>
                  <a:ext uri="{FF2B5EF4-FFF2-40B4-BE49-F238E27FC236}">
                    <a16:creationId xmlns:a16="http://schemas.microsoft.com/office/drawing/2014/main" id="{FD274E0C-486E-BA49-87A7-6C7EF1A62C32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5" name="Google Shape;8182;p74">
              <a:extLst>
                <a:ext uri="{FF2B5EF4-FFF2-40B4-BE49-F238E27FC236}">
                  <a16:creationId xmlns:a16="http://schemas.microsoft.com/office/drawing/2014/main" id="{A005C09A-AF05-911D-5B80-AF787EACA380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183;p74">
              <a:extLst>
                <a:ext uri="{FF2B5EF4-FFF2-40B4-BE49-F238E27FC236}">
                  <a16:creationId xmlns:a16="http://schemas.microsoft.com/office/drawing/2014/main" id="{89DB9B7D-FAA0-007C-A92D-08CDAC421F43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184;p74">
              <a:extLst>
                <a:ext uri="{FF2B5EF4-FFF2-40B4-BE49-F238E27FC236}">
                  <a16:creationId xmlns:a16="http://schemas.microsoft.com/office/drawing/2014/main" id="{A226BC42-5421-6DC9-684F-14B8E5B0E69B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8185;p74">
              <a:extLst>
                <a:ext uri="{FF2B5EF4-FFF2-40B4-BE49-F238E27FC236}">
                  <a16:creationId xmlns:a16="http://schemas.microsoft.com/office/drawing/2014/main" id="{32F88B8C-4AF6-2D3B-24D5-BA1B7EC63CAC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9" name="Google Shape;8186;p74">
              <a:extLst>
                <a:ext uri="{FF2B5EF4-FFF2-40B4-BE49-F238E27FC236}">
                  <a16:creationId xmlns:a16="http://schemas.microsoft.com/office/drawing/2014/main" id="{5BA0DD63-C393-3305-BD6E-F39CEDC85825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5" name="Google Shape;8187;p74">
                <a:extLst>
                  <a:ext uri="{FF2B5EF4-FFF2-40B4-BE49-F238E27FC236}">
                    <a16:creationId xmlns:a16="http://schemas.microsoft.com/office/drawing/2014/main" id="{1037A3EF-9489-FAF1-D878-540D8E6C88BC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88;p74">
                <a:extLst>
                  <a:ext uri="{FF2B5EF4-FFF2-40B4-BE49-F238E27FC236}">
                    <a16:creationId xmlns:a16="http://schemas.microsoft.com/office/drawing/2014/main" id="{021185E4-62C1-8E4B-B72D-89A2B771B70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89;p74">
                <a:extLst>
                  <a:ext uri="{FF2B5EF4-FFF2-40B4-BE49-F238E27FC236}">
                    <a16:creationId xmlns:a16="http://schemas.microsoft.com/office/drawing/2014/main" id="{6A7D6413-6ADC-25A6-AA4B-48E45C540991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90;p74">
                <a:extLst>
                  <a:ext uri="{FF2B5EF4-FFF2-40B4-BE49-F238E27FC236}">
                    <a16:creationId xmlns:a16="http://schemas.microsoft.com/office/drawing/2014/main" id="{FA5A0641-EEE8-89D1-B80E-B66ED257962A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0" name="Google Shape;8191;p74">
              <a:extLst>
                <a:ext uri="{FF2B5EF4-FFF2-40B4-BE49-F238E27FC236}">
                  <a16:creationId xmlns:a16="http://schemas.microsoft.com/office/drawing/2014/main" id="{1C77AA6F-7836-E572-019C-58E01251ED55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1" name="Google Shape;8192;p74">
                <a:extLst>
                  <a:ext uri="{FF2B5EF4-FFF2-40B4-BE49-F238E27FC236}">
                    <a16:creationId xmlns:a16="http://schemas.microsoft.com/office/drawing/2014/main" id="{2A9A167A-74DA-9E57-0A99-9C705CC24DE2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193;p74">
                <a:extLst>
                  <a:ext uri="{FF2B5EF4-FFF2-40B4-BE49-F238E27FC236}">
                    <a16:creationId xmlns:a16="http://schemas.microsoft.com/office/drawing/2014/main" id="{20333B21-9B26-9B95-3B97-32DFDBD1488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94;p74">
                <a:extLst>
                  <a:ext uri="{FF2B5EF4-FFF2-40B4-BE49-F238E27FC236}">
                    <a16:creationId xmlns:a16="http://schemas.microsoft.com/office/drawing/2014/main" id="{D67391D6-B63A-EC4F-9C3F-72AEDBD5E0E2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95;p74">
                <a:extLst>
                  <a:ext uri="{FF2B5EF4-FFF2-40B4-BE49-F238E27FC236}">
                    <a16:creationId xmlns:a16="http://schemas.microsoft.com/office/drawing/2014/main" id="{18909B0C-2DB4-CDA7-4F24-AD07E3D2DDE6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5" name="Google Shape;8196;p74">
            <a:extLst>
              <a:ext uri="{FF2B5EF4-FFF2-40B4-BE49-F238E27FC236}">
                <a16:creationId xmlns:a16="http://schemas.microsoft.com/office/drawing/2014/main" id="{73137D81-7243-59CC-08BB-528C1B051A24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6" name="Google Shape;8197;p74">
              <a:extLst>
                <a:ext uri="{FF2B5EF4-FFF2-40B4-BE49-F238E27FC236}">
                  <a16:creationId xmlns:a16="http://schemas.microsoft.com/office/drawing/2014/main" id="{CC7E9A8C-1F88-F0F1-95E9-E35B02878D7D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98;p74">
              <a:extLst>
                <a:ext uri="{FF2B5EF4-FFF2-40B4-BE49-F238E27FC236}">
                  <a16:creationId xmlns:a16="http://schemas.microsoft.com/office/drawing/2014/main" id="{F29CF5FF-AFA7-B0C6-8045-3B676D8FE26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199;p74">
              <a:extLst>
                <a:ext uri="{FF2B5EF4-FFF2-40B4-BE49-F238E27FC236}">
                  <a16:creationId xmlns:a16="http://schemas.microsoft.com/office/drawing/2014/main" id="{4AF1C58B-9C09-79FC-052A-89EE864AA7EF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0;p74">
              <a:extLst>
                <a:ext uri="{FF2B5EF4-FFF2-40B4-BE49-F238E27FC236}">
                  <a16:creationId xmlns:a16="http://schemas.microsoft.com/office/drawing/2014/main" id="{CFDAA6F8-B007-9E18-D0C8-5A4E6D4A601C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1;p74">
              <a:extLst>
                <a:ext uri="{FF2B5EF4-FFF2-40B4-BE49-F238E27FC236}">
                  <a16:creationId xmlns:a16="http://schemas.microsoft.com/office/drawing/2014/main" id="{48460E10-BA60-CC46-3C79-41E3D1827BE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2;p74">
              <a:extLst>
                <a:ext uri="{FF2B5EF4-FFF2-40B4-BE49-F238E27FC236}">
                  <a16:creationId xmlns:a16="http://schemas.microsoft.com/office/drawing/2014/main" id="{1304971B-335A-2C58-D2B6-D74D3EE4986E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3;p74">
              <a:extLst>
                <a:ext uri="{FF2B5EF4-FFF2-40B4-BE49-F238E27FC236}">
                  <a16:creationId xmlns:a16="http://schemas.microsoft.com/office/drawing/2014/main" id="{4A98D179-27E9-BAAC-80BE-35401554B345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204;p74">
              <a:extLst>
                <a:ext uri="{FF2B5EF4-FFF2-40B4-BE49-F238E27FC236}">
                  <a16:creationId xmlns:a16="http://schemas.microsoft.com/office/drawing/2014/main" id="{8AC7519F-EE16-CDE6-822F-48E7CBF79318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205;p74">
            <a:extLst>
              <a:ext uri="{FF2B5EF4-FFF2-40B4-BE49-F238E27FC236}">
                <a16:creationId xmlns:a16="http://schemas.microsoft.com/office/drawing/2014/main" id="{44474822-F959-433E-A6B2-75978888A682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5" name="Google Shape;8206;p74">
              <a:extLst>
                <a:ext uri="{FF2B5EF4-FFF2-40B4-BE49-F238E27FC236}">
                  <a16:creationId xmlns:a16="http://schemas.microsoft.com/office/drawing/2014/main" id="{A24DC3D2-80D3-F518-C15E-CF0EC8874E34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7" name="Google Shape;8207;p74">
                <a:extLst>
                  <a:ext uri="{FF2B5EF4-FFF2-40B4-BE49-F238E27FC236}">
                    <a16:creationId xmlns:a16="http://schemas.microsoft.com/office/drawing/2014/main" id="{7C69C371-CAA4-461B-C65D-D093BC8840DD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08;p74">
                <a:extLst>
                  <a:ext uri="{FF2B5EF4-FFF2-40B4-BE49-F238E27FC236}">
                    <a16:creationId xmlns:a16="http://schemas.microsoft.com/office/drawing/2014/main" id="{56FF5747-4D7F-F604-0881-8E7A53480064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209;p74">
                <a:extLst>
                  <a:ext uri="{FF2B5EF4-FFF2-40B4-BE49-F238E27FC236}">
                    <a16:creationId xmlns:a16="http://schemas.microsoft.com/office/drawing/2014/main" id="{A5952423-594D-051D-DC7D-DB326B377F9F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6" name="Google Shape;8210;p74">
              <a:extLst>
                <a:ext uri="{FF2B5EF4-FFF2-40B4-BE49-F238E27FC236}">
                  <a16:creationId xmlns:a16="http://schemas.microsoft.com/office/drawing/2014/main" id="{2544381A-C2B4-9099-48FF-C9FB6EB3980C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4" name="Google Shape;8211;p74">
                <a:extLst>
                  <a:ext uri="{FF2B5EF4-FFF2-40B4-BE49-F238E27FC236}">
                    <a16:creationId xmlns:a16="http://schemas.microsoft.com/office/drawing/2014/main" id="{0E08C581-DF89-115D-3BE6-EB05544C788E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2;p74">
                <a:extLst>
                  <a:ext uri="{FF2B5EF4-FFF2-40B4-BE49-F238E27FC236}">
                    <a16:creationId xmlns:a16="http://schemas.microsoft.com/office/drawing/2014/main" id="{009A95B8-6F62-B31F-29D8-E56EBA3D6112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13;p74">
                <a:extLst>
                  <a:ext uri="{FF2B5EF4-FFF2-40B4-BE49-F238E27FC236}">
                    <a16:creationId xmlns:a16="http://schemas.microsoft.com/office/drawing/2014/main" id="{DED52171-4BB7-8BF3-5B99-E72A15D24FEA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7" name="Google Shape;8214;p74">
              <a:extLst>
                <a:ext uri="{FF2B5EF4-FFF2-40B4-BE49-F238E27FC236}">
                  <a16:creationId xmlns:a16="http://schemas.microsoft.com/office/drawing/2014/main" id="{48A84D42-B5F2-1183-F60E-00E7C8062166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8" name="Google Shape;8215;p74">
                <a:extLst>
                  <a:ext uri="{FF2B5EF4-FFF2-40B4-BE49-F238E27FC236}">
                    <a16:creationId xmlns:a16="http://schemas.microsoft.com/office/drawing/2014/main" id="{28C1A958-358C-D358-AA24-5E7DA38FD3C6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6;p74">
                <a:extLst>
                  <a:ext uri="{FF2B5EF4-FFF2-40B4-BE49-F238E27FC236}">
                    <a16:creationId xmlns:a16="http://schemas.microsoft.com/office/drawing/2014/main" id="{09B96475-7D2E-5448-4DAE-1E4BDAE99CA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7;p74">
                <a:extLst>
                  <a:ext uri="{FF2B5EF4-FFF2-40B4-BE49-F238E27FC236}">
                    <a16:creationId xmlns:a16="http://schemas.microsoft.com/office/drawing/2014/main" id="{9A2AE461-DB35-CDC4-1C3C-9E79037F6E8D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18;p74">
                <a:extLst>
                  <a:ext uri="{FF2B5EF4-FFF2-40B4-BE49-F238E27FC236}">
                    <a16:creationId xmlns:a16="http://schemas.microsoft.com/office/drawing/2014/main" id="{98554771-9424-D0E4-21D9-15050480D084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9;p74">
                <a:extLst>
                  <a:ext uri="{FF2B5EF4-FFF2-40B4-BE49-F238E27FC236}">
                    <a16:creationId xmlns:a16="http://schemas.microsoft.com/office/drawing/2014/main" id="{FA5CEF17-5A39-8B7E-A285-6657C669D070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20;p74">
                <a:extLst>
                  <a:ext uri="{FF2B5EF4-FFF2-40B4-BE49-F238E27FC236}">
                    <a16:creationId xmlns:a16="http://schemas.microsoft.com/office/drawing/2014/main" id="{43A60919-8F8B-C2B5-697B-C51D7F7FF925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0" name="Google Shape;8221;p74">
            <a:extLst>
              <a:ext uri="{FF2B5EF4-FFF2-40B4-BE49-F238E27FC236}">
                <a16:creationId xmlns:a16="http://schemas.microsoft.com/office/drawing/2014/main" id="{D7C76FD0-0956-7650-FEBA-E0F7E6801F00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1" name="Google Shape;8222;p74">
              <a:extLst>
                <a:ext uri="{FF2B5EF4-FFF2-40B4-BE49-F238E27FC236}">
                  <a16:creationId xmlns:a16="http://schemas.microsoft.com/office/drawing/2014/main" id="{248C6E83-722B-9269-B29C-4784AC1E8070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1" name="Google Shape;8223;p74">
                <a:extLst>
                  <a:ext uri="{FF2B5EF4-FFF2-40B4-BE49-F238E27FC236}">
                    <a16:creationId xmlns:a16="http://schemas.microsoft.com/office/drawing/2014/main" id="{CCDEFBA6-06A7-29AF-4E0A-8EB58186A51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224;p74">
                <a:extLst>
                  <a:ext uri="{FF2B5EF4-FFF2-40B4-BE49-F238E27FC236}">
                    <a16:creationId xmlns:a16="http://schemas.microsoft.com/office/drawing/2014/main" id="{82A31412-2511-6BBF-B7A7-34ABC60A15C1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225;p74">
              <a:extLst>
                <a:ext uri="{FF2B5EF4-FFF2-40B4-BE49-F238E27FC236}">
                  <a16:creationId xmlns:a16="http://schemas.microsoft.com/office/drawing/2014/main" id="{A178DC54-62AE-0EA9-2DBA-11F730B6BCD7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9" name="Google Shape;8226;p74">
                <a:extLst>
                  <a:ext uri="{FF2B5EF4-FFF2-40B4-BE49-F238E27FC236}">
                    <a16:creationId xmlns:a16="http://schemas.microsoft.com/office/drawing/2014/main" id="{220F0372-358A-2A39-4433-2C00A20C88F0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227;p74">
                <a:extLst>
                  <a:ext uri="{FF2B5EF4-FFF2-40B4-BE49-F238E27FC236}">
                    <a16:creationId xmlns:a16="http://schemas.microsoft.com/office/drawing/2014/main" id="{56FEFE27-C88A-E0A7-4461-E121809BACAB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228;p74">
              <a:extLst>
                <a:ext uri="{FF2B5EF4-FFF2-40B4-BE49-F238E27FC236}">
                  <a16:creationId xmlns:a16="http://schemas.microsoft.com/office/drawing/2014/main" id="{A196638D-067C-8DD7-025F-45E32D60266F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7" name="Google Shape;8229;p74">
                <a:extLst>
                  <a:ext uri="{FF2B5EF4-FFF2-40B4-BE49-F238E27FC236}">
                    <a16:creationId xmlns:a16="http://schemas.microsoft.com/office/drawing/2014/main" id="{1973B441-0A3D-4C59-FD95-92EC93B637E3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230;p74">
                <a:extLst>
                  <a:ext uri="{FF2B5EF4-FFF2-40B4-BE49-F238E27FC236}">
                    <a16:creationId xmlns:a16="http://schemas.microsoft.com/office/drawing/2014/main" id="{1B3D41D3-79BD-0FC5-835C-ABBE951477F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231;p74">
              <a:extLst>
                <a:ext uri="{FF2B5EF4-FFF2-40B4-BE49-F238E27FC236}">
                  <a16:creationId xmlns:a16="http://schemas.microsoft.com/office/drawing/2014/main" id="{88071380-93E0-8A2D-C81C-84A2EBF269E1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5" name="Google Shape;8232;p74">
                <a:extLst>
                  <a:ext uri="{FF2B5EF4-FFF2-40B4-BE49-F238E27FC236}">
                    <a16:creationId xmlns:a16="http://schemas.microsoft.com/office/drawing/2014/main" id="{AA1EBD55-8E6E-E10C-7821-86C796190465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233;p74">
                <a:extLst>
                  <a:ext uri="{FF2B5EF4-FFF2-40B4-BE49-F238E27FC236}">
                    <a16:creationId xmlns:a16="http://schemas.microsoft.com/office/drawing/2014/main" id="{09F3CE7A-3F67-A445-650D-7ED54223F7E4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3" name="Google Shape;8234;p74">
            <a:extLst>
              <a:ext uri="{FF2B5EF4-FFF2-40B4-BE49-F238E27FC236}">
                <a16:creationId xmlns:a16="http://schemas.microsoft.com/office/drawing/2014/main" id="{BA32CB66-C85B-C072-6741-D7221BBA69D9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4" name="Google Shape;8235;p74">
              <a:extLst>
                <a:ext uri="{FF2B5EF4-FFF2-40B4-BE49-F238E27FC236}">
                  <a16:creationId xmlns:a16="http://schemas.microsoft.com/office/drawing/2014/main" id="{EA60A25A-9779-648E-C830-1921BD8A26AF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8" name="Google Shape;8236;p74">
                <a:extLst>
                  <a:ext uri="{FF2B5EF4-FFF2-40B4-BE49-F238E27FC236}">
                    <a16:creationId xmlns:a16="http://schemas.microsoft.com/office/drawing/2014/main" id="{F843503C-07F9-ACA2-7F2B-5CEED61BEC3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9" name="Google Shape;8237;p74">
                <a:extLst>
                  <a:ext uri="{FF2B5EF4-FFF2-40B4-BE49-F238E27FC236}">
                    <a16:creationId xmlns:a16="http://schemas.microsoft.com/office/drawing/2014/main" id="{C5FEF982-0CE3-857D-F9D7-AACAE3EB77E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2" name="Google Shape;8238;p74">
                  <a:extLst>
                    <a:ext uri="{FF2B5EF4-FFF2-40B4-BE49-F238E27FC236}">
                      <a16:creationId xmlns:a16="http://schemas.microsoft.com/office/drawing/2014/main" id="{5139E6CD-7837-6A97-AE79-A298383197CE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3" name="Google Shape;8239;p74">
                  <a:extLst>
                    <a:ext uri="{FF2B5EF4-FFF2-40B4-BE49-F238E27FC236}">
                      <a16:creationId xmlns:a16="http://schemas.microsoft.com/office/drawing/2014/main" id="{0D2C2BEC-BE0A-343A-8461-6CE5D4982602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0;p74">
                <a:extLst>
                  <a:ext uri="{FF2B5EF4-FFF2-40B4-BE49-F238E27FC236}">
                    <a16:creationId xmlns:a16="http://schemas.microsoft.com/office/drawing/2014/main" id="{245545DA-5519-6B3C-4B84-BB0D1C58DC09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0" name="Google Shape;8241;p74">
                  <a:extLst>
                    <a:ext uri="{FF2B5EF4-FFF2-40B4-BE49-F238E27FC236}">
                      <a16:creationId xmlns:a16="http://schemas.microsoft.com/office/drawing/2014/main" id="{4C607C75-63B8-82A7-F254-48EDFD746684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1" name="Google Shape;8242;p74">
                  <a:extLst>
                    <a:ext uri="{FF2B5EF4-FFF2-40B4-BE49-F238E27FC236}">
                      <a16:creationId xmlns:a16="http://schemas.microsoft.com/office/drawing/2014/main" id="{AAA19131-A9CC-07BE-6EBF-3E3F5FB34A80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3;p74">
                <a:extLst>
                  <a:ext uri="{FF2B5EF4-FFF2-40B4-BE49-F238E27FC236}">
                    <a16:creationId xmlns:a16="http://schemas.microsoft.com/office/drawing/2014/main" id="{FBA3FC59-1BBC-B302-6209-5C51FC9070B5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8" name="Google Shape;8244;p74">
                  <a:extLst>
                    <a:ext uri="{FF2B5EF4-FFF2-40B4-BE49-F238E27FC236}">
                      <a16:creationId xmlns:a16="http://schemas.microsoft.com/office/drawing/2014/main" id="{ED4F33BC-989C-18FC-3CAE-26135214D723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9" name="Google Shape;8245;p74">
                  <a:extLst>
                    <a:ext uri="{FF2B5EF4-FFF2-40B4-BE49-F238E27FC236}">
                      <a16:creationId xmlns:a16="http://schemas.microsoft.com/office/drawing/2014/main" id="{CA0E6DE1-B8CA-7274-5450-E62A3AF7E7A0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6;p74">
                <a:extLst>
                  <a:ext uri="{FF2B5EF4-FFF2-40B4-BE49-F238E27FC236}">
                    <a16:creationId xmlns:a16="http://schemas.microsoft.com/office/drawing/2014/main" id="{59605BA6-EA3F-BB0F-0E8F-B2AA90313F6B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6" name="Google Shape;8247;p74">
                  <a:extLst>
                    <a:ext uri="{FF2B5EF4-FFF2-40B4-BE49-F238E27FC236}">
                      <a16:creationId xmlns:a16="http://schemas.microsoft.com/office/drawing/2014/main" id="{B8E7ADC7-71A3-2557-E452-F117170EE43B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7" name="Google Shape;8248;p74">
                  <a:extLst>
                    <a:ext uri="{FF2B5EF4-FFF2-40B4-BE49-F238E27FC236}">
                      <a16:creationId xmlns:a16="http://schemas.microsoft.com/office/drawing/2014/main" id="{CE295C9A-B763-E1C0-D6EE-BE0E5C3FE663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9;p74">
                <a:extLst>
                  <a:ext uri="{FF2B5EF4-FFF2-40B4-BE49-F238E27FC236}">
                    <a16:creationId xmlns:a16="http://schemas.microsoft.com/office/drawing/2014/main" id="{86E0B5AF-0713-5A8F-4A34-039D3F89A96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4" name="Google Shape;8250;p74">
                  <a:extLst>
                    <a:ext uri="{FF2B5EF4-FFF2-40B4-BE49-F238E27FC236}">
                      <a16:creationId xmlns:a16="http://schemas.microsoft.com/office/drawing/2014/main" id="{55FC694E-16E7-5223-C1DB-38C776F917C0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5" name="Google Shape;8251;p74">
                  <a:extLst>
                    <a:ext uri="{FF2B5EF4-FFF2-40B4-BE49-F238E27FC236}">
                      <a16:creationId xmlns:a16="http://schemas.microsoft.com/office/drawing/2014/main" id="{E067A1CF-FC52-06BD-141E-E2725151ABF0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5" name="Google Shape;8252;p74">
              <a:extLst>
                <a:ext uri="{FF2B5EF4-FFF2-40B4-BE49-F238E27FC236}">
                  <a16:creationId xmlns:a16="http://schemas.microsoft.com/office/drawing/2014/main" id="{DDED7B0E-4875-98F3-F45E-174AAF3B2F37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6" name="Google Shape;8253;p74">
                <a:extLst>
                  <a:ext uri="{FF2B5EF4-FFF2-40B4-BE49-F238E27FC236}">
                    <a16:creationId xmlns:a16="http://schemas.microsoft.com/office/drawing/2014/main" id="{67822E17-1867-FE44-618B-56A59ED23C7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8254;p74">
                <a:extLst>
                  <a:ext uri="{FF2B5EF4-FFF2-40B4-BE49-F238E27FC236}">
                    <a16:creationId xmlns:a16="http://schemas.microsoft.com/office/drawing/2014/main" id="{44362C5D-1211-44D0-2833-E489C76C0FA1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4" name="Google Shape;8255;p74">
            <a:extLst>
              <a:ext uri="{FF2B5EF4-FFF2-40B4-BE49-F238E27FC236}">
                <a16:creationId xmlns:a16="http://schemas.microsoft.com/office/drawing/2014/main" id="{E22C0FA6-778B-5680-054F-960899804378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5" name="Google Shape;8256;p74">
              <a:extLst>
                <a:ext uri="{FF2B5EF4-FFF2-40B4-BE49-F238E27FC236}">
                  <a16:creationId xmlns:a16="http://schemas.microsoft.com/office/drawing/2014/main" id="{74930B5B-67AF-0033-FF33-803F5DEB9B3D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57;p74">
              <a:extLst>
                <a:ext uri="{FF2B5EF4-FFF2-40B4-BE49-F238E27FC236}">
                  <a16:creationId xmlns:a16="http://schemas.microsoft.com/office/drawing/2014/main" id="{DA27FEE7-C371-E032-1B1C-5B4B4DE0524C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58;p74">
              <a:extLst>
                <a:ext uri="{FF2B5EF4-FFF2-40B4-BE49-F238E27FC236}">
                  <a16:creationId xmlns:a16="http://schemas.microsoft.com/office/drawing/2014/main" id="{A69B1CBB-1C97-485A-CEFD-5236B2151745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59;p74">
              <a:extLst>
                <a:ext uri="{FF2B5EF4-FFF2-40B4-BE49-F238E27FC236}">
                  <a16:creationId xmlns:a16="http://schemas.microsoft.com/office/drawing/2014/main" id="{AC0A247B-B503-2709-44F9-A9A7F2587508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0;p74">
              <a:extLst>
                <a:ext uri="{FF2B5EF4-FFF2-40B4-BE49-F238E27FC236}">
                  <a16:creationId xmlns:a16="http://schemas.microsoft.com/office/drawing/2014/main" id="{8D436ECE-EA4A-0862-09E3-01F45579526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1;p74">
              <a:extLst>
                <a:ext uri="{FF2B5EF4-FFF2-40B4-BE49-F238E27FC236}">
                  <a16:creationId xmlns:a16="http://schemas.microsoft.com/office/drawing/2014/main" id="{0F6EAE83-019F-F52D-79E2-FD18165A9ECD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2;p74">
              <a:extLst>
                <a:ext uri="{FF2B5EF4-FFF2-40B4-BE49-F238E27FC236}">
                  <a16:creationId xmlns:a16="http://schemas.microsoft.com/office/drawing/2014/main" id="{A7D2B9D8-5EB6-2B2F-4CC7-1BB446D30FED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3;p74">
              <a:extLst>
                <a:ext uri="{FF2B5EF4-FFF2-40B4-BE49-F238E27FC236}">
                  <a16:creationId xmlns:a16="http://schemas.microsoft.com/office/drawing/2014/main" id="{FC1ED434-D7FB-9376-5B1B-17207F1CF757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264;p74">
              <a:extLst>
                <a:ext uri="{FF2B5EF4-FFF2-40B4-BE49-F238E27FC236}">
                  <a16:creationId xmlns:a16="http://schemas.microsoft.com/office/drawing/2014/main" id="{0B107ECD-5719-ABF6-5FC3-1FE16721DB6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4" name="Google Shape;8265;p74">
            <a:extLst>
              <a:ext uri="{FF2B5EF4-FFF2-40B4-BE49-F238E27FC236}">
                <a16:creationId xmlns:a16="http://schemas.microsoft.com/office/drawing/2014/main" id="{A76BD4F6-E23F-CC92-7947-C6044AF5F08B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5" name="Google Shape;8266;p74">
              <a:extLst>
                <a:ext uri="{FF2B5EF4-FFF2-40B4-BE49-F238E27FC236}">
                  <a16:creationId xmlns:a16="http://schemas.microsoft.com/office/drawing/2014/main" id="{D0614D08-3A08-B947-F23E-C21491FF44A8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1" name="Google Shape;8267;p74">
                <a:extLst>
                  <a:ext uri="{FF2B5EF4-FFF2-40B4-BE49-F238E27FC236}">
                    <a16:creationId xmlns:a16="http://schemas.microsoft.com/office/drawing/2014/main" id="{17C19F88-61F1-391E-E476-8D9F1BA1D1B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8" name="Google Shape;8268;p74">
                  <a:extLst>
                    <a:ext uri="{FF2B5EF4-FFF2-40B4-BE49-F238E27FC236}">
                      <a16:creationId xmlns:a16="http://schemas.microsoft.com/office/drawing/2014/main" id="{7721CC66-6EB5-3132-4429-A5B76B7D706A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9" name="Google Shape;8269;p74">
                  <a:extLst>
                    <a:ext uri="{FF2B5EF4-FFF2-40B4-BE49-F238E27FC236}">
                      <a16:creationId xmlns:a16="http://schemas.microsoft.com/office/drawing/2014/main" id="{B6E153DA-7744-F46C-69E3-5C5B097179C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2" name="Google Shape;8270;p74">
                <a:extLst>
                  <a:ext uri="{FF2B5EF4-FFF2-40B4-BE49-F238E27FC236}">
                    <a16:creationId xmlns:a16="http://schemas.microsoft.com/office/drawing/2014/main" id="{C356236A-4198-0867-2B49-CB0D4A425FBB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6" name="Google Shape;8271;p74">
                  <a:extLst>
                    <a:ext uri="{FF2B5EF4-FFF2-40B4-BE49-F238E27FC236}">
                      <a16:creationId xmlns:a16="http://schemas.microsoft.com/office/drawing/2014/main" id="{42174E4A-A932-DFDB-17F1-2953038E4D5E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7" name="Google Shape;8272;p74">
                  <a:extLst>
                    <a:ext uri="{FF2B5EF4-FFF2-40B4-BE49-F238E27FC236}">
                      <a16:creationId xmlns:a16="http://schemas.microsoft.com/office/drawing/2014/main" id="{841020DA-86BD-2946-FF82-077C64C219B4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3" name="Google Shape;8273;p74">
                <a:extLst>
                  <a:ext uri="{FF2B5EF4-FFF2-40B4-BE49-F238E27FC236}">
                    <a16:creationId xmlns:a16="http://schemas.microsoft.com/office/drawing/2014/main" id="{7E9AAB8C-A9B2-7610-5996-6C66A8AD18E5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4" name="Google Shape;8274;p74">
                  <a:extLst>
                    <a:ext uri="{FF2B5EF4-FFF2-40B4-BE49-F238E27FC236}">
                      <a16:creationId xmlns:a16="http://schemas.microsoft.com/office/drawing/2014/main" id="{9628DC6E-D397-B734-9662-6A60BEEC77BA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5" name="Google Shape;8275;p74">
                  <a:extLst>
                    <a:ext uri="{FF2B5EF4-FFF2-40B4-BE49-F238E27FC236}">
                      <a16:creationId xmlns:a16="http://schemas.microsoft.com/office/drawing/2014/main" id="{A0225F83-F693-E47D-95C6-45AAF8422F94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6" name="Google Shape;8276;p74">
              <a:extLst>
                <a:ext uri="{FF2B5EF4-FFF2-40B4-BE49-F238E27FC236}">
                  <a16:creationId xmlns:a16="http://schemas.microsoft.com/office/drawing/2014/main" id="{BF46E296-3DCD-4A5D-6287-F92FCDFF0FE8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7" name="Google Shape;8277;p74">
                <a:extLst>
                  <a:ext uri="{FF2B5EF4-FFF2-40B4-BE49-F238E27FC236}">
                    <a16:creationId xmlns:a16="http://schemas.microsoft.com/office/drawing/2014/main" id="{19B3436D-A0E1-640E-947E-A4866BD92289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78;p74">
                <a:extLst>
                  <a:ext uri="{FF2B5EF4-FFF2-40B4-BE49-F238E27FC236}">
                    <a16:creationId xmlns:a16="http://schemas.microsoft.com/office/drawing/2014/main" id="{3426DA0C-BE23-AD11-9A4D-9CAFE7B8E54D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8279;p74">
                <a:extLst>
                  <a:ext uri="{FF2B5EF4-FFF2-40B4-BE49-F238E27FC236}">
                    <a16:creationId xmlns:a16="http://schemas.microsoft.com/office/drawing/2014/main" id="{312686C7-071E-6A52-D395-2DE5AE28564C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80;p74">
                <a:extLst>
                  <a:ext uri="{FF2B5EF4-FFF2-40B4-BE49-F238E27FC236}">
                    <a16:creationId xmlns:a16="http://schemas.microsoft.com/office/drawing/2014/main" id="{EC4A373A-6551-7123-CDE7-F575069CE9BE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0" name="Google Shape;8281;p74">
            <a:extLst>
              <a:ext uri="{FF2B5EF4-FFF2-40B4-BE49-F238E27FC236}">
                <a16:creationId xmlns:a16="http://schemas.microsoft.com/office/drawing/2014/main" id="{D86E679E-22FD-1078-F0BD-1553BFB5B90A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1" name="Google Shape;8282;p74">
              <a:extLst>
                <a:ext uri="{FF2B5EF4-FFF2-40B4-BE49-F238E27FC236}">
                  <a16:creationId xmlns:a16="http://schemas.microsoft.com/office/drawing/2014/main" id="{C2FB3AE4-C3EE-2B50-0AFF-0BAD27DD993F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3;p74">
              <a:extLst>
                <a:ext uri="{FF2B5EF4-FFF2-40B4-BE49-F238E27FC236}">
                  <a16:creationId xmlns:a16="http://schemas.microsoft.com/office/drawing/2014/main" id="{64B1B940-1C17-0CB7-84A0-9BF13EE617EE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4;p74">
              <a:extLst>
                <a:ext uri="{FF2B5EF4-FFF2-40B4-BE49-F238E27FC236}">
                  <a16:creationId xmlns:a16="http://schemas.microsoft.com/office/drawing/2014/main" id="{8E9709C3-8E2E-F31D-6A04-E45A9E7C5EE9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5;p74">
              <a:extLst>
                <a:ext uri="{FF2B5EF4-FFF2-40B4-BE49-F238E27FC236}">
                  <a16:creationId xmlns:a16="http://schemas.microsoft.com/office/drawing/2014/main" id="{53CFA690-3230-3A40-5F0C-0EE9B7D4B468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6;p74">
              <a:extLst>
                <a:ext uri="{FF2B5EF4-FFF2-40B4-BE49-F238E27FC236}">
                  <a16:creationId xmlns:a16="http://schemas.microsoft.com/office/drawing/2014/main" id="{9CE24FFA-8450-7227-B65B-DC6015E5825A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87;p74">
              <a:extLst>
                <a:ext uri="{FF2B5EF4-FFF2-40B4-BE49-F238E27FC236}">
                  <a16:creationId xmlns:a16="http://schemas.microsoft.com/office/drawing/2014/main" id="{D5CAC6AA-6595-92EE-DB58-B5C7A411FD0C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7" name="Google Shape;8288;p74">
              <a:extLst>
                <a:ext uri="{FF2B5EF4-FFF2-40B4-BE49-F238E27FC236}">
                  <a16:creationId xmlns:a16="http://schemas.microsoft.com/office/drawing/2014/main" id="{AC80FE6D-A1E8-B021-E0D2-118C3356F2F9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8" name="Google Shape;8289;p74">
                <a:extLst>
                  <a:ext uri="{FF2B5EF4-FFF2-40B4-BE49-F238E27FC236}">
                    <a16:creationId xmlns:a16="http://schemas.microsoft.com/office/drawing/2014/main" id="{9AD6DD8E-D6AB-BE63-7E5A-88649EB82A41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0;p74">
                <a:extLst>
                  <a:ext uri="{FF2B5EF4-FFF2-40B4-BE49-F238E27FC236}">
                    <a16:creationId xmlns:a16="http://schemas.microsoft.com/office/drawing/2014/main" id="{F22F497C-25B6-FC0C-0C96-93E23D7173A8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1;p74">
                <a:extLst>
                  <a:ext uri="{FF2B5EF4-FFF2-40B4-BE49-F238E27FC236}">
                    <a16:creationId xmlns:a16="http://schemas.microsoft.com/office/drawing/2014/main" id="{200706F2-0F30-B5F4-6B35-E619E65E250F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2;p74">
                <a:extLst>
                  <a:ext uri="{FF2B5EF4-FFF2-40B4-BE49-F238E27FC236}">
                    <a16:creationId xmlns:a16="http://schemas.microsoft.com/office/drawing/2014/main" id="{50C4405A-69FE-0B26-3C3E-F88F834219B1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3;p74">
                <a:extLst>
                  <a:ext uri="{FF2B5EF4-FFF2-40B4-BE49-F238E27FC236}">
                    <a16:creationId xmlns:a16="http://schemas.microsoft.com/office/drawing/2014/main" id="{E8A70E5F-EB1A-1906-CEB4-E83993E2E092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94;p74">
                <a:extLst>
                  <a:ext uri="{FF2B5EF4-FFF2-40B4-BE49-F238E27FC236}">
                    <a16:creationId xmlns:a16="http://schemas.microsoft.com/office/drawing/2014/main" id="{D9CBAC99-B179-7A14-DD74-06F1E1DAF90C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4" name="Google Shape;8295;p74">
                <a:extLst>
                  <a:ext uri="{FF2B5EF4-FFF2-40B4-BE49-F238E27FC236}">
                    <a16:creationId xmlns:a16="http://schemas.microsoft.com/office/drawing/2014/main" id="{65975AF6-7F14-1958-A707-AF893FC3CD15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5" name="Google Shape;8296;p74">
                  <a:extLst>
                    <a:ext uri="{FF2B5EF4-FFF2-40B4-BE49-F238E27FC236}">
                      <a16:creationId xmlns:a16="http://schemas.microsoft.com/office/drawing/2014/main" id="{AB518CE8-1537-63B5-566A-F93BDF01838C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297;p74">
                  <a:extLst>
                    <a:ext uri="{FF2B5EF4-FFF2-40B4-BE49-F238E27FC236}">
                      <a16:creationId xmlns:a16="http://schemas.microsoft.com/office/drawing/2014/main" id="{62A0FCF1-437B-88EA-68DA-2B8C5A677B66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298;p74">
                  <a:extLst>
                    <a:ext uri="{FF2B5EF4-FFF2-40B4-BE49-F238E27FC236}">
                      <a16:creationId xmlns:a16="http://schemas.microsoft.com/office/drawing/2014/main" id="{45535088-5AD9-ADC5-C92E-D8E988D7CB83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299;p74">
                  <a:extLst>
                    <a:ext uri="{FF2B5EF4-FFF2-40B4-BE49-F238E27FC236}">
                      <a16:creationId xmlns:a16="http://schemas.microsoft.com/office/drawing/2014/main" id="{A7A5EB93-3C1C-558E-FEE3-3BFFE34F7541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300;p74">
                  <a:extLst>
                    <a:ext uri="{FF2B5EF4-FFF2-40B4-BE49-F238E27FC236}">
                      <a16:creationId xmlns:a16="http://schemas.microsoft.com/office/drawing/2014/main" id="{2EA8FF75-C7FA-8B54-2CBD-19261F00734F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301;p74">
                  <a:extLst>
                    <a:ext uri="{FF2B5EF4-FFF2-40B4-BE49-F238E27FC236}">
                      <a16:creationId xmlns:a16="http://schemas.microsoft.com/office/drawing/2014/main" id="{1337CFFB-05B6-658E-E09D-099003E49BAD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1" name="Google Shape;8302;p74">
                  <a:extLst>
                    <a:ext uri="{FF2B5EF4-FFF2-40B4-BE49-F238E27FC236}">
                      <a16:creationId xmlns:a16="http://schemas.microsoft.com/office/drawing/2014/main" id="{26641D18-3242-0E1D-C61E-64CAE7C7D5E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2" name="Google Shape;8303;p74">
            <a:extLst>
              <a:ext uri="{FF2B5EF4-FFF2-40B4-BE49-F238E27FC236}">
                <a16:creationId xmlns:a16="http://schemas.microsoft.com/office/drawing/2014/main" id="{8B4F2C75-2DF6-1901-2E72-B2BC059198A5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3" name="Google Shape;8304;p74">
              <a:extLst>
                <a:ext uri="{FF2B5EF4-FFF2-40B4-BE49-F238E27FC236}">
                  <a16:creationId xmlns:a16="http://schemas.microsoft.com/office/drawing/2014/main" id="{49524070-64F9-90C5-E95E-E6A50949C22C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5;p74">
              <a:extLst>
                <a:ext uri="{FF2B5EF4-FFF2-40B4-BE49-F238E27FC236}">
                  <a16:creationId xmlns:a16="http://schemas.microsoft.com/office/drawing/2014/main" id="{690CBA1A-D3BB-6B00-9E1F-E44F9C00AB6E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6;p74">
              <a:extLst>
                <a:ext uri="{FF2B5EF4-FFF2-40B4-BE49-F238E27FC236}">
                  <a16:creationId xmlns:a16="http://schemas.microsoft.com/office/drawing/2014/main" id="{98ECCFA4-F7E7-E7D3-F847-C741259A13D4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7;p74">
              <a:extLst>
                <a:ext uri="{FF2B5EF4-FFF2-40B4-BE49-F238E27FC236}">
                  <a16:creationId xmlns:a16="http://schemas.microsoft.com/office/drawing/2014/main" id="{D3C41B38-DD27-BDED-FDCB-5178824A237B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8;p74">
              <a:extLst>
                <a:ext uri="{FF2B5EF4-FFF2-40B4-BE49-F238E27FC236}">
                  <a16:creationId xmlns:a16="http://schemas.microsoft.com/office/drawing/2014/main" id="{D3AF0692-7B7D-9239-88B5-F521A7190EC9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09;p74">
              <a:extLst>
                <a:ext uri="{FF2B5EF4-FFF2-40B4-BE49-F238E27FC236}">
                  <a16:creationId xmlns:a16="http://schemas.microsoft.com/office/drawing/2014/main" id="{A7552AD1-7061-07F9-3F7A-7368D7C2C52E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0;p74">
              <a:extLst>
                <a:ext uri="{FF2B5EF4-FFF2-40B4-BE49-F238E27FC236}">
                  <a16:creationId xmlns:a16="http://schemas.microsoft.com/office/drawing/2014/main" id="{98F0213F-2288-17A4-860E-D7E5E9A2674C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1;p74">
              <a:extLst>
                <a:ext uri="{FF2B5EF4-FFF2-40B4-BE49-F238E27FC236}">
                  <a16:creationId xmlns:a16="http://schemas.microsoft.com/office/drawing/2014/main" id="{444428EE-906D-A034-1EBB-CFED24E02393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2;p74">
              <a:extLst>
                <a:ext uri="{FF2B5EF4-FFF2-40B4-BE49-F238E27FC236}">
                  <a16:creationId xmlns:a16="http://schemas.microsoft.com/office/drawing/2014/main" id="{7C9035AA-8731-D4E7-06B5-0EBE2DEC0958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3;p74">
              <a:extLst>
                <a:ext uri="{FF2B5EF4-FFF2-40B4-BE49-F238E27FC236}">
                  <a16:creationId xmlns:a16="http://schemas.microsoft.com/office/drawing/2014/main" id="{07E6D5D2-2834-23D6-57FC-19CF98CFFB44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4;p74">
              <a:extLst>
                <a:ext uri="{FF2B5EF4-FFF2-40B4-BE49-F238E27FC236}">
                  <a16:creationId xmlns:a16="http://schemas.microsoft.com/office/drawing/2014/main" id="{055D1265-F276-5213-C31C-6414108C3257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5;p74">
              <a:extLst>
                <a:ext uri="{FF2B5EF4-FFF2-40B4-BE49-F238E27FC236}">
                  <a16:creationId xmlns:a16="http://schemas.microsoft.com/office/drawing/2014/main" id="{D629C48E-C5DA-5C42-AD5D-43B9077A0417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6;p74">
              <a:extLst>
                <a:ext uri="{FF2B5EF4-FFF2-40B4-BE49-F238E27FC236}">
                  <a16:creationId xmlns:a16="http://schemas.microsoft.com/office/drawing/2014/main" id="{65E9565D-6922-C282-C198-690E7C2D0F9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6" name="Google Shape;8317;p74">
            <a:extLst>
              <a:ext uri="{FF2B5EF4-FFF2-40B4-BE49-F238E27FC236}">
                <a16:creationId xmlns:a16="http://schemas.microsoft.com/office/drawing/2014/main" id="{BF3C3291-81FE-1BF8-C0E2-48FCE54AD64A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7" name="Google Shape;8318;p74">
              <a:extLst>
                <a:ext uri="{FF2B5EF4-FFF2-40B4-BE49-F238E27FC236}">
                  <a16:creationId xmlns:a16="http://schemas.microsoft.com/office/drawing/2014/main" id="{4038E578-16AB-925A-B418-9E03C565207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19;p74">
              <a:extLst>
                <a:ext uri="{FF2B5EF4-FFF2-40B4-BE49-F238E27FC236}">
                  <a16:creationId xmlns:a16="http://schemas.microsoft.com/office/drawing/2014/main" id="{2D4646FF-E343-DCA6-8991-14C1CDCC4693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0;p74">
              <a:extLst>
                <a:ext uri="{FF2B5EF4-FFF2-40B4-BE49-F238E27FC236}">
                  <a16:creationId xmlns:a16="http://schemas.microsoft.com/office/drawing/2014/main" id="{0C20387D-860A-DED1-FA4B-E510AE2304A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1;p74">
              <a:extLst>
                <a:ext uri="{FF2B5EF4-FFF2-40B4-BE49-F238E27FC236}">
                  <a16:creationId xmlns:a16="http://schemas.microsoft.com/office/drawing/2014/main" id="{00A8EEE7-DD9F-62B5-3444-E2ADB8E67861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2;p74">
              <a:extLst>
                <a:ext uri="{FF2B5EF4-FFF2-40B4-BE49-F238E27FC236}">
                  <a16:creationId xmlns:a16="http://schemas.microsoft.com/office/drawing/2014/main" id="{FDEB8487-F100-07BD-7458-3899DBE7DD36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3;p74">
              <a:extLst>
                <a:ext uri="{FF2B5EF4-FFF2-40B4-BE49-F238E27FC236}">
                  <a16:creationId xmlns:a16="http://schemas.microsoft.com/office/drawing/2014/main" id="{ABE50156-3F14-ABAD-D54A-51E2976075C4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4;p74">
              <a:extLst>
                <a:ext uri="{FF2B5EF4-FFF2-40B4-BE49-F238E27FC236}">
                  <a16:creationId xmlns:a16="http://schemas.microsoft.com/office/drawing/2014/main" id="{DB149673-FDBA-8996-D667-56FD4BB87023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5;p74">
              <a:extLst>
                <a:ext uri="{FF2B5EF4-FFF2-40B4-BE49-F238E27FC236}">
                  <a16:creationId xmlns:a16="http://schemas.microsoft.com/office/drawing/2014/main" id="{4188821D-7AD8-4A1D-6CCA-62A3C36BF350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5" name="Google Shape;8326;p74">
            <a:extLst>
              <a:ext uri="{FF2B5EF4-FFF2-40B4-BE49-F238E27FC236}">
                <a16:creationId xmlns:a16="http://schemas.microsoft.com/office/drawing/2014/main" id="{D4D2AC4E-1276-552F-3677-E3702105CFA4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6" name="Google Shape;8327;p74">
              <a:extLst>
                <a:ext uri="{FF2B5EF4-FFF2-40B4-BE49-F238E27FC236}">
                  <a16:creationId xmlns:a16="http://schemas.microsoft.com/office/drawing/2014/main" id="{121C7BD2-0CBB-5594-6D82-4A821124344D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8328;p74">
              <a:extLst>
                <a:ext uri="{FF2B5EF4-FFF2-40B4-BE49-F238E27FC236}">
                  <a16:creationId xmlns:a16="http://schemas.microsoft.com/office/drawing/2014/main" id="{248B04C6-E53F-FDC3-C033-934F29204489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8" name="Google Shape;8329;p74">
              <a:extLst>
                <a:ext uri="{FF2B5EF4-FFF2-40B4-BE49-F238E27FC236}">
                  <a16:creationId xmlns:a16="http://schemas.microsoft.com/office/drawing/2014/main" id="{29393FFD-F57E-1CB2-5AA5-4CC091D0D985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8" name="Google Shape;8330;p74">
                <a:extLst>
                  <a:ext uri="{FF2B5EF4-FFF2-40B4-BE49-F238E27FC236}">
                    <a16:creationId xmlns:a16="http://schemas.microsoft.com/office/drawing/2014/main" id="{7ABB516C-86B1-C932-D463-B4D67F525DD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331;p74">
                <a:extLst>
                  <a:ext uri="{FF2B5EF4-FFF2-40B4-BE49-F238E27FC236}">
                    <a16:creationId xmlns:a16="http://schemas.microsoft.com/office/drawing/2014/main" id="{31D38FA0-772A-BDA4-863E-2219455E7347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9" name="Google Shape;8332;p74">
              <a:extLst>
                <a:ext uri="{FF2B5EF4-FFF2-40B4-BE49-F238E27FC236}">
                  <a16:creationId xmlns:a16="http://schemas.microsoft.com/office/drawing/2014/main" id="{DFAE1457-C1F8-9510-EFA9-6865CD1C435E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6" name="Google Shape;8333;p74">
                <a:extLst>
                  <a:ext uri="{FF2B5EF4-FFF2-40B4-BE49-F238E27FC236}">
                    <a16:creationId xmlns:a16="http://schemas.microsoft.com/office/drawing/2014/main" id="{756CDA2F-6FBC-35E6-8F82-53972A394EB1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334;p74">
                <a:extLst>
                  <a:ext uri="{FF2B5EF4-FFF2-40B4-BE49-F238E27FC236}">
                    <a16:creationId xmlns:a16="http://schemas.microsoft.com/office/drawing/2014/main" id="{F6F2B19D-F154-ACD8-AA5B-E7466A94E9C5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0" name="Google Shape;8335;p74">
              <a:extLst>
                <a:ext uri="{FF2B5EF4-FFF2-40B4-BE49-F238E27FC236}">
                  <a16:creationId xmlns:a16="http://schemas.microsoft.com/office/drawing/2014/main" id="{B313DEB4-F831-6D38-4829-FCF1F42F113E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4" name="Google Shape;8336;p74">
                <a:extLst>
                  <a:ext uri="{FF2B5EF4-FFF2-40B4-BE49-F238E27FC236}">
                    <a16:creationId xmlns:a16="http://schemas.microsoft.com/office/drawing/2014/main" id="{18E2BBFF-8603-7EF1-025C-A9320C7EB48E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337;p74">
                <a:extLst>
                  <a:ext uri="{FF2B5EF4-FFF2-40B4-BE49-F238E27FC236}">
                    <a16:creationId xmlns:a16="http://schemas.microsoft.com/office/drawing/2014/main" id="{FFC28D66-D819-B92F-0BEF-0296B8082DA9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1" name="Google Shape;8338;p74">
              <a:extLst>
                <a:ext uri="{FF2B5EF4-FFF2-40B4-BE49-F238E27FC236}">
                  <a16:creationId xmlns:a16="http://schemas.microsoft.com/office/drawing/2014/main" id="{3E55AC54-451B-53E3-1E28-B07075C35457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2" name="Google Shape;8339;p74">
                <a:extLst>
                  <a:ext uri="{FF2B5EF4-FFF2-40B4-BE49-F238E27FC236}">
                    <a16:creationId xmlns:a16="http://schemas.microsoft.com/office/drawing/2014/main" id="{BFB1CF4C-0E93-B7DD-17F8-B704EDB86FB2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340;p74">
                <a:extLst>
                  <a:ext uri="{FF2B5EF4-FFF2-40B4-BE49-F238E27FC236}">
                    <a16:creationId xmlns:a16="http://schemas.microsoft.com/office/drawing/2014/main" id="{190F6617-DAD6-4BB9-4ED0-CF04289A5ADF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0" name="Google Shape;8341;p74">
            <a:extLst>
              <a:ext uri="{FF2B5EF4-FFF2-40B4-BE49-F238E27FC236}">
                <a16:creationId xmlns:a16="http://schemas.microsoft.com/office/drawing/2014/main" id="{ECA20E0F-EAEF-ED69-4012-B2994EF5873A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1" name="Google Shape;8342;p74">
              <a:extLst>
                <a:ext uri="{FF2B5EF4-FFF2-40B4-BE49-F238E27FC236}">
                  <a16:creationId xmlns:a16="http://schemas.microsoft.com/office/drawing/2014/main" id="{DB90E035-486D-D7D5-77B8-BD02CFDB27D7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3;p74">
              <a:extLst>
                <a:ext uri="{FF2B5EF4-FFF2-40B4-BE49-F238E27FC236}">
                  <a16:creationId xmlns:a16="http://schemas.microsoft.com/office/drawing/2014/main" id="{B45C6F14-90C2-2A21-9DF2-C729E536888C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4;p74">
              <a:extLst>
                <a:ext uri="{FF2B5EF4-FFF2-40B4-BE49-F238E27FC236}">
                  <a16:creationId xmlns:a16="http://schemas.microsoft.com/office/drawing/2014/main" id="{CA0D3CB3-9525-07C0-1259-3437E261CCB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5;p74">
              <a:extLst>
                <a:ext uri="{FF2B5EF4-FFF2-40B4-BE49-F238E27FC236}">
                  <a16:creationId xmlns:a16="http://schemas.microsoft.com/office/drawing/2014/main" id="{0400B902-9452-1517-B332-B757D94142BD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6;p74">
              <a:extLst>
                <a:ext uri="{FF2B5EF4-FFF2-40B4-BE49-F238E27FC236}">
                  <a16:creationId xmlns:a16="http://schemas.microsoft.com/office/drawing/2014/main" id="{FC071E0A-AFD8-3668-D20A-3F574B0CCB75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7;p74">
              <a:extLst>
                <a:ext uri="{FF2B5EF4-FFF2-40B4-BE49-F238E27FC236}">
                  <a16:creationId xmlns:a16="http://schemas.microsoft.com/office/drawing/2014/main" id="{D3FEF9F7-9552-0A51-1F3C-F48F10FD1F0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8;p74">
              <a:extLst>
                <a:ext uri="{FF2B5EF4-FFF2-40B4-BE49-F238E27FC236}">
                  <a16:creationId xmlns:a16="http://schemas.microsoft.com/office/drawing/2014/main" id="{42E97622-7159-5439-1339-925F511E9BB5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49;p74">
              <a:extLst>
                <a:ext uri="{FF2B5EF4-FFF2-40B4-BE49-F238E27FC236}">
                  <a16:creationId xmlns:a16="http://schemas.microsoft.com/office/drawing/2014/main" id="{567327F4-C717-83F3-7954-431DF9529696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0;p74">
              <a:extLst>
                <a:ext uri="{FF2B5EF4-FFF2-40B4-BE49-F238E27FC236}">
                  <a16:creationId xmlns:a16="http://schemas.microsoft.com/office/drawing/2014/main" id="{2EE9930A-C6BE-C7C0-AAA7-2229EE6640B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1;p74">
              <a:extLst>
                <a:ext uri="{FF2B5EF4-FFF2-40B4-BE49-F238E27FC236}">
                  <a16:creationId xmlns:a16="http://schemas.microsoft.com/office/drawing/2014/main" id="{B6552AD9-4611-6BAA-6F04-524269EFE15C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52;p74">
              <a:extLst>
                <a:ext uri="{FF2B5EF4-FFF2-40B4-BE49-F238E27FC236}">
                  <a16:creationId xmlns:a16="http://schemas.microsoft.com/office/drawing/2014/main" id="{0BA6D1ED-013D-CFC2-FE60-52741CC4C64D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53;p74">
              <a:extLst>
                <a:ext uri="{FF2B5EF4-FFF2-40B4-BE49-F238E27FC236}">
                  <a16:creationId xmlns:a16="http://schemas.microsoft.com/office/drawing/2014/main" id="{8D8784F2-4DDE-AB5F-6196-2C9739421B49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3" name="Google Shape;8354;p74">
            <a:extLst>
              <a:ext uri="{FF2B5EF4-FFF2-40B4-BE49-F238E27FC236}">
                <a16:creationId xmlns:a16="http://schemas.microsoft.com/office/drawing/2014/main" id="{63ECA89E-3BFA-46FC-00B4-2CC8C3E65B17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4" name="Google Shape;8355;p74">
              <a:extLst>
                <a:ext uri="{FF2B5EF4-FFF2-40B4-BE49-F238E27FC236}">
                  <a16:creationId xmlns:a16="http://schemas.microsoft.com/office/drawing/2014/main" id="{07CDBB25-6BFF-893A-B3DF-6DAEB495205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1" name="Google Shape;8356;p74">
                <a:extLst>
                  <a:ext uri="{FF2B5EF4-FFF2-40B4-BE49-F238E27FC236}">
                    <a16:creationId xmlns:a16="http://schemas.microsoft.com/office/drawing/2014/main" id="{DE4D9C96-A5B2-CB6C-AEC9-68DCFA51DE91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57;p74">
                <a:extLst>
                  <a:ext uri="{FF2B5EF4-FFF2-40B4-BE49-F238E27FC236}">
                    <a16:creationId xmlns:a16="http://schemas.microsoft.com/office/drawing/2014/main" id="{B591972D-C7D6-610F-1C8B-DBD30EFF11B9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58;p74">
                <a:extLst>
                  <a:ext uri="{FF2B5EF4-FFF2-40B4-BE49-F238E27FC236}">
                    <a16:creationId xmlns:a16="http://schemas.microsoft.com/office/drawing/2014/main" id="{4FE421D1-8DEA-A544-460E-9B72CC243FFE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59;p74">
                <a:extLst>
                  <a:ext uri="{FF2B5EF4-FFF2-40B4-BE49-F238E27FC236}">
                    <a16:creationId xmlns:a16="http://schemas.microsoft.com/office/drawing/2014/main" id="{B7598DDE-0728-D174-BF99-481F9D379020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0;p74">
                <a:extLst>
                  <a:ext uri="{FF2B5EF4-FFF2-40B4-BE49-F238E27FC236}">
                    <a16:creationId xmlns:a16="http://schemas.microsoft.com/office/drawing/2014/main" id="{DFD1959E-77D9-E9AE-B1E0-66851BAF5BF2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1;p74">
                <a:extLst>
                  <a:ext uri="{FF2B5EF4-FFF2-40B4-BE49-F238E27FC236}">
                    <a16:creationId xmlns:a16="http://schemas.microsoft.com/office/drawing/2014/main" id="{CEBAB3A3-533F-8DA1-EF22-749463CCA96A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2;p74">
                <a:extLst>
                  <a:ext uri="{FF2B5EF4-FFF2-40B4-BE49-F238E27FC236}">
                    <a16:creationId xmlns:a16="http://schemas.microsoft.com/office/drawing/2014/main" id="{51D1FB6C-DFFD-74AB-7E81-8CEA0C304EF1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3;p74">
                <a:extLst>
                  <a:ext uri="{FF2B5EF4-FFF2-40B4-BE49-F238E27FC236}">
                    <a16:creationId xmlns:a16="http://schemas.microsoft.com/office/drawing/2014/main" id="{36CC4D9D-2624-FDAF-F5A1-3CA5024FDC56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4;p74">
                <a:extLst>
                  <a:ext uri="{FF2B5EF4-FFF2-40B4-BE49-F238E27FC236}">
                    <a16:creationId xmlns:a16="http://schemas.microsoft.com/office/drawing/2014/main" id="{E1B2B814-EC42-207F-F857-9A22B6C8B406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5;p74">
                <a:extLst>
                  <a:ext uri="{FF2B5EF4-FFF2-40B4-BE49-F238E27FC236}">
                    <a16:creationId xmlns:a16="http://schemas.microsoft.com/office/drawing/2014/main" id="{5BAA2DE0-3E71-973C-0657-6297B1A500BE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6;p74">
                <a:extLst>
                  <a:ext uri="{FF2B5EF4-FFF2-40B4-BE49-F238E27FC236}">
                    <a16:creationId xmlns:a16="http://schemas.microsoft.com/office/drawing/2014/main" id="{1DACB51C-9F7E-90D5-3253-9B1001E436A8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7;p74">
                <a:extLst>
                  <a:ext uri="{FF2B5EF4-FFF2-40B4-BE49-F238E27FC236}">
                    <a16:creationId xmlns:a16="http://schemas.microsoft.com/office/drawing/2014/main" id="{2FEECC47-27ED-4075-0563-D8D4F07792C4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8;p74">
                <a:extLst>
                  <a:ext uri="{FF2B5EF4-FFF2-40B4-BE49-F238E27FC236}">
                    <a16:creationId xmlns:a16="http://schemas.microsoft.com/office/drawing/2014/main" id="{2DF78C23-823C-0477-3B82-C6E175630A88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69;p74">
                <a:extLst>
                  <a:ext uri="{FF2B5EF4-FFF2-40B4-BE49-F238E27FC236}">
                    <a16:creationId xmlns:a16="http://schemas.microsoft.com/office/drawing/2014/main" id="{0DCEF81F-09A8-22F7-B8A3-6E2BB1C4656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0;p74">
                <a:extLst>
                  <a:ext uri="{FF2B5EF4-FFF2-40B4-BE49-F238E27FC236}">
                    <a16:creationId xmlns:a16="http://schemas.microsoft.com/office/drawing/2014/main" id="{52CAC00A-2DBA-114B-6DF6-73A015C7DF52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1;p74">
                <a:extLst>
                  <a:ext uri="{FF2B5EF4-FFF2-40B4-BE49-F238E27FC236}">
                    <a16:creationId xmlns:a16="http://schemas.microsoft.com/office/drawing/2014/main" id="{613BC9CA-F5EE-821D-FB32-EFD2E20ED993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2;p74">
                <a:extLst>
                  <a:ext uri="{FF2B5EF4-FFF2-40B4-BE49-F238E27FC236}">
                    <a16:creationId xmlns:a16="http://schemas.microsoft.com/office/drawing/2014/main" id="{5E85CB2A-F193-E13A-7C94-9B3757217B8E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3;p74">
                <a:extLst>
                  <a:ext uri="{FF2B5EF4-FFF2-40B4-BE49-F238E27FC236}">
                    <a16:creationId xmlns:a16="http://schemas.microsoft.com/office/drawing/2014/main" id="{D675AF5A-0CB6-EE3C-7495-E05AB520A529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4;p74">
                <a:extLst>
                  <a:ext uri="{FF2B5EF4-FFF2-40B4-BE49-F238E27FC236}">
                    <a16:creationId xmlns:a16="http://schemas.microsoft.com/office/drawing/2014/main" id="{64416BAC-0461-EB37-8F9E-C5C9DA7AD5E3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5;p74">
                <a:extLst>
                  <a:ext uri="{FF2B5EF4-FFF2-40B4-BE49-F238E27FC236}">
                    <a16:creationId xmlns:a16="http://schemas.microsoft.com/office/drawing/2014/main" id="{2ABADD67-9AA5-C1CC-52DA-516949CB4128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6;p74">
                <a:extLst>
                  <a:ext uri="{FF2B5EF4-FFF2-40B4-BE49-F238E27FC236}">
                    <a16:creationId xmlns:a16="http://schemas.microsoft.com/office/drawing/2014/main" id="{03DA3EAE-5D8A-E808-3947-DA96ECD3080A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7;p74">
                <a:extLst>
                  <a:ext uri="{FF2B5EF4-FFF2-40B4-BE49-F238E27FC236}">
                    <a16:creationId xmlns:a16="http://schemas.microsoft.com/office/drawing/2014/main" id="{239BEF94-A5DB-FE8A-962A-AE0B22C161DA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8;p74">
                <a:extLst>
                  <a:ext uri="{FF2B5EF4-FFF2-40B4-BE49-F238E27FC236}">
                    <a16:creationId xmlns:a16="http://schemas.microsoft.com/office/drawing/2014/main" id="{F3FC74E9-5147-6B84-5588-CBC0BF8DF32E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79;p74">
                <a:extLst>
                  <a:ext uri="{FF2B5EF4-FFF2-40B4-BE49-F238E27FC236}">
                    <a16:creationId xmlns:a16="http://schemas.microsoft.com/office/drawing/2014/main" id="{87B9FB23-988A-B3C1-60CD-8E64FD714373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0;p74">
                <a:extLst>
                  <a:ext uri="{FF2B5EF4-FFF2-40B4-BE49-F238E27FC236}">
                    <a16:creationId xmlns:a16="http://schemas.microsoft.com/office/drawing/2014/main" id="{0471C1F0-C45A-1C50-5C65-E443656B3EF3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81;p74">
                <a:extLst>
                  <a:ext uri="{FF2B5EF4-FFF2-40B4-BE49-F238E27FC236}">
                    <a16:creationId xmlns:a16="http://schemas.microsoft.com/office/drawing/2014/main" id="{ADA81F93-7A37-886D-ABE9-267FFB008ECF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82;p74">
                <a:extLst>
                  <a:ext uri="{FF2B5EF4-FFF2-40B4-BE49-F238E27FC236}">
                    <a16:creationId xmlns:a16="http://schemas.microsoft.com/office/drawing/2014/main" id="{DC2EE8B4-D502-82A9-2914-14467B8727B2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5" name="Google Shape;8383;p74">
              <a:extLst>
                <a:ext uri="{FF2B5EF4-FFF2-40B4-BE49-F238E27FC236}">
                  <a16:creationId xmlns:a16="http://schemas.microsoft.com/office/drawing/2014/main" id="{E652C5F5-7F0D-43AB-4DEA-FCF1CBFA1993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6" name="Google Shape;8384;p74">
                <a:extLst>
                  <a:ext uri="{FF2B5EF4-FFF2-40B4-BE49-F238E27FC236}">
                    <a16:creationId xmlns:a16="http://schemas.microsoft.com/office/drawing/2014/main" id="{5C5B105E-9B65-2222-88DA-8E1110041FED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5;p74">
                <a:extLst>
                  <a:ext uri="{FF2B5EF4-FFF2-40B4-BE49-F238E27FC236}">
                    <a16:creationId xmlns:a16="http://schemas.microsoft.com/office/drawing/2014/main" id="{63512CAD-06B2-70DA-1D38-52B78321A3A4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6;p74">
                <a:extLst>
                  <a:ext uri="{FF2B5EF4-FFF2-40B4-BE49-F238E27FC236}">
                    <a16:creationId xmlns:a16="http://schemas.microsoft.com/office/drawing/2014/main" id="{7B0D2C13-6560-47CC-1BEA-48E3C7ECBAFC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87;p74">
                <a:extLst>
                  <a:ext uri="{FF2B5EF4-FFF2-40B4-BE49-F238E27FC236}">
                    <a16:creationId xmlns:a16="http://schemas.microsoft.com/office/drawing/2014/main" id="{F08C4260-98D3-1299-1B47-4BDA5F987FB7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88;p74">
                <a:extLst>
                  <a:ext uri="{FF2B5EF4-FFF2-40B4-BE49-F238E27FC236}">
                    <a16:creationId xmlns:a16="http://schemas.microsoft.com/office/drawing/2014/main" id="{E0C38967-AB66-6C57-D7C2-4A4772450AD1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8" name="Google Shape;8389;p74">
            <a:extLst>
              <a:ext uri="{FF2B5EF4-FFF2-40B4-BE49-F238E27FC236}">
                <a16:creationId xmlns:a16="http://schemas.microsoft.com/office/drawing/2014/main" id="{2F489190-FC0F-78A0-30C0-A1ECB2568EC9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9" name="Google Shape;8390;p74">
              <a:extLst>
                <a:ext uri="{FF2B5EF4-FFF2-40B4-BE49-F238E27FC236}">
                  <a16:creationId xmlns:a16="http://schemas.microsoft.com/office/drawing/2014/main" id="{1996612A-2C4E-B4CB-125E-08FFD3113C60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0" name="Google Shape;8391;p74">
                <a:extLst>
                  <a:ext uri="{FF2B5EF4-FFF2-40B4-BE49-F238E27FC236}">
                    <a16:creationId xmlns:a16="http://schemas.microsoft.com/office/drawing/2014/main" id="{99004057-45A2-F41C-13D7-C21A9DA57D0A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392;p74">
                <a:extLst>
                  <a:ext uri="{FF2B5EF4-FFF2-40B4-BE49-F238E27FC236}">
                    <a16:creationId xmlns:a16="http://schemas.microsoft.com/office/drawing/2014/main" id="{50EF664A-4EDC-3390-7FA4-094A30DCE26D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0" name="Google Shape;8393;p74">
              <a:extLst>
                <a:ext uri="{FF2B5EF4-FFF2-40B4-BE49-F238E27FC236}">
                  <a16:creationId xmlns:a16="http://schemas.microsoft.com/office/drawing/2014/main" id="{84520ECE-CD3B-6F1A-C3AE-7C108A5D43A8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8" name="Google Shape;8394;p74">
                <a:extLst>
                  <a:ext uri="{FF2B5EF4-FFF2-40B4-BE49-F238E27FC236}">
                    <a16:creationId xmlns:a16="http://schemas.microsoft.com/office/drawing/2014/main" id="{5168C67E-1090-4F0D-889E-C6BFF9720B6D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9" name="Google Shape;8395;p74">
                <a:extLst>
                  <a:ext uri="{FF2B5EF4-FFF2-40B4-BE49-F238E27FC236}">
                    <a16:creationId xmlns:a16="http://schemas.microsoft.com/office/drawing/2014/main" id="{6A173FCB-AFCB-BCBE-923F-FAF2174FE812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1" name="Google Shape;8396;p74">
              <a:extLst>
                <a:ext uri="{FF2B5EF4-FFF2-40B4-BE49-F238E27FC236}">
                  <a16:creationId xmlns:a16="http://schemas.microsoft.com/office/drawing/2014/main" id="{409C0E0F-76B5-1D7A-1FAC-51401CFFE25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6" name="Google Shape;8397;p74">
                <a:extLst>
                  <a:ext uri="{FF2B5EF4-FFF2-40B4-BE49-F238E27FC236}">
                    <a16:creationId xmlns:a16="http://schemas.microsoft.com/office/drawing/2014/main" id="{05475871-5E34-0D75-66DD-146314219066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398;p74">
                <a:extLst>
                  <a:ext uri="{FF2B5EF4-FFF2-40B4-BE49-F238E27FC236}">
                    <a16:creationId xmlns:a16="http://schemas.microsoft.com/office/drawing/2014/main" id="{3E968779-CD47-86AC-A181-4DE692A6EBD5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2" name="Google Shape;8399;p74">
              <a:extLst>
                <a:ext uri="{FF2B5EF4-FFF2-40B4-BE49-F238E27FC236}">
                  <a16:creationId xmlns:a16="http://schemas.microsoft.com/office/drawing/2014/main" id="{79A2DE4C-09DA-14A3-DDD1-E0DBE356A82E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4" name="Google Shape;8400;p74">
                <a:extLst>
                  <a:ext uri="{FF2B5EF4-FFF2-40B4-BE49-F238E27FC236}">
                    <a16:creationId xmlns:a16="http://schemas.microsoft.com/office/drawing/2014/main" id="{0BCB2044-DD81-E246-45C8-73AFEA5D764B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5" name="Google Shape;8401;p74">
                <a:extLst>
                  <a:ext uri="{FF2B5EF4-FFF2-40B4-BE49-F238E27FC236}">
                    <a16:creationId xmlns:a16="http://schemas.microsoft.com/office/drawing/2014/main" id="{93AFBD15-E024-A618-F56E-F2B2C56B5A3A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3" name="Google Shape;8402;p74">
              <a:extLst>
                <a:ext uri="{FF2B5EF4-FFF2-40B4-BE49-F238E27FC236}">
                  <a16:creationId xmlns:a16="http://schemas.microsoft.com/office/drawing/2014/main" id="{565D8020-97AD-7008-C2F0-62EE1A91F62A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2" name="Google Shape;8403;p74">
            <a:extLst>
              <a:ext uri="{FF2B5EF4-FFF2-40B4-BE49-F238E27FC236}">
                <a16:creationId xmlns:a16="http://schemas.microsoft.com/office/drawing/2014/main" id="{EF1D396A-D8C8-E19B-0740-47ADBA96B6A8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3" name="Google Shape;8404;p74">
              <a:extLst>
                <a:ext uri="{FF2B5EF4-FFF2-40B4-BE49-F238E27FC236}">
                  <a16:creationId xmlns:a16="http://schemas.microsoft.com/office/drawing/2014/main" id="{6DF15064-179B-8FEE-B3DC-D125C92623CC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8" name="Google Shape;8405;p74">
                <a:extLst>
                  <a:ext uri="{FF2B5EF4-FFF2-40B4-BE49-F238E27FC236}">
                    <a16:creationId xmlns:a16="http://schemas.microsoft.com/office/drawing/2014/main" id="{F527AF7E-D5D2-5CF7-7037-66AFD82DD81C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06;p74">
                <a:extLst>
                  <a:ext uri="{FF2B5EF4-FFF2-40B4-BE49-F238E27FC236}">
                    <a16:creationId xmlns:a16="http://schemas.microsoft.com/office/drawing/2014/main" id="{C5E96551-6926-C8DB-EE4C-145DDE6E1676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407;p74">
                <a:extLst>
                  <a:ext uri="{FF2B5EF4-FFF2-40B4-BE49-F238E27FC236}">
                    <a16:creationId xmlns:a16="http://schemas.microsoft.com/office/drawing/2014/main" id="{1A3C3497-C8A1-046F-38A5-4C114761A44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4" name="Google Shape;8408;p74">
              <a:extLst>
                <a:ext uri="{FF2B5EF4-FFF2-40B4-BE49-F238E27FC236}">
                  <a16:creationId xmlns:a16="http://schemas.microsoft.com/office/drawing/2014/main" id="{D10DA6C4-7441-A8F1-E6C7-84516D368B5D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5" name="Google Shape;8409;p74">
                <a:extLst>
                  <a:ext uri="{FF2B5EF4-FFF2-40B4-BE49-F238E27FC236}">
                    <a16:creationId xmlns:a16="http://schemas.microsoft.com/office/drawing/2014/main" id="{6CF7AAA7-F395-0FBF-C5BC-7AC601E436AF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10;p74">
                <a:extLst>
                  <a:ext uri="{FF2B5EF4-FFF2-40B4-BE49-F238E27FC236}">
                    <a16:creationId xmlns:a16="http://schemas.microsoft.com/office/drawing/2014/main" id="{63570AEC-3F94-5469-F47C-9010DED8EDFE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11;p74">
                <a:extLst>
                  <a:ext uri="{FF2B5EF4-FFF2-40B4-BE49-F238E27FC236}">
                    <a16:creationId xmlns:a16="http://schemas.microsoft.com/office/drawing/2014/main" id="{AC475F04-49A5-163F-EB0F-29E6930DCC0E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1" name="Google Shape;8412;p74">
            <a:extLst>
              <a:ext uri="{FF2B5EF4-FFF2-40B4-BE49-F238E27FC236}">
                <a16:creationId xmlns:a16="http://schemas.microsoft.com/office/drawing/2014/main" id="{E8A72822-F492-4B07-7D91-81E4A1760437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2" name="Google Shape;8413;p74">
              <a:extLst>
                <a:ext uri="{FF2B5EF4-FFF2-40B4-BE49-F238E27FC236}">
                  <a16:creationId xmlns:a16="http://schemas.microsoft.com/office/drawing/2014/main" id="{47DF3E7C-18B1-2071-463D-A4C991DA3E49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" name="Google Shape;8414;p74">
              <a:extLst>
                <a:ext uri="{FF2B5EF4-FFF2-40B4-BE49-F238E27FC236}">
                  <a16:creationId xmlns:a16="http://schemas.microsoft.com/office/drawing/2014/main" id="{DB86DF45-6B09-7F5A-B294-5E544915BBB1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4" name="Google Shape;8415;p74">
            <a:extLst>
              <a:ext uri="{FF2B5EF4-FFF2-40B4-BE49-F238E27FC236}">
                <a16:creationId xmlns:a16="http://schemas.microsoft.com/office/drawing/2014/main" id="{BC708E23-35DC-A29A-F389-E0EE6D1BF118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5" name="Google Shape;8416;p74">
              <a:extLst>
                <a:ext uri="{FF2B5EF4-FFF2-40B4-BE49-F238E27FC236}">
                  <a16:creationId xmlns:a16="http://schemas.microsoft.com/office/drawing/2014/main" id="{4C23C472-6988-DA5D-3AC3-C2148270E76E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6" name="Google Shape;8417;p74">
                <a:extLst>
                  <a:ext uri="{FF2B5EF4-FFF2-40B4-BE49-F238E27FC236}">
                    <a16:creationId xmlns:a16="http://schemas.microsoft.com/office/drawing/2014/main" id="{F9294C14-3935-531A-6FA5-5AE40767984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8418;p74">
                <a:extLst>
                  <a:ext uri="{FF2B5EF4-FFF2-40B4-BE49-F238E27FC236}">
                    <a16:creationId xmlns:a16="http://schemas.microsoft.com/office/drawing/2014/main" id="{6784D303-96BB-1AB4-AFDB-550EF4E7DEC1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419;p74">
              <a:extLst>
                <a:ext uri="{FF2B5EF4-FFF2-40B4-BE49-F238E27FC236}">
                  <a16:creationId xmlns:a16="http://schemas.microsoft.com/office/drawing/2014/main" id="{AF11B0B0-CCE9-A2FB-FF39-AE8EA4D0B324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4" name="Google Shape;8420;p74">
                <a:extLst>
                  <a:ext uri="{FF2B5EF4-FFF2-40B4-BE49-F238E27FC236}">
                    <a16:creationId xmlns:a16="http://schemas.microsoft.com/office/drawing/2014/main" id="{292EE102-03AA-F554-F9CB-EBB940215C53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421;p74">
                <a:extLst>
                  <a:ext uri="{FF2B5EF4-FFF2-40B4-BE49-F238E27FC236}">
                    <a16:creationId xmlns:a16="http://schemas.microsoft.com/office/drawing/2014/main" id="{3A01ABC6-C27A-5D0E-CA94-78A922390E57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422;p74">
              <a:extLst>
                <a:ext uri="{FF2B5EF4-FFF2-40B4-BE49-F238E27FC236}">
                  <a16:creationId xmlns:a16="http://schemas.microsoft.com/office/drawing/2014/main" id="{78FE86D1-8524-3000-C319-4E25A579DA68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2" name="Google Shape;8423;p74">
                <a:extLst>
                  <a:ext uri="{FF2B5EF4-FFF2-40B4-BE49-F238E27FC236}">
                    <a16:creationId xmlns:a16="http://schemas.microsoft.com/office/drawing/2014/main" id="{16DDC2E1-CD86-EE15-B3BE-462F411E33FB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424;p74">
                <a:extLst>
                  <a:ext uri="{FF2B5EF4-FFF2-40B4-BE49-F238E27FC236}">
                    <a16:creationId xmlns:a16="http://schemas.microsoft.com/office/drawing/2014/main" id="{ED3A64DC-B5A4-BB7B-F4E8-65359A92A079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8" name="Google Shape;8425;p74">
              <a:extLst>
                <a:ext uri="{FF2B5EF4-FFF2-40B4-BE49-F238E27FC236}">
                  <a16:creationId xmlns:a16="http://schemas.microsoft.com/office/drawing/2014/main" id="{22F108A0-8565-09B7-9ADF-199106B94CF9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0" name="Google Shape;8426;p74">
                <a:extLst>
                  <a:ext uri="{FF2B5EF4-FFF2-40B4-BE49-F238E27FC236}">
                    <a16:creationId xmlns:a16="http://schemas.microsoft.com/office/drawing/2014/main" id="{D58D72D9-80B0-E081-F503-9BC415A78FBE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427;p74">
                <a:extLst>
                  <a:ext uri="{FF2B5EF4-FFF2-40B4-BE49-F238E27FC236}">
                    <a16:creationId xmlns:a16="http://schemas.microsoft.com/office/drawing/2014/main" id="{7B8BE9AA-F4F7-856C-B5E3-482B92D3AFFA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9" name="Google Shape;8428;p74">
              <a:extLst>
                <a:ext uri="{FF2B5EF4-FFF2-40B4-BE49-F238E27FC236}">
                  <a16:creationId xmlns:a16="http://schemas.microsoft.com/office/drawing/2014/main" id="{95B492E0-35AF-997A-13BC-89C18D629A8F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8" name="Google Shape;8429;p74">
            <a:extLst>
              <a:ext uri="{FF2B5EF4-FFF2-40B4-BE49-F238E27FC236}">
                <a16:creationId xmlns:a16="http://schemas.microsoft.com/office/drawing/2014/main" id="{E673CA87-72D8-F387-E9CC-1DA9DD7308CD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9" name="Google Shape;8430;p74">
              <a:extLst>
                <a:ext uri="{FF2B5EF4-FFF2-40B4-BE49-F238E27FC236}">
                  <a16:creationId xmlns:a16="http://schemas.microsoft.com/office/drawing/2014/main" id="{C4CE0D41-BE84-9E55-5D94-375DC41FF5DD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1;p74">
              <a:extLst>
                <a:ext uri="{FF2B5EF4-FFF2-40B4-BE49-F238E27FC236}">
                  <a16:creationId xmlns:a16="http://schemas.microsoft.com/office/drawing/2014/main" id="{66179A39-29DF-6F20-6F5F-81D6B50B678D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2;p74">
              <a:extLst>
                <a:ext uri="{FF2B5EF4-FFF2-40B4-BE49-F238E27FC236}">
                  <a16:creationId xmlns:a16="http://schemas.microsoft.com/office/drawing/2014/main" id="{B79B1C38-FB88-7287-531B-2A25E0344F14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3;p74">
              <a:extLst>
                <a:ext uri="{FF2B5EF4-FFF2-40B4-BE49-F238E27FC236}">
                  <a16:creationId xmlns:a16="http://schemas.microsoft.com/office/drawing/2014/main" id="{62FBA7C5-8682-078F-1076-E6AD0DD81D60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4;p74">
              <a:extLst>
                <a:ext uri="{FF2B5EF4-FFF2-40B4-BE49-F238E27FC236}">
                  <a16:creationId xmlns:a16="http://schemas.microsoft.com/office/drawing/2014/main" id="{7CB28907-7B89-3F05-4379-34A93E79E421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8435;p74">
              <a:extLst>
                <a:ext uri="{FF2B5EF4-FFF2-40B4-BE49-F238E27FC236}">
                  <a16:creationId xmlns:a16="http://schemas.microsoft.com/office/drawing/2014/main" id="{BD75CF9B-E047-CA73-1504-0D3714269424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5" name="Google Shape;1529;p70">
            <a:extLst>
              <a:ext uri="{FF2B5EF4-FFF2-40B4-BE49-F238E27FC236}">
                <a16:creationId xmlns:a16="http://schemas.microsoft.com/office/drawing/2014/main" id="{5BB2AC19-139D-00F7-1CF4-F6B706BA8B43}"/>
              </a:ext>
            </a:extLst>
          </p:cNvPr>
          <p:cNvSpPr txBox="1">
            <a:spLocks/>
          </p:cNvSpPr>
          <p:nvPr/>
        </p:nvSpPr>
        <p:spPr>
          <a:xfrm>
            <a:off x="2092516" y="142491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4109723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D0622AB9-0AE8-65B9-8A85-C928C68F8A59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845FB3DF-35F2-EB07-00D5-B64DCD3D9E6F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8" name="Google Shape;8442;p75">
                <a:extLst>
                  <a:ext uri="{FF2B5EF4-FFF2-40B4-BE49-F238E27FC236}">
                    <a16:creationId xmlns:a16="http://schemas.microsoft.com/office/drawing/2014/main" id="{681E2CF2-6CB0-BE9C-D4F5-A3771DB89473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3;p75">
                <a:extLst>
                  <a:ext uri="{FF2B5EF4-FFF2-40B4-BE49-F238E27FC236}">
                    <a16:creationId xmlns:a16="http://schemas.microsoft.com/office/drawing/2014/main" id="{12A7A498-2705-1D02-D739-F40158ECBD05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4;p75">
                <a:extLst>
                  <a:ext uri="{FF2B5EF4-FFF2-40B4-BE49-F238E27FC236}">
                    <a16:creationId xmlns:a16="http://schemas.microsoft.com/office/drawing/2014/main" id="{0C6FCDCA-A431-6C92-C3B5-F8E370163BFE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5;p75">
                <a:extLst>
                  <a:ext uri="{FF2B5EF4-FFF2-40B4-BE49-F238E27FC236}">
                    <a16:creationId xmlns:a16="http://schemas.microsoft.com/office/drawing/2014/main" id="{262032AA-5E69-2A76-3110-BFA5022986B2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6;p75">
                <a:extLst>
                  <a:ext uri="{FF2B5EF4-FFF2-40B4-BE49-F238E27FC236}">
                    <a16:creationId xmlns:a16="http://schemas.microsoft.com/office/drawing/2014/main" id="{4FB45CB3-D3DD-19BD-A695-DFB8ABE860DC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7;p75">
                <a:extLst>
                  <a:ext uri="{FF2B5EF4-FFF2-40B4-BE49-F238E27FC236}">
                    <a16:creationId xmlns:a16="http://schemas.microsoft.com/office/drawing/2014/main" id="{C0DCF862-4F3F-2A46-5B3B-0A86024AE119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8;p75">
                <a:extLst>
                  <a:ext uri="{FF2B5EF4-FFF2-40B4-BE49-F238E27FC236}">
                    <a16:creationId xmlns:a16="http://schemas.microsoft.com/office/drawing/2014/main" id="{8E1C533E-381F-8AF7-A3F5-364FDF4AE82D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49;p75">
                <a:extLst>
                  <a:ext uri="{FF2B5EF4-FFF2-40B4-BE49-F238E27FC236}">
                    <a16:creationId xmlns:a16="http://schemas.microsoft.com/office/drawing/2014/main" id="{46551806-280A-CFC0-4037-F9D7D350C6D7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50;p75">
                <a:extLst>
                  <a:ext uri="{FF2B5EF4-FFF2-40B4-BE49-F238E27FC236}">
                    <a16:creationId xmlns:a16="http://schemas.microsoft.com/office/drawing/2014/main" id="{C88A215C-55BE-BFEC-8F9B-AD37E5238C87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51;p75">
                <a:extLst>
                  <a:ext uri="{FF2B5EF4-FFF2-40B4-BE49-F238E27FC236}">
                    <a16:creationId xmlns:a16="http://schemas.microsoft.com/office/drawing/2014/main" id="{D812E6A0-4E84-4A60-4991-C363A50EB16E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CDB21FD8-AE31-DFFC-60FB-7FED55B37927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8" name="Google Shape;8453;p75">
                <a:extLst>
                  <a:ext uri="{FF2B5EF4-FFF2-40B4-BE49-F238E27FC236}">
                    <a16:creationId xmlns:a16="http://schemas.microsoft.com/office/drawing/2014/main" id="{6BE4487E-F70B-685C-16A1-A675C5ABAD64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4;p75">
                <a:extLst>
                  <a:ext uri="{FF2B5EF4-FFF2-40B4-BE49-F238E27FC236}">
                    <a16:creationId xmlns:a16="http://schemas.microsoft.com/office/drawing/2014/main" id="{CE772D45-5269-EB74-6D4C-1BEF4D0377A6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5;p75">
                <a:extLst>
                  <a:ext uri="{FF2B5EF4-FFF2-40B4-BE49-F238E27FC236}">
                    <a16:creationId xmlns:a16="http://schemas.microsoft.com/office/drawing/2014/main" id="{F6A582EA-BCB8-551B-AAC5-473BD353B7EB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6;p75">
                <a:extLst>
                  <a:ext uri="{FF2B5EF4-FFF2-40B4-BE49-F238E27FC236}">
                    <a16:creationId xmlns:a16="http://schemas.microsoft.com/office/drawing/2014/main" id="{7EF5CB7D-811A-4223-B1B5-7D30CF982F97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7;p75">
                <a:extLst>
                  <a:ext uri="{FF2B5EF4-FFF2-40B4-BE49-F238E27FC236}">
                    <a16:creationId xmlns:a16="http://schemas.microsoft.com/office/drawing/2014/main" id="{8B450B51-985B-79F2-F9FE-DF846666E9CB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8;p75">
                <a:extLst>
                  <a:ext uri="{FF2B5EF4-FFF2-40B4-BE49-F238E27FC236}">
                    <a16:creationId xmlns:a16="http://schemas.microsoft.com/office/drawing/2014/main" id="{EBB75DBE-45B1-2D48-A60D-38DF1524760C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59;p75">
                <a:extLst>
                  <a:ext uri="{FF2B5EF4-FFF2-40B4-BE49-F238E27FC236}">
                    <a16:creationId xmlns:a16="http://schemas.microsoft.com/office/drawing/2014/main" id="{222807F3-6D87-57A2-CDF3-8735CE73473E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60;p75">
                <a:extLst>
                  <a:ext uri="{FF2B5EF4-FFF2-40B4-BE49-F238E27FC236}">
                    <a16:creationId xmlns:a16="http://schemas.microsoft.com/office/drawing/2014/main" id="{DA13262A-1257-8F1D-7E27-1CEB0D2A16E6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61;p75">
                <a:extLst>
                  <a:ext uri="{FF2B5EF4-FFF2-40B4-BE49-F238E27FC236}">
                    <a16:creationId xmlns:a16="http://schemas.microsoft.com/office/drawing/2014/main" id="{F021A142-2321-6AEA-CEDF-1093F4C25030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62;p75">
                <a:extLst>
                  <a:ext uri="{FF2B5EF4-FFF2-40B4-BE49-F238E27FC236}">
                    <a16:creationId xmlns:a16="http://schemas.microsoft.com/office/drawing/2014/main" id="{24D8D174-E4DA-152B-18D7-E0BF88AF31D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63;p75">
              <a:extLst>
                <a:ext uri="{FF2B5EF4-FFF2-40B4-BE49-F238E27FC236}">
                  <a16:creationId xmlns:a16="http://schemas.microsoft.com/office/drawing/2014/main" id="{C020AAD0-486B-8B61-75C7-E4B56ACFD20C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8" name="Google Shape;8464;p75">
                <a:extLst>
                  <a:ext uri="{FF2B5EF4-FFF2-40B4-BE49-F238E27FC236}">
                    <a16:creationId xmlns:a16="http://schemas.microsoft.com/office/drawing/2014/main" id="{56CE8782-7500-A5FB-249C-384F674021E2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5;p75">
                <a:extLst>
                  <a:ext uri="{FF2B5EF4-FFF2-40B4-BE49-F238E27FC236}">
                    <a16:creationId xmlns:a16="http://schemas.microsoft.com/office/drawing/2014/main" id="{B3193EC0-1B28-A3B0-BDD4-A61C3BDF99A9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6;p75">
                <a:extLst>
                  <a:ext uri="{FF2B5EF4-FFF2-40B4-BE49-F238E27FC236}">
                    <a16:creationId xmlns:a16="http://schemas.microsoft.com/office/drawing/2014/main" id="{AC1CEE82-C263-532A-DB42-429E732F1CA6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7;p75">
                <a:extLst>
                  <a:ext uri="{FF2B5EF4-FFF2-40B4-BE49-F238E27FC236}">
                    <a16:creationId xmlns:a16="http://schemas.microsoft.com/office/drawing/2014/main" id="{EE90EFD8-3721-A14B-2483-7D2D8F429B78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8;p75">
                <a:extLst>
                  <a:ext uri="{FF2B5EF4-FFF2-40B4-BE49-F238E27FC236}">
                    <a16:creationId xmlns:a16="http://schemas.microsoft.com/office/drawing/2014/main" id="{AF07224B-F5B9-76BC-2E93-32FEBAD7B0E0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69;p75">
                <a:extLst>
                  <a:ext uri="{FF2B5EF4-FFF2-40B4-BE49-F238E27FC236}">
                    <a16:creationId xmlns:a16="http://schemas.microsoft.com/office/drawing/2014/main" id="{702FB231-EA44-32A5-4EEF-FC119F98711B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0;p75">
                <a:extLst>
                  <a:ext uri="{FF2B5EF4-FFF2-40B4-BE49-F238E27FC236}">
                    <a16:creationId xmlns:a16="http://schemas.microsoft.com/office/drawing/2014/main" id="{60E1FA89-F1E6-E4E4-8D69-FAE125D31972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1;p75">
                <a:extLst>
                  <a:ext uri="{FF2B5EF4-FFF2-40B4-BE49-F238E27FC236}">
                    <a16:creationId xmlns:a16="http://schemas.microsoft.com/office/drawing/2014/main" id="{8F07F316-CCBA-85CE-DB11-9DB09E904925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72;p75">
                <a:extLst>
                  <a:ext uri="{FF2B5EF4-FFF2-40B4-BE49-F238E27FC236}">
                    <a16:creationId xmlns:a16="http://schemas.microsoft.com/office/drawing/2014/main" id="{4B3DAC1F-4E04-A601-FBDD-A71F1C6B7495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73;p75">
                <a:extLst>
                  <a:ext uri="{FF2B5EF4-FFF2-40B4-BE49-F238E27FC236}">
                    <a16:creationId xmlns:a16="http://schemas.microsoft.com/office/drawing/2014/main" id="{FBF78645-F1BF-2AFB-14B8-C74636DC3F2E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74;p75">
              <a:extLst>
                <a:ext uri="{FF2B5EF4-FFF2-40B4-BE49-F238E27FC236}">
                  <a16:creationId xmlns:a16="http://schemas.microsoft.com/office/drawing/2014/main" id="{0938F9A9-A763-844A-E571-1380370698DD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8" name="Google Shape;8475;p75">
                <a:extLst>
                  <a:ext uri="{FF2B5EF4-FFF2-40B4-BE49-F238E27FC236}">
                    <a16:creationId xmlns:a16="http://schemas.microsoft.com/office/drawing/2014/main" id="{0E153BA8-E6A1-8CB7-F3AE-82D56248BA0A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6;p75">
                <a:extLst>
                  <a:ext uri="{FF2B5EF4-FFF2-40B4-BE49-F238E27FC236}">
                    <a16:creationId xmlns:a16="http://schemas.microsoft.com/office/drawing/2014/main" id="{12F2DD49-932F-2D0A-858B-EB75CE94CDB4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7;p75">
                <a:extLst>
                  <a:ext uri="{FF2B5EF4-FFF2-40B4-BE49-F238E27FC236}">
                    <a16:creationId xmlns:a16="http://schemas.microsoft.com/office/drawing/2014/main" id="{57E5310D-7537-9239-88B7-CA431330E482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78;p75">
                <a:extLst>
                  <a:ext uri="{FF2B5EF4-FFF2-40B4-BE49-F238E27FC236}">
                    <a16:creationId xmlns:a16="http://schemas.microsoft.com/office/drawing/2014/main" id="{AADABF45-CA9B-A800-CB14-71B6B3CE9171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79;p75">
                <a:extLst>
                  <a:ext uri="{FF2B5EF4-FFF2-40B4-BE49-F238E27FC236}">
                    <a16:creationId xmlns:a16="http://schemas.microsoft.com/office/drawing/2014/main" id="{0B5891CB-BE9E-F2B6-A601-46213D8F7FEB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0;p75">
                <a:extLst>
                  <a:ext uri="{FF2B5EF4-FFF2-40B4-BE49-F238E27FC236}">
                    <a16:creationId xmlns:a16="http://schemas.microsoft.com/office/drawing/2014/main" id="{6AF2EECA-90C6-80C4-037A-3D78759F298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1;p75">
                <a:extLst>
                  <a:ext uri="{FF2B5EF4-FFF2-40B4-BE49-F238E27FC236}">
                    <a16:creationId xmlns:a16="http://schemas.microsoft.com/office/drawing/2014/main" id="{76690B05-3CC4-683D-8583-C516CF0E22C0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2;p75">
                <a:extLst>
                  <a:ext uri="{FF2B5EF4-FFF2-40B4-BE49-F238E27FC236}">
                    <a16:creationId xmlns:a16="http://schemas.microsoft.com/office/drawing/2014/main" id="{B31DBC69-2E0F-13B6-D427-D7D6523D08BD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3;p75">
                <a:extLst>
                  <a:ext uri="{FF2B5EF4-FFF2-40B4-BE49-F238E27FC236}">
                    <a16:creationId xmlns:a16="http://schemas.microsoft.com/office/drawing/2014/main" id="{31C0293B-4CD7-7FEF-C6F1-E33E04FE3EB4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84;p75">
                <a:extLst>
                  <a:ext uri="{FF2B5EF4-FFF2-40B4-BE49-F238E27FC236}">
                    <a16:creationId xmlns:a16="http://schemas.microsoft.com/office/drawing/2014/main" id="{2519CCF2-C7EE-991A-8E86-E1F34E46A839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485;p75">
              <a:extLst>
                <a:ext uri="{FF2B5EF4-FFF2-40B4-BE49-F238E27FC236}">
                  <a16:creationId xmlns:a16="http://schemas.microsoft.com/office/drawing/2014/main" id="{E31B2DDD-D457-C39C-FD3F-31DC74A63DE4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8" name="Google Shape;8486;p75">
                <a:extLst>
                  <a:ext uri="{FF2B5EF4-FFF2-40B4-BE49-F238E27FC236}">
                    <a16:creationId xmlns:a16="http://schemas.microsoft.com/office/drawing/2014/main" id="{6C34BAA4-1C01-97C6-3BD7-D3006A4B6DED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87;p75">
                <a:extLst>
                  <a:ext uri="{FF2B5EF4-FFF2-40B4-BE49-F238E27FC236}">
                    <a16:creationId xmlns:a16="http://schemas.microsoft.com/office/drawing/2014/main" id="{DD3FB6F3-F42A-0F64-7135-AF342FE4DC68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88;p75">
                <a:extLst>
                  <a:ext uri="{FF2B5EF4-FFF2-40B4-BE49-F238E27FC236}">
                    <a16:creationId xmlns:a16="http://schemas.microsoft.com/office/drawing/2014/main" id="{FE7898D6-BADB-DB27-14A5-6FA7D3A03F8B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89;p75">
                <a:extLst>
                  <a:ext uri="{FF2B5EF4-FFF2-40B4-BE49-F238E27FC236}">
                    <a16:creationId xmlns:a16="http://schemas.microsoft.com/office/drawing/2014/main" id="{3EFAEB92-DB24-D200-09C3-A7642CC34F5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0;p75">
                <a:extLst>
                  <a:ext uri="{FF2B5EF4-FFF2-40B4-BE49-F238E27FC236}">
                    <a16:creationId xmlns:a16="http://schemas.microsoft.com/office/drawing/2014/main" id="{7143D8AB-8FC1-0F6E-7D05-5234DB585D67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1;p75">
                <a:extLst>
                  <a:ext uri="{FF2B5EF4-FFF2-40B4-BE49-F238E27FC236}">
                    <a16:creationId xmlns:a16="http://schemas.microsoft.com/office/drawing/2014/main" id="{C148E2D8-806A-F68E-C9ED-0B83886DEE45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2;p75">
                <a:extLst>
                  <a:ext uri="{FF2B5EF4-FFF2-40B4-BE49-F238E27FC236}">
                    <a16:creationId xmlns:a16="http://schemas.microsoft.com/office/drawing/2014/main" id="{A1A0937D-89ED-D63F-F057-604724C6C4F6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3;p75">
                <a:extLst>
                  <a:ext uri="{FF2B5EF4-FFF2-40B4-BE49-F238E27FC236}">
                    <a16:creationId xmlns:a16="http://schemas.microsoft.com/office/drawing/2014/main" id="{D2445527-7A88-A6E1-C4E7-F82D970CA92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4;p75">
                <a:extLst>
                  <a:ext uri="{FF2B5EF4-FFF2-40B4-BE49-F238E27FC236}">
                    <a16:creationId xmlns:a16="http://schemas.microsoft.com/office/drawing/2014/main" id="{567DE45A-4664-2388-929E-461F98D28CEB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95;p75">
                <a:extLst>
                  <a:ext uri="{FF2B5EF4-FFF2-40B4-BE49-F238E27FC236}">
                    <a16:creationId xmlns:a16="http://schemas.microsoft.com/office/drawing/2014/main" id="{F3B9A821-0974-5C9C-53FA-E3584F1FBC50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496;p75">
              <a:extLst>
                <a:ext uri="{FF2B5EF4-FFF2-40B4-BE49-F238E27FC236}">
                  <a16:creationId xmlns:a16="http://schemas.microsoft.com/office/drawing/2014/main" id="{F152AF88-9492-26F3-FE46-F88C3DF51181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8" name="Google Shape;8497;p75">
                <a:extLst>
                  <a:ext uri="{FF2B5EF4-FFF2-40B4-BE49-F238E27FC236}">
                    <a16:creationId xmlns:a16="http://schemas.microsoft.com/office/drawing/2014/main" id="{227AF855-A0D3-6850-7A7C-63A1131841E4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498;p75">
                <a:extLst>
                  <a:ext uri="{FF2B5EF4-FFF2-40B4-BE49-F238E27FC236}">
                    <a16:creationId xmlns:a16="http://schemas.microsoft.com/office/drawing/2014/main" id="{F43CAC6A-FD37-A8CD-BFBB-4CF1D2416A1F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499;p75">
                <a:extLst>
                  <a:ext uri="{FF2B5EF4-FFF2-40B4-BE49-F238E27FC236}">
                    <a16:creationId xmlns:a16="http://schemas.microsoft.com/office/drawing/2014/main" id="{C0B449BC-3F19-C7C9-264E-9415E419FAF9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0;p75">
                <a:extLst>
                  <a:ext uri="{FF2B5EF4-FFF2-40B4-BE49-F238E27FC236}">
                    <a16:creationId xmlns:a16="http://schemas.microsoft.com/office/drawing/2014/main" id="{9AF6C344-0893-46C5-F493-383BC1568F4D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1;p75">
                <a:extLst>
                  <a:ext uri="{FF2B5EF4-FFF2-40B4-BE49-F238E27FC236}">
                    <a16:creationId xmlns:a16="http://schemas.microsoft.com/office/drawing/2014/main" id="{8CACEB5E-D1C7-D2C6-A2BA-B64B16A77C6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2;p75">
                <a:extLst>
                  <a:ext uri="{FF2B5EF4-FFF2-40B4-BE49-F238E27FC236}">
                    <a16:creationId xmlns:a16="http://schemas.microsoft.com/office/drawing/2014/main" id="{838D2ADA-5007-CF59-6C94-E6FE7C8423D8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3;p75">
                <a:extLst>
                  <a:ext uri="{FF2B5EF4-FFF2-40B4-BE49-F238E27FC236}">
                    <a16:creationId xmlns:a16="http://schemas.microsoft.com/office/drawing/2014/main" id="{BC62715A-B110-C40D-16BC-84083D62E6F9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4;p75">
                <a:extLst>
                  <a:ext uri="{FF2B5EF4-FFF2-40B4-BE49-F238E27FC236}">
                    <a16:creationId xmlns:a16="http://schemas.microsoft.com/office/drawing/2014/main" id="{33B4DA47-292F-B2C6-790B-558375D5695E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5;p75">
                <a:extLst>
                  <a:ext uri="{FF2B5EF4-FFF2-40B4-BE49-F238E27FC236}">
                    <a16:creationId xmlns:a16="http://schemas.microsoft.com/office/drawing/2014/main" id="{B6597615-2453-90E2-0465-ECCF6B348423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06;p75">
                <a:extLst>
                  <a:ext uri="{FF2B5EF4-FFF2-40B4-BE49-F238E27FC236}">
                    <a16:creationId xmlns:a16="http://schemas.microsoft.com/office/drawing/2014/main" id="{049F6CF9-2D65-84FB-253D-49D503E94065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07;p75">
              <a:extLst>
                <a:ext uri="{FF2B5EF4-FFF2-40B4-BE49-F238E27FC236}">
                  <a16:creationId xmlns:a16="http://schemas.microsoft.com/office/drawing/2014/main" id="{2EF4BB1A-4F2B-39BE-34E3-05124C093177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8" name="Google Shape;8508;p75">
                <a:extLst>
                  <a:ext uri="{FF2B5EF4-FFF2-40B4-BE49-F238E27FC236}">
                    <a16:creationId xmlns:a16="http://schemas.microsoft.com/office/drawing/2014/main" id="{BBC09CF4-27D8-410C-C407-62B35053D27C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09;p75">
                <a:extLst>
                  <a:ext uri="{FF2B5EF4-FFF2-40B4-BE49-F238E27FC236}">
                    <a16:creationId xmlns:a16="http://schemas.microsoft.com/office/drawing/2014/main" id="{DC156856-EFB9-B250-12A6-C22B65086FF1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0;p75">
                <a:extLst>
                  <a:ext uri="{FF2B5EF4-FFF2-40B4-BE49-F238E27FC236}">
                    <a16:creationId xmlns:a16="http://schemas.microsoft.com/office/drawing/2014/main" id="{3A120128-611F-D42A-3909-EE3921A81E9B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1;p75">
                <a:extLst>
                  <a:ext uri="{FF2B5EF4-FFF2-40B4-BE49-F238E27FC236}">
                    <a16:creationId xmlns:a16="http://schemas.microsoft.com/office/drawing/2014/main" id="{D9CD6D4F-628C-041F-32E4-0F9093759243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2;p75">
                <a:extLst>
                  <a:ext uri="{FF2B5EF4-FFF2-40B4-BE49-F238E27FC236}">
                    <a16:creationId xmlns:a16="http://schemas.microsoft.com/office/drawing/2014/main" id="{8C2AA2AB-F42D-015F-A4E0-8848C4CEB6B9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3;p75">
                <a:extLst>
                  <a:ext uri="{FF2B5EF4-FFF2-40B4-BE49-F238E27FC236}">
                    <a16:creationId xmlns:a16="http://schemas.microsoft.com/office/drawing/2014/main" id="{5EDBCEB1-112F-8228-3E8E-4BB1E749D42B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4;p75">
                <a:extLst>
                  <a:ext uri="{FF2B5EF4-FFF2-40B4-BE49-F238E27FC236}">
                    <a16:creationId xmlns:a16="http://schemas.microsoft.com/office/drawing/2014/main" id="{6639AAB7-5525-3A74-2289-B9D48192BB76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5;p75">
                <a:extLst>
                  <a:ext uri="{FF2B5EF4-FFF2-40B4-BE49-F238E27FC236}">
                    <a16:creationId xmlns:a16="http://schemas.microsoft.com/office/drawing/2014/main" id="{6518A62D-9297-8D9B-5A01-DA9077DE6BC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6;p75">
                <a:extLst>
                  <a:ext uri="{FF2B5EF4-FFF2-40B4-BE49-F238E27FC236}">
                    <a16:creationId xmlns:a16="http://schemas.microsoft.com/office/drawing/2014/main" id="{A76F8989-F359-38CC-0E6F-B91B5F26268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17;p75">
                <a:extLst>
                  <a:ext uri="{FF2B5EF4-FFF2-40B4-BE49-F238E27FC236}">
                    <a16:creationId xmlns:a16="http://schemas.microsoft.com/office/drawing/2014/main" id="{A84E37FC-8B3F-A762-AB9A-CD7EC129C8B5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18;p75">
              <a:extLst>
                <a:ext uri="{FF2B5EF4-FFF2-40B4-BE49-F238E27FC236}">
                  <a16:creationId xmlns:a16="http://schemas.microsoft.com/office/drawing/2014/main" id="{A2239E64-FEB7-25B6-191B-1689A6F94C17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8" name="Google Shape;8519;p75">
                <a:extLst>
                  <a:ext uri="{FF2B5EF4-FFF2-40B4-BE49-F238E27FC236}">
                    <a16:creationId xmlns:a16="http://schemas.microsoft.com/office/drawing/2014/main" id="{9B200B40-B93C-994C-F619-3BCEA4CB691A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0;p75">
                <a:extLst>
                  <a:ext uri="{FF2B5EF4-FFF2-40B4-BE49-F238E27FC236}">
                    <a16:creationId xmlns:a16="http://schemas.microsoft.com/office/drawing/2014/main" id="{C361ECBE-D4A8-6A29-D1CC-1F1D94478DA9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1;p75">
                <a:extLst>
                  <a:ext uri="{FF2B5EF4-FFF2-40B4-BE49-F238E27FC236}">
                    <a16:creationId xmlns:a16="http://schemas.microsoft.com/office/drawing/2014/main" id="{42D97FDB-3080-54AC-588C-F69A977182BF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2;p75">
                <a:extLst>
                  <a:ext uri="{FF2B5EF4-FFF2-40B4-BE49-F238E27FC236}">
                    <a16:creationId xmlns:a16="http://schemas.microsoft.com/office/drawing/2014/main" id="{8E9F7560-3731-E989-2634-5C02EEB9CBE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3;p75">
                <a:extLst>
                  <a:ext uri="{FF2B5EF4-FFF2-40B4-BE49-F238E27FC236}">
                    <a16:creationId xmlns:a16="http://schemas.microsoft.com/office/drawing/2014/main" id="{45CA17CB-26EC-36DA-2331-2774FFF4C35E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4;p75">
                <a:extLst>
                  <a:ext uri="{FF2B5EF4-FFF2-40B4-BE49-F238E27FC236}">
                    <a16:creationId xmlns:a16="http://schemas.microsoft.com/office/drawing/2014/main" id="{4476F10A-13D1-EB61-809C-CDE53B69615A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5;p75">
                <a:extLst>
                  <a:ext uri="{FF2B5EF4-FFF2-40B4-BE49-F238E27FC236}">
                    <a16:creationId xmlns:a16="http://schemas.microsoft.com/office/drawing/2014/main" id="{9C5F973C-4489-FA82-0478-9D8442E3E3B0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6;p75">
                <a:extLst>
                  <a:ext uri="{FF2B5EF4-FFF2-40B4-BE49-F238E27FC236}">
                    <a16:creationId xmlns:a16="http://schemas.microsoft.com/office/drawing/2014/main" id="{AEC781FF-BF34-64A7-5776-97FCC5D06E43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7;p75">
                <a:extLst>
                  <a:ext uri="{FF2B5EF4-FFF2-40B4-BE49-F238E27FC236}">
                    <a16:creationId xmlns:a16="http://schemas.microsoft.com/office/drawing/2014/main" id="{CC177EBE-9F23-94EE-DA23-4FA2A2EC616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28;p75">
                <a:extLst>
                  <a:ext uri="{FF2B5EF4-FFF2-40B4-BE49-F238E27FC236}">
                    <a16:creationId xmlns:a16="http://schemas.microsoft.com/office/drawing/2014/main" id="{5EE53D4D-D89B-0F9F-F8A7-CFAEF5056FB8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529;p75">
              <a:extLst>
                <a:ext uri="{FF2B5EF4-FFF2-40B4-BE49-F238E27FC236}">
                  <a16:creationId xmlns:a16="http://schemas.microsoft.com/office/drawing/2014/main" id="{30732A37-F106-00B7-EBB9-490639805B22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8" name="Google Shape;8530;p75">
                <a:extLst>
                  <a:ext uri="{FF2B5EF4-FFF2-40B4-BE49-F238E27FC236}">
                    <a16:creationId xmlns:a16="http://schemas.microsoft.com/office/drawing/2014/main" id="{3A40B84E-F737-93DF-5B2E-93DEFE7DD372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1;p75">
                <a:extLst>
                  <a:ext uri="{FF2B5EF4-FFF2-40B4-BE49-F238E27FC236}">
                    <a16:creationId xmlns:a16="http://schemas.microsoft.com/office/drawing/2014/main" id="{04F6C170-D7A1-7CE5-CFC2-27D01E2182CF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2;p75">
                <a:extLst>
                  <a:ext uri="{FF2B5EF4-FFF2-40B4-BE49-F238E27FC236}">
                    <a16:creationId xmlns:a16="http://schemas.microsoft.com/office/drawing/2014/main" id="{8C05156E-41CC-B0E8-767F-EAF37B0CECA8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3;p75">
                <a:extLst>
                  <a:ext uri="{FF2B5EF4-FFF2-40B4-BE49-F238E27FC236}">
                    <a16:creationId xmlns:a16="http://schemas.microsoft.com/office/drawing/2014/main" id="{63AC7504-1FE9-5C21-C13D-A0DD4570535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4;p75">
                <a:extLst>
                  <a:ext uri="{FF2B5EF4-FFF2-40B4-BE49-F238E27FC236}">
                    <a16:creationId xmlns:a16="http://schemas.microsoft.com/office/drawing/2014/main" id="{6DC8EA36-5EE7-303D-EB37-65D8747ECE88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5;p75">
                <a:extLst>
                  <a:ext uri="{FF2B5EF4-FFF2-40B4-BE49-F238E27FC236}">
                    <a16:creationId xmlns:a16="http://schemas.microsoft.com/office/drawing/2014/main" id="{659606BE-63A3-9B8F-F79B-3FE34BE2FC04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6;p75">
                <a:extLst>
                  <a:ext uri="{FF2B5EF4-FFF2-40B4-BE49-F238E27FC236}">
                    <a16:creationId xmlns:a16="http://schemas.microsoft.com/office/drawing/2014/main" id="{E949C92F-8F68-76CC-F2C1-EBBE9587B6A3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7;p75">
                <a:extLst>
                  <a:ext uri="{FF2B5EF4-FFF2-40B4-BE49-F238E27FC236}">
                    <a16:creationId xmlns:a16="http://schemas.microsoft.com/office/drawing/2014/main" id="{0898768D-CF75-BBBD-3876-75A4E6BF8DB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8;p75">
                <a:extLst>
                  <a:ext uri="{FF2B5EF4-FFF2-40B4-BE49-F238E27FC236}">
                    <a16:creationId xmlns:a16="http://schemas.microsoft.com/office/drawing/2014/main" id="{0C22E75A-2167-AD99-345F-2E8F49D613FD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39;p75">
                <a:extLst>
                  <a:ext uri="{FF2B5EF4-FFF2-40B4-BE49-F238E27FC236}">
                    <a16:creationId xmlns:a16="http://schemas.microsoft.com/office/drawing/2014/main" id="{2DCB2C13-1CDB-35D5-E592-2C87FA35E378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" name="Google Shape;8540;p75">
              <a:extLst>
                <a:ext uri="{FF2B5EF4-FFF2-40B4-BE49-F238E27FC236}">
                  <a16:creationId xmlns:a16="http://schemas.microsoft.com/office/drawing/2014/main" id="{346FDD79-BCD5-F3CA-AEFA-46F3834DA29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8" name="Google Shape;8541;p75">
                <a:extLst>
                  <a:ext uri="{FF2B5EF4-FFF2-40B4-BE49-F238E27FC236}">
                    <a16:creationId xmlns:a16="http://schemas.microsoft.com/office/drawing/2014/main" id="{9AD5AB7D-D5AD-4E79-5E6E-3318C4C675FC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2;p75">
                <a:extLst>
                  <a:ext uri="{FF2B5EF4-FFF2-40B4-BE49-F238E27FC236}">
                    <a16:creationId xmlns:a16="http://schemas.microsoft.com/office/drawing/2014/main" id="{E53270BA-3DA7-D385-658E-B505F5EF06F9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3;p75">
                <a:extLst>
                  <a:ext uri="{FF2B5EF4-FFF2-40B4-BE49-F238E27FC236}">
                    <a16:creationId xmlns:a16="http://schemas.microsoft.com/office/drawing/2014/main" id="{E9981405-7576-F254-BDA1-A932B86D7466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4;p75">
                <a:extLst>
                  <a:ext uri="{FF2B5EF4-FFF2-40B4-BE49-F238E27FC236}">
                    <a16:creationId xmlns:a16="http://schemas.microsoft.com/office/drawing/2014/main" id="{6BCAF340-46A8-30FD-5F02-F421405718B5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5;p75">
                <a:extLst>
                  <a:ext uri="{FF2B5EF4-FFF2-40B4-BE49-F238E27FC236}">
                    <a16:creationId xmlns:a16="http://schemas.microsoft.com/office/drawing/2014/main" id="{A046670D-C262-A0D5-7953-D569B0A8B235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6;p75">
                <a:extLst>
                  <a:ext uri="{FF2B5EF4-FFF2-40B4-BE49-F238E27FC236}">
                    <a16:creationId xmlns:a16="http://schemas.microsoft.com/office/drawing/2014/main" id="{2B45BFF3-BA80-FA1F-ADEF-98C3B1398911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7;p75">
                <a:extLst>
                  <a:ext uri="{FF2B5EF4-FFF2-40B4-BE49-F238E27FC236}">
                    <a16:creationId xmlns:a16="http://schemas.microsoft.com/office/drawing/2014/main" id="{91520C58-27C0-DC04-CA54-E6495A4788DF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8;p75">
                <a:extLst>
                  <a:ext uri="{FF2B5EF4-FFF2-40B4-BE49-F238E27FC236}">
                    <a16:creationId xmlns:a16="http://schemas.microsoft.com/office/drawing/2014/main" id="{7884E862-D3CF-6FBF-3413-67934B6EB3EF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49;p75">
                <a:extLst>
                  <a:ext uri="{FF2B5EF4-FFF2-40B4-BE49-F238E27FC236}">
                    <a16:creationId xmlns:a16="http://schemas.microsoft.com/office/drawing/2014/main" id="{880ABC4D-F2DC-4116-CF6D-8C227E0D5F7C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50;p75">
                <a:extLst>
                  <a:ext uri="{FF2B5EF4-FFF2-40B4-BE49-F238E27FC236}">
                    <a16:creationId xmlns:a16="http://schemas.microsoft.com/office/drawing/2014/main" id="{E4ED5CD9-3E40-F234-077B-72B1F1AC29FD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8" name="Google Shape;8551;p75">
            <a:extLst>
              <a:ext uri="{FF2B5EF4-FFF2-40B4-BE49-F238E27FC236}">
                <a16:creationId xmlns:a16="http://schemas.microsoft.com/office/drawing/2014/main" id="{6719F412-7FD6-1E07-CB91-D2B6C96BFD98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9" name="Google Shape;8552;p75">
              <a:extLst>
                <a:ext uri="{FF2B5EF4-FFF2-40B4-BE49-F238E27FC236}">
                  <a16:creationId xmlns:a16="http://schemas.microsoft.com/office/drawing/2014/main" id="{B38E6D5A-C900-5AD0-C660-821D86BCEFD7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8" name="Google Shape;8553;p75">
                <a:extLst>
                  <a:ext uri="{FF2B5EF4-FFF2-40B4-BE49-F238E27FC236}">
                    <a16:creationId xmlns:a16="http://schemas.microsoft.com/office/drawing/2014/main" id="{AFC9D14E-9F77-53C0-9822-51EC862A0B9E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4;p75">
                <a:extLst>
                  <a:ext uri="{FF2B5EF4-FFF2-40B4-BE49-F238E27FC236}">
                    <a16:creationId xmlns:a16="http://schemas.microsoft.com/office/drawing/2014/main" id="{A2EE32F4-71A8-CBAB-1614-D77F5BDCB716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5;p75">
                <a:extLst>
                  <a:ext uri="{FF2B5EF4-FFF2-40B4-BE49-F238E27FC236}">
                    <a16:creationId xmlns:a16="http://schemas.microsoft.com/office/drawing/2014/main" id="{B9275D8F-E349-1DC0-B713-D1EF5296163D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556;p75">
                <a:extLst>
                  <a:ext uri="{FF2B5EF4-FFF2-40B4-BE49-F238E27FC236}">
                    <a16:creationId xmlns:a16="http://schemas.microsoft.com/office/drawing/2014/main" id="{CC4FFB20-3C7F-94E4-66C6-A8C5C70AD07F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557;p75">
                <a:extLst>
                  <a:ext uri="{FF2B5EF4-FFF2-40B4-BE49-F238E27FC236}">
                    <a16:creationId xmlns:a16="http://schemas.microsoft.com/office/drawing/2014/main" id="{6AB3532D-AF5A-36D3-B973-CB1F6BEE5689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8558;p75">
              <a:extLst>
                <a:ext uri="{FF2B5EF4-FFF2-40B4-BE49-F238E27FC236}">
                  <a16:creationId xmlns:a16="http://schemas.microsoft.com/office/drawing/2014/main" id="{6D37574E-7377-4341-6648-38D5A0BABFD3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3" name="Google Shape;8559;p75">
                <a:extLst>
                  <a:ext uri="{FF2B5EF4-FFF2-40B4-BE49-F238E27FC236}">
                    <a16:creationId xmlns:a16="http://schemas.microsoft.com/office/drawing/2014/main" id="{4197CEAC-0ED2-414E-A3EF-CBBCED4DD475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0;p75">
                <a:extLst>
                  <a:ext uri="{FF2B5EF4-FFF2-40B4-BE49-F238E27FC236}">
                    <a16:creationId xmlns:a16="http://schemas.microsoft.com/office/drawing/2014/main" id="{21E917C4-6E29-A6DA-2FA7-A34AA4631E78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1;p75">
                <a:extLst>
                  <a:ext uri="{FF2B5EF4-FFF2-40B4-BE49-F238E27FC236}">
                    <a16:creationId xmlns:a16="http://schemas.microsoft.com/office/drawing/2014/main" id="{6BDCE504-DF33-D3B5-DBFC-CCE92E6DF58B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62;p75">
                <a:extLst>
                  <a:ext uri="{FF2B5EF4-FFF2-40B4-BE49-F238E27FC236}">
                    <a16:creationId xmlns:a16="http://schemas.microsoft.com/office/drawing/2014/main" id="{AC9FC334-7439-D2A0-393B-D7D2EF1321A4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63;p75">
                <a:extLst>
                  <a:ext uri="{FF2B5EF4-FFF2-40B4-BE49-F238E27FC236}">
                    <a16:creationId xmlns:a16="http://schemas.microsoft.com/office/drawing/2014/main" id="{E6F05485-C4C0-F58C-931C-57E5ABA96829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1" name="Google Shape;8564;p75">
              <a:extLst>
                <a:ext uri="{FF2B5EF4-FFF2-40B4-BE49-F238E27FC236}">
                  <a16:creationId xmlns:a16="http://schemas.microsoft.com/office/drawing/2014/main" id="{088E617A-68F9-6BD5-E1BE-704E19CC3160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8" name="Google Shape;8565;p75">
                <a:extLst>
                  <a:ext uri="{FF2B5EF4-FFF2-40B4-BE49-F238E27FC236}">
                    <a16:creationId xmlns:a16="http://schemas.microsoft.com/office/drawing/2014/main" id="{D34FB2F1-21B6-1C45-5E57-E3882D0BDF70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6;p75">
                <a:extLst>
                  <a:ext uri="{FF2B5EF4-FFF2-40B4-BE49-F238E27FC236}">
                    <a16:creationId xmlns:a16="http://schemas.microsoft.com/office/drawing/2014/main" id="{CCC03EBA-0680-5B70-EF08-ECA0E8B05AB6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7;p75">
                <a:extLst>
                  <a:ext uri="{FF2B5EF4-FFF2-40B4-BE49-F238E27FC236}">
                    <a16:creationId xmlns:a16="http://schemas.microsoft.com/office/drawing/2014/main" id="{AAB1388B-268A-E243-990D-BFA8BF387EE8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8;p75">
                <a:extLst>
                  <a:ext uri="{FF2B5EF4-FFF2-40B4-BE49-F238E27FC236}">
                    <a16:creationId xmlns:a16="http://schemas.microsoft.com/office/drawing/2014/main" id="{A9C92D46-46B1-E96D-1EC9-43E1A7D74EBB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9;p75">
                <a:extLst>
                  <a:ext uri="{FF2B5EF4-FFF2-40B4-BE49-F238E27FC236}">
                    <a16:creationId xmlns:a16="http://schemas.microsoft.com/office/drawing/2014/main" id="{49E3712E-83C3-0C35-5940-4A7053C4EE25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2" name="Google Shape;8570;p75">
              <a:extLst>
                <a:ext uri="{FF2B5EF4-FFF2-40B4-BE49-F238E27FC236}">
                  <a16:creationId xmlns:a16="http://schemas.microsoft.com/office/drawing/2014/main" id="{D8F69B50-7D1A-9AA0-07F1-A95640C0E278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3" name="Google Shape;8571;p75">
                <a:extLst>
                  <a:ext uri="{FF2B5EF4-FFF2-40B4-BE49-F238E27FC236}">
                    <a16:creationId xmlns:a16="http://schemas.microsoft.com/office/drawing/2014/main" id="{60E46171-2079-902F-8F13-9FD55D9CF664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2;p75">
                <a:extLst>
                  <a:ext uri="{FF2B5EF4-FFF2-40B4-BE49-F238E27FC236}">
                    <a16:creationId xmlns:a16="http://schemas.microsoft.com/office/drawing/2014/main" id="{0C00AF78-D4EB-DEB8-AD61-32346C6F8629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3;p75">
                <a:extLst>
                  <a:ext uri="{FF2B5EF4-FFF2-40B4-BE49-F238E27FC236}">
                    <a16:creationId xmlns:a16="http://schemas.microsoft.com/office/drawing/2014/main" id="{50370DCD-7D88-9F32-4E17-1D8797D3E40F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74;p75">
                <a:extLst>
                  <a:ext uri="{FF2B5EF4-FFF2-40B4-BE49-F238E27FC236}">
                    <a16:creationId xmlns:a16="http://schemas.microsoft.com/office/drawing/2014/main" id="{B0875A1F-BC17-5BD2-BF38-12270E19FF6A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75;p75">
                <a:extLst>
                  <a:ext uri="{FF2B5EF4-FFF2-40B4-BE49-F238E27FC236}">
                    <a16:creationId xmlns:a16="http://schemas.microsoft.com/office/drawing/2014/main" id="{DFAF9422-6A47-801B-30A7-E8DB9FCA3FA4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3" name="Google Shape;8576;p75">
            <a:extLst>
              <a:ext uri="{FF2B5EF4-FFF2-40B4-BE49-F238E27FC236}">
                <a16:creationId xmlns:a16="http://schemas.microsoft.com/office/drawing/2014/main" id="{B026BDB2-3E32-6F32-CD30-2E3308C69318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4" name="Google Shape;8577;p75">
              <a:extLst>
                <a:ext uri="{FF2B5EF4-FFF2-40B4-BE49-F238E27FC236}">
                  <a16:creationId xmlns:a16="http://schemas.microsoft.com/office/drawing/2014/main" id="{8343670A-767D-3D9F-DBDF-886E6D825E6C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78;p75">
              <a:extLst>
                <a:ext uri="{FF2B5EF4-FFF2-40B4-BE49-F238E27FC236}">
                  <a16:creationId xmlns:a16="http://schemas.microsoft.com/office/drawing/2014/main" id="{5F1FC264-E555-FB46-8313-A9EECFA153C9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79;p75">
              <a:extLst>
                <a:ext uri="{FF2B5EF4-FFF2-40B4-BE49-F238E27FC236}">
                  <a16:creationId xmlns:a16="http://schemas.microsoft.com/office/drawing/2014/main" id="{00E279DE-5E2B-F549-4172-CC728B42083B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0;p75">
              <a:extLst>
                <a:ext uri="{FF2B5EF4-FFF2-40B4-BE49-F238E27FC236}">
                  <a16:creationId xmlns:a16="http://schemas.microsoft.com/office/drawing/2014/main" id="{5A7161C7-1E57-ED49-CE49-0BC7298A876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1;p75">
              <a:extLst>
                <a:ext uri="{FF2B5EF4-FFF2-40B4-BE49-F238E27FC236}">
                  <a16:creationId xmlns:a16="http://schemas.microsoft.com/office/drawing/2014/main" id="{208541F8-5B58-FE34-970B-05351A82C9CA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2;p75">
              <a:extLst>
                <a:ext uri="{FF2B5EF4-FFF2-40B4-BE49-F238E27FC236}">
                  <a16:creationId xmlns:a16="http://schemas.microsoft.com/office/drawing/2014/main" id="{9184868C-1ED9-1486-4F13-C0BC43F346C0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3;p75">
              <a:extLst>
                <a:ext uri="{FF2B5EF4-FFF2-40B4-BE49-F238E27FC236}">
                  <a16:creationId xmlns:a16="http://schemas.microsoft.com/office/drawing/2014/main" id="{18244448-177A-CC54-C1C4-905877581F24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4;p75">
              <a:extLst>
                <a:ext uri="{FF2B5EF4-FFF2-40B4-BE49-F238E27FC236}">
                  <a16:creationId xmlns:a16="http://schemas.microsoft.com/office/drawing/2014/main" id="{11773F67-555E-5D26-20FE-0B7D05BE8E3A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5;p75">
              <a:extLst>
                <a:ext uri="{FF2B5EF4-FFF2-40B4-BE49-F238E27FC236}">
                  <a16:creationId xmlns:a16="http://schemas.microsoft.com/office/drawing/2014/main" id="{5EC3ABC5-EBED-2DB3-EC82-A2D195DF0912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6;p75">
              <a:extLst>
                <a:ext uri="{FF2B5EF4-FFF2-40B4-BE49-F238E27FC236}">
                  <a16:creationId xmlns:a16="http://schemas.microsoft.com/office/drawing/2014/main" id="{37CD6630-A286-4820-AB63-500AD1003010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7;p75">
              <a:extLst>
                <a:ext uri="{FF2B5EF4-FFF2-40B4-BE49-F238E27FC236}">
                  <a16:creationId xmlns:a16="http://schemas.microsoft.com/office/drawing/2014/main" id="{FC835402-1FAA-D857-BB99-AD2AB0610D64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8;p75">
              <a:extLst>
                <a:ext uri="{FF2B5EF4-FFF2-40B4-BE49-F238E27FC236}">
                  <a16:creationId xmlns:a16="http://schemas.microsoft.com/office/drawing/2014/main" id="{C8166268-5629-5114-B9D7-60E52A4CA98D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89;p75">
              <a:extLst>
                <a:ext uri="{FF2B5EF4-FFF2-40B4-BE49-F238E27FC236}">
                  <a16:creationId xmlns:a16="http://schemas.microsoft.com/office/drawing/2014/main" id="{5C9774B2-4305-E72E-0C3B-32459CF02286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0;p75">
              <a:extLst>
                <a:ext uri="{FF2B5EF4-FFF2-40B4-BE49-F238E27FC236}">
                  <a16:creationId xmlns:a16="http://schemas.microsoft.com/office/drawing/2014/main" id="{3C8602A6-BF77-9CF5-B7DA-A74FA5DCB867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1;p75">
              <a:extLst>
                <a:ext uri="{FF2B5EF4-FFF2-40B4-BE49-F238E27FC236}">
                  <a16:creationId xmlns:a16="http://schemas.microsoft.com/office/drawing/2014/main" id="{84460F73-2830-D034-C6F1-BBE8961EF277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2;p75">
              <a:extLst>
                <a:ext uri="{FF2B5EF4-FFF2-40B4-BE49-F238E27FC236}">
                  <a16:creationId xmlns:a16="http://schemas.microsoft.com/office/drawing/2014/main" id="{10B763AE-4A3B-7FED-A2B8-4720AE740983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3;p75">
              <a:extLst>
                <a:ext uri="{FF2B5EF4-FFF2-40B4-BE49-F238E27FC236}">
                  <a16:creationId xmlns:a16="http://schemas.microsoft.com/office/drawing/2014/main" id="{07C7DE3C-E5BF-4068-C749-04D00541872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4;p75">
              <a:extLst>
                <a:ext uri="{FF2B5EF4-FFF2-40B4-BE49-F238E27FC236}">
                  <a16:creationId xmlns:a16="http://schemas.microsoft.com/office/drawing/2014/main" id="{B11FA2F0-7175-A0F6-BDDF-04CE9449BD82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2" name="Google Shape;8595;p75">
            <a:extLst>
              <a:ext uri="{FF2B5EF4-FFF2-40B4-BE49-F238E27FC236}">
                <a16:creationId xmlns:a16="http://schemas.microsoft.com/office/drawing/2014/main" id="{F0AE0C9A-D021-0C0E-0DCE-D66B119DF6CA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3" name="Google Shape;8596;p75">
              <a:extLst>
                <a:ext uri="{FF2B5EF4-FFF2-40B4-BE49-F238E27FC236}">
                  <a16:creationId xmlns:a16="http://schemas.microsoft.com/office/drawing/2014/main" id="{B4D65B80-A3B7-7768-2AD9-774CE47C6706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597;p75">
              <a:extLst>
                <a:ext uri="{FF2B5EF4-FFF2-40B4-BE49-F238E27FC236}">
                  <a16:creationId xmlns:a16="http://schemas.microsoft.com/office/drawing/2014/main" id="{FF7A0EF4-E307-35B3-4345-287CF8F19A8C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598;p75">
            <a:extLst>
              <a:ext uri="{FF2B5EF4-FFF2-40B4-BE49-F238E27FC236}">
                <a16:creationId xmlns:a16="http://schemas.microsoft.com/office/drawing/2014/main" id="{2C2151F4-280A-9426-F86E-B1557E3E9FF6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6" name="Google Shape;8599;p75">
              <a:extLst>
                <a:ext uri="{FF2B5EF4-FFF2-40B4-BE49-F238E27FC236}">
                  <a16:creationId xmlns:a16="http://schemas.microsoft.com/office/drawing/2014/main" id="{E10D9851-8FC5-F936-76CC-BE5C51FCC3A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600;p75">
              <a:extLst>
                <a:ext uri="{FF2B5EF4-FFF2-40B4-BE49-F238E27FC236}">
                  <a16:creationId xmlns:a16="http://schemas.microsoft.com/office/drawing/2014/main" id="{50C38EC1-8038-1F69-9327-DE65AE45F540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8" name="Google Shape;8601;p75">
            <a:extLst>
              <a:ext uri="{FF2B5EF4-FFF2-40B4-BE49-F238E27FC236}">
                <a16:creationId xmlns:a16="http://schemas.microsoft.com/office/drawing/2014/main" id="{C6C921F2-E813-8A0D-615B-9E15825A96E9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9" name="Google Shape;8602;p75">
              <a:extLst>
                <a:ext uri="{FF2B5EF4-FFF2-40B4-BE49-F238E27FC236}">
                  <a16:creationId xmlns:a16="http://schemas.microsoft.com/office/drawing/2014/main" id="{CE37D12F-A72B-2961-90AA-59013332212B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3;p75">
              <a:extLst>
                <a:ext uri="{FF2B5EF4-FFF2-40B4-BE49-F238E27FC236}">
                  <a16:creationId xmlns:a16="http://schemas.microsoft.com/office/drawing/2014/main" id="{2DC18755-807B-70D3-323B-53B4E4CA324D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4;p75">
              <a:extLst>
                <a:ext uri="{FF2B5EF4-FFF2-40B4-BE49-F238E27FC236}">
                  <a16:creationId xmlns:a16="http://schemas.microsoft.com/office/drawing/2014/main" id="{0EEE3500-18D4-E407-DE40-1C08D5FDD1BC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5;p75">
              <a:extLst>
                <a:ext uri="{FF2B5EF4-FFF2-40B4-BE49-F238E27FC236}">
                  <a16:creationId xmlns:a16="http://schemas.microsoft.com/office/drawing/2014/main" id="{A1745B21-9E29-CC0A-B193-5CABC6D43F61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6;p75">
              <a:extLst>
                <a:ext uri="{FF2B5EF4-FFF2-40B4-BE49-F238E27FC236}">
                  <a16:creationId xmlns:a16="http://schemas.microsoft.com/office/drawing/2014/main" id="{BACA3597-7D87-B177-C380-16CEA4034D3A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7;p75">
              <a:extLst>
                <a:ext uri="{FF2B5EF4-FFF2-40B4-BE49-F238E27FC236}">
                  <a16:creationId xmlns:a16="http://schemas.microsoft.com/office/drawing/2014/main" id="{9BAC6CD8-006C-259E-015F-6FA14C5B21F7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8;p75">
              <a:extLst>
                <a:ext uri="{FF2B5EF4-FFF2-40B4-BE49-F238E27FC236}">
                  <a16:creationId xmlns:a16="http://schemas.microsoft.com/office/drawing/2014/main" id="{02BC38F3-0259-4826-49F0-8845FD4E6C9F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09;p75">
              <a:extLst>
                <a:ext uri="{FF2B5EF4-FFF2-40B4-BE49-F238E27FC236}">
                  <a16:creationId xmlns:a16="http://schemas.microsoft.com/office/drawing/2014/main" id="{D5EF2DC0-7E92-2DC7-F329-A1D82F20BEED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8610;p75">
            <a:extLst>
              <a:ext uri="{FF2B5EF4-FFF2-40B4-BE49-F238E27FC236}">
                <a16:creationId xmlns:a16="http://schemas.microsoft.com/office/drawing/2014/main" id="{97721C77-53E8-9998-CCE7-62D1E09C4993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8" name="Google Shape;8611;p75">
              <a:extLst>
                <a:ext uri="{FF2B5EF4-FFF2-40B4-BE49-F238E27FC236}">
                  <a16:creationId xmlns:a16="http://schemas.microsoft.com/office/drawing/2014/main" id="{F0467C1E-3759-60CF-E8AA-14D21BA40F2E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2;p75">
              <a:extLst>
                <a:ext uri="{FF2B5EF4-FFF2-40B4-BE49-F238E27FC236}">
                  <a16:creationId xmlns:a16="http://schemas.microsoft.com/office/drawing/2014/main" id="{555351EC-6F7D-DB69-69B1-5F2E718CC058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3;p75">
              <a:extLst>
                <a:ext uri="{FF2B5EF4-FFF2-40B4-BE49-F238E27FC236}">
                  <a16:creationId xmlns:a16="http://schemas.microsoft.com/office/drawing/2014/main" id="{A7DCA54F-F4C0-BA92-8FF8-F0E2F1C1CB80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14;p75">
              <a:extLst>
                <a:ext uri="{FF2B5EF4-FFF2-40B4-BE49-F238E27FC236}">
                  <a16:creationId xmlns:a16="http://schemas.microsoft.com/office/drawing/2014/main" id="{C6F62A31-A7CF-7E31-D754-FA876D3DCE39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5;p75">
              <a:extLst>
                <a:ext uri="{FF2B5EF4-FFF2-40B4-BE49-F238E27FC236}">
                  <a16:creationId xmlns:a16="http://schemas.microsoft.com/office/drawing/2014/main" id="{E5618DF3-4756-EAEB-F4BA-630498513500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3" name="Google Shape;8616;p75">
            <a:extLst>
              <a:ext uri="{FF2B5EF4-FFF2-40B4-BE49-F238E27FC236}">
                <a16:creationId xmlns:a16="http://schemas.microsoft.com/office/drawing/2014/main" id="{8813BAFB-AD2C-457D-5865-3416D4D636C6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4" name="Google Shape;8617;p75">
              <a:extLst>
                <a:ext uri="{FF2B5EF4-FFF2-40B4-BE49-F238E27FC236}">
                  <a16:creationId xmlns:a16="http://schemas.microsoft.com/office/drawing/2014/main" id="{75AD3206-E9B0-465D-CCA3-373C912CBFA9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18;p75">
              <a:extLst>
                <a:ext uri="{FF2B5EF4-FFF2-40B4-BE49-F238E27FC236}">
                  <a16:creationId xmlns:a16="http://schemas.microsoft.com/office/drawing/2014/main" id="{383B9287-F7F0-7D59-AE3C-5A93E63F36DD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19;p75">
              <a:extLst>
                <a:ext uri="{FF2B5EF4-FFF2-40B4-BE49-F238E27FC236}">
                  <a16:creationId xmlns:a16="http://schemas.microsoft.com/office/drawing/2014/main" id="{613F620F-1D3A-3BF6-0B03-164FCF038D29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20;p75">
              <a:extLst>
                <a:ext uri="{FF2B5EF4-FFF2-40B4-BE49-F238E27FC236}">
                  <a16:creationId xmlns:a16="http://schemas.microsoft.com/office/drawing/2014/main" id="{E05CA8FF-7613-9D32-9DB9-59FC12B811E8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621;p75">
              <a:extLst>
                <a:ext uri="{FF2B5EF4-FFF2-40B4-BE49-F238E27FC236}">
                  <a16:creationId xmlns:a16="http://schemas.microsoft.com/office/drawing/2014/main" id="{793CFFD5-B553-BFFD-F07B-E5F2F665933B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9" name="Google Shape;8622;p75">
            <a:extLst>
              <a:ext uri="{FF2B5EF4-FFF2-40B4-BE49-F238E27FC236}">
                <a16:creationId xmlns:a16="http://schemas.microsoft.com/office/drawing/2014/main" id="{A0D96F01-1E5E-8A2D-4234-6288835E5689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90" name="Google Shape;8623;p75">
              <a:extLst>
                <a:ext uri="{FF2B5EF4-FFF2-40B4-BE49-F238E27FC236}">
                  <a16:creationId xmlns:a16="http://schemas.microsoft.com/office/drawing/2014/main" id="{2A9692FD-BD89-83F1-DEFA-9368D0B927F1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3" name="Google Shape;8624;p75">
                <a:extLst>
                  <a:ext uri="{FF2B5EF4-FFF2-40B4-BE49-F238E27FC236}">
                    <a16:creationId xmlns:a16="http://schemas.microsoft.com/office/drawing/2014/main" id="{35F2A170-5232-E84A-B755-A6FA638FA3F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625;p75">
                <a:extLst>
                  <a:ext uri="{FF2B5EF4-FFF2-40B4-BE49-F238E27FC236}">
                    <a16:creationId xmlns:a16="http://schemas.microsoft.com/office/drawing/2014/main" id="{A2127923-C047-2BBC-7893-9164B1B09382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26;p75">
              <a:extLst>
                <a:ext uri="{FF2B5EF4-FFF2-40B4-BE49-F238E27FC236}">
                  <a16:creationId xmlns:a16="http://schemas.microsoft.com/office/drawing/2014/main" id="{833DD2AB-F628-D6F0-84D4-7B2B988B2F50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1" name="Google Shape;8627;p75">
                <a:extLst>
                  <a:ext uri="{FF2B5EF4-FFF2-40B4-BE49-F238E27FC236}">
                    <a16:creationId xmlns:a16="http://schemas.microsoft.com/office/drawing/2014/main" id="{1E9767EA-9508-02B6-553D-B48F2C3D2FF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628;p75">
                <a:extLst>
                  <a:ext uri="{FF2B5EF4-FFF2-40B4-BE49-F238E27FC236}">
                    <a16:creationId xmlns:a16="http://schemas.microsoft.com/office/drawing/2014/main" id="{0A1460B6-2971-1701-134C-2D70E9C8ECB9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29;p75">
              <a:extLst>
                <a:ext uri="{FF2B5EF4-FFF2-40B4-BE49-F238E27FC236}">
                  <a16:creationId xmlns:a16="http://schemas.microsoft.com/office/drawing/2014/main" id="{3CC2C109-8BC1-783D-7920-962C89CBC6C0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9" name="Google Shape;8630;p75">
                <a:extLst>
                  <a:ext uri="{FF2B5EF4-FFF2-40B4-BE49-F238E27FC236}">
                    <a16:creationId xmlns:a16="http://schemas.microsoft.com/office/drawing/2014/main" id="{8AA92B76-4AD0-BA71-ADC9-FCB6B81EF00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631;p75">
                <a:extLst>
                  <a:ext uri="{FF2B5EF4-FFF2-40B4-BE49-F238E27FC236}">
                    <a16:creationId xmlns:a16="http://schemas.microsoft.com/office/drawing/2014/main" id="{6AB867C3-ABCD-7477-32AB-1DB49B0AEB40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632;p75">
              <a:extLst>
                <a:ext uri="{FF2B5EF4-FFF2-40B4-BE49-F238E27FC236}">
                  <a16:creationId xmlns:a16="http://schemas.microsoft.com/office/drawing/2014/main" id="{D2B49604-6FE0-944C-8830-D377EAA30C35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7" name="Google Shape;8633;p75">
                <a:extLst>
                  <a:ext uri="{FF2B5EF4-FFF2-40B4-BE49-F238E27FC236}">
                    <a16:creationId xmlns:a16="http://schemas.microsoft.com/office/drawing/2014/main" id="{4AC1FF73-B2E4-9641-4CBD-16A6ABE8DD6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634;p75">
                <a:extLst>
                  <a:ext uri="{FF2B5EF4-FFF2-40B4-BE49-F238E27FC236}">
                    <a16:creationId xmlns:a16="http://schemas.microsoft.com/office/drawing/2014/main" id="{002265B4-5FA2-957E-AA8E-FE46C56C466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635;p75">
              <a:extLst>
                <a:ext uri="{FF2B5EF4-FFF2-40B4-BE49-F238E27FC236}">
                  <a16:creationId xmlns:a16="http://schemas.microsoft.com/office/drawing/2014/main" id="{AE28C760-5B5E-C028-971C-A7BDD8B994E1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5" name="Google Shape;8636;p75">
                <a:extLst>
                  <a:ext uri="{FF2B5EF4-FFF2-40B4-BE49-F238E27FC236}">
                    <a16:creationId xmlns:a16="http://schemas.microsoft.com/office/drawing/2014/main" id="{F1980A33-6323-3909-9617-CE4E64EF485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637;p75">
                <a:extLst>
                  <a:ext uri="{FF2B5EF4-FFF2-40B4-BE49-F238E27FC236}">
                    <a16:creationId xmlns:a16="http://schemas.microsoft.com/office/drawing/2014/main" id="{68B34498-3C13-6559-36C1-250543D11ACA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5" name="Google Shape;8638;p75">
            <a:extLst>
              <a:ext uri="{FF2B5EF4-FFF2-40B4-BE49-F238E27FC236}">
                <a16:creationId xmlns:a16="http://schemas.microsoft.com/office/drawing/2014/main" id="{2D732413-9EEB-3720-6EEE-AB2AD355451A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6" name="Google Shape;8639;p75">
              <a:extLst>
                <a:ext uri="{FF2B5EF4-FFF2-40B4-BE49-F238E27FC236}">
                  <a16:creationId xmlns:a16="http://schemas.microsoft.com/office/drawing/2014/main" id="{22CBC360-B5D5-7A96-ADB2-FD8B5AB4F7C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0" name="Google Shape;8640;p75">
                <a:extLst>
                  <a:ext uri="{FF2B5EF4-FFF2-40B4-BE49-F238E27FC236}">
                    <a16:creationId xmlns:a16="http://schemas.microsoft.com/office/drawing/2014/main" id="{1EEB76BC-E84F-EA25-4182-D4225BE7F6E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1" name="Google Shape;8641;p75">
                <a:extLst>
                  <a:ext uri="{FF2B5EF4-FFF2-40B4-BE49-F238E27FC236}">
                    <a16:creationId xmlns:a16="http://schemas.microsoft.com/office/drawing/2014/main" id="{73A4D4F6-283C-F89F-DA8C-8FC5834F8713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7" name="Google Shape;8642;p75">
              <a:extLst>
                <a:ext uri="{FF2B5EF4-FFF2-40B4-BE49-F238E27FC236}">
                  <a16:creationId xmlns:a16="http://schemas.microsoft.com/office/drawing/2014/main" id="{1EEF43AB-18A7-2ED6-9B6F-5D2761E14CBA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8" name="Google Shape;8643;p75">
                <a:extLst>
                  <a:ext uri="{FF2B5EF4-FFF2-40B4-BE49-F238E27FC236}">
                    <a16:creationId xmlns:a16="http://schemas.microsoft.com/office/drawing/2014/main" id="{0401150A-8629-CC9F-294D-9F55EC9A4471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9" name="Google Shape;8644;p75">
                <a:extLst>
                  <a:ext uri="{FF2B5EF4-FFF2-40B4-BE49-F238E27FC236}">
                    <a16:creationId xmlns:a16="http://schemas.microsoft.com/office/drawing/2014/main" id="{347833F4-2069-9A51-8AFA-E89F236EA64F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2" name="Google Shape;8645;p75">
            <a:extLst>
              <a:ext uri="{FF2B5EF4-FFF2-40B4-BE49-F238E27FC236}">
                <a16:creationId xmlns:a16="http://schemas.microsoft.com/office/drawing/2014/main" id="{3F28651B-BD90-AFE0-CA91-171ED1F4812F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3" name="Google Shape;8646;p75">
              <a:extLst>
                <a:ext uri="{FF2B5EF4-FFF2-40B4-BE49-F238E27FC236}">
                  <a16:creationId xmlns:a16="http://schemas.microsoft.com/office/drawing/2014/main" id="{595DFE11-3546-EA74-E8D8-AFF2CE3D4191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4" name="Google Shape;8647;p75">
              <a:extLst>
                <a:ext uri="{FF2B5EF4-FFF2-40B4-BE49-F238E27FC236}">
                  <a16:creationId xmlns:a16="http://schemas.microsoft.com/office/drawing/2014/main" id="{9CF0A066-8711-D3EA-7494-B5DEF7DF2B28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5" name="Google Shape;8648;p75">
                <a:extLst>
                  <a:ext uri="{FF2B5EF4-FFF2-40B4-BE49-F238E27FC236}">
                    <a16:creationId xmlns:a16="http://schemas.microsoft.com/office/drawing/2014/main" id="{DE094210-89C7-2F30-7AAA-7DBAD816E3DE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6" name="Google Shape;8649;p75">
                <a:extLst>
                  <a:ext uri="{FF2B5EF4-FFF2-40B4-BE49-F238E27FC236}">
                    <a16:creationId xmlns:a16="http://schemas.microsoft.com/office/drawing/2014/main" id="{C792FAE5-D6C6-BA02-55F2-4CA26C24E07D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7" name="Google Shape;8650;p75">
            <a:extLst>
              <a:ext uri="{FF2B5EF4-FFF2-40B4-BE49-F238E27FC236}">
                <a16:creationId xmlns:a16="http://schemas.microsoft.com/office/drawing/2014/main" id="{4BF08257-2471-39D9-B971-2893F0DFE4C1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8" name="Google Shape;8651;p75">
              <a:extLst>
                <a:ext uri="{FF2B5EF4-FFF2-40B4-BE49-F238E27FC236}">
                  <a16:creationId xmlns:a16="http://schemas.microsoft.com/office/drawing/2014/main" id="{A1FD58F2-65E2-DF41-AE60-E2955FE03FF4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2;p75">
              <a:extLst>
                <a:ext uri="{FF2B5EF4-FFF2-40B4-BE49-F238E27FC236}">
                  <a16:creationId xmlns:a16="http://schemas.microsoft.com/office/drawing/2014/main" id="{55C54F5D-DB1B-6E0F-6EF7-1D3B0A6662A4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3;p75">
              <a:extLst>
                <a:ext uri="{FF2B5EF4-FFF2-40B4-BE49-F238E27FC236}">
                  <a16:creationId xmlns:a16="http://schemas.microsoft.com/office/drawing/2014/main" id="{98055E57-38AE-511F-0AA8-D1D6142CE1F0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4;p75">
              <a:extLst>
                <a:ext uri="{FF2B5EF4-FFF2-40B4-BE49-F238E27FC236}">
                  <a16:creationId xmlns:a16="http://schemas.microsoft.com/office/drawing/2014/main" id="{08C00388-ADC8-C225-AE6B-F10496727D22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5;p75">
              <a:extLst>
                <a:ext uri="{FF2B5EF4-FFF2-40B4-BE49-F238E27FC236}">
                  <a16:creationId xmlns:a16="http://schemas.microsoft.com/office/drawing/2014/main" id="{19F85B8B-6AE9-04A2-8A63-6C91638AF70D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6;p75">
              <a:extLst>
                <a:ext uri="{FF2B5EF4-FFF2-40B4-BE49-F238E27FC236}">
                  <a16:creationId xmlns:a16="http://schemas.microsoft.com/office/drawing/2014/main" id="{121D37A2-3199-1B50-C8F4-C96F88965679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7;p75">
              <a:extLst>
                <a:ext uri="{FF2B5EF4-FFF2-40B4-BE49-F238E27FC236}">
                  <a16:creationId xmlns:a16="http://schemas.microsoft.com/office/drawing/2014/main" id="{D465E94E-6052-3357-58A5-C5E222F0F57B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8;p75">
              <a:extLst>
                <a:ext uri="{FF2B5EF4-FFF2-40B4-BE49-F238E27FC236}">
                  <a16:creationId xmlns:a16="http://schemas.microsoft.com/office/drawing/2014/main" id="{81042EB7-B0F5-2810-33D2-9E18FEF6637A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59;p75">
              <a:extLst>
                <a:ext uri="{FF2B5EF4-FFF2-40B4-BE49-F238E27FC236}">
                  <a16:creationId xmlns:a16="http://schemas.microsoft.com/office/drawing/2014/main" id="{52ACF8EC-930A-B24D-83BC-04A49D37819A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0;p75">
              <a:extLst>
                <a:ext uri="{FF2B5EF4-FFF2-40B4-BE49-F238E27FC236}">
                  <a16:creationId xmlns:a16="http://schemas.microsoft.com/office/drawing/2014/main" id="{946D71F8-1306-110A-CE1E-BEE2669CF099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1;p75">
              <a:extLst>
                <a:ext uri="{FF2B5EF4-FFF2-40B4-BE49-F238E27FC236}">
                  <a16:creationId xmlns:a16="http://schemas.microsoft.com/office/drawing/2014/main" id="{2517163B-17C3-9F33-4646-2B2B170C8372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62;p75">
              <a:extLst>
                <a:ext uri="{FF2B5EF4-FFF2-40B4-BE49-F238E27FC236}">
                  <a16:creationId xmlns:a16="http://schemas.microsoft.com/office/drawing/2014/main" id="{EA0E3C15-F4F9-D26E-225E-3BA9705B0AE2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663;p75">
              <a:extLst>
                <a:ext uri="{FF2B5EF4-FFF2-40B4-BE49-F238E27FC236}">
                  <a16:creationId xmlns:a16="http://schemas.microsoft.com/office/drawing/2014/main" id="{63B85FD9-1D90-3721-BF2E-6B9AF1168A1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1" name="Google Shape;8664;p75">
            <a:extLst>
              <a:ext uri="{FF2B5EF4-FFF2-40B4-BE49-F238E27FC236}">
                <a16:creationId xmlns:a16="http://schemas.microsoft.com/office/drawing/2014/main" id="{556BCD86-C675-3F22-2560-231C09F64E42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2" name="Google Shape;8665;p75">
              <a:extLst>
                <a:ext uri="{FF2B5EF4-FFF2-40B4-BE49-F238E27FC236}">
                  <a16:creationId xmlns:a16="http://schemas.microsoft.com/office/drawing/2014/main" id="{0398BC55-052B-2DAE-41EF-14AD9910D615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3" name="Google Shape;8666;p75">
              <a:extLst>
                <a:ext uri="{FF2B5EF4-FFF2-40B4-BE49-F238E27FC236}">
                  <a16:creationId xmlns:a16="http://schemas.microsoft.com/office/drawing/2014/main" id="{4CFEFC4E-096B-83D5-6535-5C9BC0E12760}"/>
                </a:ext>
              </a:extLst>
            </p:cNvPr>
            <p:cNvCxnSpPr>
              <a:stCxn id="232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" name="Google Shape;8667;p75">
              <a:extLst>
                <a:ext uri="{FF2B5EF4-FFF2-40B4-BE49-F238E27FC236}">
                  <a16:creationId xmlns:a16="http://schemas.microsoft.com/office/drawing/2014/main" id="{180E3CCF-B69A-64B9-C02C-6653BCFA4086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5" name="Google Shape;8668;p75">
              <a:extLst>
                <a:ext uri="{FF2B5EF4-FFF2-40B4-BE49-F238E27FC236}">
                  <a16:creationId xmlns:a16="http://schemas.microsoft.com/office/drawing/2014/main" id="{65BB1692-2BF1-CD9A-78D8-B3072794122A}"/>
                </a:ext>
              </a:extLst>
            </p:cNvPr>
            <p:cNvCxnSpPr>
              <a:endCxn id="234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Google Shape;8669;p75">
              <a:extLst>
                <a:ext uri="{FF2B5EF4-FFF2-40B4-BE49-F238E27FC236}">
                  <a16:creationId xmlns:a16="http://schemas.microsoft.com/office/drawing/2014/main" id="{DCDBFBDA-B1BA-C6B2-78F6-596A178708A6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7" name="Google Shape;8670;p75">
              <a:extLst>
                <a:ext uri="{FF2B5EF4-FFF2-40B4-BE49-F238E27FC236}">
                  <a16:creationId xmlns:a16="http://schemas.microsoft.com/office/drawing/2014/main" id="{EA8E6517-B70B-E15F-39A3-DC16479328D0}"/>
                </a:ext>
              </a:extLst>
            </p:cNvPr>
            <p:cNvCxnSpPr>
              <a:stCxn id="236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8" name="Google Shape;8671;p75">
              <a:extLst>
                <a:ext uri="{FF2B5EF4-FFF2-40B4-BE49-F238E27FC236}">
                  <a16:creationId xmlns:a16="http://schemas.microsoft.com/office/drawing/2014/main" id="{C897DE99-8C35-6F09-462C-AF472F07193F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9" name="Google Shape;8672;p75">
              <a:extLst>
                <a:ext uri="{FF2B5EF4-FFF2-40B4-BE49-F238E27FC236}">
                  <a16:creationId xmlns:a16="http://schemas.microsoft.com/office/drawing/2014/main" id="{E083E8C7-A24C-070A-6A03-48A529943FD5}"/>
                </a:ext>
              </a:extLst>
            </p:cNvPr>
            <p:cNvCxnSpPr>
              <a:endCxn id="238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0" name="Google Shape;8673;p75">
            <a:extLst>
              <a:ext uri="{FF2B5EF4-FFF2-40B4-BE49-F238E27FC236}">
                <a16:creationId xmlns:a16="http://schemas.microsoft.com/office/drawing/2014/main" id="{7B45B5FB-0270-8497-0186-0AFF5FF31424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1" name="Google Shape;8674;p75">
              <a:extLst>
                <a:ext uri="{FF2B5EF4-FFF2-40B4-BE49-F238E27FC236}">
                  <a16:creationId xmlns:a16="http://schemas.microsoft.com/office/drawing/2014/main" id="{4BE802DD-0D29-D64D-3116-6CE7E1A4FF00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675;p75">
              <a:extLst>
                <a:ext uri="{FF2B5EF4-FFF2-40B4-BE49-F238E27FC236}">
                  <a16:creationId xmlns:a16="http://schemas.microsoft.com/office/drawing/2014/main" id="{E60C061E-D44F-7C3B-5D96-BE4E0138A5CE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676;p75">
              <a:extLst>
                <a:ext uri="{FF2B5EF4-FFF2-40B4-BE49-F238E27FC236}">
                  <a16:creationId xmlns:a16="http://schemas.microsoft.com/office/drawing/2014/main" id="{1251B934-9CB7-CE9A-9506-5E5A5AA83411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8677;p75">
              <a:extLst>
                <a:ext uri="{FF2B5EF4-FFF2-40B4-BE49-F238E27FC236}">
                  <a16:creationId xmlns:a16="http://schemas.microsoft.com/office/drawing/2014/main" id="{4C35B2B1-DB6F-7FE5-1D79-A1EBFFC314BD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5" name="Google Shape;8678;p75">
            <a:extLst>
              <a:ext uri="{FF2B5EF4-FFF2-40B4-BE49-F238E27FC236}">
                <a16:creationId xmlns:a16="http://schemas.microsoft.com/office/drawing/2014/main" id="{8D94DD22-CFEC-F214-70E5-F7AE5023BB60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6" name="Google Shape;8679;p75">
              <a:extLst>
                <a:ext uri="{FF2B5EF4-FFF2-40B4-BE49-F238E27FC236}">
                  <a16:creationId xmlns:a16="http://schemas.microsoft.com/office/drawing/2014/main" id="{BE7D8BE5-F819-A9BC-482C-346D5CE9B326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8" name="Google Shape;8680;p75">
                <a:extLst>
                  <a:ext uri="{FF2B5EF4-FFF2-40B4-BE49-F238E27FC236}">
                    <a16:creationId xmlns:a16="http://schemas.microsoft.com/office/drawing/2014/main" id="{1B8C2A90-6ADD-7BAE-2ACD-124DB1A73A4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1;p75">
                <a:extLst>
                  <a:ext uri="{FF2B5EF4-FFF2-40B4-BE49-F238E27FC236}">
                    <a16:creationId xmlns:a16="http://schemas.microsoft.com/office/drawing/2014/main" id="{0A2AB9E0-C287-8BA5-05D4-78CAE348BCF2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2;p75">
                <a:extLst>
                  <a:ext uri="{FF2B5EF4-FFF2-40B4-BE49-F238E27FC236}">
                    <a16:creationId xmlns:a16="http://schemas.microsoft.com/office/drawing/2014/main" id="{5D5AAA5E-587E-3A99-FDC1-DA58AAF8BA37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3;p75">
                <a:extLst>
                  <a:ext uri="{FF2B5EF4-FFF2-40B4-BE49-F238E27FC236}">
                    <a16:creationId xmlns:a16="http://schemas.microsoft.com/office/drawing/2014/main" id="{5F7CDE4A-9030-A82F-C6B6-0CC474898B63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4;p75">
                <a:extLst>
                  <a:ext uri="{FF2B5EF4-FFF2-40B4-BE49-F238E27FC236}">
                    <a16:creationId xmlns:a16="http://schemas.microsoft.com/office/drawing/2014/main" id="{63E0C1C0-DEF4-2B1E-739E-D3322B3DFBE2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5;p75">
                <a:extLst>
                  <a:ext uri="{FF2B5EF4-FFF2-40B4-BE49-F238E27FC236}">
                    <a16:creationId xmlns:a16="http://schemas.microsoft.com/office/drawing/2014/main" id="{CF0C9DD3-12F6-AC97-223F-999286EAC0B1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686;p75">
                <a:extLst>
                  <a:ext uri="{FF2B5EF4-FFF2-40B4-BE49-F238E27FC236}">
                    <a16:creationId xmlns:a16="http://schemas.microsoft.com/office/drawing/2014/main" id="{644FBD66-DA30-149F-C16C-AF143941EA4D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687;p75">
              <a:extLst>
                <a:ext uri="{FF2B5EF4-FFF2-40B4-BE49-F238E27FC236}">
                  <a16:creationId xmlns:a16="http://schemas.microsoft.com/office/drawing/2014/main" id="{780267BB-1C74-5D79-77C5-1ED7B456E076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1" name="Google Shape;8688;p75">
                <a:extLst>
                  <a:ext uri="{FF2B5EF4-FFF2-40B4-BE49-F238E27FC236}">
                    <a16:creationId xmlns:a16="http://schemas.microsoft.com/office/drawing/2014/main" id="{27F27893-1238-B751-2196-901E404D2E1B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89;p75">
                <a:extLst>
                  <a:ext uri="{FF2B5EF4-FFF2-40B4-BE49-F238E27FC236}">
                    <a16:creationId xmlns:a16="http://schemas.microsoft.com/office/drawing/2014/main" id="{F9076C66-6A9D-083F-A1DE-85B84D50B1D0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0;p75">
                <a:extLst>
                  <a:ext uri="{FF2B5EF4-FFF2-40B4-BE49-F238E27FC236}">
                    <a16:creationId xmlns:a16="http://schemas.microsoft.com/office/drawing/2014/main" id="{202A4603-F8DC-7BB8-B3B5-4E47CEDF576F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1;p75">
                <a:extLst>
                  <a:ext uri="{FF2B5EF4-FFF2-40B4-BE49-F238E27FC236}">
                    <a16:creationId xmlns:a16="http://schemas.microsoft.com/office/drawing/2014/main" id="{43908AB6-C6C4-A40E-9C6D-95511BCF04AE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2;p75">
                <a:extLst>
                  <a:ext uri="{FF2B5EF4-FFF2-40B4-BE49-F238E27FC236}">
                    <a16:creationId xmlns:a16="http://schemas.microsoft.com/office/drawing/2014/main" id="{B566CA9F-1CD0-A87D-A6E0-EFF80A44D7BE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3;p75">
                <a:extLst>
                  <a:ext uri="{FF2B5EF4-FFF2-40B4-BE49-F238E27FC236}">
                    <a16:creationId xmlns:a16="http://schemas.microsoft.com/office/drawing/2014/main" id="{86E8947D-0F44-10E1-6BB3-9449398A1FA3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94;p75">
                <a:extLst>
                  <a:ext uri="{FF2B5EF4-FFF2-40B4-BE49-F238E27FC236}">
                    <a16:creationId xmlns:a16="http://schemas.microsoft.com/office/drawing/2014/main" id="{5BD0331B-7A0B-2DB5-F54B-69833EEA36B5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695;p75">
              <a:extLst>
                <a:ext uri="{FF2B5EF4-FFF2-40B4-BE49-F238E27FC236}">
                  <a16:creationId xmlns:a16="http://schemas.microsoft.com/office/drawing/2014/main" id="{BD701528-F362-8F2B-5137-DD8084D90390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4" name="Google Shape;8696;p75">
                <a:extLst>
                  <a:ext uri="{FF2B5EF4-FFF2-40B4-BE49-F238E27FC236}">
                    <a16:creationId xmlns:a16="http://schemas.microsoft.com/office/drawing/2014/main" id="{E2DC6F73-E3AE-4EE4-B74A-E585AD7BFD8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697;p75">
                <a:extLst>
                  <a:ext uri="{FF2B5EF4-FFF2-40B4-BE49-F238E27FC236}">
                    <a16:creationId xmlns:a16="http://schemas.microsoft.com/office/drawing/2014/main" id="{BB7C1986-5D05-3548-82E5-FC03A8C46662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698;p75">
                <a:extLst>
                  <a:ext uri="{FF2B5EF4-FFF2-40B4-BE49-F238E27FC236}">
                    <a16:creationId xmlns:a16="http://schemas.microsoft.com/office/drawing/2014/main" id="{A767C737-54A5-A80B-96C8-4FFD17B51033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699;p75">
                <a:extLst>
                  <a:ext uri="{FF2B5EF4-FFF2-40B4-BE49-F238E27FC236}">
                    <a16:creationId xmlns:a16="http://schemas.microsoft.com/office/drawing/2014/main" id="{7105FDB0-A453-DD52-7FB9-43CFE49C0DB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0;p75">
                <a:extLst>
                  <a:ext uri="{FF2B5EF4-FFF2-40B4-BE49-F238E27FC236}">
                    <a16:creationId xmlns:a16="http://schemas.microsoft.com/office/drawing/2014/main" id="{75A9F90C-5E65-DBEE-3F11-7B7CD6691B3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1;p75">
                <a:extLst>
                  <a:ext uri="{FF2B5EF4-FFF2-40B4-BE49-F238E27FC236}">
                    <a16:creationId xmlns:a16="http://schemas.microsoft.com/office/drawing/2014/main" id="{B7BBF0BE-A698-F712-26E8-78350BB4CDAD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02;p75">
                <a:extLst>
                  <a:ext uri="{FF2B5EF4-FFF2-40B4-BE49-F238E27FC236}">
                    <a16:creationId xmlns:a16="http://schemas.microsoft.com/office/drawing/2014/main" id="{2A891613-A645-03CE-B2C6-3F5F1CB54292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703;p75">
              <a:extLst>
                <a:ext uri="{FF2B5EF4-FFF2-40B4-BE49-F238E27FC236}">
                  <a16:creationId xmlns:a16="http://schemas.microsoft.com/office/drawing/2014/main" id="{1965D3B1-D751-05C6-2D92-B1F0BE6221CE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7" name="Google Shape;8704;p75">
                <a:extLst>
                  <a:ext uri="{FF2B5EF4-FFF2-40B4-BE49-F238E27FC236}">
                    <a16:creationId xmlns:a16="http://schemas.microsoft.com/office/drawing/2014/main" id="{5567AF5A-A199-3343-F676-51A2810D3FC5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5;p75">
                <a:extLst>
                  <a:ext uri="{FF2B5EF4-FFF2-40B4-BE49-F238E27FC236}">
                    <a16:creationId xmlns:a16="http://schemas.microsoft.com/office/drawing/2014/main" id="{C1C93AFB-0287-D4CB-F328-2CEFBAEFF704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6;p75">
                <a:extLst>
                  <a:ext uri="{FF2B5EF4-FFF2-40B4-BE49-F238E27FC236}">
                    <a16:creationId xmlns:a16="http://schemas.microsoft.com/office/drawing/2014/main" id="{9FC68FEC-6DA5-9F0D-DFDE-0DE6D12D5B9F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7;p75">
                <a:extLst>
                  <a:ext uri="{FF2B5EF4-FFF2-40B4-BE49-F238E27FC236}">
                    <a16:creationId xmlns:a16="http://schemas.microsoft.com/office/drawing/2014/main" id="{E21DC0E2-5D5F-C45C-7FDA-10CB967EDBC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8;p75">
                <a:extLst>
                  <a:ext uri="{FF2B5EF4-FFF2-40B4-BE49-F238E27FC236}">
                    <a16:creationId xmlns:a16="http://schemas.microsoft.com/office/drawing/2014/main" id="{90761AA2-3AD8-6E70-623B-462C0893CD6C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09;p75">
                <a:extLst>
                  <a:ext uri="{FF2B5EF4-FFF2-40B4-BE49-F238E27FC236}">
                    <a16:creationId xmlns:a16="http://schemas.microsoft.com/office/drawing/2014/main" id="{C617FDA5-0714-0B79-144D-A6E5F2448654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710;p75">
                <a:extLst>
                  <a:ext uri="{FF2B5EF4-FFF2-40B4-BE49-F238E27FC236}">
                    <a16:creationId xmlns:a16="http://schemas.microsoft.com/office/drawing/2014/main" id="{BDA2F9DC-E3A2-72B3-7046-EB97654B1BF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11;p75">
              <a:extLst>
                <a:ext uri="{FF2B5EF4-FFF2-40B4-BE49-F238E27FC236}">
                  <a16:creationId xmlns:a16="http://schemas.microsoft.com/office/drawing/2014/main" id="{7E37F9A6-3E93-BE57-5403-4E2FFA94B1D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0" name="Google Shape;8712;p75">
                <a:extLst>
                  <a:ext uri="{FF2B5EF4-FFF2-40B4-BE49-F238E27FC236}">
                    <a16:creationId xmlns:a16="http://schemas.microsoft.com/office/drawing/2014/main" id="{68E5AEEB-A3CC-FB73-AC15-86803888A1AC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3;p75">
                <a:extLst>
                  <a:ext uri="{FF2B5EF4-FFF2-40B4-BE49-F238E27FC236}">
                    <a16:creationId xmlns:a16="http://schemas.microsoft.com/office/drawing/2014/main" id="{904CBE92-36D7-06DB-17E8-0EB9616AFE82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4;p75">
                <a:extLst>
                  <a:ext uri="{FF2B5EF4-FFF2-40B4-BE49-F238E27FC236}">
                    <a16:creationId xmlns:a16="http://schemas.microsoft.com/office/drawing/2014/main" id="{965658E9-1027-805C-B849-F6237A762C5E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5;p75">
                <a:extLst>
                  <a:ext uri="{FF2B5EF4-FFF2-40B4-BE49-F238E27FC236}">
                    <a16:creationId xmlns:a16="http://schemas.microsoft.com/office/drawing/2014/main" id="{47574F67-6502-2E6F-ABD8-2E47DBFAC3CC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6;p75">
                <a:extLst>
                  <a:ext uri="{FF2B5EF4-FFF2-40B4-BE49-F238E27FC236}">
                    <a16:creationId xmlns:a16="http://schemas.microsoft.com/office/drawing/2014/main" id="{60770E97-191A-A390-6BCA-F94B425078BE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7;p75">
                <a:extLst>
                  <a:ext uri="{FF2B5EF4-FFF2-40B4-BE49-F238E27FC236}">
                    <a16:creationId xmlns:a16="http://schemas.microsoft.com/office/drawing/2014/main" id="{1E427C6A-1692-C2B4-6A71-9E6191F9E26E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18;p75">
                <a:extLst>
                  <a:ext uri="{FF2B5EF4-FFF2-40B4-BE49-F238E27FC236}">
                    <a16:creationId xmlns:a16="http://schemas.microsoft.com/office/drawing/2014/main" id="{045DAA40-190E-76AE-2B6A-2AED1F0A2CAF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1" name="Google Shape;8719;p75">
              <a:extLst>
                <a:ext uri="{FF2B5EF4-FFF2-40B4-BE49-F238E27FC236}">
                  <a16:creationId xmlns:a16="http://schemas.microsoft.com/office/drawing/2014/main" id="{4165FB9D-C3BB-14A3-2F87-3ADF9201520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8" name="Google Shape;8720;p75">
                <a:extLst>
                  <a:ext uri="{FF2B5EF4-FFF2-40B4-BE49-F238E27FC236}">
                    <a16:creationId xmlns:a16="http://schemas.microsoft.com/office/drawing/2014/main" id="{FCA32BC6-5258-D7F8-A08E-A4944C81069D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8721;p75">
                <a:extLst>
                  <a:ext uri="{FF2B5EF4-FFF2-40B4-BE49-F238E27FC236}">
                    <a16:creationId xmlns:a16="http://schemas.microsoft.com/office/drawing/2014/main" id="{394B189A-B63F-5EB2-3CF5-530DA562267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2" name="Google Shape;8722;p75">
              <a:extLst>
                <a:ext uri="{FF2B5EF4-FFF2-40B4-BE49-F238E27FC236}">
                  <a16:creationId xmlns:a16="http://schemas.microsoft.com/office/drawing/2014/main" id="{B10B0EE8-4B08-F0AB-5DF3-18C141669459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1" name="Google Shape;8723;p75">
                <a:extLst>
                  <a:ext uri="{FF2B5EF4-FFF2-40B4-BE49-F238E27FC236}">
                    <a16:creationId xmlns:a16="http://schemas.microsoft.com/office/drawing/2014/main" id="{85D22FAD-D061-0307-46CC-11AC892A258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4;p75">
                <a:extLst>
                  <a:ext uri="{FF2B5EF4-FFF2-40B4-BE49-F238E27FC236}">
                    <a16:creationId xmlns:a16="http://schemas.microsoft.com/office/drawing/2014/main" id="{805FD6D6-C4FC-45E9-E43E-006BF24AFD8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5;p75">
                <a:extLst>
                  <a:ext uri="{FF2B5EF4-FFF2-40B4-BE49-F238E27FC236}">
                    <a16:creationId xmlns:a16="http://schemas.microsoft.com/office/drawing/2014/main" id="{AF6CDFBA-FE56-4FA2-EA67-B2B8C16C0CE3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6;p75">
                <a:extLst>
                  <a:ext uri="{FF2B5EF4-FFF2-40B4-BE49-F238E27FC236}">
                    <a16:creationId xmlns:a16="http://schemas.microsoft.com/office/drawing/2014/main" id="{7C6BA3A0-54B8-36BF-61AB-2F2C62EF2B46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7;p75">
                <a:extLst>
                  <a:ext uri="{FF2B5EF4-FFF2-40B4-BE49-F238E27FC236}">
                    <a16:creationId xmlns:a16="http://schemas.microsoft.com/office/drawing/2014/main" id="{C0634E98-34EB-09E7-9C2C-24F1FDEA813A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8;p75">
                <a:extLst>
                  <a:ext uri="{FF2B5EF4-FFF2-40B4-BE49-F238E27FC236}">
                    <a16:creationId xmlns:a16="http://schemas.microsoft.com/office/drawing/2014/main" id="{364234BD-C181-2EAE-372D-5CC6854D555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8729;p75">
                <a:extLst>
                  <a:ext uri="{FF2B5EF4-FFF2-40B4-BE49-F238E27FC236}">
                    <a16:creationId xmlns:a16="http://schemas.microsoft.com/office/drawing/2014/main" id="{84CE234C-4CCE-3B54-06E5-787C6E01DD8C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3" name="Google Shape;8730;p75">
              <a:extLst>
                <a:ext uri="{FF2B5EF4-FFF2-40B4-BE49-F238E27FC236}">
                  <a16:creationId xmlns:a16="http://schemas.microsoft.com/office/drawing/2014/main" id="{6A10F443-693D-8524-4DD4-3C5A8D2D603E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4" name="Google Shape;8731;p75">
                <a:extLst>
                  <a:ext uri="{FF2B5EF4-FFF2-40B4-BE49-F238E27FC236}">
                    <a16:creationId xmlns:a16="http://schemas.microsoft.com/office/drawing/2014/main" id="{7DB5A352-7C97-E3F8-4D44-D1A8A022934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2;p75">
                <a:extLst>
                  <a:ext uri="{FF2B5EF4-FFF2-40B4-BE49-F238E27FC236}">
                    <a16:creationId xmlns:a16="http://schemas.microsoft.com/office/drawing/2014/main" id="{474F6DC0-415B-3FC4-752D-C7B6C59DA70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3;p75">
                <a:extLst>
                  <a:ext uri="{FF2B5EF4-FFF2-40B4-BE49-F238E27FC236}">
                    <a16:creationId xmlns:a16="http://schemas.microsoft.com/office/drawing/2014/main" id="{27E26722-3375-1A6D-3110-7A70A1222C2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4;p75">
                <a:extLst>
                  <a:ext uri="{FF2B5EF4-FFF2-40B4-BE49-F238E27FC236}">
                    <a16:creationId xmlns:a16="http://schemas.microsoft.com/office/drawing/2014/main" id="{C326C483-A7D3-920C-9C53-7FA656A1B68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5;p75">
                <a:extLst>
                  <a:ext uri="{FF2B5EF4-FFF2-40B4-BE49-F238E27FC236}">
                    <a16:creationId xmlns:a16="http://schemas.microsoft.com/office/drawing/2014/main" id="{A50DED5C-C6B5-B365-B90C-9BA9F0B83BF8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6;p75">
                <a:extLst>
                  <a:ext uri="{FF2B5EF4-FFF2-40B4-BE49-F238E27FC236}">
                    <a16:creationId xmlns:a16="http://schemas.microsoft.com/office/drawing/2014/main" id="{DE205459-F78B-82FE-C6FB-F5F6311B09F0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37;p75">
                <a:extLst>
                  <a:ext uri="{FF2B5EF4-FFF2-40B4-BE49-F238E27FC236}">
                    <a16:creationId xmlns:a16="http://schemas.microsoft.com/office/drawing/2014/main" id="{254E44AD-B92B-D4FD-6CFC-84A5327A0C42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5" name="Google Shape;8738;p75">
            <a:extLst>
              <a:ext uri="{FF2B5EF4-FFF2-40B4-BE49-F238E27FC236}">
                <a16:creationId xmlns:a16="http://schemas.microsoft.com/office/drawing/2014/main" id="{1B47AAE7-6362-3FA6-EE42-569E6A3B7EE9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6" name="Google Shape;8739;p75">
              <a:extLst>
                <a:ext uri="{FF2B5EF4-FFF2-40B4-BE49-F238E27FC236}">
                  <a16:creationId xmlns:a16="http://schemas.microsoft.com/office/drawing/2014/main" id="{21CE076F-859E-2D81-B92C-FF29B9EB5AA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740;p75">
              <a:extLst>
                <a:ext uri="{FF2B5EF4-FFF2-40B4-BE49-F238E27FC236}">
                  <a16:creationId xmlns:a16="http://schemas.microsoft.com/office/drawing/2014/main" id="{17BBF64E-0D07-B0A5-5279-B9AAF7957674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741;p75">
              <a:extLst>
                <a:ext uri="{FF2B5EF4-FFF2-40B4-BE49-F238E27FC236}">
                  <a16:creationId xmlns:a16="http://schemas.microsoft.com/office/drawing/2014/main" id="{E8B4B675-3017-E3B5-7A6B-61A1DBB7806D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742;p75">
              <a:extLst>
                <a:ext uri="{FF2B5EF4-FFF2-40B4-BE49-F238E27FC236}">
                  <a16:creationId xmlns:a16="http://schemas.microsoft.com/office/drawing/2014/main" id="{2873980C-FEAA-1E09-A103-B134E984EE38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10" name="Google Shape;8743;p75">
              <a:extLst>
                <a:ext uri="{FF2B5EF4-FFF2-40B4-BE49-F238E27FC236}">
                  <a16:creationId xmlns:a16="http://schemas.microsoft.com/office/drawing/2014/main" id="{9E4D1582-B4B8-E993-BCC0-DEA3B0E9D46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4;p75">
              <a:extLst>
                <a:ext uri="{FF2B5EF4-FFF2-40B4-BE49-F238E27FC236}">
                  <a16:creationId xmlns:a16="http://schemas.microsoft.com/office/drawing/2014/main" id="{34FB0BD9-3F3B-DB7A-6564-1B46312E453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5;p75">
              <a:extLst>
                <a:ext uri="{FF2B5EF4-FFF2-40B4-BE49-F238E27FC236}">
                  <a16:creationId xmlns:a16="http://schemas.microsoft.com/office/drawing/2014/main" id="{43F4ED82-DFDD-8B50-CF14-6AC1DE20B624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3" name="Google Shape;8746;p75">
              <a:extLst>
                <a:ext uri="{FF2B5EF4-FFF2-40B4-BE49-F238E27FC236}">
                  <a16:creationId xmlns:a16="http://schemas.microsoft.com/office/drawing/2014/main" id="{641DEDD8-A518-D9F9-1559-7D9E7D2C8325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4" name="Google Shape;8747;p75">
              <a:extLst>
                <a:ext uri="{FF2B5EF4-FFF2-40B4-BE49-F238E27FC236}">
                  <a16:creationId xmlns:a16="http://schemas.microsoft.com/office/drawing/2014/main" id="{49E8658E-CC67-25DF-E389-B832D419BB35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5" name="Google Shape;8748;p75">
            <a:extLst>
              <a:ext uri="{FF2B5EF4-FFF2-40B4-BE49-F238E27FC236}">
                <a16:creationId xmlns:a16="http://schemas.microsoft.com/office/drawing/2014/main" id="{9F0C5A27-39A1-CE1C-37BD-2EA4373B40FA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6" name="Google Shape;8749;p75">
              <a:extLst>
                <a:ext uri="{FF2B5EF4-FFF2-40B4-BE49-F238E27FC236}">
                  <a16:creationId xmlns:a16="http://schemas.microsoft.com/office/drawing/2014/main" id="{5FD57600-99A7-F4B4-D503-FB20FBD6D3D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0;p75">
              <a:extLst>
                <a:ext uri="{FF2B5EF4-FFF2-40B4-BE49-F238E27FC236}">
                  <a16:creationId xmlns:a16="http://schemas.microsoft.com/office/drawing/2014/main" id="{D7BDFC4D-D749-891A-D8E2-9C2F8562CACC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1;p75">
              <a:extLst>
                <a:ext uri="{FF2B5EF4-FFF2-40B4-BE49-F238E27FC236}">
                  <a16:creationId xmlns:a16="http://schemas.microsoft.com/office/drawing/2014/main" id="{074C02D8-F61D-DF98-39F4-ACDBC0B43E8E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2;p75">
              <a:extLst>
                <a:ext uri="{FF2B5EF4-FFF2-40B4-BE49-F238E27FC236}">
                  <a16:creationId xmlns:a16="http://schemas.microsoft.com/office/drawing/2014/main" id="{7E6DD0C4-16F3-2270-CE9B-F63DE5B83B77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3;p75">
              <a:extLst>
                <a:ext uri="{FF2B5EF4-FFF2-40B4-BE49-F238E27FC236}">
                  <a16:creationId xmlns:a16="http://schemas.microsoft.com/office/drawing/2014/main" id="{BCBAF7AD-8F8E-6050-D8E4-BB1A030A3AF3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4;p75">
              <a:extLst>
                <a:ext uri="{FF2B5EF4-FFF2-40B4-BE49-F238E27FC236}">
                  <a16:creationId xmlns:a16="http://schemas.microsoft.com/office/drawing/2014/main" id="{8188A0D4-5DC6-7021-9B7D-99EC06E947F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5;p75">
              <a:extLst>
                <a:ext uri="{FF2B5EF4-FFF2-40B4-BE49-F238E27FC236}">
                  <a16:creationId xmlns:a16="http://schemas.microsoft.com/office/drawing/2014/main" id="{09F4FD13-D122-F831-E03A-BE1B7C89450E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756;p75">
              <a:extLst>
                <a:ext uri="{FF2B5EF4-FFF2-40B4-BE49-F238E27FC236}">
                  <a16:creationId xmlns:a16="http://schemas.microsoft.com/office/drawing/2014/main" id="{0D8C08C6-EE5D-EAEA-372A-5ECEDB012DB6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" name="Google Shape;8757;p75">
            <a:extLst>
              <a:ext uri="{FF2B5EF4-FFF2-40B4-BE49-F238E27FC236}">
                <a16:creationId xmlns:a16="http://schemas.microsoft.com/office/drawing/2014/main" id="{F2FFCD12-E996-90BF-2E7E-B8A41731A516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5" name="Google Shape;8758;p75">
              <a:extLst>
                <a:ext uri="{FF2B5EF4-FFF2-40B4-BE49-F238E27FC236}">
                  <a16:creationId xmlns:a16="http://schemas.microsoft.com/office/drawing/2014/main" id="{92966FC0-9A79-E301-B20D-3487A3D71672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7" name="Google Shape;8759;p75">
                <a:extLst>
                  <a:ext uri="{FF2B5EF4-FFF2-40B4-BE49-F238E27FC236}">
                    <a16:creationId xmlns:a16="http://schemas.microsoft.com/office/drawing/2014/main" id="{BE5AA7D5-C625-69B1-7172-81BCC8A2541B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1" name="Google Shape;8760;p75">
                  <a:extLst>
                    <a:ext uri="{FF2B5EF4-FFF2-40B4-BE49-F238E27FC236}">
                      <a16:creationId xmlns:a16="http://schemas.microsoft.com/office/drawing/2014/main" id="{57BCCE58-46A9-0173-F936-E4A41BC7B27B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2" name="Google Shape;8761;p75">
                  <a:extLst>
                    <a:ext uri="{FF2B5EF4-FFF2-40B4-BE49-F238E27FC236}">
                      <a16:creationId xmlns:a16="http://schemas.microsoft.com/office/drawing/2014/main" id="{3BE021E9-CCA0-7B83-B210-CB3797EFD564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8" name="Google Shape;8762;p75">
                <a:extLst>
                  <a:ext uri="{FF2B5EF4-FFF2-40B4-BE49-F238E27FC236}">
                    <a16:creationId xmlns:a16="http://schemas.microsoft.com/office/drawing/2014/main" id="{308F4EFE-E469-DD66-E1F9-87AACE0835D2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9" name="Google Shape;8763;p75">
                  <a:extLst>
                    <a:ext uri="{FF2B5EF4-FFF2-40B4-BE49-F238E27FC236}">
                      <a16:creationId xmlns:a16="http://schemas.microsoft.com/office/drawing/2014/main" id="{8E22BD70-CCBD-53FB-F811-C11F20BC4EA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0" name="Google Shape;8764;p75">
                  <a:extLst>
                    <a:ext uri="{FF2B5EF4-FFF2-40B4-BE49-F238E27FC236}">
                      <a16:creationId xmlns:a16="http://schemas.microsoft.com/office/drawing/2014/main" id="{5AF697C4-EC44-8D98-77C1-7D0F753879F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65;p75">
              <a:extLst>
                <a:ext uri="{FF2B5EF4-FFF2-40B4-BE49-F238E27FC236}">
                  <a16:creationId xmlns:a16="http://schemas.microsoft.com/office/drawing/2014/main" id="{EFF0368B-E0F8-8332-3E60-933D169B71FE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1" name="Google Shape;8766;p75">
                <a:extLst>
                  <a:ext uri="{FF2B5EF4-FFF2-40B4-BE49-F238E27FC236}">
                    <a16:creationId xmlns:a16="http://schemas.microsoft.com/office/drawing/2014/main" id="{2E17D305-6959-95E8-709E-99D89931382E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5" name="Google Shape;8767;p75">
                  <a:extLst>
                    <a:ext uri="{FF2B5EF4-FFF2-40B4-BE49-F238E27FC236}">
                      <a16:creationId xmlns:a16="http://schemas.microsoft.com/office/drawing/2014/main" id="{1DBBD498-3A2E-578E-729D-859AE5B278AD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6" name="Google Shape;8768;p75">
                  <a:extLst>
                    <a:ext uri="{FF2B5EF4-FFF2-40B4-BE49-F238E27FC236}">
                      <a16:creationId xmlns:a16="http://schemas.microsoft.com/office/drawing/2014/main" id="{89E91A7F-DC5F-612B-1304-D5C706223123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2" name="Google Shape;8769;p75">
                <a:extLst>
                  <a:ext uri="{FF2B5EF4-FFF2-40B4-BE49-F238E27FC236}">
                    <a16:creationId xmlns:a16="http://schemas.microsoft.com/office/drawing/2014/main" id="{746AFBC9-E5AA-2CAC-02E2-5EAF15D94EA7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3" name="Google Shape;8770;p75">
                  <a:extLst>
                    <a:ext uri="{FF2B5EF4-FFF2-40B4-BE49-F238E27FC236}">
                      <a16:creationId xmlns:a16="http://schemas.microsoft.com/office/drawing/2014/main" id="{15B1F8CC-6373-0583-BD9B-50FAFEA04A03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4" name="Google Shape;8771;p75">
                  <a:extLst>
                    <a:ext uri="{FF2B5EF4-FFF2-40B4-BE49-F238E27FC236}">
                      <a16:creationId xmlns:a16="http://schemas.microsoft.com/office/drawing/2014/main" id="{841AF6A8-79F3-8186-AFA8-4B83C8E6DA87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2;p75">
              <a:extLst>
                <a:ext uri="{FF2B5EF4-FFF2-40B4-BE49-F238E27FC236}">
                  <a16:creationId xmlns:a16="http://schemas.microsoft.com/office/drawing/2014/main" id="{B939F894-4558-B478-5F40-779A7E79F593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5" name="Google Shape;8773;p75">
                <a:extLst>
                  <a:ext uri="{FF2B5EF4-FFF2-40B4-BE49-F238E27FC236}">
                    <a16:creationId xmlns:a16="http://schemas.microsoft.com/office/drawing/2014/main" id="{14E85E51-57D4-6589-5B36-B5991D4335B0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9" name="Google Shape;8774;p75">
                  <a:extLst>
                    <a:ext uri="{FF2B5EF4-FFF2-40B4-BE49-F238E27FC236}">
                      <a16:creationId xmlns:a16="http://schemas.microsoft.com/office/drawing/2014/main" id="{AE11F90D-A67E-B058-E2A0-78D5A30222CE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0" name="Google Shape;8775;p75">
                  <a:extLst>
                    <a:ext uri="{FF2B5EF4-FFF2-40B4-BE49-F238E27FC236}">
                      <a16:creationId xmlns:a16="http://schemas.microsoft.com/office/drawing/2014/main" id="{0E789F68-60C1-F06B-D560-8077F1C84700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6" name="Google Shape;8776;p75">
                <a:extLst>
                  <a:ext uri="{FF2B5EF4-FFF2-40B4-BE49-F238E27FC236}">
                    <a16:creationId xmlns:a16="http://schemas.microsoft.com/office/drawing/2014/main" id="{597A2981-D476-9C9C-E768-89F32E77C817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7" name="Google Shape;8777;p75">
                  <a:extLst>
                    <a:ext uri="{FF2B5EF4-FFF2-40B4-BE49-F238E27FC236}">
                      <a16:creationId xmlns:a16="http://schemas.microsoft.com/office/drawing/2014/main" id="{6CD9C63F-EE69-6C81-6A76-BBB0638D7C0F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8" name="Google Shape;8778;p75">
                  <a:extLst>
                    <a:ext uri="{FF2B5EF4-FFF2-40B4-BE49-F238E27FC236}">
                      <a16:creationId xmlns:a16="http://schemas.microsoft.com/office/drawing/2014/main" id="{13EBA5CA-1ABA-FF47-114B-993FA836D463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8" name="Google Shape;8779;p75">
              <a:extLst>
                <a:ext uri="{FF2B5EF4-FFF2-40B4-BE49-F238E27FC236}">
                  <a16:creationId xmlns:a16="http://schemas.microsoft.com/office/drawing/2014/main" id="{A4CF0F27-D7A9-B36D-2A64-C417EE9BD70A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9" name="Google Shape;8780;p75">
                <a:extLst>
                  <a:ext uri="{FF2B5EF4-FFF2-40B4-BE49-F238E27FC236}">
                    <a16:creationId xmlns:a16="http://schemas.microsoft.com/office/drawing/2014/main" id="{CDC23CE9-5708-D2CD-449C-51321D7A69D5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3" name="Google Shape;8781;p75">
                  <a:extLst>
                    <a:ext uri="{FF2B5EF4-FFF2-40B4-BE49-F238E27FC236}">
                      <a16:creationId xmlns:a16="http://schemas.microsoft.com/office/drawing/2014/main" id="{D8358ABD-F282-3DA9-4364-35363336CD5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4" name="Google Shape;8782;p75">
                  <a:extLst>
                    <a:ext uri="{FF2B5EF4-FFF2-40B4-BE49-F238E27FC236}">
                      <a16:creationId xmlns:a16="http://schemas.microsoft.com/office/drawing/2014/main" id="{A137FD59-4133-F741-BFFF-DDE2F19B69CB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0" name="Google Shape;8783;p75">
                <a:extLst>
                  <a:ext uri="{FF2B5EF4-FFF2-40B4-BE49-F238E27FC236}">
                    <a16:creationId xmlns:a16="http://schemas.microsoft.com/office/drawing/2014/main" id="{8769DF45-B267-02FB-4DA1-F6E35D04C554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1" name="Google Shape;8784;p75">
                  <a:extLst>
                    <a:ext uri="{FF2B5EF4-FFF2-40B4-BE49-F238E27FC236}">
                      <a16:creationId xmlns:a16="http://schemas.microsoft.com/office/drawing/2014/main" id="{74A7274A-9040-32B8-7819-2FC243AD3792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2" name="Google Shape;8785;p75">
                  <a:extLst>
                    <a:ext uri="{FF2B5EF4-FFF2-40B4-BE49-F238E27FC236}">
                      <a16:creationId xmlns:a16="http://schemas.microsoft.com/office/drawing/2014/main" id="{AA60F2E8-4BC0-15D4-726B-A7C91A1149C1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3" name="Google Shape;8786;p75">
            <a:extLst>
              <a:ext uri="{FF2B5EF4-FFF2-40B4-BE49-F238E27FC236}">
                <a16:creationId xmlns:a16="http://schemas.microsoft.com/office/drawing/2014/main" id="{3B435C6F-498F-9764-126B-2DDB6020C1DD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4" name="Google Shape;8787;p75">
              <a:extLst>
                <a:ext uri="{FF2B5EF4-FFF2-40B4-BE49-F238E27FC236}">
                  <a16:creationId xmlns:a16="http://schemas.microsoft.com/office/drawing/2014/main" id="{6B95FFB5-4708-7F18-474A-8EBA1AFAAF74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0" name="Google Shape;8788;p75">
                <a:extLst>
                  <a:ext uri="{FF2B5EF4-FFF2-40B4-BE49-F238E27FC236}">
                    <a16:creationId xmlns:a16="http://schemas.microsoft.com/office/drawing/2014/main" id="{D54DA334-CE9B-0349-49E6-869873B089D1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1" name="Google Shape;8789;p75">
                <a:extLst>
                  <a:ext uri="{FF2B5EF4-FFF2-40B4-BE49-F238E27FC236}">
                    <a16:creationId xmlns:a16="http://schemas.microsoft.com/office/drawing/2014/main" id="{A96FF3D5-B2C4-8DD3-AC25-8CAFA2969624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2" name="Google Shape;8790;p75">
                  <a:extLst>
                    <a:ext uri="{FF2B5EF4-FFF2-40B4-BE49-F238E27FC236}">
                      <a16:creationId xmlns:a16="http://schemas.microsoft.com/office/drawing/2014/main" id="{63EF64DC-8B1C-F34A-553C-320BC8D8C046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3" name="Google Shape;8791;p75">
                  <a:extLst>
                    <a:ext uri="{FF2B5EF4-FFF2-40B4-BE49-F238E27FC236}">
                      <a16:creationId xmlns:a16="http://schemas.microsoft.com/office/drawing/2014/main" id="{E176B04E-4F2F-81DA-0792-4DA27BEC8B73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2;p75">
              <a:extLst>
                <a:ext uri="{FF2B5EF4-FFF2-40B4-BE49-F238E27FC236}">
                  <a16:creationId xmlns:a16="http://schemas.microsoft.com/office/drawing/2014/main" id="{D94D4D05-CC4A-3631-368E-048D1AE9CF10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6" name="Google Shape;8793;p75">
                <a:extLst>
                  <a:ext uri="{FF2B5EF4-FFF2-40B4-BE49-F238E27FC236}">
                    <a16:creationId xmlns:a16="http://schemas.microsoft.com/office/drawing/2014/main" id="{86DB52C8-84ED-57B8-B8C0-431C8C91B285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7" name="Google Shape;8794;p75">
                <a:extLst>
                  <a:ext uri="{FF2B5EF4-FFF2-40B4-BE49-F238E27FC236}">
                    <a16:creationId xmlns:a16="http://schemas.microsoft.com/office/drawing/2014/main" id="{B30002D9-2D0E-C2A9-5573-4550705019B2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8" name="Google Shape;8795;p75">
                  <a:extLst>
                    <a:ext uri="{FF2B5EF4-FFF2-40B4-BE49-F238E27FC236}">
                      <a16:creationId xmlns:a16="http://schemas.microsoft.com/office/drawing/2014/main" id="{64032DAB-EFE1-7D96-C40C-C54A3D99210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9" name="Google Shape;8796;p75">
                  <a:extLst>
                    <a:ext uri="{FF2B5EF4-FFF2-40B4-BE49-F238E27FC236}">
                      <a16:creationId xmlns:a16="http://schemas.microsoft.com/office/drawing/2014/main" id="{678A1768-67D4-E040-4680-5F4C6006C96E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797;p75">
              <a:extLst>
                <a:ext uri="{FF2B5EF4-FFF2-40B4-BE49-F238E27FC236}">
                  <a16:creationId xmlns:a16="http://schemas.microsoft.com/office/drawing/2014/main" id="{088E77B4-E5BA-BFD1-2CBF-AC47D28D55E6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2" name="Google Shape;8798;p75">
                <a:extLst>
                  <a:ext uri="{FF2B5EF4-FFF2-40B4-BE49-F238E27FC236}">
                    <a16:creationId xmlns:a16="http://schemas.microsoft.com/office/drawing/2014/main" id="{2657B9F3-9672-1E21-3A1C-9B1F451E47B0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3" name="Google Shape;8799;p75">
                <a:extLst>
                  <a:ext uri="{FF2B5EF4-FFF2-40B4-BE49-F238E27FC236}">
                    <a16:creationId xmlns:a16="http://schemas.microsoft.com/office/drawing/2014/main" id="{BE9AB243-D53A-312F-1878-BB24D425EEAF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4" name="Google Shape;8800;p75">
                  <a:extLst>
                    <a:ext uri="{FF2B5EF4-FFF2-40B4-BE49-F238E27FC236}">
                      <a16:creationId xmlns:a16="http://schemas.microsoft.com/office/drawing/2014/main" id="{469FD06D-6C83-3F9E-9BDD-87A72F9B0EC6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5" name="Google Shape;8801;p75">
                  <a:extLst>
                    <a:ext uri="{FF2B5EF4-FFF2-40B4-BE49-F238E27FC236}">
                      <a16:creationId xmlns:a16="http://schemas.microsoft.com/office/drawing/2014/main" id="{AE07BF00-1508-007E-67C2-D03F87112950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7" name="Google Shape;8802;p75">
              <a:extLst>
                <a:ext uri="{FF2B5EF4-FFF2-40B4-BE49-F238E27FC236}">
                  <a16:creationId xmlns:a16="http://schemas.microsoft.com/office/drawing/2014/main" id="{5539D8DB-7D1F-B6FB-F9F6-9630BC8EEDD0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8" name="Google Shape;8803;p75">
                <a:extLst>
                  <a:ext uri="{FF2B5EF4-FFF2-40B4-BE49-F238E27FC236}">
                    <a16:creationId xmlns:a16="http://schemas.microsoft.com/office/drawing/2014/main" id="{F1736265-82F9-C6AE-0F17-FCE7B6E52E7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9" name="Google Shape;8804;p75">
                <a:extLst>
                  <a:ext uri="{FF2B5EF4-FFF2-40B4-BE49-F238E27FC236}">
                    <a16:creationId xmlns:a16="http://schemas.microsoft.com/office/drawing/2014/main" id="{CFAE3DFF-A88B-7AC4-F895-5F2210C39C23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0" name="Google Shape;8805;p75">
                  <a:extLst>
                    <a:ext uri="{FF2B5EF4-FFF2-40B4-BE49-F238E27FC236}">
                      <a16:creationId xmlns:a16="http://schemas.microsoft.com/office/drawing/2014/main" id="{EC296AE4-0B35-B687-866B-A01AF727793A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1" name="Google Shape;8806;p75">
                  <a:extLst>
                    <a:ext uri="{FF2B5EF4-FFF2-40B4-BE49-F238E27FC236}">
                      <a16:creationId xmlns:a16="http://schemas.microsoft.com/office/drawing/2014/main" id="{1ED98229-EA2D-C816-B90B-AB7B70E2BCB6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4" name="Google Shape;1529;p70">
            <a:extLst>
              <a:ext uri="{FF2B5EF4-FFF2-40B4-BE49-F238E27FC236}">
                <a16:creationId xmlns:a16="http://schemas.microsoft.com/office/drawing/2014/main" id="{31894F37-2D70-29E3-B2E4-DA7F8776E3C1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42253110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8F7C6F67-358B-CBD6-66A8-EF2835CF80AA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59DC4BF9-7409-A976-6C7E-D48396E3BAB5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7008FF6-F4DE-37C5-AE75-87AAD773CEAF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3" name="กลุ่ม 17">
                <a:extLst>
                  <a:ext uri="{FF2B5EF4-FFF2-40B4-BE49-F238E27FC236}">
                    <a16:creationId xmlns:a16="http://schemas.microsoft.com/office/drawing/2014/main" id="{E9016FD0-317D-DA4C-1532-9EAE1C9A2AFD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FBC27D95-59BC-EAF4-C013-15F5040B0B19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35">
                  <a:extLst>
                    <a:ext uri="{FF2B5EF4-FFF2-40B4-BE49-F238E27FC236}">
                      <a16:creationId xmlns:a16="http://schemas.microsoft.com/office/drawing/2014/main" id="{227F4563-3C17-1403-3701-5DC593A4D8E1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E11E5289-FDB8-D75D-DAB7-0C492C8E8412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10" name="Title 20">
                <a:extLst>
                  <a:ext uri="{FF2B5EF4-FFF2-40B4-BE49-F238E27FC236}">
                    <a16:creationId xmlns:a16="http://schemas.microsoft.com/office/drawing/2014/main" id="{2E50677E-63AB-9DBC-5E6B-A0783A5247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3D000C3-5BDE-45C3-891D-8A8CC963ED31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" name="กลุ่ม 660">
            <a:extLst>
              <a:ext uri="{FF2B5EF4-FFF2-40B4-BE49-F238E27FC236}">
                <a16:creationId xmlns:a16="http://schemas.microsoft.com/office/drawing/2014/main" id="{501FC52C-0D16-D7C6-CB61-48A8970526F5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DB74FD63-184F-67D8-1EB7-014F7FF80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20CA5C9E-CBE7-977C-97F5-EACC85B76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9" name="กลุ่ม 661">
            <a:extLst>
              <a:ext uri="{FF2B5EF4-FFF2-40B4-BE49-F238E27FC236}">
                <a16:creationId xmlns:a16="http://schemas.microsoft.com/office/drawing/2014/main" id="{96FA28D6-E923-25DD-2BE3-CF3E8CA12779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20" name="Oval 8">
              <a:extLst>
                <a:ext uri="{FF2B5EF4-FFF2-40B4-BE49-F238E27FC236}">
                  <a16:creationId xmlns:a16="http://schemas.microsoft.com/office/drawing/2014/main" id="{B63CDFB0-8EC3-E7FA-598C-B43ED7F7A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C71D1D6D-094B-3AEB-D7EC-A9FCC1902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2" name="กลุ่ม 2085">
            <a:extLst>
              <a:ext uri="{FF2B5EF4-FFF2-40B4-BE49-F238E27FC236}">
                <a16:creationId xmlns:a16="http://schemas.microsoft.com/office/drawing/2014/main" id="{39483266-7EC6-9AE7-B424-158B75303F8B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3" name="Oval 10">
              <a:extLst>
                <a:ext uri="{FF2B5EF4-FFF2-40B4-BE49-F238E27FC236}">
                  <a16:creationId xmlns:a16="http://schemas.microsoft.com/office/drawing/2014/main" id="{0B35A044-5CAB-237A-C928-0751D85BC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9C946C72-94BE-A2A5-A9B8-29A995E49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30B0D85E-14B2-4DD1-A43C-220A2B76E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CBBA2870-8530-A729-491F-26D33EBE0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4D8E7188-75FC-F73B-95C9-2821112C29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8" name="กลุ่ม 662">
            <a:extLst>
              <a:ext uri="{FF2B5EF4-FFF2-40B4-BE49-F238E27FC236}">
                <a16:creationId xmlns:a16="http://schemas.microsoft.com/office/drawing/2014/main" id="{E735E9D5-522A-8AD5-EB37-9EB3C5C2FC51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9" name="Oval 15">
              <a:extLst>
                <a:ext uri="{FF2B5EF4-FFF2-40B4-BE49-F238E27FC236}">
                  <a16:creationId xmlns:a16="http://schemas.microsoft.com/office/drawing/2014/main" id="{9611BEFA-F6AD-6A8A-BEE1-A17BC1F1C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1F36CE26-16B3-2DF6-FC4B-25B1D74C2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C4B4F242-64E7-476D-0A30-DDA2A6FDA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2" name="กลุ่ม 663">
            <a:extLst>
              <a:ext uri="{FF2B5EF4-FFF2-40B4-BE49-F238E27FC236}">
                <a16:creationId xmlns:a16="http://schemas.microsoft.com/office/drawing/2014/main" id="{5366BD2E-2D5A-7544-5811-793B418C952F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3" name="Oval 18">
              <a:extLst>
                <a:ext uri="{FF2B5EF4-FFF2-40B4-BE49-F238E27FC236}">
                  <a16:creationId xmlns:a16="http://schemas.microsoft.com/office/drawing/2014/main" id="{F05831F5-5DC6-F645-14B0-02B617E05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66DC0BB9-86A1-41F0-DF1E-B7AF25F24A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D9B3FE22-6F9F-D595-3683-81C93EC94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6" name="กลุ่ม 2084">
            <a:extLst>
              <a:ext uri="{FF2B5EF4-FFF2-40B4-BE49-F238E27FC236}">
                <a16:creationId xmlns:a16="http://schemas.microsoft.com/office/drawing/2014/main" id="{F70C873C-EA5C-0137-82DA-015A3CF1C5AF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7" name="Oval 21">
              <a:extLst>
                <a:ext uri="{FF2B5EF4-FFF2-40B4-BE49-F238E27FC236}">
                  <a16:creationId xmlns:a16="http://schemas.microsoft.com/office/drawing/2014/main" id="{F89AC186-92A0-E733-5A42-F02DB2459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DCAA61A9-2EA7-6763-B023-0DD4C8E30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025DBCE3-58DE-EA78-0A30-555084A06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4DFD2BA1-B82A-5F11-E982-417D9D7ED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1" name="กลุ่ม 668">
            <a:extLst>
              <a:ext uri="{FF2B5EF4-FFF2-40B4-BE49-F238E27FC236}">
                <a16:creationId xmlns:a16="http://schemas.microsoft.com/office/drawing/2014/main" id="{C762FA20-2855-2AB1-37FC-2D905C033553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2" name="Oval 25">
              <a:extLst>
                <a:ext uri="{FF2B5EF4-FFF2-40B4-BE49-F238E27FC236}">
                  <a16:creationId xmlns:a16="http://schemas.microsoft.com/office/drawing/2014/main" id="{00E183E7-96E1-8E0A-E6F1-A5D931F2D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34EAE1F9-6D95-30BE-5B4D-877756700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4" name="กลุ่ม 664">
            <a:extLst>
              <a:ext uri="{FF2B5EF4-FFF2-40B4-BE49-F238E27FC236}">
                <a16:creationId xmlns:a16="http://schemas.microsoft.com/office/drawing/2014/main" id="{BA283988-2157-3801-91E5-EE8FC26C3320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5" name="Oval 27">
              <a:extLst>
                <a:ext uri="{FF2B5EF4-FFF2-40B4-BE49-F238E27FC236}">
                  <a16:creationId xmlns:a16="http://schemas.microsoft.com/office/drawing/2014/main" id="{A99C1B5D-89E5-FBD7-C0B7-A6848E082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id="{8B1BD640-13AC-ED22-831B-D258DF150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7" name="กลุ่ม 2083">
            <a:extLst>
              <a:ext uri="{FF2B5EF4-FFF2-40B4-BE49-F238E27FC236}">
                <a16:creationId xmlns:a16="http://schemas.microsoft.com/office/drawing/2014/main" id="{24321978-481E-AF19-DC3A-207030A93FB2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8" name="Oval 29">
              <a:extLst>
                <a:ext uri="{FF2B5EF4-FFF2-40B4-BE49-F238E27FC236}">
                  <a16:creationId xmlns:a16="http://schemas.microsoft.com/office/drawing/2014/main" id="{A6841049-3EA3-0616-71F9-7C64C3FAA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D9CC6045-DEF4-CD60-5C7E-F3013AD55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8AD22827-F386-5C91-32A4-B85490F88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5AE2D839-0E9B-B678-F113-9B300ED81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D18FA6CE-7438-03B1-7141-EA276CB7A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E55B0339-0980-0AC5-E455-45C225436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4" name="กลุ่ม 2079">
            <a:extLst>
              <a:ext uri="{FF2B5EF4-FFF2-40B4-BE49-F238E27FC236}">
                <a16:creationId xmlns:a16="http://schemas.microsoft.com/office/drawing/2014/main" id="{BC739027-2CF4-0827-CD8D-BB2FDDE48B7F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5" name="Oval 35">
              <a:extLst>
                <a:ext uri="{FF2B5EF4-FFF2-40B4-BE49-F238E27FC236}">
                  <a16:creationId xmlns:a16="http://schemas.microsoft.com/office/drawing/2014/main" id="{9ED85384-D823-C7D8-7486-ED87D3BC4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3E874CD2-42D1-4325-1960-B98EF9FCA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7" name="กลุ่ม 666">
            <a:extLst>
              <a:ext uri="{FF2B5EF4-FFF2-40B4-BE49-F238E27FC236}">
                <a16:creationId xmlns:a16="http://schemas.microsoft.com/office/drawing/2014/main" id="{3B2D41E4-A67D-D7E6-9509-C32248BE70AC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8" name="Oval 37">
              <a:extLst>
                <a:ext uri="{FF2B5EF4-FFF2-40B4-BE49-F238E27FC236}">
                  <a16:creationId xmlns:a16="http://schemas.microsoft.com/office/drawing/2014/main" id="{76304A9F-1E23-3097-C0EE-C0AE99FF9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CD82964E-8DE6-3F5B-647F-EF0CCF0F0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0" name="กลุ่ม 2080">
            <a:extLst>
              <a:ext uri="{FF2B5EF4-FFF2-40B4-BE49-F238E27FC236}">
                <a16:creationId xmlns:a16="http://schemas.microsoft.com/office/drawing/2014/main" id="{5CF18C92-B61E-1B38-47D2-D0F795D3ADB4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1" name="Oval 39">
              <a:extLst>
                <a:ext uri="{FF2B5EF4-FFF2-40B4-BE49-F238E27FC236}">
                  <a16:creationId xmlns:a16="http://schemas.microsoft.com/office/drawing/2014/main" id="{4501F751-701E-AC78-42B1-2990FFCFB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7B329774-F51E-8F2B-EDA0-471E47515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3" name="กลุ่ม 2087">
            <a:extLst>
              <a:ext uri="{FF2B5EF4-FFF2-40B4-BE49-F238E27FC236}">
                <a16:creationId xmlns:a16="http://schemas.microsoft.com/office/drawing/2014/main" id="{D6CDB8E0-96F0-947F-09AB-096DE95EAAD5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4" name="Oval 41">
              <a:extLst>
                <a:ext uri="{FF2B5EF4-FFF2-40B4-BE49-F238E27FC236}">
                  <a16:creationId xmlns:a16="http://schemas.microsoft.com/office/drawing/2014/main" id="{32AC3165-02AF-84B1-6EA8-8F7309A12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42">
              <a:extLst>
                <a:ext uri="{FF2B5EF4-FFF2-40B4-BE49-F238E27FC236}">
                  <a16:creationId xmlns:a16="http://schemas.microsoft.com/office/drawing/2014/main" id="{96D4BC58-07E6-C9ED-BD25-4892C6323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" name="กลุ่ม 667">
            <a:extLst>
              <a:ext uri="{FF2B5EF4-FFF2-40B4-BE49-F238E27FC236}">
                <a16:creationId xmlns:a16="http://schemas.microsoft.com/office/drawing/2014/main" id="{4EC01B9E-6194-0504-9C0A-8CC7E458D636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7" name="Oval 43">
              <a:extLst>
                <a:ext uri="{FF2B5EF4-FFF2-40B4-BE49-F238E27FC236}">
                  <a16:creationId xmlns:a16="http://schemas.microsoft.com/office/drawing/2014/main" id="{F3AB13E7-07C0-2ADC-B041-75FE30FFB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44">
              <a:extLst>
                <a:ext uri="{FF2B5EF4-FFF2-40B4-BE49-F238E27FC236}">
                  <a16:creationId xmlns:a16="http://schemas.microsoft.com/office/drawing/2014/main" id="{606E9FD1-4439-B887-6F44-E6FCBEE5A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E985D796-06CF-B08E-228D-1F1E18936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0" name="กลุ่ม 2082">
            <a:extLst>
              <a:ext uri="{FF2B5EF4-FFF2-40B4-BE49-F238E27FC236}">
                <a16:creationId xmlns:a16="http://schemas.microsoft.com/office/drawing/2014/main" id="{A6ACD2D4-CDED-BEB9-8AA0-5CFEF5D8BDC5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1" name="Oval 46">
              <a:extLst>
                <a:ext uri="{FF2B5EF4-FFF2-40B4-BE49-F238E27FC236}">
                  <a16:creationId xmlns:a16="http://schemas.microsoft.com/office/drawing/2014/main" id="{E7A93B45-AA90-7422-DB30-B4CFA1F9C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id="{634B2544-F5E2-A5E5-334B-5ECB490C1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3" name="กลุ่ม 2081">
            <a:extLst>
              <a:ext uri="{FF2B5EF4-FFF2-40B4-BE49-F238E27FC236}">
                <a16:creationId xmlns:a16="http://schemas.microsoft.com/office/drawing/2014/main" id="{693B4A26-E164-0C42-BAA9-E5B3FDB2005D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4" name="Oval 48">
              <a:extLst>
                <a:ext uri="{FF2B5EF4-FFF2-40B4-BE49-F238E27FC236}">
                  <a16:creationId xmlns:a16="http://schemas.microsoft.com/office/drawing/2014/main" id="{6B2ECA3F-331B-9911-7C4C-825111610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9ADA0BE6-170C-2825-9F98-C1A10C6F3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6" name="กลุ่ม 2086">
            <a:extLst>
              <a:ext uri="{FF2B5EF4-FFF2-40B4-BE49-F238E27FC236}">
                <a16:creationId xmlns:a16="http://schemas.microsoft.com/office/drawing/2014/main" id="{40A23E20-60C2-8099-5CE0-9F1232D8A5E1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7" name="Oval 50">
              <a:extLst>
                <a:ext uri="{FF2B5EF4-FFF2-40B4-BE49-F238E27FC236}">
                  <a16:creationId xmlns:a16="http://schemas.microsoft.com/office/drawing/2014/main" id="{622B6D6F-016F-72DD-9D75-1B3EB4952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Oval 51">
              <a:extLst>
                <a:ext uri="{FF2B5EF4-FFF2-40B4-BE49-F238E27FC236}">
                  <a16:creationId xmlns:a16="http://schemas.microsoft.com/office/drawing/2014/main" id="{67311692-BD3C-D929-7C49-C9A21B19E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Oval 52">
              <a:extLst>
                <a:ext uri="{FF2B5EF4-FFF2-40B4-BE49-F238E27FC236}">
                  <a16:creationId xmlns:a16="http://schemas.microsoft.com/office/drawing/2014/main" id="{F374BAAD-E679-BBF2-833C-457B97791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0" name="กลุ่ม 665">
            <a:extLst>
              <a:ext uri="{FF2B5EF4-FFF2-40B4-BE49-F238E27FC236}">
                <a16:creationId xmlns:a16="http://schemas.microsoft.com/office/drawing/2014/main" id="{877617B7-89E9-343C-CC54-2854D6BC595D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1" name="Oval 53">
              <a:extLst>
                <a:ext uri="{FF2B5EF4-FFF2-40B4-BE49-F238E27FC236}">
                  <a16:creationId xmlns:a16="http://schemas.microsoft.com/office/drawing/2014/main" id="{5DC5D106-9EB9-1531-8B0C-FF4784441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6DAF6A57-FD47-EA33-3220-F9E58AD190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3" name="กลุ่ม 669">
            <a:extLst>
              <a:ext uri="{FF2B5EF4-FFF2-40B4-BE49-F238E27FC236}">
                <a16:creationId xmlns:a16="http://schemas.microsoft.com/office/drawing/2014/main" id="{FC3C48E9-C346-6CB5-F23C-5D3B79D6CB80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4" name="Oval 55">
              <a:extLst>
                <a:ext uri="{FF2B5EF4-FFF2-40B4-BE49-F238E27FC236}">
                  <a16:creationId xmlns:a16="http://schemas.microsoft.com/office/drawing/2014/main" id="{52B69B37-4FC6-88E5-F8E8-1640DC2C2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5" name="Oval 56">
              <a:extLst>
                <a:ext uri="{FF2B5EF4-FFF2-40B4-BE49-F238E27FC236}">
                  <a16:creationId xmlns:a16="http://schemas.microsoft.com/office/drawing/2014/main" id="{E9939F8B-BF96-D09D-4B44-1CCC4B740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id="{60D614DD-C25A-245E-933E-7F6FC1293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id="{33D1458B-C89A-0674-9D37-C65308276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670">
            <a:extLst>
              <a:ext uri="{FF2B5EF4-FFF2-40B4-BE49-F238E27FC236}">
                <a16:creationId xmlns:a16="http://schemas.microsoft.com/office/drawing/2014/main" id="{07EA93F6-C1F7-4E28-D8A8-81E046FEFFA3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9" name="Oval 59">
              <a:extLst>
                <a:ext uri="{FF2B5EF4-FFF2-40B4-BE49-F238E27FC236}">
                  <a16:creationId xmlns:a16="http://schemas.microsoft.com/office/drawing/2014/main" id="{A660F58B-337B-9182-9498-C0B1B92EC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60">
              <a:extLst>
                <a:ext uri="{FF2B5EF4-FFF2-40B4-BE49-F238E27FC236}">
                  <a16:creationId xmlns:a16="http://schemas.microsoft.com/office/drawing/2014/main" id="{CBD22BF3-721C-11A4-2651-3496A488C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2090">
            <a:extLst>
              <a:ext uri="{FF2B5EF4-FFF2-40B4-BE49-F238E27FC236}">
                <a16:creationId xmlns:a16="http://schemas.microsoft.com/office/drawing/2014/main" id="{475F131A-EE67-F2B5-274C-7D86AC310A12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2" name="Oval 61">
              <a:extLst>
                <a:ext uri="{FF2B5EF4-FFF2-40B4-BE49-F238E27FC236}">
                  <a16:creationId xmlns:a16="http://schemas.microsoft.com/office/drawing/2014/main" id="{0187E564-FFBA-5822-0D1E-A541F0393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Freeform 62">
              <a:extLst>
                <a:ext uri="{FF2B5EF4-FFF2-40B4-BE49-F238E27FC236}">
                  <a16:creationId xmlns:a16="http://schemas.microsoft.com/office/drawing/2014/main" id="{097FEE9B-9CFF-1D72-2B82-2AB7EC4C7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4" name="กลุ่ม 2089">
            <a:extLst>
              <a:ext uri="{FF2B5EF4-FFF2-40B4-BE49-F238E27FC236}">
                <a16:creationId xmlns:a16="http://schemas.microsoft.com/office/drawing/2014/main" id="{17411C05-3AC9-C919-9188-7EA8A5695BB1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5" name="Oval 63">
              <a:extLst>
                <a:ext uri="{FF2B5EF4-FFF2-40B4-BE49-F238E27FC236}">
                  <a16:creationId xmlns:a16="http://schemas.microsoft.com/office/drawing/2014/main" id="{5336C2A7-1B56-4655-6EA8-6B465E004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4">
              <a:extLst>
                <a:ext uri="{FF2B5EF4-FFF2-40B4-BE49-F238E27FC236}">
                  <a16:creationId xmlns:a16="http://schemas.microsoft.com/office/drawing/2014/main" id="{9398DBB4-3811-921D-08FD-231B14844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5">
              <a:extLst>
                <a:ext uri="{FF2B5EF4-FFF2-40B4-BE49-F238E27FC236}">
                  <a16:creationId xmlns:a16="http://schemas.microsoft.com/office/drawing/2014/main" id="{21C1E8C2-AE1C-F36C-C123-11EAB5859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6">
              <a:extLst>
                <a:ext uri="{FF2B5EF4-FFF2-40B4-BE49-F238E27FC236}">
                  <a16:creationId xmlns:a16="http://schemas.microsoft.com/office/drawing/2014/main" id="{AB74F461-BA8C-AD43-6EF7-101B7DD91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7">
              <a:extLst>
                <a:ext uri="{FF2B5EF4-FFF2-40B4-BE49-F238E27FC236}">
                  <a16:creationId xmlns:a16="http://schemas.microsoft.com/office/drawing/2014/main" id="{6EE3652A-5478-50DA-A9D6-7CE696450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0" name="กลุ่ม 2088">
            <a:extLst>
              <a:ext uri="{FF2B5EF4-FFF2-40B4-BE49-F238E27FC236}">
                <a16:creationId xmlns:a16="http://schemas.microsoft.com/office/drawing/2014/main" id="{917123C5-49B4-88E1-531B-41F421420230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1" name="Oval 68">
              <a:extLst>
                <a:ext uri="{FF2B5EF4-FFF2-40B4-BE49-F238E27FC236}">
                  <a16:creationId xmlns:a16="http://schemas.microsoft.com/office/drawing/2014/main" id="{F944B2FF-A5D3-FB98-B759-E0DBAFF17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31129EEA-4988-E746-1100-9C181C504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A02E01DE-A057-5878-489E-B351736A6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2091">
            <a:extLst>
              <a:ext uri="{FF2B5EF4-FFF2-40B4-BE49-F238E27FC236}">
                <a16:creationId xmlns:a16="http://schemas.microsoft.com/office/drawing/2014/main" id="{96E21D8D-AEF0-2E2F-0E78-2354594B9318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5" name="Oval 71">
              <a:extLst>
                <a:ext uri="{FF2B5EF4-FFF2-40B4-BE49-F238E27FC236}">
                  <a16:creationId xmlns:a16="http://schemas.microsoft.com/office/drawing/2014/main" id="{296C8F14-1B95-5C9C-F2C0-5313CB7D4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72">
              <a:extLst>
                <a:ext uri="{FF2B5EF4-FFF2-40B4-BE49-F238E27FC236}">
                  <a16:creationId xmlns:a16="http://schemas.microsoft.com/office/drawing/2014/main" id="{29B79EF9-D61A-75EC-2F74-CA5CF5BCE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7" name="กลุ่ม 2092">
            <a:extLst>
              <a:ext uri="{FF2B5EF4-FFF2-40B4-BE49-F238E27FC236}">
                <a16:creationId xmlns:a16="http://schemas.microsoft.com/office/drawing/2014/main" id="{7487768C-BB01-80C3-2DE7-5121122EAF45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8" name="Oval 73">
              <a:extLst>
                <a:ext uri="{FF2B5EF4-FFF2-40B4-BE49-F238E27FC236}">
                  <a16:creationId xmlns:a16="http://schemas.microsoft.com/office/drawing/2014/main" id="{93B827B8-0928-37C2-786A-AF3EAE6FE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9" name="Freeform 74">
              <a:extLst>
                <a:ext uri="{FF2B5EF4-FFF2-40B4-BE49-F238E27FC236}">
                  <a16:creationId xmlns:a16="http://schemas.microsoft.com/office/drawing/2014/main" id="{58E03FF7-00C2-F28F-8CDA-EA970EF67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5">
              <a:extLst>
                <a:ext uri="{FF2B5EF4-FFF2-40B4-BE49-F238E27FC236}">
                  <a16:creationId xmlns:a16="http://schemas.microsoft.com/office/drawing/2014/main" id="{3A9E58D3-FCAC-8726-B550-DC5D11A08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6">
              <a:extLst>
                <a:ext uri="{FF2B5EF4-FFF2-40B4-BE49-F238E27FC236}">
                  <a16:creationId xmlns:a16="http://schemas.microsoft.com/office/drawing/2014/main" id="{8AE83904-669B-E39E-46D6-4CB6F4078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1518038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77" y="-9069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7E0F883-435F-82DD-C0F5-1C46512B3A06}"/>
              </a:ext>
            </a:extLst>
          </p:cNvPr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38">
            <a:extLst>
              <a:ext uri="{FF2B5EF4-FFF2-40B4-BE49-F238E27FC236}">
                <a16:creationId xmlns:a16="http://schemas.microsoft.com/office/drawing/2014/main" id="{3651377B-1582-0841-5ECF-6B3512AF543C}"/>
              </a:ext>
            </a:extLst>
          </p:cNvPr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39">
            <a:extLst>
              <a:ext uri="{FF2B5EF4-FFF2-40B4-BE49-F238E27FC236}">
                <a16:creationId xmlns:a16="http://schemas.microsoft.com/office/drawing/2014/main" id="{DB9CF10A-EB64-AFB6-74B1-939B1B0CD839}"/>
              </a:ext>
            </a:extLst>
          </p:cNvPr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C04F94B2-4AA1-96F1-F28A-27BDFC4B6305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4E292B1A-B165-067D-D1A2-1AC007AA0C4D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01514279-DF30-522F-6529-5E3902A07E67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7;p27">
              <a:extLst>
                <a:ext uri="{FF2B5EF4-FFF2-40B4-BE49-F238E27FC236}">
                  <a16:creationId xmlns:a16="http://schemas.microsoft.com/office/drawing/2014/main" id="{069D309F-7D2D-6216-8799-9913A945B6A4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8;p27">
              <a:extLst>
                <a:ext uri="{FF2B5EF4-FFF2-40B4-BE49-F238E27FC236}">
                  <a16:creationId xmlns:a16="http://schemas.microsoft.com/office/drawing/2014/main" id="{23049753-F880-354C-3814-69EEBE94957C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89;p27">
              <a:extLst>
                <a:ext uri="{FF2B5EF4-FFF2-40B4-BE49-F238E27FC236}">
                  <a16:creationId xmlns:a16="http://schemas.microsoft.com/office/drawing/2014/main" id="{EE4D0C16-55E2-887F-AA41-B9ECAC160E8A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0;p27">
              <a:extLst>
                <a:ext uri="{FF2B5EF4-FFF2-40B4-BE49-F238E27FC236}">
                  <a16:creationId xmlns:a16="http://schemas.microsoft.com/office/drawing/2014/main" id="{682F1584-71EF-A9D2-05CC-59487D1ADF40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1;p27">
              <a:extLst>
                <a:ext uri="{FF2B5EF4-FFF2-40B4-BE49-F238E27FC236}">
                  <a16:creationId xmlns:a16="http://schemas.microsoft.com/office/drawing/2014/main" id="{D4905D6F-96A1-2DED-CA04-DAA1790C83EB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2;p27">
              <a:extLst>
                <a:ext uri="{FF2B5EF4-FFF2-40B4-BE49-F238E27FC236}">
                  <a16:creationId xmlns:a16="http://schemas.microsoft.com/office/drawing/2014/main" id="{A13AA8A6-B556-1AAF-B846-873E26927C0D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3;p27">
              <a:extLst>
                <a:ext uri="{FF2B5EF4-FFF2-40B4-BE49-F238E27FC236}">
                  <a16:creationId xmlns:a16="http://schemas.microsoft.com/office/drawing/2014/main" id="{07007895-F2E1-0E98-6D73-FCB8BFF3C381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4;p27">
              <a:extLst>
                <a:ext uri="{FF2B5EF4-FFF2-40B4-BE49-F238E27FC236}">
                  <a16:creationId xmlns:a16="http://schemas.microsoft.com/office/drawing/2014/main" id="{40804453-E365-11B7-EB05-B301EA99B16A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5;p27">
              <a:extLst>
                <a:ext uri="{FF2B5EF4-FFF2-40B4-BE49-F238E27FC236}">
                  <a16:creationId xmlns:a16="http://schemas.microsoft.com/office/drawing/2014/main" id="{5EE66F5E-55EC-59C7-DBDB-D699D4E7369F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6;p27">
              <a:extLst>
                <a:ext uri="{FF2B5EF4-FFF2-40B4-BE49-F238E27FC236}">
                  <a16:creationId xmlns:a16="http://schemas.microsoft.com/office/drawing/2014/main" id="{50EC6673-C9AA-E676-FB2F-34534C179398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7;p27">
              <a:extLst>
                <a:ext uri="{FF2B5EF4-FFF2-40B4-BE49-F238E27FC236}">
                  <a16:creationId xmlns:a16="http://schemas.microsoft.com/office/drawing/2014/main" id="{2983342B-47AE-986B-2271-A29B2B70EB50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8;p27">
              <a:extLst>
                <a:ext uri="{FF2B5EF4-FFF2-40B4-BE49-F238E27FC236}">
                  <a16:creationId xmlns:a16="http://schemas.microsoft.com/office/drawing/2014/main" id="{3031D068-6DBD-9F50-5395-F2B3B4355644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9;p27">
              <a:extLst>
                <a:ext uri="{FF2B5EF4-FFF2-40B4-BE49-F238E27FC236}">
                  <a16:creationId xmlns:a16="http://schemas.microsoft.com/office/drawing/2014/main" id="{91B4C72A-8658-3124-68D4-F988A4A546EF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0;p27">
              <a:extLst>
                <a:ext uri="{FF2B5EF4-FFF2-40B4-BE49-F238E27FC236}">
                  <a16:creationId xmlns:a16="http://schemas.microsoft.com/office/drawing/2014/main" id="{F421D49B-C23C-6497-6287-AE4935E87840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1;p27">
              <a:extLst>
                <a:ext uri="{FF2B5EF4-FFF2-40B4-BE49-F238E27FC236}">
                  <a16:creationId xmlns:a16="http://schemas.microsoft.com/office/drawing/2014/main" id="{5FC1EC61-D715-F103-765C-CB5A5214C9A7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2;p27">
              <a:extLst>
                <a:ext uri="{FF2B5EF4-FFF2-40B4-BE49-F238E27FC236}">
                  <a16:creationId xmlns:a16="http://schemas.microsoft.com/office/drawing/2014/main" id="{087B4CBF-4913-CE3D-981E-862FBC038435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3;p27">
              <a:extLst>
                <a:ext uri="{FF2B5EF4-FFF2-40B4-BE49-F238E27FC236}">
                  <a16:creationId xmlns:a16="http://schemas.microsoft.com/office/drawing/2014/main" id="{6D48A4A0-B921-B2FF-CC79-FF69BCBC22C9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4;p27">
              <a:extLst>
                <a:ext uri="{FF2B5EF4-FFF2-40B4-BE49-F238E27FC236}">
                  <a16:creationId xmlns:a16="http://schemas.microsoft.com/office/drawing/2014/main" id="{5EF2A89F-8F14-9478-9A22-4F7E7C160C6B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5;p27">
              <a:extLst>
                <a:ext uri="{FF2B5EF4-FFF2-40B4-BE49-F238E27FC236}">
                  <a16:creationId xmlns:a16="http://schemas.microsoft.com/office/drawing/2014/main" id="{0D864EE2-BB22-7E1B-4B5B-8630AAE0A938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6;p27">
              <a:extLst>
                <a:ext uri="{FF2B5EF4-FFF2-40B4-BE49-F238E27FC236}">
                  <a16:creationId xmlns:a16="http://schemas.microsoft.com/office/drawing/2014/main" id="{5F3D932F-B873-BAA0-FBC0-029A1D06AE78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7;p27">
              <a:extLst>
                <a:ext uri="{FF2B5EF4-FFF2-40B4-BE49-F238E27FC236}">
                  <a16:creationId xmlns:a16="http://schemas.microsoft.com/office/drawing/2014/main" id="{77B7A269-6C0B-52A5-F1A3-EFFAEE919DD2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8;p27">
              <a:extLst>
                <a:ext uri="{FF2B5EF4-FFF2-40B4-BE49-F238E27FC236}">
                  <a16:creationId xmlns:a16="http://schemas.microsoft.com/office/drawing/2014/main" id="{7E37D8AA-877F-CCD3-6280-AE7B3D8065E2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9;p27">
              <a:extLst>
                <a:ext uri="{FF2B5EF4-FFF2-40B4-BE49-F238E27FC236}">
                  <a16:creationId xmlns:a16="http://schemas.microsoft.com/office/drawing/2014/main" id="{CAFEF77F-3277-FD0F-F783-76E854B9906E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" name="Google Shape;13910;p27">
            <a:extLst>
              <a:ext uri="{FF2B5EF4-FFF2-40B4-BE49-F238E27FC236}">
                <a16:creationId xmlns:a16="http://schemas.microsoft.com/office/drawing/2014/main" id="{13B6B361-8D94-6567-2037-999FDC3412DF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4" name="Google Shape;13911;p27">
              <a:extLst>
                <a:ext uri="{FF2B5EF4-FFF2-40B4-BE49-F238E27FC236}">
                  <a16:creationId xmlns:a16="http://schemas.microsoft.com/office/drawing/2014/main" id="{1F1A74FC-1219-9FEA-DB76-7B9F6EA7974B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2;p27">
              <a:extLst>
                <a:ext uri="{FF2B5EF4-FFF2-40B4-BE49-F238E27FC236}">
                  <a16:creationId xmlns:a16="http://schemas.microsoft.com/office/drawing/2014/main" id="{7BB4E123-FB35-0BF8-4555-B171D678F8F3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3;p27">
              <a:extLst>
                <a:ext uri="{FF2B5EF4-FFF2-40B4-BE49-F238E27FC236}">
                  <a16:creationId xmlns:a16="http://schemas.microsoft.com/office/drawing/2014/main" id="{AB5D6AC7-8054-3751-6A24-2A202ED168E5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4;p27">
            <a:extLst>
              <a:ext uri="{FF2B5EF4-FFF2-40B4-BE49-F238E27FC236}">
                <a16:creationId xmlns:a16="http://schemas.microsoft.com/office/drawing/2014/main" id="{21DEB553-BC0F-6E52-58F8-C8457B7F8580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8" name="Google Shape;13915;p27">
              <a:extLst>
                <a:ext uri="{FF2B5EF4-FFF2-40B4-BE49-F238E27FC236}">
                  <a16:creationId xmlns:a16="http://schemas.microsoft.com/office/drawing/2014/main" id="{7C50884C-A192-410D-D3B2-D50DE5E7241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6;p27">
              <a:extLst>
                <a:ext uri="{FF2B5EF4-FFF2-40B4-BE49-F238E27FC236}">
                  <a16:creationId xmlns:a16="http://schemas.microsoft.com/office/drawing/2014/main" id="{4B2A10E1-01F5-68AF-966B-F945C2700775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" name="Google Shape;13917;p27">
            <a:extLst>
              <a:ext uri="{FF2B5EF4-FFF2-40B4-BE49-F238E27FC236}">
                <a16:creationId xmlns:a16="http://schemas.microsoft.com/office/drawing/2014/main" id="{A761ED7C-CAA9-D102-DE70-C1A018D8F839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1" name="Google Shape;13918;p27">
              <a:extLst>
                <a:ext uri="{FF2B5EF4-FFF2-40B4-BE49-F238E27FC236}">
                  <a16:creationId xmlns:a16="http://schemas.microsoft.com/office/drawing/2014/main" id="{9E074B45-F9E5-7BE4-DB9B-96495B095F31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19;p27">
              <a:extLst>
                <a:ext uri="{FF2B5EF4-FFF2-40B4-BE49-F238E27FC236}">
                  <a16:creationId xmlns:a16="http://schemas.microsoft.com/office/drawing/2014/main" id="{94E1AA77-D190-B05D-FFD3-BE2323A1D3D0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0;p27">
              <a:extLst>
                <a:ext uri="{FF2B5EF4-FFF2-40B4-BE49-F238E27FC236}">
                  <a16:creationId xmlns:a16="http://schemas.microsoft.com/office/drawing/2014/main" id="{3BE79A10-584D-8E61-955B-12F3C71D0295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1;p27">
              <a:extLst>
                <a:ext uri="{FF2B5EF4-FFF2-40B4-BE49-F238E27FC236}">
                  <a16:creationId xmlns:a16="http://schemas.microsoft.com/office/drawing/2014/main" id="{EDB48F13-1DC1-AF93-CC16-ECCCA55C07A7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2;p27">
              <a:extLst>
                <a:ext uri="{FF2B5EF4-FFF2-40B4-BE49-F238E27FC236}">
                  <a16:creationId xmlns:a16="http://schemas.microsoft.com/office/drawing/2014/main" id="{C26C96A8-3F03-95E6-E2E7-D02AB53FF7A3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3;p27">
              <a:extLst>
                <a:ext uri="{FF2B5EF4-FFF2-40B4-BE49-F238E27FC236}">
                  <a16:creationId xmlns:a16="http://schemas.microsoft.com/office/drawing/2014/main" id="{5481645A-5936-5772-5C64-4E3C4B55B6F6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4;p27">
              <a:extLst>
                <a:ext uri="{FF2B5EF4-FFF2-40B4-BE49-F238E27FC236}">
                  <a16:creationId xmlns:a16="http://schemas.microsoft.com/office/drawing/2014/main" id="{13679C23-49EA-82F9-CC53-B33AC3FB1E55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5;p27">
              <a:extLst>
                <a:ext uri="{FF2B5EF4-FFF2-40B4-BE49-F238E27FC236}">
                  <a16:creationId xmlns:a16="http://schemas.microsoft.com/office/drawing/2014/main" id="{51AA503A-A7C4-1222-9972-15C64DB82AA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9" name="Google Shape;13926;p27">
            <a:extLst>
              <a:ext uri="{FF2B5EF4-FFF2-40B4-BE49-F238E27FC236}">
                <a16:creationId xmlns:a16="http://schemas.microsoft.com/office/drawing/2014/main" id="{0B581C06-9658-2E55-148D-FB02D9496B08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0" name="Google Shape;13927;p27">
              <a:extLst>
                <a:ext uri="{FF2B5EF4-FFF2-40B4-BE49-F238E27FC236}">
                  <a16:creationId xmlns:a16="http://schemas.microsoft.com/office/drawing/2014/main" id="{0DE91F0F-2AED-29B4-53D9-54EF767FBB97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8;p27">
              <a:extLst>
                <a:ext uri="{FF2B5EF4-FFF2-40B4-BE49-F238E27FC236}">
                  <a16:creationId xmlns:a16="http://schemas.microsoft.com/office/drawing/2014/main" id="{138DF878-86F5-11FC-0B56-B4FD58997A9D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9;p27">
              <a:extLst>
                <a:ext uri="{FF2B5EF4-FFF2-40B4-BE49-F238E27FC236}">
                  <a16:creationId xmlns:a16="http://schemas.microsoft.com/office/drawing/2014/main" id="{2FFD5EE8-942D-5625-F041-7308D1D2B455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0;p27">
              <a:extLst>
                <a:ext uri="{FF2B5EF4-FFF2-40B4-BE49-F238E27FC236}">
                  <a16:creationId xmlns:a16="http://schemas.microsoft.com/office/drawing/2014/main" id="{E6D6FE95-2BE9-D9A8-952E-54F106F42414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1;p27">
              <a:extLst>
                <a:ext uri="{FF2B5EF4-FFF2-40B4-BE49-F238E27FC236}">
                  <a16:creationId xmlns:a16="http://schemas.microsoft.com/office/drawing/2014/main" id="{C63847D5-337E-2260-355E-CCE5D3DE99B2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2;p27">
              <a:extLst>
                <a:ext uri="{FF2B5EF4-FFF2-40B4-BE49-F238E27FC236}">
                  <a16:creationId xmlns:a16="http://schemas.microsoft.com/office/drawing/2014/main" id="{DCC7EE74-AD88-9C83-DC4A-EDBF195C4B1E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6" name="Google Shape;13933;p27">
            <a:extLst>
              <a:ext uri="{FF2B5EF4-FFF2-40B4-BE49-F238E27FC236}">
                <a16:creationId xmlns:a16="http://schemas.microsoft.com/office/drawing/2014/main" id="{3B9229DA-03A7-14E5-6738-D1998924A416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7" name="Google Shape;13934;p27">
              <a:extLst>
                <a:ext uri="{FF2B5EF4-FFF2-40B4-BE49-F238E27FC236}">
                  <a16:creationId xmlns:a16="http://schemas.microsoft.com/office/drawing/2014/main" id="{3D439148-69FA-DD25-1721-75570D5DB2A4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5;p27">
              <a:extLst>
                <a:ext uri="{FF2B5EF4-FFF2-40B4-BE49-F238E27FC236}">
                  <a16:creationId xmlns:a16="http://schemas.microsoft.com/office/drawing/2014/main" id="{AEF6C9B4-F1AC-004D-9313-E548065BE14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6;p27">
              <a:extLst>
                <a:ext uri="{FF2B5EF4-FFF2-40B4-BE49-F238E27FC236}">
                  <a16:creationId xmlns:a16="http://schemas.microsoft.com/office/drawing/2014/main" id="{33F6F3E4-9AB6-A2E6-473E-10F34560ACBB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7;p27">
              <a:extLst>
                <a:ext uri="{FF2B5EF4-FFF2-40B4-BE49-F238E27FC236}">
                  <a16:creationId xmlns:a16="http://schemas.microsoft.com/office/drawing/2014/main" id="{64CED6F3-9015-A530-B3FF-5F1B80FBFFB6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1" name="Google Shape;13938;p27">
            <a:extLst>
              <a:ext uri="{FF2B5EF4-FFF2-40B4-BE49-F238E27FC236}">
                <a16:creationId xmlns:a16="http://schemas.microsoft.com/office/drawing/2014/main" id="{1BB902AC-D917-92FA-AD3C-BFA92E50C161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2" name="Google Shape;13939;p27">
            <a:extLst>
              <a:ext uri="{FF2B5EF4-FFF2-40B4-BE49-F238E27FC236}">
                <a16:creationId xmlns:a16="http://schemas.microsoft.com/office/drawing/2014/main" id="{72BF4C03-19CF-98AE-2477-E2779293ABAF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3" name="Google Shape;13940;p27">
              <a:extLst>
                <a:ext uri="{FF2B5EF4-FFF2-40B4-BE49-F238E27FC236}">
                  <a16:creationId xmlns:a16="http://schemas.microsoft.com/office/drawing/2014/main" id="{B117F377-9695-627B-C3F4-40969AAFFBBC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1;p27">
              <a:extLst>
                <a:ext uri="{FF2B5EF4-FFF2-40B4-BE49-F238E27FC236}">
                  <a16:creationId xmlns:a16="http://schemas.microsoft.com/office/drawing/2014/main" id="{404E712C-C960-B7C8-5A5F-54F3BE3F2A86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2;p27">
              <a:extLst>
                <a:ext uri="{FF2B5EF4-FFF2-40B4-BE49-F238E27FC236}">
                  <a16:creationId xmlns:a16="http://schemas.microsoft.com/office/drawing/2014/main" id="{BAB5319D-4350-4A9F-CA6A-08292EECFB07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43;p27">
            <a:extLst>
              <a:ext uri="{FF2B5EF4-FFF2-40B4-BE49-F238E27FC236}">
                <a16:creationId xmlns:a16="http://schemas.microsoft.com/office/drawing/2014/main" id="{0D50E3F2-E9E9-4965-7001-A6FA50CCF1FA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7" name="Google Shape;13944;p27">
              <a:extLst>
                <a:ext uri="{FF2B5EF4-FFF2-40B4-BE49-F238E27FC236}">
                  <a16:creationId xmlns:a16="http://schemas.microsoft.com/office/drawing/2014/main" id="{30E9B5D4-6FA7-DC81-BFA4-AD44857D7253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5;p27">
              <a:extLst>
                <a:ext uri="{FF2B5EF4-FFF2-40B4-BE49-F238E27FC236}">
                  <a16:creationId xmlns:a16="http://schemas.microsoft.com/office/drawing/2014/main" id="{E3E2934C-C79F-6B25-2CFA-FE444149E031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6;p27">
              <a:extLst>
                <a:ext uri="{FF2B5EF4-FFF2-40B4-BE49-F238E27FC236}">
                  <a16:creationId xmlns:a16="http://schemas.microsoft.com/office/drawing/2014/main" id="{3027D78C-26AA-2F38-BFB5-1AC602E1B020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47;p27">
            <a:extLst>
              <a:ext uri="{FF2B5EF4-FFF2-40B4-BE49-F238E27FC236}">
                <a16:creationId xmlns:a16="http://schemas.microsoft.com/office/drawing/2014/main" id="{9BC708A0-5382-0F78-D8E1-589F6EF9168F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1" name="Google Shape;13948;p27">
              <a:extLst>
                <a:ext uri="{FF2B5EF4-FFF2-40B4-BE49-F238E27FC236}">
                  <a16:creationId xmlns:a16="http://schemas.microsoft.com/office/drawing/2014/main" id="{E9EEFE11-A08D-044F-8B5F-D8731D8D1672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49;p27">
              <a:extLst>
                <a:ext uri="{FF2B5EF4-FFF2-40B4-BE49-F238E27FC236}">
                  <a16:creationId xmlns:a16="http://schemas.microsoft.com/office/drawing/2014/main" id="{92F70311-481B-D8B7-14ED-4A964D2235EC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0;p27">
              <a:extLst>
                <a:ext uri="{FF2B5EF4-FFF2-40B4-BE49-F238E27FC236}">
                  <a16:creationId xmlns:a16="http://schemas.microsoft.com/office/drawing/2014/main" id="{42841A6B-A113-3ABA-A02C-D075B37E936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1;p27">
              <a:extLst>
                <a:ext uri="{FF2B5EF4-FFF2-40B4-BE49-F238E27FC236}">
                  <a16:creationId xmlns:a16="http://schemas.microsoft.com/office/drawing/2014/main" id="{2667B0BE-3D3F-5635-5478-D99BF72708F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2;p27">
              <a:extLst>
                <a:ext uri="{FF2B5EF4-FFF2-40B4-BE49-F238E27FC236}">
                  <a16:creationId xmlns:a16="http://schemas.microsoft.com/office/drawing/2014/main" id="{534FE737-BF59-DDBD-11CE-BE21EE88A4D3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3;p27">
              <a:extLst>
                <a:ext uri="{FF2B5EF4-FFF2-40B4-BE49-F238E27FC236}">
                  <a16:creationId xmlns:a16="http://schemas.microsoft.com/office/drawing/2014/main" id="{6EBBF2EE-06B0-7B00-34F2-12BACEDD7464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7" name="Google Shape;13954;p27">
            <a:extLst>
              <a:ext uri="{FF2B5EF4-FFF2-40B4-BE49-F238E27FC236}">
                <a16:creationId xmlns:a16="http://schemas.microsoft.com/office/drawing/2014/main" id="{7534A77D-D628-F729-8540-BFCEE297139B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8" name="Google Shape;13955;p27">
              <a:extLst>
                <a:ext uri="{FF2B5EF4-FFF2-40B4-BE49-F238E27FC236}">
                  <a16:creationId xmlns:a16="http://schemas.microsoft.com/office/drawing/2014/main" id="{1DA781B2-8F63-BBB5-B438-08782E2C8944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6;p27">
              <a:extLst>
                <a:ext uri="{FF2B5EF4-FFF2-40B4-BE49-F238E27FC236}">
                  <a16:creationId xmlns:a16="http://schemas.microsoft.com/office/drawing/2014/main" id="{98A9A657-6843-17F7-31F1-82919956D0C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7;p27">
              <a:extLst>
                <a:ext uri="{FF2B5EF4-FFF2-40B4-BE49-F238E27FC236}">
                  <a16:creationId xmlns:a16="http://schemas.microsoft.com/office/drawing/2014/main" id="{58E7B52E-10E1-35C5-0257-190345C35F00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8;p27">
              <a:extLst>
                <a:ext uri="{FF2B5EF4-FFF2-40B4-BE49-F238E27FC236}">
                  <a16:creationId xmlns:a16="http://schemas.microsoft.com/office/drawing/2014/main" id="{376F3DA6-88B3-4EBC-7A46-8203BFBB89B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9;p27">
              <a:extLst>
                <a:ext uri="{FF2B5EF4-FFF2-40B4-BE49-F238E27FC236}">
                  <a16:creationId xmlns:a16="http://schemas.microsoft.com/office/drawing/2014/main" id="{72662E92-F440-84FB-A47E-A46D27FB717B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3" name="Google Shape;13960;p27">
            <a:extLst>
              <a:ext uri="{FF2B5EF4-FFF2-40B4-BE49-F238E27FC236}">
                <a16:creationId xmlns:a16="http://schemas.microsoft.com/office/drawing/2014/main" id="{89BCEEB9-7A1D-1AD9-88B3-BB763728911D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4" name="Google Shape;13961;p27">
              <a:extLst>
                <a:ext uri="{FF2B5EF4-FFF2-40B4-BE49-F238E27FC236}">
                  <a16:creationId xmlns:a16="http://schemas.microsoft.com/office/drawing/2014/main" id="{7A70FCA1-8CDD-9C06-1135-2370C9CA8AD5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2;p27">
              <a:extLst>
                <a:ext uri="{FF2B5EF4-FFF2-40B4-BE49-F238E27FC236}">
                  <a16:creationId xmlns:a16="http://schemas.microsoft.com/office/drawing/2014/main" id="{4BEB4A89-308C-2B64-5821-CB4DF6D856A1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3;p27">
              <a:extLst>
                <a:ext uri="{FF2B5EF4-FFF2-40B4-BE49-F238E27FC236}">
                  <a16:creationId xmlns:a16="http://schemas.microsoft.com/office/drawing/2014/main" id="{E61AC0EC-7EA6-CB1D-4D49-708EED89A347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4;p27">
              <a:extLst>
                <a:ext uri="{FF2B5EF4-FFF2-40B4-BE49-F238E27FC236}">
                  <a16:creationId xmlns:a16="http://schemas.microsoft.com/office/drawing/2014/main" id="{96770B21-2B9E-B066-0066-112C9119AF04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5;p27">
              <a:extLst>
                <a:ext uri="{FF2B5EF4-FFF2-40B4-BE49-F238E27FC236}">
                  <a16:creationId xmlns:a16="http://schemas.microsoft.com/office/drawing/2014/main" id="{26A197ED-3677-D450-AA37-64F4CBFF642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6;p27">
              <a:extLst>
                <a:ext uri="{FF2B5EF4-FFF2-40B4-BE49-F238E27FC236}">
                  <a16:creationId xmlns:a16="http://schemas.microsoft.com/office/drawing/2014/main" id="{5EDEA0A7-2E51-8B8A-E900-CC58A1676540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7;p27">
              <a:extLst>
                <a:ext uri="{FF2B5EF4-FFF2-40B4-BE49-F238E27FC236}">
                  <a16:creationId xmlns:a16="http://schemas.microsoft.com/office/drawing/2014/main" id="{F5D17B67-F13B-D7F1-863C-C2AE2C19C532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8;p27">
              <a:extLst>
                <a:ext uri="{FF2B5EF4-FFF2-40B4-BE49-F238E27FC236}">
                  <a16:creationId xmlns:a16="http://schemas.microsoft.com/office/drawing/2014/main" id="{F4787908-8272-DBED-C336-28866DEC0687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9;p27">
              <a:extLst>
                <a:ext uri="{FF2B5EF4-FFF2-40B4-BE49-F238E27FC236}">
                  <a16:creationId xmlns:a16="http://schemas.microsoft.com/office/drawing/2014/main" id="{FC85EABF-E2CD-8EF3-B12F-82C6F25E018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0;p27">
              <a:extLst>
                <a:ext uri="{FF2B5EF4-FFF2-40B4-BE49-F238E27FC236}">
                  <a16:creationId xmlns:a16="http://schemas.microsoft.com/office/drawing/2014/main" id="{0F3F689E-EAB3-C98A-D3B1-FEC87D3CAA55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4" name="Google Shape;13971;p27">
            <a:extLst>
              <a:ext uri="{FF2B5EF4-FFF2-40B4-BE49-F238E27FC236}">
                <a16:creationId xmlns:a16="http://schemas.microsoft.com/office/drawing/2014/main" id="{3FD22B7A-C841-2904-3D8B-DC09FD83AAD6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5" name="Google Shape;13972;p27">
              <a:extLst>
                <a:ext uri="{FF2B5EF4-FFF2-40B4-BE49-F238E27FC236}">
                  <a16:creationId xmlns:a16="http://schemas.microsoft.com/office/drawing/2014/main" id="{8515A9F6-0BD5-B99F-5D0F-8CD2174373E5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3;p27">
              <a:extLst>
                <a:ext uri="{FF2B5EF4-FFF2-40B4-BE49-F238E27FC236}">
                  <a16:creationId xmlns:a16="http://schemas.microsoft.com/office/drawing/2014/main" id="{CA52C1EE-3F98-A11F-D734-BCC64C96A90D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4;p27">
              <a:extLst>
                <a:ext uri="{FF2B5EF4-FFF2-40B4-BE49-F238E27FC236}">
                  <a16:creationId xmlns:a16="http://schemas.microsoft.com/office/drawing/2014/main" id="{799DD3D9-9F5C-6D99-3AFD-150919E53DA4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5;p27">
              <a:extLst>
                <a:ext uri="{FF2B5EF4-FFF2-40B4-BE49-F238E27FC236}">
                  <a16:creationId xmlns:a16="http://schemas.microsoft.com/office/drawing/2014/main" id="{EB3D7782-7B9C-CAE9-97FC-55CEB37D8173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6;p27">
              <a:extLst>
                <a:ext uri="{FF2B5EF4-FFF2-40B4-BE49-F238E27FC236}">
                  <a16:creationId xmlns:a16="http://schemas.microsoft.com/office/drawing/2014/main" id="{FED5B7FA-63B5-7A26-3C5F-A53FC7A5074B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0" name="Google Shape;13977;p27">
            <a:extLst>
              <a:ext uri="{FF2B5EF4-FFF2-40B4-BE49-F238E27FC236}">
                <a16:creationId xmlns:a16="http://schemas.microsoft.com/office/drawing/2014/main" id="{EA964666-F5CC-D4D5-5FDA-2E2A84EBEEA7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8;p27">
            <a:extLst>
              <a:ext uri="{FF2B5EF4-FFF2-40B4-BE49-F238E27FC236}">
                <a16:creationId xmlns:a16="http://schemas.microsoft.com/office/drawing/2014/main" id="{BC2E0242-2B94-D557-D6A5-B90B03C59CF2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9;p27">
            <a:extLst>
              <a:ext uri="{FF2B5EF4-FFF2-40B4-BE49-F238E27FC236}">
                <a16:creationId xmlns:a16="http://schemas.microsoft.com/office/drawing/2014/main" id="{75C627DA-59B6-F037-7865-03E771CD7D52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0;p27">
            <a:extLst>
              <a:ext uri="{FF2B5EF4-FFF2-40B4-BE49-F238E27FC236}">
                <a16:creationId xmlns:a16="http://schemas.microsoft.com/office/drawing/2014/main" id="{9AA14D4E-2631-FA41-1DDD-DCC2BC35AED7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1;p27">
            <a:extLst>
              <a:ext uri="{FF2B5EF4-FFF2-40B4-BE49-F238E27FC236}">
                <a16:creationId xmlns:a16="http://schemas.microsoft.com/office/drawing/2014/main" id="{011161FA-199B-00F3-29EA-6F260E95C207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2;p27">
            <a:extLst>
              <a:ext uri="{FF2B5EF4-FFF2-40B4-BE49-F238E27FC236}">
                <a16:creationId xmlns:a16="http://schemas.microsoft.com/office/drawing/2014/main" id="{C1DE1ED6-8093-DF4D-24A9-5533360537E0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3;p27">
            <a:extLst>
              <a:ext uri="{FF2B5EF4-FFF2-40B4-BE49-F238E27FC236}">
                <a16:creationId xmlns:a16="http://schemas.microsoft.com/office/drawing/2014/main" id="{B69CBC75-DE3F-A71C-439F-23B57A4CB9F7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4;p27">
            <a:extLst>
              <a:ext uri="{FF2B5EF4-FFF2-40B4-BE49-F238E27FC236}">
                <a16:creationId xmlns:a16="http://schemas.microsoft.com/office/drawing/2014/main" id="{F0564808-077C-E2D3-BD2D-1CF463DD956F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5;p27">
            <a:extLst>
              <a:ext uri="{FF2B5EF4-FFF2-40B4-BE49-F238E27FC236}">
                <a16:creationId xmlns:a16="http://schemas.microsoft.com/office/drawing/2014/main" id="{8227C4CA-B4DA-8075-77AA-2543A57DDE5B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6;p27">
            <a:extLst>
              <a:ext uri="{FF2B5EF4-FFF2-40B4-BE49-F238E27FC236}">
                <a16:creationId xmlns:a16="http://schemas.microsoft.com/office/drawing/2014/main" id="{F3AB3735-6646-E773-BC82-2D80B2197906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7;p27">
            <a:extLst>
              <a:ext uri="{FF2B5EF4-FFF2-40B4-BE49-F238E27FC236}">
                <a16:creationId xmlns:a16="http://schemas.microsoft.com/office/drawing/2014/main" id="{125A1A61-C508-717A-D515-189B3D1C00F4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8;p27">
            <a:extLst>
              <a:ext uri="{FF2B5EF4-FFF2-40B4-BE49-F238E27FC236}">
                <a16:creationId xmlns:a16="http://schemas.microsoft.com/office/drawing/2014/main" id="{29C8E3F4-0C7B-9E4C-EA7C-0CECD2D1F057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9;p27">
            <a:extLst>
              <a:ext uri="{FF2B5EF4-FFF2-40B4-BE49-F238E27FC236}">
                <a16:creationId xmlns:a16="http://schemas.microsoft.com/office/drawing/2014/main" id="{16EEC360-BA2E-0FED-9427-794BAF74C844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0;p27">
            <a:extLst>
              <a:ext uri="{FF2B5EF4-FFF2-40B4-BE49-F238E27FC236}">
                <a16:creationId xmlns:a16="http://schemas.microsoft.com/office/drawing/2014/main" id="{D324D886-0464-FD4C-8651-45C781ABB3F4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1;p27">
            <a:extLst>
              <a:ext uri="{FF2B5EF4-FFF2-40B4-BE49-F238E27FC236}">
                <a16:creationId xmlns:a16="http://schemas.microsoft.com/office/drawing/2014/main" id="{BE214312-B67D-76F4-A3B3-4E7517232AD9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2;p27">
            <a:extLst>
              <a:ext uri="{FF2B5EF4-FFF2-40B4-BE49-F238E27FC236}">
                <a16:creationId xmlns:a16="http://schemas.microsoft.com/office/drawing/2014/main" id="{AFBAA293-4AB0-C7D7-E45A-377C7F2792FF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3;p27">
            <a:extLst>
              <a:ext uri="{FF2B5EF4-FFF2-40B4-BE49-F238E27FC236}">
                <a16:creationId xmlns:a16="http://schemas.microsoft.com/office/drawing/2014/main" id="{C365D755-E5A8-442E-0E0E-4968CAB8EDC4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4;p27">
            <a:extLst>
              <a:ext uri="{FF2B5EF4-FFF2-40B4-BE49-F238E27FC236}">
                <a16:creationId xmlns:a16="http://schemas.microsoft.com/office/drawing/2014/main" id="{165044E8-89BA-0C28-FBBE-C09CD943C6DD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5;p27">
            <a:extLst>
              <a:ext uri="{FF2B5EF4-FFF2-40B4-BE49-F238E27FC236}">
                <a16:creationId xmlns:a16="http://schemas.microsoft.com/office/drawing/2014/main" id="{A995555F-BB23-8EDF-02F9-583C7A16C22E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6;p27">
            <a:extLst>
              <a:ext uri="{FF2B5EF4-FFF2-40B4-BE49-F238E27FC236}">
                <a16:creationId xmlns:a16="http://schemas.microsoft.com/office/drawing/2014/main" id="{9FB4799C-0C4A-AA71-5A56-6A1AE03085D7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7;p27">
            <a:extLst>
              <a:ext uri="{FF2B5EF4-FFF2-40B4-BE49-F238E27FC236}">
                <a16:creationId xmlns:a16="http://schemas.microsoft.com/office/drawing/2014/main" id="{232BB89E-953C-D927-0EFB-D1CE0159F6C8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8;p27">
            <a:extLst>
              <a:ext uri="{FF2B5EF4-FFF2-40B4-BE49-F238E27FC236}">
                <a16:creationId xmlns:a16="http://schemas.microsoft.com/office/drawing/2014/main" id="{26769A52-911A-E689-31D7-EC2736CC6A50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9;p27">
            <a:extLst>
              <a:ext uri="{FF2B5EF4-FFF2-40B4-BE49-F238E27FC236}">
                <a16:creationId xmlns:a16="http://schemas.microsoft.com/office/drawing/2014/main" id="{6D16D140-ACE5-7D1A-54FD-70889F5663D3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0;p27">
            <a:extLst>
              <a:ext uri="{FF2B5EF4-FFF2-40B4-BE49-F238E27FC236}">
                <a16:creationId xmlns:a16="http://schemas.microsoft.com/office/drawing/2014/main" id="{70CC1919-4208-8DEE-F185-EB64157F31A6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1;p27">
            <a:extLst>
              <a:ext uri="{FF2B5EF4-FFF2-40B4-BE49-F238E27FC236}">
                <a16:creationId xmlns:a16="http://schemas.microsoft.com/office/drawing/2014/main" id="{F4429B96-B3B8-8131-B272-6ECB88F51E91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2;p27">
            <a:extLst>
              <a:ext uri="{FF2B5EF4-FFF2-40B4-BE49-F238E27FC236}">
                <a16:creationId xmlns:a16="http://schemas.microsoft.com/office/drawing/2014/main" id="{5CEE63E0-A368-4E1C-7058-854654F7262D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3;p27">
            <a:extLst>
              <a:ext uri="{FF2B5EF4-FFF2-40B4-BE49-F238E27FC236}">
                <a16:creationId xmlns:a16="http://schemas.microsoft.com/office/drawing/2014/main" id="{B76B27B9-8142-1915-32DD-8C8BB5CC5C2A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4;p27">
            <a:extLst>
              <a:ext uri="{FF2B5EF4-FFF2-40B4-BE49-F238E27FC236}">
                <a16:creationId xmlns:a16="http://schemas.microsoft.com/office/drawing/2014/main" id="{9982AEDE-9E01-33AD-8AB5-D6EB90A95A51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5;p27">
            <a:extLst>
              <a:ext uri="{FF2B5EF4-FFF2-40B4-BE49-F238E27FC236}">
                <a16:creationId xmlns:a16="http://schemas.microsoft.com/office/drawing/2014/main" id="{40E2A3E4-BE6E-CB2C-09C4-E47E2FB198F5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6;p27">
            <a:extLst>
              <a:ext uri="{FF2B5EF4-FFF2-40B4-BE49-F238E27FC236}">
                <a16:creationId xmlns:a16="http://schemas.microsoft.com/office/drawing/2014/main" id="{C5F14F94-FEAF-E31C-D226-3599A0F322A4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7;p27">
            <a:extLst>
              <a:ext uri="{FF2B5EF4-FFF2-40B4-BE49-F238E27FC236}">
                <a16:creationId xmlns:a16="http://schemas.microsoft.com/office/drawing/2014/main" id="{82FCCC6C-317C-DFB2-A83D-DD6DC1EB9F48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8;p27">
            <a:extLst>
              <a:ext uri="{FF2B5EF4-FFF2-40B4-BE49-F238E27FC236}">
                <a16:creationId xmlns:a16="http://schemas.microsoft.com/office/drawing/2014/main" id="{B57336F5-FE92-C0D1-2337-31267244E7CC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9;p27">
            <a:extLst>
              <a:ext uri="{FF2B5EF4-FFF2-40B4-BE49-F238E27FC236}">
                <a16:creationId xmlns:a16="http://schemas.microsoft.com/office/drawing/2014/main" id="{EB6C8B0E-3220-26F7-1703-5349D8145AD3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3" name="Google Shape;14010;p27">
            <a:extLst>
              <a:ext uri="{FF2B5EF4-FFF2-40B4-BE49-F238E27FC236}">
                <a16:creationId xmlns:a16="http://schemas.microsoft.com/office/drawing/2014/main" id="{97368D4E-2D1F-AEA4-239E-69D6C2F04D91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4" name="Google Shape;14011;p27">
              <a:extLst>
                <a:ext uri="{FF2B5EF4-FFF2-40B4-BE49-F238E27FC236}">
                  <a16:creationId xmlns:a16="http://schemas.microsoft.com/office/drawing/2014/main" id="{888C7A7B-C1DE-DC82-A2C3-9ADF09483DBF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2;p27">
              <a:extLst>
                <a:ext uri="{FF2B5EF4-FFF2-40B4-BE49-F238E27FC236}">
                  <a16:creationId xmlns:a16="http://schemas.microsoft.com/office/drawing/2014/main" id="{A4C9F3A3-1AAD-AD62-499C-AF74DAA5E5AB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3;p27">
              <a:extLst>
                <a:ext uri="{FF2B5EF4-FFF2-40B4-BE49-F238E27FC236}">
                  <a16:creationId xmlns:a16="http://schemas.microsoft.com/office/drawing/2014/main" id="{3B15D074-7C32-6FA4-3FA6-858759EBDFB3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4;p27">
              <a:extLst>
                <a:ext uri="{FF2B5EF4-FFF2-40B4-BE49-F238E27FC236}">
                  <a16:creationId xmlns:a16="http://schemas.microsoft.com/office/drawing/2014/main" id="{C02F8741-42E1-4C5C-B159-848CE2EC25DF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5;p27">
              <a:extLst>
                <a:ext uri="{FF2B5EF4-FFF2-40B4-BE49-F238E27FC236}">
                  <a16:creationId xmlns:a16="http://schemas.microsoft.com/office/drawing/2014/main" id="{F4BD88FC-17C0-D984-BF45-28710B8389A6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6;p27">
              <a:extLst>
                <a:ext uri="{FF2B5EF4-FFF2-40B4-BE49-F238E27FC236}">
                  <a16:creationId xmlns:a16="http://schemas.microsoft.com/office/drawing/2014/main" id="{AE0BF75D-5BCB-23EF-371D-078449152F78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7;p27">
              <a:extLst>
                <a:ext uri="{FF2B5EF4-FFF2-40B4-BE49-F238E27FC236}">
                  <a16:creationId xmlns:a16="http://schemas.microsoft.com/office/drawing/2014/main" id="{BAC3E6F7-0005-B8CE-9433-D8636E55694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8;p27">
              <a:extLst>
                <a:ext uri="{FF2B5EF4-FFF2-40B4-BE49-F238E27FC236}">
                  <a16:creationId xmlns:a16="http://schemas.microsoft.com/office/drawing/2014/main" id="{8CF1E77B-19B1-4E47-A2F5-E54F527C2D32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9;p27">
              <a:extLst>
                <a:ext uri="{FF2B5EF4-FFF2-40B4-BE49-F238E27FC236}">
                  <a16:creationId xmlns:a16="http://schemas.microsoft.com/office/drawing/2014/main" id="{60C73B95-2DBD-596F-FDE7-8C1E498690A9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0;p27">
              <a:extLst>
                <a:ext uri="{FF2B5EF4-FFF2-40B4-BE49-F238E27FC236}">
                  <a16:creationId xmlns:a16="http://schemas.microsoft.com/office/drawing/2014/main" id="{7FDE4CFD-1B74-7CC4-C97C-FF256A8F4B8B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1;p27">
              <a:extLst>
                <a:ext uri="{FF2B5EF4-FFF2-40B4-BE49-F238E27FC236}">
                  <a16:creationId xmlns:a16="http://schemas.microsoft.com/office/drawing/2014/main" id="{5BBF1E27-1777-700C-BB71-3639D65AD402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2;p27">
              <a:extLst>
                <a:ext uri="{FF2B5EF4-FFF2-40B4-BE49-F238E27FC236}">
                  <a16:creationId xmlns:a16="http://schemas.microsoft.com/office/drawing/2014/main" id="{C5C05E20-22B3-2C23-EDAB-24F6367A5056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6" name="Google Shape;14023;p27">
            <a:extLst>
              <a:ext uri="{FF2B5EF4-FFF2-40B4-BE49-F238E27FC236}">
                <a16:creationId xmlns:a16="http://schemas.microsoft.com/office/drawing/2014/main" id="{07112B7A-DCDF-9C35-BDFA-6DD1295B2D51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7" name="Google Shape;14024;p27">
              <a:extLst>
                <a:ext uri="{FF2B5EF4-FFF2-40B4-BE49-F238E27FC236}">
                  <a16:creationId xmlns:a16="http://schemas.microsoft.com/office/drawing/2014/main" id="{B451E3BE-90A2-9A72-7FFD-CC25FB0DEBF6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5;p27">
              <a:extLst>
                <a:ext uri="{FF2B5EF4-FFF2-40B4-BE49-F238E27FC236}">
                  <a16:creationId xmlns:a16="http://schemas.microsoft.com/office/drawing/2014/main" id="{21765259-2744-7298-CCD8-571EDAB35102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6;p27">
              <a:extLst>
                <a:ext uri="{FF2B5EF4-FFF2-40B4-BE49-F238E27FC236}">
                  <a16:creationId xmlns:a16="http://schemas.microsoft.com/office/drawing/2014/main" id="{2DD20488-4A38-03F6-26D1-4F44AD1C6DC7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7;p27">
              <a:extLst>
                <a:ext uri="{FF2B5EF4-FFF2-40B4-BE49-F238E27FC236}">
                  <a16:creationId xmlns:a16="http://schemas.microsoft.com/office/drawing/2014/main" id="{B1E227FD-2D95-9BAE-B15C-7AD4B8F5C48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8;p27">
              <a:extLst>
                <a:ext uri="{FF2B5EF4-FFF2-40B4-BE49-F238E27FC236}">
                  <a16:creationId xmlns:a16="http://schemas.microsoft.com/office/drawing/2014/main" id="{3EFC3395-C411-5E4F-EE9A-AA527E25400F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9;p27">
              <a:extLst>
                <a:ext uri="{FF2B5EF4-FFF2-40B4-BE49-F238E27FC236}">
                  <a16:creationId xmlns:a16="http://schemas.microsoft.com/office/drawing/2014/main" id="{50446775-B17E-2EA2-E73E-03E8DF1D57C9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0;p27">
              <a:extLst>
                <a:ext uri="{FF2B5EF4-FFF2-40B4-BE49-F238E27FC236}">
                  <a16:creationId xmlns:a16="http://schemas.microsoft.com/office/drawing/2014/main" id="{C426E828-D760-B17A-320C-CE78DE8454D3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1;p27">
              <a:extLst>
                <a:ext uri="{FF2B5EF4-FFF2-40B4-BE49-F238E27FC236}">
                  <a16:creationId xmlns:a16="http://schemas.microsoft.com/office/drawing/2014/main" id="{46F29D24-A78A-84CC-F8F0-2001126595E8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2;p27">
              <a:extLst>
                <a:ext uri="{FF2B5EF4-FFF2-40B4-BE49-F238E27FC236}">
                  <a16:creationId xmlns:a16="http://schemas.microsoft.com/office/drawing/2014/main" id="{AB2D20EB-EA59-1874-257C-8C52FABF14B6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3;p27">
              <a:extLst>
                <a:ext uri="{FF2B5EF4-FFF2-40B4-BE49-F238E27FC236}">
                  <a16:creationId xmlns:a16="http://schemas.microsoft.com/office/drawing/2014/main" id="{971ABA48-8967-7ACB-18DE-1A7CADFA507B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4;p27">
              <a:extLst>
                <a:ext uri="{FF2B5EF4-FFF2-40B4-BE49-F238E27FC236}">
                  <a16:creationId xmlns:a16="http://schemas.microsoft.com/office/drawing/2014/main" id="{D5B4F120-3903-4BAF-96E5-5EC514C9C512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5;p27">
              <a:extLst>
                <a:ext uri="{FF2B5EF4-FFF2-40B4-BE49-F238E27FC236}">
                  <a16:creationId xmlns:a16="http://schemas.microsoft.com/office/drawing/2014/main" id="{3DF6CC3B-EEB2-B9EF-26F6-0DA64394AC97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9" name="Google Shape;14036;p27">
            <a:extLst>
              <a:ext uri="{FF2B5EF4-FFF2-40B4-BE49-F238E27FC236}">
                <a16:creationId xmlns:a16="http://schemas.microsoft.com/office/drawing/2014/main" id="{E3490313-2448-6B58-1311-B213AD28AE35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0" name="Google Shape;14037;p27">
              <a:extLst>
                <a:ext uri="{FF2B5EF4-FFF2-40B4-BE49-F238E27FC236}">
                  <a16:creationId xmlns:a16="http://schemas.microsoft.com/office/drawing/2014/main" id="{ECB10A7B-F11A-F194-2E5B-95005E4B9EE1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8;p27">
              <a:extLst>
                <a:ext uri="{FF2B5EF4-FFF2-40B4-BE49-F238E27FC236}">
                  <a16:creationId xmlns:a16="http://schemas.microsoft.com/office/drawing/2014/main" id="{535DB722-CFD2-B688-3EAB-6A1B02745E40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9;p27">
              <a:extLst>
                <a:ext uri="{FF2B5EF4-FFF2-40B4-BE49-F238E27FC236}">
                  <a16:creationId xmlns:a16="http://schemas.microsoft.com/office/drawing/2014/main" id="{9617FD6F-4835-7276-5F4F-3951F9A0AF5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40;p27">
              <a:extLst>
                <a:ext uri="{FF2B5EF4-FFF2-40B4-BE49-F238E27FC236}">
                  <a16:creationId xmlns:a16="http://schemas.microsoft.com/office/drawing/2014/main" id="{D0233329-7C08-64F0-C859-2D566D426EA7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4" name="Google Shape;14041;p27">
            <a:extLst>
              <a:ext uri="{FF2B5EF4-FFF2-40B4-BE49-F238E27FC236}">
                <a16:creationId xmlns:a16="http://schemas.microsoft.com/office/drawing/2014/main" id="{1EC45071-8476-422E-116E-10C8CB7AAEEB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5" name="Google Shape;14042;p27">
            <a:extLst>
              <a:ext uri="{FF2B5EF4-FFF2-40B4-BE49-F238E27FC236}">
                <a16:creationId xmlns:a16="http://schemas.microsoft.com/office/drawing/2014/main" id="{5B077AE8-FEE1-0D1E-07C6-16B1D67D7EA6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6" name="Google Shape;14043;p27">
              <a:extLst>
                <a:ext uri="{FF2B5EF4-FFF2-40B4-BE49-F238E27FC236}">
                  <a16:creationId xmlns:a16="http://schemas.microsoft.com/office/drawing/2014/main" id="{43A04907-C08B-9692-7857-A3DBF01EF9B8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4;p27">
              <a:extLst>
                <a:ext uri="{FF2B5EF4-FFF2-40B4-BE49-F238E27FC236}">
                  <a16:creationId xmlns:a16="http://schemas.microsoft.com/office/drawing/2014/main" id="{34BBF80E-F5CC-20C8-6B47-8034F9661DE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5;p27">
              <a:extLst>
                <a:ext uri="{FF2B5EF4-FFF2-40B4-BE49-F238E27FC236}">
                  <a16:creationId xmlns:a16="http://schemas.microsoft.com/office/drawing/2014/main" id="{F02AF60D-2484-2BEC-8EFA-DDE60E86E35A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6;p27">
              <a:extLst>
                <a:ext uri="{FF2B5EF4-FFF2-40B4-BE49-F238E27FC236}">
                  <a16:creationId xmlns:a16="http://schemas.microsoft.com/office/drawing/2014/main" id="{1BF3E4FB-3296-C506-08E4-062288F46AF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7;p27">
              <a:extLst>
                <a:ext uri="{FF2B5EF4-FFF2-40B4-BE49-F238E27FC236}">
                  <a16:creationId xmlns:a16="http://schemas.microsoft.com/office/drawing/2014/main" id="{336449EE-9038-4E41-0401-3BC374F24513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8;p27">
              <a:extLst>
                <a:ext uri="{FF2B5EF4-FFF2-40B4-BE49-F238E27FC236}">
                  <a16:creationId xmlns:a16="http://schemas.microsoft.com/office/drawing/2014/main" id="{E529F452-43FC-7032-0C84-AFCFB958C0B6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9;p27">
              <a:extLst>
                <a:ext uri="{FF2B5EF4-FFF2-40B4-BE49-F238E27FC236}">
                  <a16:creationId xmlns:a16="http://schemas.microsoft.com/office/drawing/2014/main" id="{C328F03A-44C7-434A-1FF6-4EF13C0D1C5D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0;p27">
              <a:extLst>
                <a:ext uri="{FF2B5EF4-FFF2-40B4-BE49-F238E27FC236}">
                  <a16:creationId xmlns:a16="http://schemas.microsoft.com/office/drawing/2014/main" id="{49C85732-3D8D-0713-77E2-53A966FC2BD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1;p27">
              <a:extLst>
                <a:ext uri="{FF2B5EF4-FFF2-40B4-BE49-F238E27FC236}">
                  <a16:creationId xmlns:a16="http://schemas.microsoft.com/office/drawing/2014/main" id="{2A8D7B72-654B-797E-F89F-BA90ADBFC780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2;p27">
              <a:extLst>
                <a:ext uri="{FF2B5EF4-FFF2-40B4-BE49-F238E27FC236}">
                  <a16:creationId xmlns:a16="http://schemas.microsoft.com/office/drawing/2014/main" id="{6A41874E-A471-3C3E-E461-4EA5DAD97023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3;p27">
              <a:extLst>
                <a:ext uri="{FF2B5EF4-FFF2-40B4-BE49-F238E27FC236}">
                  <a16:creationId xmlns:a16="http://schemas.microsoft.com/office/drawing/2014/main" id="{D191EDB3-B55F-006C-F92F-570081312C6D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4;p27">
              <a:extLst>
                <a:ext uri="{FF2B5EF4-FFF2-40B4-BE49-F238E27FC236}">
                  <a16:creationId xmlns:a16="http://schemas.microsoft.com/office/drawing/2014/main" id="{F55C76BA-FC98-451E-2A68-100A71031522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5;p27">
              <a:extLst>
                <a:ext uri="{FF2B5EF4-FFF2-40B4-BE49-F238E27FC236}">
                  <a16:creationId xmlns:a16="http://schemas.microsoft.com/office/drawing/2014/main" id="{9B33E31D-FFCF-E0AA-5966-A7C479896C6D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6;p27">
              <a:extLst>
                <a:ext uri="{FF2B5EF4-FFF2-40B4-BE49-F238E27FC236}">
                  <a16:creationId xmlns:a16="http://schemas.microsoft.com/office/drawing/2014/main" id="{D8C68FA3-BE99-BB86-15F3-EEFABAA35B7D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7;p27">
              <a:extLst>
                <a:ext uri="{FF2B5EF4-FFF2-40B4-BE49-F238E27FC236}">
                  <a16:creationId xmlns:a16="http://schemas.microsoft.com/office/drawing/2014/main" id="{44A58B09-CE64-EA81-F2DF-0C331011BDCF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8;p27">
              <a:extLst>
                <a:ext uri="{FF2B5EF4-FFF2-40B4-BE49-F238E27FC236}">
                  <a16:creationId xmlns:a16="http://schemas.microsoft.com/office/drawing/2014/main" id="{CA151C3E-D786-73B2-3B93-BD0896F6D597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2" name="Google Shape;14059;p27">
            <a:extLst>
              <a:ext uri="{FF2B5EF4-FFF2-40B4-BE49-F238E27FC236}">
                <a16:creationId xmlns:a16="http://schemas.microsoft.com/office/drawing/2014/main" id="{158E3B12-198C-6343-4DF1-8DF44FA19E92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3" name="Google Shape;14060;p27">
            <a:extLst>
              <a:ext uri="{FF2B5EF4-FFF2-40B4-BE49-F238E27FC236}">
                <a16:creationId xmlns:a16="http://schemas.microsoft.com/office/drawing/2014/main" id="{B68882ED-3158-4671-4D1C-5B79698FDE1D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4" name="Google Shape;14061;p27">
              <a:extLst>
                <a:ext uri="{FF2B5EF4-FFF2-40B4-BE49-F238E27FC236}">
                  <a16:creationId xmlns:a16="http://schemas.microsoft.com/office/drawing/2014/main" id="{4365D343-2261-B094-8DB5-472D512E10FC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2;p27">
              <a:extLst>
                <a:ext uri="{FF2B5EF4-FFF2-40B4-BE49-F238E27FC236}">
                  <a16:creationId xmlns:a16="http://schemas.microsoft.com/office/drawing/2014/main" id="{950B5FB9-4893-DFBD-B971-27A31430A6B3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3;p27">
              <a:extLst>
                <a:ext uri="{FF2B5EF4-FFF2-40B4-BE49-F238E27FC236}">
                  <a16:creationId xmlns:a16="http://schemas.microsoft.com/office/drawing/2014/main" id="{D858849F-D819-8157-9081-7F21F43DDEC6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4;p27">
              <a:extLst>
                <a:ext uri="{FF2B5EF4-FFF2-40B4-BE49-F238E27FC236}">
                  <a16:creationId xmlns:a16="http://schemas.microsoft.com/office/drawing/2014/main" id="{E784565E-94A4-FAB5-F04C-652BD9D8A2A3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5;p27">
              <a:extLst>
                <a:ext uri="{FF2B5EF4-FFF2-40B4-BE49-F238E27FC236}">
                  <a16:creationId xmlns:a16="http://schemas.microsoft.com/office/drawing/2014/main" id="{3815710B-AE7E-7C15-50B2-18B3C282F08C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6;p27">
              <a:extLst>
                <a:ext uri="{FF2B5EF4-FFF2-40B4-BE49-F238E27FC236}">
                  <a16:creationId xmlns:a16="http://schemas.microsoft.com/office/drawing/2014/main" id="{476E4C15-4D5B-F20B-36CE-AF83C297A936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7;p27">
              <a:extLst>
                <a:ext uri="{FF2B5EF4-FFF2-40B4-BE49-F238E27FC236}">
                  <a16:creationId xmlns:a16="http://schemas.microsoft.com/office/drawing/2014/main" id="{57396871-F405-4535-91C4-A1E327B18369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8;p27">
              <a:extLst>
                <a:ext uri="{FF2B5EF4-FFF2-40B4-BE49-F238E27FC236}">
                  <a16:creationId xmlns:a16="http://schemas.microsoft.com/office/drawing/2014/main" id="{A98E9EEF-22E1-F27B-77F6-504A60BB4095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69;p27">
            <a:extLst>
              <a:ext uri="{FF2B5EF4-FFF2-40B4-BE49-F238E27FC236}">
                <a16:creationId xmlns:a16="http://schemas.microsoft.com/office/drawing/2014/main" id="{8AD644AC-61B4-C7F9-A700-8D2D7D7A85A0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3" name="Google Shape;14070;p27">
              <a:extLst>
                <a:ext uri="{FF2B5EF4-FFF2-40B4-BE49-F238E27FC236}">
                  <a16:creationId xmlns:a16="http://schemas.microsoft.com/office/drawing/2014/main" id="{42962B2E-EB21-5B86-047D-014F066DB381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1;p27">
              <a:extLst>
                <a:ext uri="{FF2B5EF4-FFF2-40B4-BE49-F238E27FC236}">
                  <a16:creationId xmlns:a16="http://schemas.microsoft.com/office/drawing/2014/main" id="{DA70372E-19B4-DC0C-EC8D-0494056B309F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2;p27">
              <a:extLst>
                <a:ext uri="{FF2B5EF4-FFF2-40B4-BE49-F238E27FC236}">
                  <a16:creationId xmlns:a16="http://schemas.microsoft.com/office/drawing/2014/main" id="{040D88D7-5718-6915-4B22-119AC6714931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6" name="Google Shape;14073;p27">
            <a:extLst>
              <a:ext uri="{FF2B5EF4-FFF2-40B4-BE49-F238E27FC236}">
                <a16:creationId xmlns:a16="http://schemas.microsoft.com/office/drawing/2014/main" id="{A9F2A6BA-F9B0-EFBF-0204-16650B1E1833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7" name="Google Shape;14074;p27">
              <a:extLst>
                <a:ext uri="{FF2B5EF4-FFF2-40B4-BE49-F238E27FC236}">
                  <a16:creationId xmlns:a16="http://schemas.microsoft.com/office/drawing/2014/main" id="{4C66CF23-3163-676E-3E99-0D4085C262EA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5;p27">
              <a:extLst>
                <a:ext uri="{FF2B5EF4-FFF2-40B4-BE49-F238E27FC236}">
                  <a16:creationId xmlns:a16="http://schemas.microsoft.com/office/drawing/2014/main" id="{44B4FBA0-4937-9147-6A90-7181BB3FF0D2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6;p27">
              <a:extLst>
                <a:ext uri="{FF2B5EF4-FFF2-40B4-BE49-F238E27FC236}">
                  <a16:creationId xmlns:a16="http://schemas.microsoft.com/office/drawing/2014/main" id="{F763FEE3-3895-A1D1-E9A3-722E91648B0F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7;p27">
              <a:extLst>
                <a:ext uri="{FF2B5EF4-FFF2-40B4-BE49-F238E27FC236}">
                  <a16:creationId xmlns:a16="http://schemas.microsoft.com/office/drawing/2014/main" id="{8CC40496-1B1E-E646-10C8-ED0FD3174201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8;p27">
              <a:extLst>
                <a:ext uri="{FF2B5EF4-FFF2-40B4-BE49-F238E27FC236}">
                  <a16:creationId xmlns:a16="http://schemas.microsoft.com/office/drawing/2014/main" id="{C70F2732-6628-DA1E-8DB8-820E0D83AB4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9;p27">
              <a:extLst>
                <a:ext uri="{FF2B5EF4-FFF2-40B4-BE49-F238E27FC236}">
                  <a16:creationId xmlns:a16="http://schemas.microsoft.com/office/drawing/2014/main" id="{C14B0B98-C41C-0B38-D4F5-5903EF799FD9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0;p27">
              <a:extLst>
                <a:ext uri="{FF2B5EF4-FFF2-40B4-BE49-F238E27FC236}">
                  <a16:creationId xmlns:a16="http://schemas.microsoft.com/office/drawing/2014/main" id="{0D6D1A53-1056-D34D-B3C9-6F7E433ECD12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1;p27">
              <a:extLst>
                <a:ext uri="{FF2B5EF4-FFF2-40B4-BE49-F238E27FC236}">
                  <a16:creationId xmlns:a16="http://schemas.microsoft.com/office/drawing/2014/main" id="{A407CD8B-7D76-6CA7-145C-385DE8A5B374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2;p27">
              <a:extLst>
                <a:ext uri="{FF2B5EF4-FFF2-40B4-BE49-F238E27FC236}">
                  <a16:creationId xmlns:a16="http://schemas.microsoft.com/office/drawing/2014/main" id="{A107B188-945F-0A40-8C7E-2328207233C3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3;p27">
              <a:extLst>
                <a:ext uri="{FF2B5EF4-FFF2-40B4-BE49-F238E27FC236}">
                  <a16:creationId xmlns:a16="http://schemas.microsoft.com/office/drawing/2014/main" id="{2115B45A-D006-9298-BB8F-8189DCE6D579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4;p27">
              <a:extLst>
                <a:ext uri="{FF2B5EF4-FFF2-40B4-BE49-F238E27FC236}">
                  <a16:creationId xmlns:a16="http://schemas.microsoft.com/office/drawing/2014/main" id="{B6C0AAEA-6EBD-6CA8-FC9C-D79A3DFDD040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5;p27">
              <a:extLst>
                <a:ext uri="{FF2B5EF4-FFF2-40B4-BE49-F238E27FC236}">
                  <a16:creationId xmlns:a16="http://schemas.microsoft.com/office/drawing/2014/main" id="{BCD0DE52-3F38-8278-5BB8-3B60CFCF4BD7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6;p27">
              <a:extLst>
                <a:ext uri="{FF2B5EF4-FFF2-40B4-BE49-F238E27FC236}">
                  <a16:creationId xmlns:a16="http://schemas.microsoft.com/office/drawing/2014/main" id="{00B53D00-FF3B-DBF2-C312-35B8EFCCCD52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7;p27">
              <a:extLst>
                <a:ext uri="{FF2B5EF4-FFF2-40B4-BE49-F238E27FC236}">
                  <a16:creationId xmlns:a16="http://schemas.microsoft.com/office/drawing/2014/main" id="{31CFE834-CA8E-60B5-5AFA-F09EB6E26C72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8;p27">
              <a:extLst>
                <a:ext uri="{FF2B5EF4-FFF2-40B4-BE49-F238E27FC236}">
                  <a16:creationId xmlns:a16="http://schemas.microsoft.com/office/drawing/2014/main" id="{5EB92C3C-7B3E-4DA7-9546-98D782605DDF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89;p27">
            <a:extLst>
              <a:ext uri="{FF2B5EF4-FFF2-40B4-BE49-F238E27FC236}">
                <a16:creationId xmlns:a16="http://schemas.microsoft.com/office/drawing/2014/main" id="{00191083-2991-1F6C-3E1C-C7C0811F5D95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3" name="Google Shape;14090;p27">
              <a:extLst>
                <a:ext uri="{FF2B5EF4-FFF2-40B4-BE49-F238E27FC236}">
                  <a16:creationId xmlns:a16="http://schemas.microsoft.com/office/drawing/2014/main" id="{7AC7C809-D6D7-D993-38E5-6E44F3B5AE83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1;p27">
              <a:extLst>
                <a:ext uri="{FF2B5EF4-FFF2-40B4-BE49-F238E27FC236}">
                  <a16:creationId xmlns:a16="http://schemas.microsoft.com/office/drawing/2014/main" id="{D9E5E0C7-7A49-75E9-87FF-AA420C51EFFA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92;p27">
            <a:extLst>
              <a:ext uri="{FF2B5EF4-FFF2-40B4-BE49-F238E27FC236}">
                <a16:creationId xmlns:a16="http://schemas.microsoft.com/office/drawing/2014/main" id="{AF57420B-D4B0-F599-EF19-FA0D45618E63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6" name="Google Shape;14093;p27">
              <a:extLst>
                <a:ext uri="{FF2B5EF4-FFF2-40B4-BE49-F238E27FC236}">
                  <a16:creationId xmlns:a16="http://schemas.microsoft.com/office/drawing/2014/main" id="{8786654A-3A40-2217-77A3-866D06F1847A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4;p27">
              <a:extLst>
                <a:ext uri="{FF2B5EF4-FFF2-40B4-BE49-F238E27FC236}">
                  <a16:creationId xmlns:a16="http://schemas.microsoft.com/office/drawing/2014/main" id="{C93B57B6-1DE7-44E5-160D-622D8B962B0E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5;p27">
              <a:extLst>
                <a:ext uri="{FF2B5EF4-FFF2-40B4-BE49-F238E27FC236}">
                  <a16:creationId xmlns:a16="http://schemas.microsoft.com/office/drawing/2014/main" id="{531471C1-1229-6B07-D645-13EE7EE56722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6;p27">
              <a:extLst>
                <a:ext uri="{FF2B5EF4-FFF2-40B4-BE49-F238E27FC236}">
                  <a16:creationId xmlns:a16="http://schemas.microsoft.com/office/drawing/2014/main" id="{C09084FB-7E1D-B1F3-4860-050D7DC864F7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0" name="Google Shape;14097;p27">
            <a:extLst>
              <a:ext uri="{FF2B5EF4-FFF2-40B4-BE49-F238E27FC236}">
                <a16:creationId xmlns:a16="http://schemas.microsoft.com/office/drawing/2014/main" id="{E38A8DFC-2143-D095-AEAB-073E2A7BA998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1" name="Google Shape;14098;p27">
              <a:extLst>
                <a:ext uri="{FF2B5EF4-FFF2-40B4-BE49-F238E27FC236}">
                  <a16:creationId xmlns:a16="http://schemas.microsoft.com/office/drawing/2014/main" id="{7C82D923-3A13-5BAC-FC4A-99F0249F33E2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99;p27">
              <a:extLst>
                <a:ext uri="{FF2B5EF4-FFF2-40B4-BE49-F238E27FC236}">
                  <a16:creationId xmlns:a16="http://schemas.microsoft.com/office/drawing/2014/main" id="{5BC72C0C-AB8C-1206-7A3C-5BE652E7CF6C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0;p27">
              <a:extLst>
                <a:ext uri="{FF2B5EF4-FFF2-40B4-BE49-F238E27FC236}">
                  <a16:creationId xmlns:a16="http://schemas.microsoft.com/office/drawing/2014/main" id="{6DD6E10C-1A9C-8499-1B8B-BE119BB48188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1;p27">
              <a:extLst>
                <a:ext uri="{FF2B5EF4-FFF2-40B4-BE49-F238E27FC236}">
                  <a16:creationId xmlns:a16="http://schemas.microsoft.com/office/drawing/2014/main" id="{95EA858E-C63C-7C62-D91B-EB3EED771932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5" name="Google Shape;14102;p27">
            <a:extLst>
              <a:ext uri="{FF2B5EF4-FFF2-40B4-BE49-F238E27FC236}">
                <a16:creationId xmlns:a16="http://schemas.microsoft.com/office/drawing/2014/main" id="{F064A8CC-5601-FE4D-16D8-D8C141C93D06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6" name="Google Shape;14103;p27">
            <a:extLst>
              <a:ext uri="{FF2B5EF4-FFF2-40B4-BE49-F238E27FC236}">
                <a16:creationId xmlns:a16="http://schemas.microsoft.com/office/drawing/2014/main" id="{AC59C27C-35B6-0E95-159B-8596E33018DD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7" name="Google Shape;14104;p27">
            <a:extLst>
              <a:ext uri="{FF2B5EF4-FFF2-40B4-BE49-F238E27FC236}">
                <a16:creationId xmlns:a16="http://schemas.microsoft.com/office/drawing/2014/main" id="{F89A6E10-B81F-1D56-BEDB-8826D3426D5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8" name="Google Shape;14105;p27">
              <a:extLst>
                <a:ext uri="{FF2B5EF4-FFF2-40B4-BE49-F238E27FC236}">
                  <a16:creationId xmlns:a16="http://schemas.microsoft.com/office/drawing/2014/main" id="{3A7C05C8-EF33-9450-910E-EE7C1A68C898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6;p27">
              <a:extLst>
                <a:ext uri="{FF2B5EF4-FFF2-40B4-BE49-F238E27FC236}">
                  <a16:creationId xmlns:a16="http://schemas.microsoft.com/office/drawing/2014/main" id="{F383E1CE-3876-C087-13C0-34C14DA5526C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7;p27">
              <a:extLst>
                <a:ext uri="{FF2B5EF4-FFF2-40B4-BE49-F238E27FC236}">
                  <a16:creationId xmlns:a16="http://schemas.microsoft.com/office/drawing/2014/main" id="{122FFF23-313E-141F-9580-FC81166BBD5E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8;p27">
              <a:extLst>
                <a:ext uri="{FF2B5EF4-FFF2-40B4-BE49-F238E27FC236}">
                  <a16:creationId xmlns:a16="http://schemas.microsoft.com/office/drawing/2014/main" id="{A4504AB4-73F9-431B-9407-05D798FFDF4F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9;p27">
              <a:extLst>
                <a:ext uri="{FF2B5EF4-FFF2-40B4-BE49-F238E27FC236}">
                  <a16:creationId xmlns:a16="http://schemas.microsoft.com/office/drawing/2014/main" id="{6C1E11F0-479C-2E7D-2935-5C38C2670D11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0;p27">
              <a:extLst>
                <a:ext uri="{FF2B5EF4-FFF2-40B4-BE49-F238E27FC236}">
                  <a16:creationId xmlns:a16="http://schemas.microsoft.com/office/drawing/2014/main" id="{FE0D4E13-6904-CBB0-DA4F-2063B95FCA0D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1;p27">
              <a:extLst>
                <a:ext uri="{FF2B5EF4-FFF2-40B4-BE49-F238E27FC236}">
                  <a16:creationId xmlns:a16="http://schemas.microsoft.com/office/drawing/2014/main" id="{47BF3DFA-CA6D-1D82-6A08-486E00051FE1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2;p27">
              <a:extLst>
                <a:ext uri="{FF2B5EF4-FFF2-40B4-BE49-F238E27FC236}">
                  <a16:creationId xmlns:a16="http://schemas.microsoft.com/office/drawing/2014/main" id="{23201F2D-EE47-53B2-F430-1CCE92B6BA6A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3;p27">
              <a:extLst>
                <a:ext uri="{FF2B5EF4-FFF2-40B4-BE49-F238E27FC236}">
                  <a16:creationId xmlns:a16="http://schemas.microsoft.com/office/drawing/2014/main" id="{EA2818DB-5981-97C0-CA40-4C72FC32C47A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4;p27">
              <a:extLst>
                <a:ext uri="{FF2B5EF4-FFF2-40B4-BE49-F238E27FC236}">
                  <a16:creationId xmlns:a16="http://schemas.microsoft.com/office/drawing/2014/main" id="{5DB7F86D-0648-A057-3A4F-018F07CB4540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5;p27">
              <a:extLst>
                <a:ext uri="{FF2B5EF4-FFF2-40B4-BE49-F238E27FC236}">
                  <a16:creationId xmlns:a16="http://schemas.microsoft.com/office/drawing/2014/main" id="{B3E75767-67FB-61F1-2D50-3C3B5A0A854E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6;p27">
              <a:extLst>
                <a:ext uri="{FF2B5EF4-FFF2-40B4-BE49-F238E27FC236}">
                  <a16:creationId xmlns:a16="http://schemas.microsoft.com/office/drawing/2014/main" id="{F3651421-C2C9-451B-A794-62D8A38DC412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7;p27">
              <a:extLst>
                <a:ext uri="{FF2B5EF4-FFF2-40B4-BE49-F238E27FC236}">
                  <a16:creationId xmlns:a16="http://schemas.microsoft.com/office/drawing/2014/main" id="{D08BE34E-D7FF-4991-2769-6744590692A7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8;p27">
              <a:extLst>
                <a:ext uri="{FF2B5EF4-FFF2-40B4-BE49-F238E27FC236}">
                  <a16:creationId xmlns:a16="http://schemas.microsoft.com/office/drawing/2014/main" id="{15B11DE1-8FDE-4FA3-9A07-D98AB6AB729E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9;p27">
              <a:extLst>
                <a:ext uri="{FF2B5EF4-FFF2-40B4-BE49-F238E27FC236}">
                  <a16:creationId xmlns:a16="http://schemas.microsoft.com/office/drawing/2014/main" id="{4BEB280B-7954-BE7A-A50A-A11072DD6FE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20;p27">
              <a:extLst>
                <a:ext uri="{FF2B5EF4-FFF2-40B4-BE49-F238E27FC236}">
                  <a16:creationId xmlns:a16="http://schemas.microsoft.com/office/drawing/2014/main" id="{4DFC106E-158A-6D31-C828-AAF1B4BEBA3C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4" name="Google Shape;14121;p27">
            <a:extLst>
              <a:ext uri="{FF2B5EF4-FFF2-40B4-BE49-F238E27FC236}">
                <a16:creationId xmlns:a16="http://schemas.microsoft.com/office/drawing/2014/main" id="{FCFB78CE-28BA-70BE-F107-5E643DC3B1B7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2;p27">
            <a:extLst>
              <a:ext uri="{FF2B5EF4-FFF2-40B4-BE49-F238E27FC236}">
                <a16:creationId xmlns:a16="http://schemas.microsoft.com/office/drawing/2014/main" id="{0026021F-8478-BE6E-D4F8-C3014D6C0BD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3;p27">
            <a:extLst>
              <a:ext uri="{FF2B5EF4-FFF2-40B4-BE49-F238E27FC236}">
                <a16:creationId xmlns:a16="http://schemas.microsoft.com/office/drawing/2014/main" id="{A6895D09-FE94-EBB9-4005-BC98605116EC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4;p27">
            <a:extLst>
              <a:ext uri="{FF2B5EF4-FFF2-40B4-BE49-F238E27FC236}">
                <a16:creationId xmlns:a16="http://schemas.microsoft.com/office/drawing/2014/main" id="{6775D7DE-744C-9BB9-A4EB-EC97AB4DC578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8" name="Google Shape;14125;p27">
            <a:extLst>
              <a:ext uri="{FF2B5EF4-FFF2-40B4-BE49-F238E27FC236}">
                <a16:creationId xmlns:a16="http://schemas.microsoft.com/office/drawing/2014/main" id="{BC6ACDFC-8355-C907-CF5C-373321CA8DD7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9" name="Google Shape;14126;p27">
              <a:extLst>
                <a:ext uri="{FF2B5EF4-FFF2-40B4-BE49-F238E27FC236}">
                  <a16:creationId xmlns:a16="http://schemas.microsoft.com/office/drawing/2014/main" id="{661E70A9-206C-BFB2-5BC9-7E828C975AC4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27;p27">
              <a:extLst>
                <a:ext uri="{FF2B5EF4-FFF2-40B4-BE49-F238E27FC236}">
                  <a16:creationId xmlns:a16="http://schemas.microsoft.com/office/drawing/2014/main" id="{F350C65B-4E67-60AB-D53A-B6B1247FEAC0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1" name="Google Shape;14128;p27">
            <a:extLst>
              <a:ext uri="{FF2B5EF4-FFF2-40B4-BE49-F238E27FC236}">
                <a16:creationId xmlns:a16="http://schemas.microsoft.com/office/drawing/2014/main" id="{E92BED24-49B3-9804-4A2C-3538A710FB01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2" name="Google Shape;14129;p27">
              <a:extLst>
                <a:ext uri="{FF2B5EF4-FFF2-40B4-BE49-F238E27FC236}">
                  <a16:creationId xmlns:a16="http://schemas.microsoft.com/office/drawing/2014/main" id="{3AD26F6F-6DB2-58CC-6283-3ECC87519138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0;p27">
              <a:extLst>
                <a:ext uri="{FF2B5EF4-FFF2-40B4-BE49-F238E27FC236}">
                  <a16:creationId xmlns:a16="http://schemas.microsoft.com/office/drawing/2014/main" id="{F5062BE6-3785-40DD-3BFD-BB5AF53767F9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1;p27">
              <a:extLst>
                <a:ext uri="{FF2B5EF4-FFF2-40B4-BE49-F238E27FC236}">
                  <a16:creationId xmlns:a16="http://schemas.microsoft.com/office/drawing/2014/main" id="{ADE76D77-7992-2063-6A02-DE6DE66B1C4F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2;p27">
              <a:extLst>
                <a:ext uri="{FF2B5EF4-FFF2-40B4-BE49-F238E27FC236}">
                  <a16:creationId xmlns:a16="http://schemas.microsoft.com/office/drawing/2014/main" id="{14643F94-4253-3520-B6EB-F8D339FB9055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3;p27">
              <a:extLst>
                <a:ext uri="{FF2B5EF4-FFF2-40B4-BE49-F238E27FC236}">
                  <a16:creationId xmlns:a16="http://schemas.microsoft.com/office/drawing/2014/main" id="{AC53927F-87E7-08E0-E788-8893849691CC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7" name="Google Shape;14134;p27">
            <a:extLst>
              <a:ext uri="{FF2B5EF4-FFF2-40B4-BE49-F238E27FC236}">
                <a16:creationId xmlns:a16="http://schemas.microsoft.com/office/drawing/2014/main" id="{2E0C9AAE-D285-8251-84BA-BA93FCC7EE7B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8" name="Google Shape;14135;p27">
            <a:extLst>
              <a:ext uri="{FF2B5EF4-FFF2-40B4-BE49-F238E27FC236}">
                <a16:creationId xmlns:a16="http://schemas.microsoft.com/office/drawing/2014/main" id="{E76E7296-A44F-1EAA-E835-0CC3DCF10D76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9" name="Google Shape;14136;p27">
              <a:extLst>
                <a:ext uri="{FF2B5EF4-FFF2-40B4-BE49-F238E27FC236}">
                  <a16:creationId xmlns:a16="http://schemas.microsoft.com/office/drawing/2014/main" id="{56A4F298-5B78-6C49-D622-F088C1B7269C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7;p27">
              <a:extLst>
                <a:ext uri="{FF2B5EF4-FFF2-40B4-BE49-F238E27FC236}">
                  <a16:creationId xmlns:a16="http://schemas.microsoft.com/office/drawing/2014/main" id="{C67464F9-8593-4EF5-6CE5-6351D84874F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8;p27">
              <a:extLst>
                <a:ext uri="{FF2B5EF4-FFF2-40B4-BE49-F238E27FC236}">
                  <a16:creationId xmlns:a16="http://schemas.microsoft.com/office/drawing/2014/main" id="{DF21FE4B-CE66-E2D0-FF60-523C864B6457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9;p27">
              <a:extLst>
                <a:ext uri="{FF2B5EF4-FFF2-40B4-BE49-F238E27FC236}">
                  <a16:creationId xmlns:a16="http://schemas.microsoft.com/office/drawing/2014/main" id="{895BB695-D9F1-7762-F918-73ED94DC0DE0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0;p27">
              <a:extLst>
                <a:ext uri="{FF2B5EF4-FFF2-40B4-BE49-F238E27FC236}">
                  <a16:creationId xmlns:a16="http://schemas.microsoft.com/office/drawing/2014/main" id="{72C7409E-0D0D-9C35-D281-1D4EFCAD2A19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1;p27">
              <a:extLst>
                <a:ext uri="{FF2B5EF4-FFF2-40B4-BE49-F238E27FC236}">
                  <a16:creationId xmlns:a16="http://schemas.microsoft.com/office/drawing/2014/main" id="{B91D34F5-0823-8F4D-A2EE-DF0229483D86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2;p27">
              <a:extLst>
                <a:ext uri="{FF2B5EF4-FFF2-40B4-BE49-F238E27FC236}">
                  <a16:creationId xmlns:a16="http://schemas.microsoft.com/office/drawing/2014/main" id="{9E6639E4-6957-CE8B-E069-A2DAEC2137C4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3;p27">
              <a:extLst>
                <a:ext uri="{FF2B5EF4-FFF2-40B4-BE49-F238E27FC236}">
                  <a16:creationId xmlns:a16="http://schemas.microsoft.com/office/drawing/2014/main" id="{7E534E79-26A4-5699-89A5-077B4AC38C21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4;p27">
              <a:extLst>
                <a:ext uri="{FF2B5EF4-FFF2-40B4-BE49-F238E27FC236}">
                  <a16:creationId xmlns:a16="http://schemas.microsoft.com/office/drawing/2014/main" id="{50F20B58-1E32-64DB-4F9D-67F47620D051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5;p27">
              <a:extLst>
                <a:ext uri="{FF2B5EF4-FFF2-40B4-BE49-F238E27FC236}">
                  <a16:creationId xmlns:a16="http://schemas.microsoft.com/office/drawing/2014/main" id="{4D4C32A9-5257-3721-AE32-9B2721E1D542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6;p27">
              <a:extLst>
                <a:ext uri="{FF2B5EF4-FFF2-40B4-BE49-F238E27FC236}">
                  <a16:creationId xmlns:a16="http://schemas.microsoft.com/office/drawing/2014/main" id="{06C72C26-A03D-E0BC-A908-CB35C0112B13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7;p27">
              <a:extLst>
                <a:ext uri="{FF2B5EF4-FFF2-40B4-BE49-F238E27FC236}">
                  <a16:creationId xmlns:a16="http://schemas.microsoft.com/office/drawing/2014/main" id="{A4856E7D-FD47-1F2E-5E9D-296AA4CA4A64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8;p27">
              <a:extLst>
                <a:ext uri="{FF2B5EF4-FFF2-40B4-BE49-F238E27FC236}">
                  <a16:creationId xmlns:a16="http://schemas.microsoft.com/office/drawing/2014/main" id="{5B1B55B5-F459-E80F-CBB0-FCBA10DFC529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2" name="Google Shape;14149;p27">
            <a:extLst>
              <a:ext uri="{FF2B5EF4-FFF2-40B4-BE49-F238E27FC236}">
                <a16:creationId xmlns:a16="http://schemas.microsoft.com/office/drawing/2014/main" id="{97F9FB18-1E52-6DCF-1374-24187D4CCCA5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3" name="Google Shape;14150;p27">
            <a:extLst>
              <a:ext uri="{FF2B5EF4-FFF2-40B4-BE49-F238E27FC236}">
                <a16:creationId xmlns:a16="http://schemas.microsoft.com/office/drawing/2014/main" id="{7EC5A786-D046-E6EF-9522-FBC5A7031EB5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4" name="Google Shape;14151;p27">
              <a:extLst>
                <a:ext uri="{FF2B5EF4-FFF2-40B4-BE49-F238E27FC236}">
                  <a16:creationId xmlns:a16="http://schemas.microsoft.com/office/drawing/2014/main" id="{305480F1-C90B-EDC9-B0BD-635A7EB1E996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2;p27">
              <a:extLst>
                <a:ext uri="{FF2B5EF4-FFF2-40B4-BE49-F238E27FC236}">
                  <a16:creationId xmlns:a16="http://schemas.microsoft.com/office/drawing/2014/main" id="{F8A6174F-BF04-7AB7-9863-C1D0DE4C8B73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3;p27">
              <a:extLst>
                <a:ext uri="{FF2B5EF4-FFF2-40B4-BE49-F238E27FC236}">
                  <a16:creationId xmlns:a16="http://schemas.microsoft.com/office/drawing/2014/main" id="{7D77CB4F-2EA8-D5F2-4F06-F75172752F3E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4;p27">
              <a:extLst>
                <a:ext uri="{FF2B5EF4-FFF2-40B4-BE49-F238E27FC236}">
                  <a16:creationId xmlns:a16="http://schemas.microsoft.com/office/drawing/2014/main" id="{6800E47F-ED91-D832-27D0-84FB4B9DCED6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5;p27">
              <a:extLst>
                <a:ext uri="{FF2B5EF4-FFF2-40B4-BE49-F238E27FC236}">
                  <a16:creationId xmlns:a16="http://schemas.microsoft.com/office/drawing/2014/main" id="{3FBC7468-CEFA-027E-14BE-751674FECFBF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6;p27">
              <a:extLst>
                <a:ext uri="{FF2B5EF4-FFF2-40B4-BE49-F238E27FC236}">
                  <a16:creationId xmlns:a16="http://schemas.microsoft.com/office/drawing/2014/main" id="{0988EC8D-3ED3-F197-BF14-AD49813B2BFF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7;p27">
              <a:extLst>
                <a:ext uri="{FF2B5EF4-FFF2-40B4-BE49-F238E27FC236}">
                  <a16:creationId xmlns:a16="http://schemas.microsoft.com/office/drawing/2014/main" id="{3C2F6E09-EE03-49EA-7788-B6732CE3E434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8;p27">
              <a:extLst>
                <a:ext uri="{FF2B5EF4-FFF2-40B4-BE49-F238E27FC236}">
                  <a16:creationId xmlns:a16="http://schemas.microsoft.com/office/drawing/2014/main" id="{9441DD32-7C1E-747F-4F32-834C1765AD15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9;p27">
              <a:extLst>
                <a:ext uri="{FF2B5EF4-FFF2-40B4-BE49-F238E27FC236}">
                  <a16:creationId xmlns:a16="http://schemas.microsoft.com/office/drawing/2014/main" id="{DBF42697-FFF1-4CA4-615C-C367BFE2C36E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0;p27">
              <a:extLst>
                <a:ext uri="{FF2B5EF4-FFF2-40B4-BE49-F238E27FC236}">
                  <a16:creationId xmlns:a16="http://schemas.microsoft.com/office/drawing/2014/main" id="{83165FB3-7EF1-8716-BF55-A003034D7FF9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61;p27">
            <a:extLst>
              <a:ext uri="{FF2B5EF4-FFF2-40B4-BE49-F238E27FC236}">
                <a16:creationId xmlns:a16="http://schemas.microsoft.com/office/drawing/2014/main" id="{32733BC6-2D44-8CC2-FF9E-1BC64E0B00CF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5" name="Google Shape;14162;p27">
              <a:extLst>
                <a:ext uri="{FF2B5EF4-FFF2-40B4-BE49-F238E27FC236}">
                  <a16:creationId xmlns:a16="http://schemas.microsoft.com/office/drawing/2014/main" id="{91348D5B-C34C-AC4E-69EB-C4EC40D28F5C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3;p27">
              <a:extLst>
                <a:ext uri="{FF2B5EF4-FFF2-40B4-BE49-F238E27FC236}">
                  <a16:creationId xmlns:a16="http://schemas.microsoft.com/office/drawing/2014/main" id="{C0B17622-1D57-4559-AB78-D6D67CCBCE34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4;p27">
              <a:extLst>
                <a:ext uri="{FF2B5EF4-FFF2-40B4-BE49-F238E27FC236}">
                  <a16:creationId xmlns:a16="http://schemas.microsoft.com/office/drawing/2014/main" id="{FDC8BA0D-4E1C-6AAE-CFD5-54F08B0E9C48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8" name="Google Shape;14165;p27">
            <a:extLst>
              <a:ext uri="{FF2B5EF4-FFF2-40B4-BE49-F238E27FC236}">
                <a16:creationId xmlns:a16="http://schemas.microsoft.com/office/drawing/2014/main" id="{26D8DC13-117F-1AEE-9790-AAC525AB743A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9" name="Google Shape;14166;p27">
              <a:extLst>
                <a:ext uri="{FF2B5EF4-FFF2-40B4-BE49-F238E27FC236}">
                  <a16:creationId xmlns:a16="http://schemas.microsoft.com/office/drawing/2014/main" id="{B36A3423-F11F-F4AE-69E8-DC12CFF07B14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7;p27">
              <a:extLst>
                <a:ext uri="{FF2B5EF4-FFF2-40B4-BE49-F238E27FC236}">
                  <a16:creationId xmlns:a16="http://schemas.microsoft.com/office/drawing/2014/main" id="{2D9AFDD1-7554-938C-D32D-793C3C5C8B46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8;p27">
              <a:extLst>
                <a:ext uri="{FF2B5EF4-FFF2-40B4-BE49-F238E27FC236}">
                  <a16:creationId xmlns:a16="http://schemas.microsoft.com/office/drawing/2014/main" id="{20D3D144-DA86-3F47-6D33-4D3B36769533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9;p27">
              <a:extLst>
                <a:ext uri="{FF2B5EF4-FFF2-40B4-BE49-F238E27FC236}">
                  <a16:creationId xmlns:a16="http://schemas.microsoft.com/office/drawing/2014/main" id="{2F4986A6-35F1-4CE6-26B2-F1B98CE2B2FA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0;p27">
              <a:extLst>
                <a:ext uri="{FF2B5EF4-FFF2-40B4-BE49-F238E27FC236}">
                  <a16:creationId xmlns:a16="http://schemas.microsoft.com/office/drawing/2014/main" id="{EC11D5F9-14BD-260F-31E9-CA7FFE482CA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1;p27">
              <a:extLst>
                <a:ext uri="{FF2B5EF4-FFF2-40B4-BE49-F238E27FC236}">
                  <a16:creationId xmlns:a16="http://schemas.microsoft.com/office/drawing/2014/main" id="{9E2C0BD5-7336-F54C-897E-81719DC8B5AA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2;p27">
              <a:extLst>
                <a:ext uri="{FF2B5EF4-FFF2-40B4-BE49-F238E27FC236}">
                  <a16:creationId xmlns:a16="http://schemas.microsoft.com/office/drawing/2014/main" id="{3106FE57-A719-6305-D7AA-1BF92C05B56E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3;p27">
              <a:extLst>
                <a:ext uri="{FF2B5EF4-FFF2-40B4-BE49-F238E27FC236}">
                  <a16:creationId xmlns:a16="http://schemas.microsoft.com/office/drawing/2014/main" id="{765AFF80-60EC-9942-8E2C-D0BC3B8A526A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7" name="Google Shape;14174;p27">
            <a:extLst>
              <a:ext uri="{FF2B5EF4-FFF2-40B4-BE49-F238E27FC236}">
                <a16:creationId xmlns:a16="http://schemas.microsoft.com/office/drawing/2014/main" id="{DCE5E10E-7E76-C86B-4A69-CAE80C98CE36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8" name="Google Shape;14175;p27">
              <a:extLst>
                <a:ext uri="{FF2B5EF4-FFF2-40B4-BE49-F238E27FC236}">
                  <a16:creationId xmlns:a16="http://schemas.microsoft.com/office/drawing/2014/main" id="{196FE345-AC41-0375-3071-23384896E5E7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6;p27">
              <a:extLst>
                <a:ext uri="{FF2B5EF4-FFF2-40B4-BE49-F238E27FC236}">
                  <a16:creationId xmlns:a16="http://schemas.microsoft.com/office/drawing/2014/main" id="{4626D680-7AF9-5EC2-C5F0-D38CE69CC11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7;p27">
              <a:extLst>
                <a:ext uri="{FF2B5EF4-FFF2-40B4-BE49-F238E27FC236}">
                  <a16:creationId xmlns:a16="http://schemas.microsoft.com/office/drawing/2014/main" id="{984A44DD-A87E-1060-1F09-678CFD769176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8;p27">
              <a:extLst>
                <a:ext uri="{FF2B5EF4-FFF2-40B4-BE49-F238E27FC236}">
                  <a16:creationId xmlns:a16="http://schemas.microsoft.com/office/drawing/2014/main" id="{5BD1ED73-46FE-6583-C62C-4061EED592DD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9;p27">
              <a:extLst>
                <a:ext uri="{FF2B5EF4-FFF2-40B4-BE49-F238E27FC236}">
                  <a16:creationId xmlns:a16="http://schemas.microsoft.com/office/drawing/2014/main" id="{C2B25359-72F4-A470-FD7B-FC4BF29FA0DF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0;p27">
              <a:extLst>
                <a:ext uri="{FF2B5EF4-FFF2-40B4-BE49-F238E27FC236}">
                  <a16:creationId xmlns:a16="http://schemas.microsoft.com/office/drawing/2014/main" id="{F86EA7B2-B324-DC8F-3735-B590980BFEE5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4" name="Google Shape;14181;p27">
            <a:extLst>
              <a:ext uri="{FF2B5EF4-FFF2-40B4-BE49-F238E27FC236}">
                <a16:creationId xmlns:a16="http://schemas.microsoft.com/office/drawing/2014/main" id="{1EE00A6F-B48A-5C14-A5F3-F1AB29CA316C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5" name="Google Shape;14182;p27">
              <a:extLst>
                <a:ext uri="{FF2B5EF4-FFF2-40B4-BE49-F238E27FC236}">
                  <a16:creationId xmlns:a16="http://schemas.microsoft.com/office/drawing/2014/main" id="{93976385-CF36-18F4-585D-A16B18B5436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3;p27">
              <a:extLst>
                <a:ext uri="{FF2B5EF4-FFF2-40B4-BE49-F238E27FC236}">
                  <a16:creationId xmlns:a16="http://schemas.microsoft.com/office/drawing/2014/main" id="{FA3392C5-B541-0B1E-B0B8-D2301C660FAB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4;p27">
              <a:extLst>
                <a:ext uri="{FF2B5EF4-FFF2-40B4-BE49-F238E27FC236}">
                  <a16:creationId xmlns:a16="http://schemas.microsoft.com/office/drawing/2014/main" id="{474DBE8C-7314-8058-9315-CE503B5CA4B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5;p27">
              <a:extLst>
                <a:ext uri="{FF2B5EF4-FFF2-40B4-BE49-F238E27FC236}">
                  <a16:creationId xmlns:a16="http://schemas.microsoft.com/office/drawing/2014/main" id="{07BE8BF3-9CF0-0EB1-9B65-A1B07EFE3CCD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6;p27">
              <a:extLst>
                <a:ext uri="{FF2B5EF4-FFF2-40B4-BE49-F238E27FC236}">
                  <a16:creationId xmlns:a16="http://schemas.microsoft.com/office/drawing/2014/main" id="{F930FC05-FF13-0ADD-F3D9-038716D08737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7;p27">
              <a:extLst>
                <a:ext uri="{FF2B5EF4-FFF2-40B4-BE49-F238E27FC236}">
                  <a16:creationId xmlns:a16="http://schemas.microsoft.com/office/drawing/2014/main" id="{D351F42C-4679-CE2D-0855-100CFD662A97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8;p27">
              <a:extLst>
                <a:ext uri="{FF2B5EF4-FFF2-40B4-BE49-F238E27FC236}">
                  <a16:creationId xmlns:a16="http://schemas.microsoft.com/office/drawing/2014/main" id="{8E6856E3-4AD2-02CF-7D8E-C45684FF9F4E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9;p27">
              <a:extLst>
                <a:ext uri="{FF2B5EF4-FFF2-40B4-BE49-F238E27FC236}">
                  <a16:creationId xmlns:a16="http://schemas.microsoft.com/office/drawing/2014/main" id="{E3535767-F165-8432-0ECA-3DAE9575AF0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0;p27">
              <a:extLst>
                <a:ext uri="{FF2B5EF4-FFF2-40B4-BE49-F238E27FC236}">
                  <a16:creationId xmlns:a16="http://schemas.microsoft.com/office/drawing/2014/main" id="{67D2E95F-6BDB-DE7E-C608-BD6AF25BE1E0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1;p27">
              <a:extLst>
                <a:ext uri="{FF2B5EF4-FFF2-40B4-BE49-F238E27FC236}">
                  <a16:creationId xmlns:a16="http://schemas.microsoft.com/office/drawing/2014/main" id="{5D25FE6C-A174-378D-6138-B16A9B702B56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2;p27">
              <a:extLst>
                <a:ext uri="{FF2B5EF4-FFF2-40B4-BE49-F238E27FC236}">
                  <a16:creationId xmlns:a16="http://schemas.microsoft.com/office/drawing/2014/main" id="{ED3566DB-7CFD-34B6-66B6-8AE43726DB90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3;p27">
              <a:extLst>
                <a:ext uri="{FF2B5EF4-FFF2-40B4-BE49-F238E27FC236}">
                  <a16:creationId xmlns:a16="http://schemas.microsoft.com/office/drawing/2014/main" id="{1977CB72-B00C-AB5A-24BF-84213414B4CD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4194;p27">
            <a:extLst>
              <a:ext uri="{FF2B5EF4-FFF2-40B4-BE49-F238E27FC236}">
                <a16:creationId xmlns:a16="http://schemas.microsoft.com/office/drawing/2014/main" id="{003C03BB-E457-9041-0A71-001B41AEA3DB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8" name="Google Shape;14195;p27">
              <a:extLst>
                <a:ext uri="{FF2B5EF4-FFF2-40B4-BE49-F238E27FC236}">
                  <a16:creationId xmlns:a16="http://schemas.microsoft.com/office/drawing/2014/main" id="{068888C0-271A-0B1C-2C62-AC0362F91764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6;p27">
              <a:extLst>
                <a:ext uri="{FF2B5EF4-FFF2-40B4-BE49-F238E27FC236}">
                  <a16:creationId xmlns:a16="http://schemas.microsoft.com/office/drawing/2014/main" id="{F95EE2B9-5264-C431-4D08-1A3D69A77381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7;p27">
              <a:extLst>
                <a:ext uri="{FF2B5EF4-FFF2-40B4-BE49-F238E27FC236}">
                  <a16:creationId xmlns:a16="http://schemas.microsoft.com/office/drawing/2014/main" id="{D6C6B145-518A-E959-19FB-374FFCA984D8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8;p27">
              <a:extLst>
                <a:ext uri="{FF2B5EF4-FFF2-40B4-BE49-F238E27FC236}">
                  <a16:creationId xmlns:a16="http://schemas.microsoft.com/office/drawing/2014/main" id="{F41F5889-512D-3F3D-C2AE-3C917F5588F3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9;p27">
              <a:extLst>
                <a:ext uri="{FF2B5EF4-FFF2-40B4-BE49-F238E27FC236}">
                  <a16:creationId xmlns:a16="http://schemas.microsoft.com/office/drawing/2014/main" id="{982EB836-71EC-BC99-3D63-03840D109DFB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0;p27">
              <a:extLst>
                <a:ext uri="{FF2B5EF4-FFF2-40B4-BE49-F238E27FC236}">
                  <a16:creationId xmlns:a16="http://schemas.microsoft.com/office/drawing/2014/main" id="{AF2A5B3D-7ACD-F8B2-CEA2-3A7A6B478914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1;p27">
              <a:extLst>
                <a:ext uri="{FF2B5EF4-FFF2-40B4-BE49-F238E27FC236}">
                  <a16:creationId xmlns:a16="http://schemas.microsoft.com/office/drawing/2014/main" id="{4188C293-0F4C-EB5D-58BC-B6424EE4E588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5" name="Google Shape;14202;p27">
            <a:extLst>
              <a:ext uri="{FF2B5EF4-FFF2-40B4-BE49-F238E27FC236}">
                <a16:creationId xmlns:a16="http://schemas.microsoft.com/office/drawing/2014/main" id="{F0C3F2B9-0441-FEA5-C50C-7C2AFDCE1377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6" name="Google Shape;14203;p27">
              <a:extLst>
                <a:ext uri="{FF2B5EF4-FFF2-40B4-BE49-F238E27FC236}">
                  <a16:creationId xmlns:a16="http://schemas.microsoft.com/office/drawing/2014/main" id="{B983A7B0-306E-3A1F-9C93-DAA30687FC99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4;p27">
              <a:extLst>
                <a:ext uri="{FF2B5EF4-FFF2-40B4-BE49-F238E27FC236}">
                  <a16:creationId xmlns:a16="http://schemas.microsoft.com/office/drawing/2014/main" id="{3B8CB9AC-9269-E66C-822E-D0896AFAA712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5;p27">
              <a:extLst>
                <a:ext uri="{FF2B5EF4-FFF2-40B4-BE49-F238E27FC236}">
                  <a16:creationId xmlns:a16="http://schemas.microsoft.com/office/drawing/2014/main" id="{E9409C96-1A4A-A9FE-B23C-AD712B073F34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6;p27">
              <a:extLst>
                <a:ext uri="{FF2B5EF4-FFF2-40B4-BE49-F238E27FC236}">
                  <a16:creationId xmlns:a16="http://schemas.microsoft.com/office/drawing/2014/main" id="{D3316724-40D8-DD08-1DF4-DF4B8B43A8B4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7;p27">
              <a:extLst>
                <a:ext uri="{FF2B5EF4-FFF2-40B4-BE49-F238E27FC236}">
                  <a16:creationId xmlns:a16="http://schemas.microsoft.com/office/drawing/2014/main" id="{A687DF70-6063-C6A4-8011-8F88D627A4E2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08;p27">
            <a:extLst>
              <a:ext uri="{FF2B5EF4-FFF2-40B4-BE49-F238E27FC236}">
                <a16:creationId xmlns:a16="http://schemas.microsoft.com/office/drawing/2014/main" id="{2EA6F353-1C5A-328F-849B-05FB410602C4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2" name="Google Shape;14209;p27">
              <a:extLst>
                <a:ext uri="{FF2B5EF4-FFF2-40B4-BE49-F238E27FC236}">
                  <a16:creationId xmlns:a16="http://schemas.microsoft.com/office/drawing/2014/main" id="{E685DCCE-A258-DAA7-ABE5-B4AE5D16AD27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0;p27">
              <a:extLst>
                <a:ext uri="{FF2B5EF4-FFF2-40B4-BE49-F238E27FC236}">
                  <a16:creationId xmlns:a16="http://schemas.microsoft.com/office/drawing/2014/main" id="{C145BF77-C58C-27A0-04A3-BF45DF57F59E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11;p27">
            <a:extLst>
              <a:ext uri="{FF2B5EF4-FFF2-40B4-BE49-F238E27FC236}">
                <a16:creationId xmlns:a16="http://schemas.microsoft.com/office/drawing/2014/main" id="{469EE470-8212-9264-7CD2-0B8DC85C0A1E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5" name="Google Shape;14212;p27">
              <a:extLst>
                <a:ext uri="{FF2B5EF4-FFF2-40B4-BE49-F238E27FC236}">
                  <a16:creationId xmlns:a16="http://schemas.microsoft.com/office/drawing/2014/main" id="{E61C03FB-DA55-F45F-C53A-81CBE01571FC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3;p27">
              <a:extLst>
                <a:ext uri="{FF2B5EF4-FFF2-40B4-BE49-F238E27FC236}">
                  <a16:creationId xmlns:a16="http://schemas.microsoft.com/office/drawing/2014/main" id="{CFB18F5B-9CAC-6F71-2856-7BD11FC6FDDD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4;p27">
              <a:extLst>
                <a:ext uri="{FF2B5EF4-FFF2-40B4-BE49-F238E27FC236}">
                  <a16:creationId xmlns:a16="http://schemas.microsoft.com/office/drawing/2014/main" id="{79E7B1FC-9AA8-6F02-9B32-3F2F7BDBD9FC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8" name="Google Shape;14215;p27">
            <a:extLst>
              <a:ext uri="{FF2B5EF4-FFF2-40B4-BE49-F238E27FC236}">
                <a16:creationId xmlns:a16="http://schemas.microsoft.com/office/drawing/2014/main" id="{19C3BE33-A509-5103-DD08-28BBC0915431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9" name="Google Shape;14216;p27">
              <a:extLst>
                <a:ext uri="{FF2B5EF4-FFF2-40B4-BE49-F238E27FC236}">
                  <a16:creationId xmlns:a16="http://schemas.microsoft.com/office/drawing/2014/main" id="{B1A72E56-1203-D13F-9106-E821BA8C34FD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7;p27">
              <a:extLst>
                <a:ext uri="{FF2B5EF4-FFF2-40B4-BE49-F238E27FC236}">
                  <a16:creationId xmlns:a16="http://schemas.microsoft.com/office/drawing/2014/main" id="{25C61B9E-16FB-5C7B-56D6-7BE4745C4B06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8;p27">
              <a:extLst>
                <a:ext uri="{FF2B5EF4-FFF2-40B4-BE49-F238E27FC236}">
                  <a16:creationId xmlns:a16="http://schemas.microsoft.com/office/drawing/2014/main" id="{A3933D12-4371-7EAA-91ED-D5D09BB4D8C9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219;p27">
            <a:extLst>
              <a:ext uri="{FF2B5EF4-FFF2-40B4-BE49-F238E27FC236}">
                <a16:creationId xmlns:a16="http://schemas.microsoft.com/office/drawing/2014/main" id="{A6D62A5F-2B82-C12F-EFBD-D0509363AF32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3" name="Google Shape;14220;p27">
              <a:extLst>
                <a:ext uri="{FF2B5EF4-FFF2-40B4-BE49-F238E27FC236}">
                  <a16:creationId xmlns:a16="http://schemas.microsoft.com/office/drawing/2014/main" id="{468EFDE6-CFC7-296A-A685-C44BAA83DE49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1;p27">
              <a:extLst>
                <a:ext uri="{FF2B5EF4-FFF2-40B4-BE49-F238E27FC236}">
                  <a16:creationId xmlns:a16="http://schemas.microsoft.com/office/drawing/2014/main" id="{FB577FA6-9B5F-42E3-7A9C-4C8BB61864A0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2;p27">
              <a:extLst>
                <a:ext uri="{FF2B5EF4-FFF2-40B4-BE49-F238E27FC236}">
                  <a16:creationId xmlns:a16="http://schemas.microsoft.com/office/drawing/2014/main" id="{97C2D5D5-B863-8A9B-25DB-355B8DC0DF3B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3;p27">
              <a:extLst>
                <a:ext uri="{FF2B5EF4-FFF2-40B4-BE49-F238E27FC236}">
                  <a16:creationId xmlns:a16="http://schemas.microsoft.com/office/drawing/2014/main" id="{82D04068-1770-1B41-EF0C-88388FB97ADB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4;p27">
              <a:extLst>
                <a:ext uri="{FF2B5EF4-FFF2-40B4-BE49-F238E27FC236}">
                  <a16:creationId xmlns:a16="http://schemas.microsoft.com/office/drawing/2014/main" id="{1E4F01F5-9DB3-2D7A-B0F9-A87661CFA514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5;p27">
              <a:extLst>
                <a:ext uri="{FF2B5EF4-FFF2-40B4-BE49-F238E27FC236}">
                  <a16:creationId xmlns:a16="http://schemas.microsoft.com/office/drawing/2014/main" id="{971BCE36-0038-53E0-8AC3-F7777A56A342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9" name="Google Shape;14226;p27">
            <a:extLst>
              <a:ext uri="{FF2B5EF4-FFF2-40B4-BE49-F238E27FC236}">
                <a16:creationId xmlns:a16="http://schemas.microsoft.com/office/drawing/2014/main" id="{D0884C68-3C06-9D86-73DB-6583AD4AB445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0" name="Google Shape;14227;p27">
              <a:extLst>
                <a:ext uri="{FF2B5EF4-FFF2-40B4-BE49-F238E27FC236}">
                  <a16:creationId xmlns:a16="http://schemas.microsoft.com/office/drawing/2014/main" id="{D98A8A55-50D3-D7A6-21E3-B84DDFEEF551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8;p27">
              <a:extLst>
                <a:ext uri="{FF2B5EF4-FFF2-40B4-BE49-F238E27FC236}">
                  <a16:creationId xmlns:a16="http://schemas.microsoft.com/office/drawing/2014/main" id="{B031950E-0EA5-C90A-545D-9117109EE84F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9;p27">
              <a:extLst>
                <a:ext uri="{FF2B5EF4-FFF2-40B4-BE49-F238E27FC236}">
                  <a16:creationId xmlns:a16="http://schemas.microsoft.com/office/drawing/2014/main" id="{FB7DB463-1B65-1D1D-69D7-7F5325A9FE48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0;p27">
              <a:extLst>
                <a:ext uri="{FF2B5EF4-FFF2-40B4-BE49-F238E27FC236}">
                  <a16:creationId xmlns:a16="http://schemas.microsoft.com/office/drawing/2014/main" id="{7527447D-9DF6-AF3D-C114-440412ED5638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1;p27">
              <a:extLst>
                <a:ext uri="{FF2B5EF4-FFF2-40B4-BE49-F238E27FC236}">
                  <a16:creationId xmlns:a16="http://schemas.microsoft.com/office/drawing/2014/main" id="{7169D46F-D56D-9C87-86F3-727DE9F8A873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2;p27">
              <a:extLst>
                <a:ext uri="{FF2B5EF4-FFF2-40B4-BE49-F238E27FC236}">
                  <a16:creationId xmlns:a16="http://schemas.microsoft.com/office/drawing/2014/main" id="{B83B0063-98D1-F9CD-87E7-592522F73452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3;p27">
              <a:extLst>
                <a:ext uri="{FF2B5EF4-FFF2-40B4-BE49-F238E27FC236}">
                  <a16:creationId xmlns:a16="http://schemas.microsoft.com/office/drawing/2014/main" id="{82A9AC96-5A9C-86B3-40D2-C86B83BCEABC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4;p27">
              <a:extLst>
                <a:ext uri="{FF2B5EF4-FFF2-40B4-BE49-F238E27FC236}">
                  <a16:creationId xmlns:a16="http://schemas.microsoft.com/office/drawing/2014/main" id="{38D77CC3-EAE7-F55D-2041-0F510099F807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5;p27">
              <a:extLst>
                <a:ext uri="{FF2B5EF4-FFF2-40B4-BE49-F238E27FC236}">
                  <a16:creationId xmlns:a16="http://schemas.microsoft.com/office/drawing/2014/main" id="{9D5C86F5-5CB3-AB94-61EE-217019DBC840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6;p27">
              <a:extLst>
                <a:ext uri="{FF2B5EF4-FFF2-40B4-BE49-F238E27FC236}">
                  <a16:creationId xmlns:a16="http://schemas.microsoft.com/office/drawing/2014/main" id="{378D356D-7A7D-914F-0CB9-A159F106B625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7;p27">
              <a:extLst>
                <a:ext uri="{FF2B5EF4-FFF2-40B4-BE49-F238E27FC236}">
                  <a16:creationId xmlns:a16="http://schemas.microsoft.com/office/drawing/2014/main" id="{3BE1845D-410C-CD60-D9C9-E07F5C03D018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8;p27">
              <a:extLst>
                <a:ext uri="{FF2B5EF4-FFF2-40B4-BE49-F238E27FC236}">
                  <a16:creationId xmlns:a16="http://schemas.microsoft.com/office/drawing/2014/main" id="{DEFCE571-A4EB-E5EF-12B8-7CF992E4271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9;p27">
              <a:extLst>
                <a:ext uri="{FF2B5EF4-FFF2-40B4-BE49-F238E27FC236}">
                  <a16:creationId xmlns:a16="http://schemas.microsoft.com/office/drawing/2014/main" id="{3E5D3C92-5570-2416-A9E2-93DEB8899B7F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0;p27">
              <a:extLst>
                <a:ext uri="{FF2B5EF4-FFF2-40B4-BE49-F238E27FC236}">
                  <a16:creationId xmlns:a16="http://schemas.microsoft.com/office/drawing/2014/main" id="{209C9151-F035-A3FA-9B44-CA118C5B3D43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1;p27">
              <a:extLst>
                <a:ext uri="{FF2B5EF4-FFF2-40B4-BE49-F238E27FC236}">
                  <a16:creationId xmlns:a16="http://schemas.microsoft.com/office/drawing/2014/main" id="{4B0A81DE-8761-2C95-AD91-E46FFC414271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2;p27">
              <a:extLst>
                <a:ext uri="{FF2B5EF4-FFF2-40B4-BE49-F238E27FC236}">
                  <a16:creationId xmlns:a16="http://schemas.microsoft.com/office/drawing/2014/main" id="{CCCC22B9-9167-8420-6527-AD54A20C239E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6" name="Google Shape;14243;p27">
            <a:extLst>
              <a:ext uri="{FF2B5EF4-FFF2-40B4-BE49-F238E27FC236}">
                <a16:creationId xmlns:a16="http://schemas.microsoft.com/office/drawing/2014/main" id="{C8E39A4C-6D31-07DC-4036-FA565C68CFB0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7" name="Google Shape;14244;p27">
              <a:extLst>
                <a:ext uri="{FF2B5EF4-FFF2-40B4-BE49-F238E27FC236}">
                  <a16:creationId xmlns:a16="http://schemas.microsoft.com/office/drawing/2014/main" id="{65A63735-43E3-2E39-360F-2A5542D1B6B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5;p27">
              <a:extLst>
                <a:ext uri="{FF2B5EF4-FFF2-40B4-BE49-F238E27FC236}">
                  <a16:creationId xmlns:a16="http://schemas.microsoft.com/office/drawing/2014/main" id="{F2DE56BB-E2A7-B363-4174-509E9AF05404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6;p27">
              <a:extLst>
                <a:ext uri="{FF2B5EF4-FFF2-40B4-BE49-F238E27FC236}">
                  <a16:creationId xmlns:a16="http://schemas.microsoft.com/office/drawing/2014/main" id="{66897BD4-90B0-E964-EF58-2889CDEF2686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7;p27">
              <a:extLst>
                <a:ext uri="{FF2B5EF4-FFF2-40B4-BE49-F238E27FC236}">
                  <a16:creationId xmlns:a16="http://schemas.microsoft.com/office/drawing/2014/main" id="{D0A01617-720B-905D-D3C9-396BC7FE9B4E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8;p27">
              <a:extLst>
                <a:ext uri="{FF2B5EF4-FFF2-40B4-BE49-F238E27FC236}">
                  <a16:creationId xmlns:a16="http://schemas.microsoft.com/office/drawing/2014/main" id="{1B2425E9-B02A-6874-108D-2AF05E411D78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49;p27">
            <a:extLst>
              <a:ext uri="{FF2B5EF4-FFF2-40B4-BE49-F238E27FC236}">
                <a16:creationId xmlns:a16="http://schemas.microsoft.com/office/drawing/2014/main" id="{0330CB8F-DCB5-E945-4769-8D0F1B3C218A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3" name="Google Shape;14250;p27">
              <a:extLst>
                <a:ext uri="{FF2B5EF4-FFF2-40B4-BE49-F238E27FC236}">
                  <a16:creationId xmlns:a16="http://schemas.microsoft.com/office/drawing/2014/main" id="{A9C00DC3-3CBE-E9E1-0B1F-92FB2A827CAA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1;p27">
              <a:extLst>
                <a:ext uri="{FF2B5EF4-FFF2-40B4-BE49-F238E27FC236}">
                  <a16:creationId xmlns:a16="http://schemas.microsoft.com/office/drawing/2014/main" id="{62737465-D107-96E0-1669-97D00EF152A7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2;p27">
              <a:extLst>
                <a:ext uri="{FF2B5EF4-FFF2-40B4-BE49-F238E27FC236}">
                  <a16:creationId xmlns:a16="http://schemas.microsoft.com/office/drawing/2014/main" id="{1D3691CA-0990-26D0-A7C7-A7F3F3FBF97A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3;p27">
              <a:extLst>
                <a:ext uri="{FF2B5EF4-FFF2-40B4-BE49-F238E27FC236}">
                  <a16:creationId xmlns:a16="http://schemas.microsoft.com/office/drawing/2014/main" id="{4CC12CB0-372B-5A34-4148-E8B9DA3C821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4;p27">
              <a:extLst>
                <a:ext uri="{FF2B5EF4-FFF2-40B4-BE49-F238E27FC236}">
                  <a16:creationId xmlns:a16="http://schemas.microsoft.com/office/drawing/2014/main" id="{F4F821F2-910E-06ED-25BE-5B2BD4205AF8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5;p27">
              <a:extLst>
                <a:ext uri="{FF2B5EF4-FFF2-40B4-BE49-F238E27FC236}">
                  <a16:creationId xmlns:a16="http://schemas.microsoft.com/office/drawing/2014/main" id="{A68E51F1-D877-6C0B-61EF-6C01156BD802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9" name="Google Shape;14256;p27">
            <a:extLst>
              <a:ext uri="{FF2B5EF4-FFF2-40B4-BE49-F238E27FC236}">
                <a16:creationId xmlns:a16="http://schemas.microsoft.com/office/drawing/2014/main" id="{BAF0AE3C-BA96-2567-935F-EE78B01E9C75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0" name="Google Shape;14257;p27">
            <a:extLst>
              <a:ext uri="{FF2B5EF4-FFF2-40B4-BE49-F238E27FC236}">
                <a16:creationId xmlns:a16="http://schemas.microsoft.com/office/drawing/2014/main" id="{E676E5D4-5B99-3E25-2759-4D3A00FB357A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34991358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732584" y="6559062"/>
            <a:ext cx="7086600" cy="3727938"/>
            <a:chOff x="0" y="0"/>
            <a:chExt cx="9448800" cy="49705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448800" cy="4970526"/>
            </a:xfrm>
            <a:custGeom>
              <a:avLst/>
              <a:gdLst/>
              <a:ahLst/>
              <a:cxnLst/>
              <a:rect l="l" t="t" r="r" b="b"/>
              <a:pathLst>
                <a:path w="9448800" h="4970526">
                  <a:moveTo>
                    <a:pt x="0" y="4970526"/>
                  </a:moveTo>
                  <a:lnTo>
                    <a:pt x="1242695" y="0"/>
                  </a:lnTo>
                  <a:lnTo>
                    <a:pt x="8206105" y="0"/>
                  </a:lnTo>
                  <a:lnTo>
                    <a:pt x="9448800" y="497052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تیمی ما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96366" y="2583010"/>
            <a:ext cx="246209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96834" y="2167512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 rot="10788106">
            <a:off x="1451028" y="2560413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1649452" y="5993607"/>
            <a:ext cx="246209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49920" y="5578108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AutoShape 10"/>
          <p:cNvSpPr/>
          <p:nvPr/>
        </p:nvSpPr>
        <p:spPr>
          <a:xfrm rot="10788106">
            <a:off x="1504114" y="5971010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14766982" y="2621186"/>
            <a:ext cx="246209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767450" y="2205687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 rot="10788106">
            <a:off x="14621644" y="2598588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14592130" y="6003070"/>
            <a:ext cx="246209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592598" y="5587572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AutoShape 16"/>
          <p:cNvSpPr/>
          <p:nvPr/>
        </p:nvSpPr>
        <p:spPr>
          <a:xfrm rot="10788106">
            <a:off x="14446792" y="5980473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7" name="Freeform 17"/>
          <p:cNvSpPr/>
          <p:nvPr/>
        </p:nvSpPr>
        <p:spPr>
          <a:xfrm>
            <a:off x="4815968" y="2405816"/>
            <a:ext cx="8738096" cy="6493885"/>
          </a:xfrm>
          <a:custGeom>
            <a:avLst/>
            <a:gdLst/>
            <a:ahLst/>
            <a:cxnLst/>
            <a:rect l="l" t="t" r="r" b="b"/>
            <a:pathLst>
              <a:path w="8738096" h="6493885">
                <a:moveTo>
                  <a:pt x="0" y="0"/>
                </a:moveTo>
                <a:lnTo>
                  <a:pt x="8738095" y="0"/>
                </a:lnTo>
                <a:lnTo>
                  <a:pt x="8738095" y="6493885"/>
                </a:lnTo>
                <a:lnTo>
                  <a:pt x="0" y="64938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6" r="-8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067026" y="-19050"/>
            <a:ext cx="8220973" cy="6340414"/>
            <a:chOff x="0" y="0"/>
            <a:chExt cx="10961298" cy="84538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961243" cy="8453882"/>
            </a:xfrm>
            <a:custGeom>
              <a:avLst/>
              <a:gdLst/>
              <a:ahLst/>
              <a:cxnLst/>
              <a:rect l="l" t="t" r="r" b="b"/>
              <a:pathLst>
                <a:path w="10961243" h="8453882">
                  <a:moveTo>
                    <a:pt x="0" y="0"/>
                  </a:moveTo>
                  <a:lnTo>
                    <a:pt x="10961243" y="0"/>
                  </a:lnTo>
                  <a:lnTo>
                    <a:pt x="10961243" y="8453882"/>
                  </a:lnTo>
                  <a:lnTo>
                    <a:pt x="0" y="8453882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696534" y="7683097"/>
            <a:ext cx="758176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ساده طراحی شده است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099991" y="957490"/>
            <a:ext cx="6767372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184"/>
              </a:lnSpc>
            </a:pPr>
            <a:r>
              <a:rPr lang="fa-IR" sz="4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4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99991" y="1766124"/>
            <a:ext cx="6767373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454400"/>
            <a:ext cx="18301064" cy="832600"/>
          </a:xfrm>
          <a:custGeom>
            <a:avLst/>
            <a:gdLst/>
            <a:ahLst/>
            <a:cxnLst/>
            <a:rect l="l" t="t" r="r" b="b"/>
            <a:pathLst>
              <a:path w="18301064" h="832600">
                <a:moveTo>
                  <a:pt x="0" y="0"/>
                </a:moveTo>
                <a:lnTo>
                  <a:pt x="18301064" y="0"/>
                </a:lnTo>
                <a:lnTo>
                  <a:pt x="18301064" y="832600"/>
                </a:lnTo>
                <a:lnTo>
                  <a:pt x="0" y="832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55543" y="877776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401364" y="4769560"/>
            <a:ext cx="482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383369" y="5134679"/>
            <a:ext cx="4841995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64922" y="7371776"/>
            <a:ext cx="482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46927" y="7736894"/>
            <a:ext cx="4841995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81950" y="7371776"/>
            <a:ext cx="482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63955" y="7736894"/>
            <a:ext cx="4841995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23957" y="4146096"/>
            <a:ext cx="482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05962" y="4511215"/>
            <a:ext cx="4841995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08602" y="2505724"/>
            <a:ext cx="28498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023004" y="2897150"/>
            <a:ext cx="4841999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05957" y="2448210"/>
            <a:ext cx="5601429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ما ایجاد می کنیم ارائه حرفه ای</a:t>
            </a:r>
            <a:endParaRPr lang="en-US" sz="36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6794946" y="4346226"/>
            <a:ext cx="4679976" cy="3697440"/>
          </a:xfrm>
          <a:custGeom>
            <a:avLst/>
            <a:gdLst/>
            <a:ahLst/>
            <a:cxnLst/>
            <a:rect l="l" t="t" r="r" b="b"/>
            <a:pathLst>
              <a:path w="4679976" h="3697440">
                <a:moveTo>
                  <a:pt x="0" y="0"/>
                </a:moveTo>
                <a:lnTo>
                  <a:pt x="4679976" y="0"/>
                </a:lnTo>
                <a:lnTo>
                  <a:pt x="4679976" y="3697440"/>
                </a:lnTo>
                <a:lnTo>
                  <a:pt x="0" y="36974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6" name="AutoShape 16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744289" y="3414386"/>
            <a:ext cx="2846472" cy="2710925"/>
            <a:chOff x="0" y="0"/>
            <a:chExt cx="3795296" cy="36145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99CB38">
                <a:alpha val="69804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744289" y="3972098"/>
            <a:ext cx="2260873" cy="2153212"/>
            <a:chOff x="0" y="0"/>
            <a:chExt cx="3014497" cy="28709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7" name="AutoShape 7"/>
          <p:cNvSpPr/>
          <p:nvPr/>
        </p:nvSpPr>
        <p:spPr>
          <a:xfrm rot="5267491">
            <a:off x="1550784" y="7275396"/>
            <a:ext cx="2423916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8" name="Group 8"/>
          <p:cNvGrpSpPr/>
          <p:nvPr/>
        </p:nvGrpSpPr>
        <p:grpSpPr>
          <a:xfrm>
            <a:off x="1667220" y="5185466"/>
            <a:ext cx="1023090" cy="974370"/>
            <a:chOff x="0" y="0"/>
            <a:chExt cx="1364120" cy="12991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99CB38">
                <a:alpha val="6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894580" y="3414386"/>
            <a:ext cx="2846472" cy="2710925"/>
            <a:chOff x="0" y="0"/>
            <a:chExt cx="3795296" cy="361456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63A537">
                <a:alpha val="69804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7894580" y="3972098"/>
            <a:ext cx="2260873" cy="2153212"/>
            <a:chOff x="0" y="0"/>
            <a:chExt cx="3014497" cy="287095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14" name="AutoShape 14"/>
          <p:cNvSpPr/>
          <p:nvPr/>
        </p:nvSpPr>
        <p:spPr>
          <a:xfrm rot="5267491">
            <a:off x="6701075" y="7275396"/>
            <a:ext cx="2423916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15" name="Group 15"/>
          <p:cNvGrpSpPr/>
          <p:nvPr/>
        </p:nvGrpSpPr>
        <p:grpSpPr>
          <a:xfrm>
            <a:off x="6817510" y="5185466"/>
            <a:ext cx="1023090" cy="974370"/>
            <a:chOff x="0" y="0"/>
            <a:chExt cx="1364120" cy="12991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63A537">
                <a:alpha val="69804"/>
              </a:srgb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3044870" y="3414386"/>
            <a:ext cx="2846472" cy="2710925"/>
            <a:chOff x="0" y="0"/>
            <a:chExt cx="3795296" cy="36145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37A76F">
                <a:alpha val="69804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3044870" y="3972098"/>
            <a:ext cx="2260873" cy="2153212"/>
            <a:chOff x="0" y="0"/>
            <a:chExt cx="3014497" cy="287095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21" name="AutoShape 21"/>
          <p:cNvSpPr/>
          <p:nvPr/>
        </p:nvSpPr>
        <p:spPr>
          <a:xfrm rot="5267491">
            <a:off x="11851365" y="7275396"/>
            <a:ext cx="2423916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22" name="Group 22"/>
          <p:cNvGrpSpPr/>
          <p:nvPr/>
        </p:nvGrpSpPr>
        <p:grpSpPr>
          <a:xfrm>
            <a:off x="11967801" y="5185466"/>
            <a:ext cx="1023090" cy="974370"/>
            <a:chOff x="0" y="0"/>
            <a:chExt cx="1364120" cy="12991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37A76F">
                <a:alpha val="69804"/>
              </a:srgbClr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8743791" y="7172109"/>
            <a:ext cx="3364422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743793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551550" y="7172109"/>
            <a:ext cx="3364422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551552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3936034" y="7172109"/>
            <a:ext cx="3364422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3936036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7087403" y="5453186"/>
            <a:ext cx="524997" cy="433090"/>
          </a:xfrm>
          <a:custGeom>
            <a:avLst/>
            <a:gdLst/>
            <a:ahLst/>
            <a:cxnLst/>
            <a:rect l="l" t="t" r="r" b="b"/>
            <a:pathLst>
              <a:path w="524997" h="433090">
                <a:moveTo>
                  <a:pt x="0" y="0"/>
                </a:moveTo>
                <a:lnTo>
                  <a:pt x="524997" y="0"/>
                </a:lnTo>
                <a:lnTo>
                  <a:pt x="524997" y="433090"/>
                </a:lnTo>
                <a:lnTo>
                  <a:pt x="0" y="4330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2151475" y="5271662"/>
            <a:ext cx="754810" cy="755027"/>
          </a:xfrm>
          <a:custGeom>
            <a:avLst/>
            <a:gdLst/>
            <a:ahLst/>
            <a:cxnLst/>
            <a:rect l="l" t="t" r="r" b="b"/>
            <a:pathLst>
              <a:path w="754810" h="755027">
                <a:moveTo>
                  <a:pt x="0" y="0"/>
                </a:moveTo>
                <a:lnTo>
                  <a:pt x="754811" y="0"/>
                </a:lnTo>
                <a:lnTo>
                  <a:pt x="754811" y="755027"/>
                </a:lnTo>
                <a:lnTo>
                  <a:pt x="0" y="7550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984018" y="5388762"/>
            <a:ext cx="498324" cy="497514"/>
          </a:xfrm>
          <a:custGeom>
            <a:avLst/>
            <a:gdLst/>
            <a:ahLst/>
            <a:cxnLst/>
            <a:rect l="l" t="t" r="r" b="b"/>
            <a:pathLst>
              <a:path w="498324" h="497514">
                <a:moveTo>
                  <a:pt x="0" y="0"/>
                </a:moveTo>
                <a:lnTo>
                  <a:pt x="498324" y="0"/>
                </a:lnTo>
                <a:lnTo>
                  <a:pt x="498324" y="497514"/>
                </a:lnTo>
                <a:lnTo>
                  <a:pt x="0" y="4975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2976044" y="4492801"/>
            <a:ext cx="185104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8112481" y="4527618"/>
            <a:ext cx="1851047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3248919" y="4562435"/>
            <a:ext cx="185104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8" name="AutoShape 38"/>
          <p:cNvSpPr/>
          <p:nvPr/>
        </p:nvSpPr>
        <p:spPr>
          <a:xfrm rot="66881">
            <a:off x="695274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9" name="AutoShape 39"/>
          <p:cNvSpPr/>
          <p:nvPr/>
        </p:nvSpPr>
        <p:spPr>
          <a:xfrm rot="66881">
            <a:off x="13233105" y="1036028"/>
            <a:ext cx="4406559" cy="0"/>
          </a:xfrm>
          <a:prstGeom prst="line">
            <a:avLst/>
          </a:prstGeom>
          <a:ln w="476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597499" y="3829620"/>
            <a:ext cx="5486400" cy="5486400"/>
            <a:chOff x="0" y="0"/>
            <a:chExt cx="7315200" cy="7315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15200" cy="7315200"/>
            </a:xfrm>
            <a:custGeom>
              <a:avLst/>
              <a:gdLst/>
              <a:ahLst/>
              <a:cxnLst/>
              <a:rect l="l" t="t" r="r" b="b"/>
              <a:pathLst>
                <a:path w="7315200" h="7315200">
                  <a:moveTo>
                    <a:pt x="0" y="0"/>
                  </a:moveTo>
                  <a:lnTo>
                    <a:pt x="7315200" y="0"/>
                  </a:lnTo>
                  <a:lnTo>
                    <a:pt x="7315200" y="7315200"/>
                  </a:lnTo>
                  <a:lnTo>
                    <a:pt x="0" y="73152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1407377" y="3639498"/>
            <a:ext cx="5866645" cy="5866646"/>
            <a:chOff x="0" y="0"/>
            <a:chExt cx="7822194" cy="782219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822184" cy="7822184"/>
            </a:xfrm>
            <a:custGeom>
              <a:avLst/>
              <a:gdLst/>
              <a:ahLst/>
              <a:cxnLst/>
              <a:rect l="l" t="t" r="r" b="b"/>
              <a:pathLst>
                <a:path w="7822184" h="7822184">
                  <a:moveTo>
                    <a:pt x="0" y="0"/>
                  </a:moveTo>
                  <a:lnTo>
                    <a:pt x="7822184" y="0"/>
                  </a:lnTo>
                  <a:lnTo>
                    <a:pt x="7822184" y="7822184"/>
                  </a:lnTo>
                  <a:lnTo>
                    <a:pt x="0" y="7822184"/>
                  </a:lnTo>
                  <a:close/>
                  <a:moveTo>
                    <a:pt x="90551" y="90551"/>
                  </a:moveTo>
                  <a:lnTo>
                    <a:pt x="90551" y="7731633"/>
                  </a:lnTo>
                  <a:lnTo>
                    <a:pt x="7731633" y="7731633"/>
                  </a:lnTo>
                  <a:lnTo>
                    <a:pt x="7731633" y="9055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19200" y="512411"/>
            <a:ext cx="6503764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نمونه کارها</a:t>
            </a:r>
            <a:endParaRPr lang="en-US" sz="60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19198" y="1373547"/>
            <a:ext cx="650376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000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918968" y="2864296"/>
            <a:ext cx="4603432" cy="4346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20000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  <a:p>
            <a:pPr marL="162877" lvl="1" algn="r" rtl="1">
              <a:lnSpc>
                <a:spcPct val="20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رائه پاورپوینت مدرنی را دریافت کنید که به زیبایی طراحی شده است. آسان برای تغییر رنگ، عکس و متن.ارائه پاورپوینت مدرنی را دریافت کنید که به زیبایی طراحی شده است. آسان برای تغییر رنگ، عکس و متن.ارائه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98724" y="8345196"/>
            <a:ext cx="377041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نمونه کارها مدرن طراحی شده است</a:t>
            </a:r>
            <a:endParaRPr lang="en-US" sz="36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03604" y="7113564"/>
            <a:ext cx="352077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81072" y="8375676"/>
            <a:ext cx="5854100" cy="1918571"/>
          </a:xfrm>
          <a:custGeom>
            <a:avLst/>
            <a:gdLst/>
            <a:ahLst/>
            <a:cxnLst/>
            <a:rect l="l" t="t" r="r" b="b"/>
            <a:pathLst>
              <a:path w="5854100" h="1918571">
                <a:moveTo>
                  <a:pt x="0" y="0"/>
                </a:moveTo>
                <a:lnTo>
                  <a:pt x="5854100" y="0"/>
                </a:lnTo>
                <a:lnTo>
                  <a:pt x="5854100" y="1918570"/>
                </a:lnTo>
                <a:lnTo>
                  <a:pt x="0" y="19185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166793" y="9678208"/>
            <a:ext cx="2121207" cy="630798"/>
          </a:xfrm>
          <a:custGeom>
            <a:avLst/>
            <a:gdLst/>
            <a:ahLst/>
            <a:cxnLst/>
            <a:rect l="l" t="t" r="r" b="b"/>
            <a:pathLst>
              <a:path w="2121207" h="630798">
                <a:moveTo>
                  <a:pt x="0" y="0"/>
                </a:moveTo>
                <a:lnTo>
                  <a:pt x="2121207" y="0"/>
                </a:lnTo>
                <a:lnTo>
                  <a:pt x="2121207" y="630798"/>
                </a:lnTo>
                <a:lnTo>
                  <a:pt x="0" y="6307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9659337"/>
            <a:ext cx="16970662" cy="564965"/>
          </a:xfrm>
          <a:custGeom>
            <a:avLst/>
            <a:gdLst/>
            <a:ahLst/>
            <a:cxnLst/>
            <a:rect l="l" t="t" r="r" b="b"/>
            <a:pathLst>
              <a:path w="16970662" h="564965">
                <a:moveTo>
                  <a:pt x="0" y="0"/>
                </a:moveTo>
                <a:lnTo>
                  <a:pt x="16970662" y="0"/>
                </a:lnTo>
                <a:lnTo>
                  <a:pt x="16970662" y="564964"/>
                </a:lnTo>
                <a:lnTo>
                  <a:pt x="0" y="5649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4673</Words>
  <Application>Microsoft Office PowerPoint</Application>
  <PresentationFormat>Custom</PresentationFormat>
  <Paragraphs>399</Paragraphs>
  <Slides>47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9" baseType="lpstr">
      <vt:lpstr>Arial Bold</vt:lpstr>
      <vt:lpstr>Arimo</vt:lpstr>
      <vt:lpstr>Roboto Medium</vt:lpstr>
      <vt:lpstr>Lato</vt:lpstr>
      <vt:lpstr>Source Sans Pro</vt:lpstr>
      <vt:lpstr>Arial</vt:lpstr>
      <vt:lpstr>Arimo Bold</vt:lpstr>
      <vt:lpstr>Open Sans Light</vt:lpstr>
      <vt:lpstr>Amatic SC</vt:lpstr>
      <vt:lpstr>Lato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2023-12-29T12:06:17Z</dcterms:created>
  <dcterms:modified xsi:type="dcterms:W3CDTF">2023-12-30T19:12:37Z</dcterms:modified>
  <dc:identifier/>
</cp:coreProperties>
</file>