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5" r:id="rId4"/>
    <p:sldId id="269" r:id="rId5"/>
    <p:sldId id="270" r:id="rId6"/>
    <p:sldId id="274" r:id="rId7"/>
    <p:sldId id="279" r:id="rId8"/>
    <p:sldId id="284" r:id="rId9"/>
    <p:sldId id="291" r:id="rId10"/>
  </p:sldIdLst>
  <p:sldSz cx="18288000" cy="10287000"/>
  <p:notesSz cx="6858000" cy="9144000"/>
  <p:embeddedFontLst>
    <p:embeddedFont>
      <p:font typeface="Arial" panose="020B0604020202020204" pitchFamily="34" charset="0"/>
      <p:regular r:id="rId12"/>
    </p:embeddedFont>
    <p:embeddedFont>
      <p:font typeface="Arial Bold" panose="020B0704020202020204" pitchFamily="34" charset="0"/>
      <p:regular r:id="rId13"/>
      <p:bold r:id="rId14"/>
    </p:embeddedFont>
    <p:embeddedFont>
      <p:font typeface="Arimo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9080" autoAdjust="0"/>
  </p:normalViewPr>
  <p:slideViewPr>
    <p:cSldViewPr>
      <p:cViewPr varScale="1">
        <p:scale>
          <a:sx n="44" d="100"/>
          <a:sy n="44" d="100"/>
        </p:scale>
        <p:origin x="7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39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4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19" Type="http://schemas.openxmlformats.org/officeDocument/2006/relationships/image" Target="../media/image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3.sv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6.sv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image" Target="../media/image3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4" Type="http://schemas.openxmlformats.org/officeDocument/2006/relationships/image" Target="../media/image4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7.png"/><Relationship Id="rId5" Type="http://schemas.openxmlformats.org/officeDocument/2006/relationships/image" Target="../media/image5.png"/><Relationship Id="rId15" Type="http://schemas.openxmlformats.org/officeDocument/2006/relationships/image" Target="../media/image61.png"/><Relationship Id="rId10" Type="http://schemas.openxmlformats.org/officeDocument/2006/relationships/image" Target="../media/image56.svg"/><Relationship Id="rId19" Type="http://schemas.openxmlformats.org/officeDocument/2006/relationships/image" Target="../media/image65.png"/><Relationship Id="rId4" Type="http://schemas.openxmlformats.org/officeDocument/2006/relationships/image" Target="../media/image4.svg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6.svg"/><Relationship Id="rId21" Type="http://schemas.openxmlformats.org/officeDocument/2006/relationships/image" Target="../media/image80.svg"/><Relationship Id="rId42" Type="http://schemas.openxmlformats.org/officeDocument/2006/relationships/image" Target="../media/image101.png"/><Relationship Id="rId47" Type="http://schemas.openxmlformats.org/officeDocument/2006/relationships/image" Target="../media/image106.svg"/><Relationship Id="rId63" Type="http://schemas.openxmlformats.org/officeDocument/2006/relationships/image" Target="../media/image122.svg"/><Relationship Id="rId68" Type="http://schemas.openxmlformats.org/officeDocument/2006/relationships/image" Target="../media/image127.png"/><Relationship Id="rId84" Type="http://schemas.openxmlformats.org/officeDocument/2006/relationships/image" Target="../media/image143.png"/><Relationship Id="rId89" Type="http://schemas.openxmlformats.org/officeDocument/2006/relationships/image" Target="../media/image148.svg"/><Relationship Id="rId112" Type="http://schemas.openxmlformats.org/officeDocument/2006/relationships/image" Target="../media/image171.png"/><Relationship Id="rId16" Type="http://schemas.openxmlformats.org/officeDocument/2006/relationships/image" Target="../media/image75.png"/><Relationship Id="rId107" Type="http://schemas.openxmlformats.org/officeDocument/2006/relationships/image" Target="../media/image166.svg"/><Relationship Id="rId11" Type="http://schemas.openxmlformats.org/officeDocument/2006/relationships/image" Target="../media/image70.svg"/><Relationship Id="rId32" Type="http://schemas.openxmlformats.org/officeDocument/2006/relationships/image" Target="../media/image91.png"/><Relationship Id="rId37" Type="http://schemas.openxmlformats.org/officeDocument/2006/relationships/image" Target="../media/image96.svg"/><Relationship Id="rId53" Type="http://schemas.openxmlformats.org/officeDocument/2006/relationships/image" Target="../media/image112.svg"/><Relationship Id="rId58" Type="http://schemas.openxmlformats.org/officeDocument/2006/relationships/image" Target="../media/image117.png"/><Relationship Id="rId74" Type="http://schemas.openxmlformats.org/officeDocument/2006/relationships/image" Target="../media/image133.png"/><Relationship Id="rId79" Type="http://schemas.openxmlformats.org/officeDocument/2006/relationships/image" Target="../media/image138.svg"/><Relationship Id="rId102" Type="http://schemas.openxmlformats.org/officeDocument/2006/relationships/image" Target="../media/image161.png"/><Relationship Id="rId123" Type="http://schemas.openxmlformats.org/officeDocument/2006/relationships/image" Target="../media/image182.svg"/><Relationship Id="rId128" Type="http://schemas.openxmlformats.org/officeDocument/2006/relationships/image" Target="../media/image187.png"/><Relationship Id="rId5" Type="http://schemas.openxmlformats.org/officeDocument/2006/relationships/image" Target="../media/image5.png"/><Relationship Id="rId90" Type="http://schemas.openxmlformats.org/officeDocument/2006/relationships/image" Target="../media/image149.png"/><Relationship Id="rId95" Type="http://schemas.openxmlformats.org/officeDocument/2006/relationships/image" Target="../media/image154.svg"/><Relationship Id="rId22" Type="http://schemas.openxmlformats.org/officeDocument/2006/relationships/image" Target="../media/image81.png"/><Relationship Id="rId27" Type="http://schemas.openxmlformats.org/officeDocument/2006/relationships/image" Target="../media/image86.svg"/><Relationship Id="rId43" Type="http://schemas.openxmlformats.org/officeDocument/2006/relationships/image" Target="../media/image102.svg"/><Relationship Id="rId48" Type="http://schemas.openxmlformats.org/officeDocument/2006/relationships/image" Target="../media/image107.png"/><Relationship Id="rId64" Type="http://schemas.openxmlformats.org/officeDocument/2006/relationships/image" Target="../media/image123.png"/><Relationship Id="rId69" Type="http://schemas.openxmlformats.org/officeDocument/2006/relationships/image" Target="../media/image128.svg"/><Relationship Id="rId113" Type="http://schemas.openxmlformats.org/officeDocument/2006/relationships/image" Target="../media/image172.svg"/><Relationship Id="rId118" Type="http://schemas.openxmlformats.org/officeDocument/2006/relationships/image" Target="../media/image177.png"/><Relationship Id="rId80" Type="http://schemas.openxmlformats.org/officeDocument/2006/relationships/image" Target="../media/image139.png"/><Relationship Id="rId85" Type="http://schemas.openxmlformats.org/officeDocument/2006/relationships/image" Target="../media/image144.sv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33" Type="http://schemas.openxmlformats.org/officeDocument/2006/relationships/image" Target="../media/image92.svg"/><Relationship Id="rId38" Type="http://schemas.openxmlformats.org/officeDocument/2006/relationships/image" Target="../media/image97.png"/><Relationship Id="rId59" Type="http://schemas.openxmlformats.org/officeDocument/2006/relationships/image" Target="../media/image118.svg"/><Relationship Id="rId103" Type="http://schemas.openxmlformats.org/officeDocument/2006/relationships/image" Target="../media/image162.svg"/><Relationship Id="rId108" Type="http://schemas.openxmlformats.org/officeDocument/2006/relationships/image" Target="../media/image167.png"/><Relationship Id="rId124" Type="http://schemas.openxmlformats.org/officeDocument/2006/relationships/image" Target="../media/image183.png"/><Relationship Id="rId129" Type="http://schemas.openxmlformats.org/officeDocument/2006/relationships/image" Target="../media/image188.svg"/><Relationship Id="rId54" Type="http://schemas.openxmlformats.org/officeDocument/2006/relationships/image" Target="../media/image113.png"/><Relationship Id="rId70" Type="http://schemas.openxmlformats.org/officeDocument/2006/relationships/image" Target="../media/image129.png"/><Relationship Id="rId75" Type="http://schemas.openxmlformats.org/officeDocument/2006/relationships/image" Target="../media/image134.svg"/><Relationship Id="rId91" Type="http://schemas.openxmlformats.org/officeDocument/2006/relationships/image" Target="../media/image150.svg"/><Relationship Id="rId96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23" Type="http://schemas.openxmlformats.org/officeDocument/2006/relationships/image" Target="../media/image82.svg"/><Relationship Id="rId28" Type="http://schemas.openxmlformats.org/officeDocument/2006/relationships/image" Target="../media/image87.png"/><Relationship Id="rId49" Type="http://schemas.openxmlformats.org/officeDocument/2006/relationships/image" Target="../media/image108.svg"/><Relationship Id="rId114" Type="http://schemas.openxmlformats.org/officeDocument/2006/relationships/image" Target="../media/image173.png"/><Relationship Id="rId119" Type="http://schemas.openxmlformats.org/officeDocument/2006/relationships/image" Target="../media/image178.svg"/><Relationship Id="rId44" Type="http://schemas.openxmlformats.org/officeDocument/2006/relationships/image" Target="../media/image103.png"/><Relationship Id="rId60" Type="http://schemas.openxmlformats.org/officeDocument/2006/relationships/image" Target="../media/image119.png"/><Relationship Id="rId65" Type="http://schemas.openxmlformats.org/officeDocument/2006/relationships/image" Target="../media/image124.svg"/><Relationship Id="rId81" Type="http://schemas.openxmlformats.org/officeDocument/2006/relationships/image" Target="../media/image140.svg"/><Relationship Id="rId86" Type="http://schemas.openxmlformats.org/officeDocument/2006/relationships/image" Target="../media/image145.png"/><Relationship Id="rId130" Type="http://schemas.openxmlformats.org/officeDocument/2006/relationships/image" Target="../media/image189.png"/><Relationship Id="rId13" Type="http://schemas.openxmlformats.org/officeDocument/2006/relationships/image" Target="../media/image72.svg"/><Relationship Id="rId18" Type="http://schemas.openxmlformats.org/officeDocument/2006/relationships/image" Target="../media/image77.png"/><Relationship Id="rId39" Type="http://schemas.openxmlformats.org/officeDocument/2006/relationships/image" Target="../media/image98.svg"/><Relationship Id="rId109" Type="http://schemas.openxmlformats.org/officeDocument/2006/relationships/image" Target="../media/image168.svg"/><Relationship Id="rId34" Type="http://schemas.openxmlformats.org/officeDocument/2006/relationships/image" Target="../media/image93.png"/><Relationship Id="rId50" Type="http://schemas.openxmlformats.org/officeDocument/2006/relationships/image" Target="../media/image109.png"/><Relationship Id="rId55" Type="http://schemas.openxmlformats.org/officeDocument/2006/relationships/image" Target="../media/image114.svg"/><Relationship Id="rId76" Type="http://schemas.openxmlformats.org/officeDocument/2006/relationships/image" Target="../media/image135.png"/><Relationship Id="rId97" Type="http://schemas.openxmlformats.org/officeDocument/2006/relationships/image" Target="../media/image156.svg"/><Relationship Id="rId104" Type="http://schemas.openxmlformats.org/officeDocument/2006/relationships/image" Target="../media/image163.png"/><Relationship Id="rId120" Type="http://schemas.openxmlformats.org/officeDocument/2006/relationships/image" Target="../media/image179.png"/><Relationship Id="rId125" Type="http://schemas.openxmlformats.org/officeDocument/2006/relationships/image" Target="../media/image184.svg"/><Relationship Id="rId7" Type="http://schemas.openxmlformats.org/officeDocument/2006/relationships/image" Target="../media/image66.png"/><Relationship Id="rId71" Type="http://schemas.openxmlformats.org/officeDocument/2006/relationships/image" Target="../media/image130.svg"/><Relationship Id="rId92" Type="http://schemas.openxmlformats.org/officeDocument/2006/relationships/image" Target="../media/image151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88.svg"/><Relationship Id="rId24" Type="http://schemas.openxmlformats.org/officeDocument/2006/relationships/image" Target="../media/image83.png"/><Relationship Id="rId40" Type="http://schemas.openxmlformats.org/officeDocument/2006/relationships/image" Target="../media/image99.png"/><Relationship Id="rId45" Type="http://schemas.openxmlformats.org/officeDocument/2006/relationships/image" Target="../media/image104.svg"/><Relationship Id="rId66" Type="http://schemas.openxmlformats.org/officeDocument/2006/relationships/image" Target="../media/image125.png"/><Relationship Id="rId87" Type="http://schemas.openxmlformats.org/officeDocument/2006/relationships/image" Target="../media/image146.svg"/><Relationship Id="rId110" Type="http://schemas.openxmlformats.org/officeDocument/2006/relationships/image" Target="../media/image169.png"/><Relationship Id="rId115" Type="http://schemas.openxmlformats.org/officeDocument/2006/relationships/image" Target="../media/image174.svg"/><Relationship Id="rId131" Type="http://schemas.openxmlformats.org/officeDocument/2006/relationships/image" Target="../media/image190.svg"/><Relationship Id="rId61" Type="http://schemas.openxmlformats.org/officeDocument/2006/relationships/image" Target="../media/image120.svg"/><Relationship Id="rId82" Type="http://schemas.openxmlformats.org/officeDocument/2006/relationships/image" Target="../media/image141.png"/><Relationship Id="rId19" Type="http://schemas.openxmlformats.org/officeDocument/2006/relationships/image" Target="../media/image78.svg"/><Relationship Id="rId14" Type="http://schemas.openxmlformats.org/officeDocument/2006/relationships/image" Target="../media/image73.png"/><Relationship Id="rId30" Type="http://schemas.openxmlformats.org/officeDocument/2006/relationships/image" Target="../media/image89.png"/><Relationship Id="rId35" Type="http://schemas.openxmlformats.org/officeDocument/2006/relationships/image" Target="../media/image94.svg"/><Relationship Id="rId56" Type="http://schemas.openxmlformats.org/officeDocument/2006/relationships/image" Target="../media/image115.png"/><Relationship Id="rId77" Type="http://schemas.openxmlformats.org/officeDocument/2006/relationships/image" Target="../media/image136.svg"/><Relationship Id="rId100" Type="http://schemas.openxmlformats.org/officeDocument/2006/relationships/image" Target="../media/image159.png"/><Relationship Id="rId105" Type="http://schemas.openxmlformats.org/officeDocument/2006/relationships/image" Target="../media/image164.svg"/><Relationship Id="rId126" Type="http://schemas.openxmlformats.org/officeDocument/2006/relationships/image" Target="../media/image185.png"/><Relationship Id="rId8" Type="http://schemas.openxmlformats.org/officeDocument/2006/relationships/image" Target="../media/image67.png"/><Relationship Id="rId51" Type="http://schemas.openxmlformats.org/officeDocument/2006/relationships/image" Target="../media/image110.svg"/><Relationship Id="rId72" Type="http://schemas.openxmlformats.org/officeDocument/2006/relationships/image" Target="../media/image131.png"/><Relationship Id="rId93" Type="http://schemas.openxmlformats.org/officeDocument/2006/relationships/image" Target="../media/image152.svg"/><Relationship Id="rId98" Type="http://schemas.openxmlformats.org/officeDocument/2006/relationships/image" Target="../media/image157.png"/><Relationship Id="rId121" Type="http://schemas.openxmlformats.org/officeDocument/2006/relationships/image" Target="../media/image180.svg"/><Relationship Id="rId3" Type="http://schemas.openxmlformats.org/officeDocument/2006/relationships/image" Target="../media/image3.png"/><Relationship Id="rId25" Type="http://schemas.openxmlformats.org/officeDocument/2006/relationships/image" Target="../media/image84.svg"/><Relationship Id="rId46" Type="http://schemas.openxmlformats.org/officeDocument/2006/relationships/image" Target="../media/image105.png"/><Relationship Id="rId67" Type="http://schemas.openxmlformats.org/officeDocument/2006/relationships/image" Target="../media/image126.svg"/><Relationship Id="rId116" Type="http://schemas.openxmlformats.org/officeDocument/2006/relationships/image" Target="../media/image175.png"/><Relationship Id="rId20" Type="http://schemas.openxmlformats.org/officeDocument/2006/relationships/image" Target="../media/image79.png"/><Relationship Id="rId41" Type="http://schemas.openxmlformats.org/officeDocument/2006/relationships/image" Target="../media/image100.svg"/><Relationship Id="rId62" Type="http://schemas.openxmlformats.org/officeDocument/2006/relationships/image" Target="../media/image121.png"/><Relationship Id="rId83" Type="http://schemas.openxmlformats.org/officeDocument/2006/relationships/image" Target="../media/image142.svg"/><Relationship Id="rId88" Type="http://schemas.openxmlformats.org/officeDocument/2006/relationships/image" Target="../media/image147.png"/><Relationship Id="rId111" Type="http://schemas.openxmlformats.org/officeDocument/2006/relationships/image" Target="../media/image170.svg"/><Relationship Id="rId15" Type="http://schemas.openxmlformats.org/officeDocument/2006/relationships/image" Target="../media/image74.svg"/><Relationship Id="rId36" Type="http://schemas.openxmlformats.org/officeDocument/2006/relationships/image" Target="../media/image95.png"/><Relationship Id="rId57" Type="http://schemas.openxmlformats.org/officeDocument/2006/relationships/image" Target="../media/image116.svg"/><Relationship Id="rId106" Type="http://schemas.openxmlformats.org/officeDocument/2006/relationships/image" Target="../media/image165.png"/><Relationship Id="rId127" Type="http://schemas.openxmlformats.org/officeDocument/2006/relationships/image" Target="../media/image186.svg"/><Relationship Id="rId10" Type="http://schemas.openxmlformats.org/officeDocument/2006/relationships/image" Target="../media/image69.png"/><Relationship Id="rId31" Type="http://schemas.openxmlformats.org/officeDocument/2006/relationships/image" Target="../media/image90.svg"/><Relationship Id="rId52" Type="http://schemas.openxmlformats.org/officeDocument/2006/relationships/image" Target="../media/image111.png"/><Relationship Id="rId73" Type="http://schemas.openxmlformats.org/officeDocument/2006/relationships/image" Target="../media/image132.svg"/><Relationship Id="rId78" Type="http://schemas.openxmlformats.org/officeDocument/2006/relationships/image" Target="../media/image137.png"/><Relationship Id="rId94" Type="http://schemas.openxmlformats.org/officeDocument/2006/relationships/image" Target="../media/image153.png"/><Relationship Id="rId99" Type="http://schemas.openxmlformats.org/officeDocument/2006/relationships/image" Target="../media/image158.svg"/><Relationship Id="rId101" Type="http://schemas.openxmlformats.org/officeDocument/2006/relationships/image" Target="../media/image160.svg"/><Relationship Id="rId122" Type="http://schemas.openxmlformats.org/officeDocument/2006/relationships/image" Target="../media/image181.png"/><Relationship Id="rId4" Type="http://schemas.openxmlformats.org/officeDocument/2006/relationships/image" Target="../media/image4.svg"/><Relationship Id="rId9" Type="http://schemas.openxmlformats.org/officeDocument/2006/relationships/image" Target="../media/image68.png"/><Relationship Id="rId26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16"/>
            <a:ext cx="18282322" cy="10287000"/>
          </a:xfrm>
          <a:custGeom>
            <a:avLst/>
            <a:gdLst/>
            <a:ahLst/>
            <a:cxnLst/>
            <a:rect l="l" t="t" r="r" b="b"/>
            <a:pathLst>
              <a:path w="18282322" h="10287000">
                <a:moveTo>
                  <a:pt x="0" y="0"/>
                </a:moveTo>
                <a:lnTo>
                  <a:pt x="18282322" y="0"/>
                </a:lnTo>
                <a:lnTo>
                  <a:pt x="182823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" r="-1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61156" y="6318940"/>
            <a:ext cx="7612556" cy="3981222"/>
          </a:xfrm>
          <a:custGeom>
            <a:avLst/>
            <a:gdLst/>
            <a:ahLst/>
            <a:cxnLst/>
            <a:rect l="l" t="t" r="r" b="b"/>
            <a:pathLst>
              <a:path w="7612556" h="3981222">
                <a:moveTo>
                  <a:pt x="0" y="0"/>
                </a:moveTo>
                <a:lnTo>
                  <a:pt x="7612555" y="0"/>
                </a:lnTo>
                <a:lnTo>
                  <a:pt x="7612555" y="3981222"/>
                </a:lnTo>
                <a:lnTo>
                  <a:pt x="0" y="3981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" b="-4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29927" y="-99200"/>
            <a:ext cx="12122229" cy="440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20"/>
              </a:lnSpc>
            </a:pPr>
            <a:r>
              <a:rPr lang="fa-IR" sz="20800" dirty="0">
                <a:solidFill>
                  <a:srgbClr val="92D050"/>
                </a:solidFill>
                <a:latin typeface="Arimo"/>
                <a:cs typeface="B Nazanin" panose="00000700000000000000" pitchFamily="2" charset="-78"/>
              </a:rPr>
              <a:t>تم : خاک</a:t>
            </a:r>
            <a:endParaRPr lang="en-US" sz="20800" dirty="0">
              <a:solidFill>
                <a:srgbClr val="92D050"/>
              </a:solidFill>
              <a:latin typeface="Arimo"/>
              <a:cs typeface="B Nazanin" panose="00000700000000000000" pitchFamily="2" charset="-78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961156" y="4189020"/>
            <a:ext cx="7859774" cy="1246496"/>
            <a:chOff x="0" y="0"/>
            <a:chExt cx="10479698" cy="16619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9659" cy="1662049"/>
            </a:xfrm>
            <a:custGeom>
              <a:avLst/>
              <a:gdLst/>
              <a:ahLst/>
              <a:cxnLst/>
              <a:rect l="l" t="t" r="r" b="b"/>
              <a:pathLst>
                <a:path w="10479659" h="1662049">
                  <a:moveTo>
                    <a:pt x="0" y="0"/>
                  </a:moveTo>
                  <a:lnTo>
                    <a:pt x="10479659" y="0"/>
                  </a:lnTo>
                  <a:lnTo>
                    <a:pt x="10479659" y="1662049"/>
                  </a:lnTo>
                  <a:lnTo>
                    <a:pt x="0" y="1662049"/>
                  </a:lnTo>
                  <a:close/>
                </a:path>
              </a:pathLst>
            </a:custGeom>
            <a:solidFill>
              <a:srgbClr val="F8CA7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0479698" cy="169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40"/>
                </a:lnSpc>
              </a:pPr>
              <a:r>
                <a:rPr lang="fa-IR" sz="5400" dirty="0">
                  <a:solidFill>
                    <a:srgbClr val="FFFFFF"/>
                  </a:solidFill>
                  <a:latin typeface="Arimo"/>
                  <a:cs typeface="B Nazanin" panose="00000700000000000000" pitchFamily="2" charset="-78"/>
                </a:rPr>
                <a:t>قالب پاورپوینت خاکشناسی</a:t>
              </a:r>
              <a:endParaRPr lang="en-US" sz="5400" dirty="0">
                <a:solidFill>
                  <a:srgbClr val="FFFFFF"/>
                </a:solidFill>
                <a:latin typeface="Arimo"/>
                <a:cs typeface="B Nazanin" panose="00000700000000000000" pitchFamily="2" charset="-78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6166793" y="9678208"/>
            <a:ext cx="2121207" cy="630798"/>
          </a:xfrm>
          <a:custGeom>
            <a:avLst/>
            <a:gdLst/>
            <a:ahLst/>
            <a:cxnLst/>
            <a:rect l="l" t="t" r="r" b="b"/>
            <a:pathLst>
              <a:path w="2121207" h="630798">
                <a:moveTo>
                  <a:pt x="0" y="0"/>
                </a:moveTo>
                <a:lnTo>
                  <a:pt x="2121207" y="0"/>
                </a:lnTo>
                <a:lnTo>
                  <a:pt x="2121207" y="630798"/>
                </a:lnTo>
                <a:lnTo>
                  <a:pt x="0" y="630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659337"/>
            <a:ext cx="16970662" cy="564965"/>
          </a:xfrm>
          <a:custGeom>
            <a:avLst/>
            <a:gdLst/>
            <a:ahLst/>
            <a:cxnLst/>
            <a:rect l="l" t="t" r="r" b="b"/>
            <a:pathLst>
              <a:path w="16970662" h="564965">
                <a:moveTo>
                  <a:pt x="0" y="0"/>
                </a:moveTo>
                <a:lnTo>
                  <a:pt x="16970662" y="0"/>
                </a:lnTo>
                <a:lnTo>
                  <a:pt x="16970662" y="564964"/>
                </a:lnTo>
                <a:lnTo>
                  <a:pt x="0" y="564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912176" y="5557905"/>
            <a:ext cx="5710507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fa-IR" sz="2400" dirty="0">
                <a:solidFill>
                  <a:srgbClr val="FFFFFF"/>
                </a:solidFill>
                <a:latin typeface="Arial"/>
                <a:cs typeface="B Nazanin" panose="00000700000000000000" pitchFamily="2" charset="-78"/>
              </a:rPr>
              <a:t>عنوان فرعی ارائه خود را وارد کنید</a:t>
            </a:r>
            <a:endParaRPr lang="en-US" sz="2400" dirty="0">
              <a:solidFill>
                <a:srgbClr val="FFFFFF"/>
              </a:solidFill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677" y="-9069"/>
            <a:ext cx="2121207" cy="630798"/>
          </a:xfrm>
          <a:custGeom>
            <a:avLst/>
            <a:gdLst/>
            <a:ahLst/>
            <a:cxnLst/>
            <a:rect l="l" t="t" r="r" b="b"/>
            <a:pathLst>
              <a:path w="2121207" h="630798">
                <a:moveTo>
                  <a:pt x="0" y="0"/>
                </a:moveTo>
                <a:lnTo>
                  <a:pt x="2121207" y="0"/>
                </a:lnTo>
                <a:lnTo>
                  <a:pt x="2121207" y="630798"/>
                </a:lnTo>
                <a:lnTo>
                  <a:pt x="0" y="6307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32584" y="6559062"/>
            <a:ext cx="7086600" cy="3727938"/>
            <a:chOff x="0" y="0"/>
            <a:chExt cx="9448800" cy="4970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48800" cy="4970526"/>
            </a:xfrm>
            <a:custGeom>
              <a:avLst/>
              <a:gdLst/>
              <a:ahLst/>
              <a:cxnLst/>
              <a:rect l="l" t="t" r="r" b="b"/>
              <a:pathLst>
                <a:path w="9448800" h="4970526">
                  <a:moveTo>
                    <a:pt x="0" y="4970526"/>
                  </a:moveTo>
                  <a:lnTo>
                    <a:pt x="1242695" y="0"/>
                  </a:lnTo>
                  <a:lnTo>
                    <a:pt x="8206105" y="0"/>
                  </a:lnTo>
                  <a:lnTo>
                    <a:pt x="9448800" y="4970526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55543" y="488309"/>
            <a:ext cx="17176916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fa-IR" sz="8100" dirty="0">
                <a:solidFill>
                  <a:srgbClr val="63A537"/>
                </a:solidFill>
                <a:latin typeface="Arial"/>
                <a:cs typeface="B Nazanin" panose="00000400000000000000" pitchFamily="2" charset="-78"/>
              </a:rPr>
              <a:t>سبک تیمی ما</a:t>
            </a:r>
            <a:endParaRPr lang="en-US" sz="8100" dirty="0">
              <a:solidFill>
                <a:srgbClr val="63A537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96366" y="2583010"/>
            <a:ext cx="246209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dirty="0">
                <a:solidFill>
                  <a:srgbClr val="595959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sz="1800" dirty="0">
              <a:solidFill>
                <a:srgbClr val="595959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96834" y="2167512"/>
            <a:ext cx="2461622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متن شما در اینجا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" name="AutoShape 7"/>
          <p:cNvSpPr/>
          <p:nvPr/>
        </p:nvSpPr>
        <p:spPr>
          <a:xfrm rot="10788106">
            <a:off x="1451028" y="2560413"/>
            <a:ext cx="2753234" cy="0"/>
          </a:xfrm>
          <a:prstGeom prst="line">
            <a:avLst/>
          </a:prstGeom>
          <a:ln w="9525" cap="rnd">
            <a:solidFill>
              <a:srgbClr val="44C1A3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649452" y="5993607"/>
            <a:ext cx="246209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dirty="0">
                <a:solidFill>
                  <a:srgbClr val="595959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sz="1800" dirty="0">
              <a:solidFill>
                <a:srgbClr val="595959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49920" y="5578108"/>
            <a:ext cx="2461622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متن شما در اینجا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AutoShape 10"/>
          <p:cNvSpPr/>
          <p:nvPr/>
        </p:nvSpPr>
        <p:spPr>
          <a:xfrm rot="10788106">
            <a:off x="1504114" y="5971010"/>
            <a:ext cx="2753234" cy="0"/>
          </a:xfrm>
          <a:prstGeom prst="line">
            <a:avLst/>
          </a:prstGeom>
          <a:ln w="9525" cap="rnd">
            <a:solidFill>
              <a:srgbClr val="44C1A3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766982" y="2621186"/>
            <a:ext cx="246209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dirty="0">
                <a:solidFill>
                  <a:srgbClr val="595959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sz="1800" dirty="0">
              <a:solidFill>
                <a:srgbClr val="595959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767450" y="2205687"/>
            <a:ext cx="2461622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متن شما در اینجا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AutoShape 13"/>
          <p:cNvSpPr/>
          <p:nvPr/>
        </p:nvSpPr>
        <p:spPr>
          <a:xfrm rot="10788106">
            <a:off x="14621644" y="2598588"/>
            <a:ext cx="2753234" cy="0"/>
          </a:xfrm>
          <a:prstGeom prst="line">
            <a:avLst/>
          </a:prstGeom>
          <a:ln w="9525" cap="rnd">
            <a:solidFill>
              <a:srgbClr val="44C1A3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4592130" y="6003070"/>
            <a:ext cx="246209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dirty="0">
                <a:solidFill>
                  <a:srgbClr val="595959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sz="1800" dirty="0">
              <a:solidFill>
                <a:srgbClr val="595959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592598" y="5587572"/>
            <a:ext cx="2461622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متن شما در اینجا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AutoShape 16"/>
          <p:cNvSpPr/>
          <p:nvPr/>
        </p:nvSpPr>
        <p:spPr>
          <a:xfrm rot="10788106">
            <a:off x="14446792" y="5980473"/>
            <a:ext cx="2753234" cy="0"/>
          </a:xfrm>
          <a:prstGeom prst="line">
            <a:avLst/>
          </a:prstGeom>
          <a:ln w="9525" cap="rnd">
            <a:solidFill>
              <a:srgbClr val="44C1A3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4815968" y="2405816"/>
            <a:ext cx="8738096" cy="6493885"/>
          </a:xfrm>
          <a:custGeom>
            <a:avLst/>
            <a:gdLst/>
            <a:ahLst/>
            <a:cxnLst/>
            <a:rect l="l" t="t" r="r" b="b"/>
            <a:pathLst>
              <a:path w="8738096" h="6493885">
                <a:moveTo>
                  <a:pt x="0" y="0"/>
                </a:moveTo>
                <a:lnTo>
                  <a:pt x="8738095" y="0"/>
                </a:lnTo>
                <a:lnTo>
                  <a:pt x="8738095" y="6493885"/>
                </a:lnTo>
                <a:lnTo>
                  <a:pt x="0" y="6493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AutoShape 18"/>
          <p:cNvSpPr/>
          <p:nvPr/>
        </p:nvSpPr>
        <p:spPr>
          <a:xfrm rot="66881">
            <a:off x="695274" y="1036028"/>
            <a:ext cx="4406559" cy="0"/>
          </a:xfrm>
          <a:prstGeom prst="line">
            <a:avLst/>
          </a:prstGeom>
          <a:ln w="47625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66881">
            <a:off x="13233105" y="1036028"/>
            <a:ext cx="4406559" cy="0"/>
          </a:xfrm>
          <a:prstGeom prst="line">
            <a:avLst/>
          </a:prstGeom>
          <a:ln w="47625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66793" y="9678208"/>
            <a:ext cx="2121207" cy="630798"/>
          </a:xfrm>
          <a:custGeom>
            <a:avLst/>
            <a:gdLst/>
            <a:ahLst/>
            <a:cxnLst/>
            <a:rect l="l" t="t" r="r" b="b"/>
            <a:pathLst>
              <a:path w="2121207" h="630798">
                <a:moveTo>
                  <a:pt x="0" y="0"/>
                </a:moveTo>
                <a:lnTo>
                  <a:pt x="2121207" y="0"/>
                </a:lnTo>
                <a:lnTo>
                  <a:pt x="2121207" y="630798"/>
                </a:lnTo>
                <a:lnTo>
                  <a:pt x="0" y="630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659337"/>
            <a:ext cx="16970662" cy="564965"/>
          </a:xfrm>
          <a:custGeom>
            <a:avLst/>
            <a:gdLst/>
            <a:ahLst/>
            <a:cxnLst/>
            <a:rect l="l" t="t" r="r" b="b"/>
            <a:pathLst>
              <a:path w="16970662" h="564965">
                <a:moveTo>
                  <a:pt x="0" y="0"/>
                </a:moveTo>
                <a:lnTo>
                  <a:pt x="16970662" y="0"/>
                </a:lnTo>
                <a:lnTo>
                  <a:pt x="16970662" y="564964"/>
                </a:lnTo>
                <a:lnTo>
                  <a:pt x="0" y="564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5543" y="488309"/>
            <a:ext cx="17176916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fa-IR" sz="8100" dirty="0">
                <a:solidFill>
                  <a:srgbClr val="63A537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8100" dirty="0">
              <a:solidFill>
                <a:srgbClr val="63A537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7944" y="3105891"/>
            <a:ext cx="9804475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با الگوهای ما، یک صدای منحصر به فرد و جذاب به گزارش ها و ارائه های خود اضافه کنید. آسان برای تغییر رنگ، عکس و متن. ارائه پاورپوینت مدرنی را دریافت کنید که به زیبایی طراحی شده است.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7944" y="2680867"/>
            <a:ext cx="9836535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محتوا در اینجا</a:t>
            </a:r>
            <a:endParaRPr lang="en-US" sz="2400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956414" y="5484976"/>
            <a:ext cx="1068696" cy="1068696"/>
            <a:chOff x="0" y="0"/>
            <a:chExt cx="1424928" cy="1424928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1386840" cy="1386840"/>
            </a:xfrm>
            <a:custGeom>
              <a:avLst/>
              <a:gdLst/>
              <a:ahLst/>
              <a:cxnLst/>
              <a:rect l="l" t="t" r="r" b="b"/>
              <a:pathLst>
                <a:path w="1386840" h="1386840">
                  <a:moveTo>
                    <a:pt x="0" y="693420"/>
                  </a:moveTo>
                  <a:cubicBezTo>
                    <a:pt x="0" y="310515"/>
                    <a:pt x="310515" y="0"/>
                    <a:pt x="693420" y="0"/>
                  </a:cubicBezTo>
                  <a:cubicBezTo>
                    <a:pt x="1076325" y="0"/>
                    <a:pt x="1386840" y="310515"/>
                    <a:pt x="1386840" y="693420"/>
                  </a:cubicBezTo>
                  <a:cubicBezTo>
                    <a:pt x="1386840" y="1076325"/>
                    <a:pt x="1076325" y="1386840"/>
                    <a:pt x="693420" y="1386840"/>
                  </a:cubicBezTo>
                  <a:cubicBezTo>
                    <a:pt x="310515" y="1386840"/>
                    <a:pt x="0" y="1076325"/>
                    <a:pt x="0" y="6934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424940" cy="1424940"/>
            </a:xfrm>
            <a:custGeom>
              <a:avLst/>
              <a:gdLst/>
              <a:ahLst/>
              <a:cxnLst/>
              <a:rect l="l" t="t" r="r" b="b"/>
              <a:pathLst>
                <a:path w="1424940" h="1424940">
                  <a:moveTo>
                    <a:pt x="0" y="712470"/>
                  </a:moveTo>
                  <a:cubicBezTo>
                    <a:pt x="0" y="319024"/>
                    <a:pt x="319024" y="0"/>
                    <a:pt x="712470" y="0"/>
                  </a:cubicBezTo>
                  <a:lnTo>
                    <a:pt x="712470" y="19050"/>
                  </a:lnTo>
                  <a:lnTo>
                    <a:pt x="712470" y="0"/>
                  </a:lnTo>
                  <a:cubicBezTo>
                    <a:pt x="1105916" y="0"/>
                    <a:pt x="1424940" y="319024"/>
                    <a:pt x="1424940" y="712470"/>
                  </a:cubicBezTo>
                  <a:lnTo>
                    <a:pt x="1405890" y="712470"/>
                  </a:lnTo>
                  <a:lnTo>
                    <a:pt x="1424940" y="712470"/>
                  </a:lnTo>
                  <a:cubicBezTo>
                    <a:pt x="1424940" y="1105916"/>
                    <a:pt x="1105916" y="1424940"/>
                    <a:pt x="712470" y="1424940"/>
                  </a:cubicBezTo>
                  <a:lnTo>
                    <a:pt x="712470" y="1405890"/>
                  </a:lnTo>
                  <a:lnTo>
                    <a:pt x="712470" y="1424940"/>
                  </a:lnTo>
                  <a:cubicBezTo>
                    <a:pt x="319024" y="1424940"/>
                    <a:pt x="0" y="1105916"/>
                    <a:pt x="0" y="712470"/>
                  </a:cubicBezTo>
                  <a:lnTo>
                    <a:pt x="19050" y="712470"/>
                  </a:lnTo>
                  <a:lnTo>
                    <a:pt x="38100" y="712470"/>
                  </a:lnTo>
                  <a:lnTo>
                    <a:pt x="19050" y="712470"/>
                  </a:lnTo>
                  <a:lnTo>
                    <a:pt x="0" y="712470"/>
                  </a:lnTo>
                  <a:moveTo>
                    <a:pt x="38100" y="712470"/>
                  </a:moveTo>
                  <a:cubicBezTo>
                    <a:pt x="38100" y="723011"/>
                    <a:pt x="29591" y="731520"/>
                    <a:pt x="19050" y="731520"/>
                  </a:cubicBezTo>
                  <a:cubicBezTo>
                    <a:pt x="8509" y="731520"/>
                    <a:pt x="0" y="723011"/>
                    <a:pt x="0" y="712470"/>
                  </a:cubicBezTo>
                  <a:cubicBezTo>
                    <a:pt x="0" y="701929"/>
                    <a:pt x="8509" y="693420"/>
                    <a:pt x="19050" y="693420"/>
                  </a:cubicBezTo>
                  <a:cubicBezTo>
                    <a:pt x="29591" y="693420"/>
                    <a:pt x="38100" y="701929"/>
                    <a:pt x="38100" y="712470"/>
                  </a:cubicBezTo>
                  <a:cubicBezTo>
                    <a:pt x="38100" y="1084961"/>
                    <a:pt x="339979" y="1386840"/>
                    <a:pt x="712470" y="1386840"/>
                  </a:cubicBezTo>
                  <a:cubicBezTo>
                    <a:pt x="1084961" y="1386840"/>
                    <a:pt x="1386840" y="1084961"/>
                    <a:pt x="1386840" y="712470"/>
                  </a:cubicBezTo>
                  <a:cubicBezTo>
                    <a:pt x="1386840" y="339979"/>
                    <a:pt x="1084961" y="38100"/>
                    <a:pt x="712470" y="38100"/>
                  </a:cubicBezTo>
                  <a:lnTo>
                    <a:pt x="712470" y="19050"/>
                  </a:lnTo>
                  <a:lnTo>
                    <a:pt x="712470" y="38100"/>
                  </a:lnTo>
                  <a:cubicBezTo>
                    <a:pt x="339979" y="38100"/>
                    <a:pt x="38100" y="339979"/>
                    <a:pt x="38100" y="712470"/>
                  </a:cubicBezTo>
                  <a:close/>
                </a:path>
              </a:pathLst>
            </a:custGeom>
            <a:solidFill>
              <a:srgbClr val="37A76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289853" y="5484976"/>
            <a:ext cx="1068696" cy="1068696"/>
            <a:chOff x="0" y="0"/>
            <a:chExt cx="1424928" cy="1424928"/>
          </a:xfrm>
        </p:grpSpPr>
        <p:sp>
          <p:nvSpPr>
            <p:cNvPr id="11" name="Freeform 11"/>
            <p:cNvSpPr/>
            <p:nvPr/>
          </p:nvSpPr>
          <p:spPr>
            <a:xfrm>
              <a:off x="19050" y="19050"/>
              <a:ext cx="1386840" cy="1386840"/>
            </a:xfrm>
            <a:custGeom>
              <a:avLst/>
              <a:gdLst/>
              <a:ahLst/>
              <a:cxnLst/>
              <a:rect l="l" t="t" r="r" b="b"/>
              <a:pathLst>
                <a:path w="1386840" h="1386840">
                  <a:moveTo>
                    <a:pt x="0" y="693420"/>
                  </a:moveTo>
                  <a:cubicBezTo>
                    <a:pt x="0" y="310515"/>
                    <a:pt x="310515" y="0"/>
                    <a:pt x="693420" y="0"/>
                  </a:cubicBezTo>
                  <a:cubicBezTo>
                    <a:pt x="1076325" y="0"/>
                    <a:pt x="1386840" y="310515"/>
                    <a:pt x="1386840" y="693420"/>
                  </a:cubicBezTo>
                  <a:cubicBezTo>
                    <a:pt x="1386840" y="1076325"/>
                    <a:pt x="1076325" y="1386840"/>
                    <a:pt x="693420" y="1386840"/>
                  </a:cubicBezTo>
                  <a:cubicBezTo>
                    <a:pt x="310515" y="1386840"/>
                    <a:pt x="0" y="1076325"/>
                    <a:pt x="0" y="6934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424940" cy="1424940"/>
            </a:xfrm>
            <a:custGeom>
              <a:avLst/>
              <a:gdLst/>
              <a:ahLst/>
              <a:cxnLst/>
              <a:rect l="l" t="t" r="r" b="b"/>
              <a:pathLst>
                <a:path w="1424940" h="1424940">
                  <a:moveTo>
                    <a:pt x="0" y="712470"/>
                  </a:moveTo>
                  <a:cubicBezTo>
                    <a:pt x="0" y="319024"/>
                    <a:pt x="319024" y="0"/>
                    <a:pt x="712470" y="0"/>
                  </a:cubicBezTo>
                  <a:lnTo>
                    <a:pt x="712470" y="19050"/>
                  </a:lnTo>
                  <a:lnTo>
                    <a:pt x="712470" y="0"/>
                  </a:lnTo>
                  <a:cubicBezTo>
                    <a:pt x="1105916" y="0"/>
                    <a:pt x="1424940" y="319024"/>
                    <a:pt x="1424940" y="712470"/>
                  </a:cubicBezTo>
                  <a:lnTo>
                    <a:pt x="1405890" y="712470"/>
                  </a:lnTo>
                  <a:lnTo>
                    <a:pt x="1424940" y="712470"/>
                  </a:lnTo>
                  <a:cubicBezTo>
                    <a:pt x="1424940" y="1105916"/>
                    <a:pt x="1105916" y="1424940"/>
                    <a:pt x="712470" y="1424940"/>
                  </a:cubicBezTo>
                  <a:lnTo>
                    <a:pt x="712470" y="1405890"/>
                  </a:lnTo>
                  <a:lnTo>
                    <a:pt x="712470" y="1424940"/>
                  </a:lnTo>
                  <a:cubicBezTo>
                    <a:pt x="319024" y="1424940"/>
                    <a:pt x="0" y="1105916"/>
                    <a:pt x="0" y="712470"/>
                  </a:cubicBezTo>
                  <a:lnTo>
                    <a:pt x="19050" y="712470"/>
                  </a:lnTo>
                  <a:lnTo>
                    <a:pt x="38100" y="712470"/>
                  </a:lnTo>
                  <a:lnTo>
                    <a:pt x="19050" y="712470"/>
                  </a:lnTo>
                  <a:lnTo>
                    <a:pt x="0" y="712470"/>
                  </a:lnTo>
                  <a:moveTo>
                    <a:pt x="38100" y="712470"/>
                  </a:moveTo>
                  <a:cubicBezTo>
                    <a:pt x="38100" y="723011"/>
                    <a:pt x="29591" y="731520"/>
                    <a:pt x="19050" y="731520"/>
                  </a:cubicBezTo>
                  <a:cubicBezTo>
                    <a:pt x="8509" y="731520"/>
                    <a:pt x="0" y="723011"/>
                    <a:pt x="0" y="712470"/>
                  </a:cubicBezTo>
                  <a:cubicBezTo>
                    <a:pt x="0" y="701929"/>
                    <a:pt x="8509" y="693420"/>
                    <a:pt x="19050" y="693420"/>
                  </a:cubicBezTo>
                  <a:cubicBezTo>
                    <a:pt x="29591" y="693420"/>
                    <a:pt x="38100" y="701929"/>
                    <a:pt x="38100" y="712470"/>
                  </a:cubicBezTo>
                  <a:cubicBezTo>
                    <a:pt x="38100" y="1084961"/>
                    <a:pt x="339979" y="1386840"/>
                    <a:pt x="712470" y="1386840"/>
                  </a:cubicBezTo>
                  <a:cubicBezTo>
                    <a:pt x="1084961" y="1386840"/>
                    <a:pt x="1386840" y="1084961"/>
                    <a:pt x="1386840" y="712470"/>
                  </a:cubicBezTo>
                  <a:cubicBezTo>
                    <a:pt x="1386840" y="339979"/>
                    <a:pt x="1084961" y="38100"/>
                    <a:pt x="712470" y="38100"/>
                  </a:cubicBezTo>
                  <a:lnTo>
                    <a:pt x="712470" y="19050"/>
                  </a:lnTo>
                  <a:lnTo>
                    <a:pt x="712470" y="38100"/>
                  </a:lnTo>
                  <a:cubicBezTo>
                    <a:pt x="339979" y="38100"/>
                    <a:pt x="38100" y="339979"/>
                    <a:pt x="38100" y="712470"/>
                  </a:cubicBezTo>
                  <a:close/>
                </a:path>
              </a:pathLst>
            </a:custGeom>
            <a:solidFill>
              <a:srgbClr val="63A53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623292" y="5484976"/>
            <a:ext cx="1068696" cy="1068696"/>
            <a:chOff x="0" y="0"/>
            <a:chExt cx="1424928" cy="1424928"/>
          </a:xfrm>
        </p:grpSpPr>
        <p:sp>
          <p:nvSpPr>
            <p:cNvPr id="14" name="Freeform 14"/>
            <p:cNvSpPr/>
            <p:nvPr/>
          </p:nvSpPr>
          <p:spPr>
            <a:xfrm>
              <a:off x="19050" y="19050"/>
              <a:ext cx="1386840" cy="1386840"/>
            </a:xfrm>
            <a:custGeom>
              <a:avLst/>
              <a:gdLst/>
              <a:ahLst/>
              <a:cxnLst/>
              <a:rect l="l" t="t" r="r" b="b"/>
              <a:pathLst>
                <a:path w="1386840" h="1386840">
                  <a:moveTo>
                    <a:pt x="0" y="693420"/>
                  </a:moveTo>
                  <a:cubicBezTo>
                    <a:pt x="0" y="310515"/>
                    <a:pt x="310515" y="0"/>
                    <a:pt x="693420" y="0"/>
                  </a:cubicBezTo>
                  <a:cubicBezTo>
                    <a:pt x="1076325" y="0"/>
                    <a:pt x="1386840" y="310515"/>
                    <a:pt x="1386840" y="693420"/>
                  </a:cubicBezTo>
                  <a:cubicBezTo>
                    <a:pt x="1386840" y="1076325"/>
                    <a:pt x="1076325" y="1386840"/>
                    <a:pt x="693420" y="1386840"/>
                  </a:cubicBezTo>
                  <a:cubicBezTo>
                    <a:pt x="310515" y="1386840"/>
                    <a:pt x="0" y="1076325"/>
                    <a:pt x="0" y="6934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424940" cy="1424940"/>
            </a:xfrm>
            <a:custGeom>
              <a:avLst/>
              <a:gdLst/>
              <a:ahLst/>
              <a:cxnLst/>
              <a:rect l="l" t="t" r="r" b="b"/>
              <a:pathLst>
                <a:path w="1424940" h="1424940">
                  <a:moveTo>
                    <a:pt x="0" y="712470"/>
                  </a:moveTo>
                  <a:cubicBezTo>
                    <a:pt x="0" y="319024"/>
                    <a:pt x="319024" y="0"/>
                    <a:pt x="712470" y="0"/>
                  </a:cubicBezTo>
                  <a:lnTo>
                    <a:pt x="712470" y="19050"/>
                  </a:lnTo>
                  <a:lnTo>
                    <a:pt x="712470" y="0"/>
                  </a:lnTo>
                  <a:cubicBezTo>
                    <a:pt x="1105916" y="0"/>
                    <a:pt x="1424940" y="319024"/>
                    <a:pt x="1424940" y="712470"/>
                  </a:cubicBezTo>
                  <a:lnTo>
                    <a:pt x="1405890" y="712470"/>
                  </a:lnTo>
                  <a:lnTo>
                    <a:pt x="1424940" y="712470"/>
                  </a:lnTo>
                  <a:cubicBezTo>
                    <a:pt x="1424940" y="1105916"/>
                    <a:pt x="1105916" y="1424940"/>
                    <a:pt x="712470" y="1424940"/>
                  </a:cubicBezTo>
                  <a:lnTo>
                    <a:pt x="712470" y="1405890"/>
                  </a:lnTo>
                  <a:lnTo>
                    <a:pt x="712470" y="1424940"/>
                  </a:lnTo>
                  <a:cubicBezTo>
                    <a:pt x="319024" y="1424940"/>
                    <a:pt x="0" y="1105916"/>
                    <a:pt x="0" y="712470"/>
                  </a:cubicBezTo>
                  <a:lnTo>
                    <a:pt x="19050" y="712470"/>
                  </a:lnTo>
                  <a:lnTo>
                    <a:pt x="38100" y="712470"/>
                  </a:lnTo>
                  <a:lnTo>
                    <a:pt x="19050" y="712470"/>
                  </a:lnTo>
                  <a:lnTo>
                    <a:pt x="0" y="712470"/>
                  </a:lnTo>
                  <a:moveTo>
                    <a:pt x="38100" y="712470"/>
                  </a:moveTo>
                  <a:cubicBezTo>
                    <a:pt x="38100" y="723011"/>
                    <a:pt x="29591" y="731520"/>
                    <a:pt x="19050" y="731520"/>
                  </a:cubicBezTo>
                  <a:cubicBezTo>
                    <a:pt x="8509" y="731520"/>
                    <a:pt x="0" y="723011"/>
                    <a:pt x="0" y="712470"/>
                  </a:cubicBezTo>
                  <a:cubicBezTo>
                    <a:pt x="0" y="701929"/>
                    <a:pt x="8509" y="693420"/>
                    <a:pt x="19050" y="693420"/>
                  </a:cubicBezTo>
                  <a:cubicBezTo>
                    <a:pt x="29591" y="693420"/>
                    <a:pt x="38100" y="701929"/>
                    <a:pt x="38100" y="712470"/>
                  </a:cubicBezTo>
                  <a:cubicBezTo>
                    <a:pt x="38100" y="1084961"/>
                    <a:pt x="339979" y="1386840"/>
                    <a:pt x="712470" y="1386840"/>
                  </a:cubicBezTo>
                  <a:cubicBezTo>
                    <a:pt x="1084961" y="1386840"/>
                    <a:pt x="1386840" y="1084961"/>
                    <a:pt x="1386840" y="712470"/>
                  </a:cubicBezTo>
                  <a:cubicBezTo>
                    <a:pt x="1386840" y="339979"/>
                    <a:pt x="1084961" y="38100"/>
                    <a:pt x="712470" y="38100"/>
                  </a:cubicBezTo>
                  <a:lnTo>
                    <a:pt x="712470" y="19050"/>
                  </a:lnTo>
                  <a:lnTo>
                    <a:pt x="712470" y="38100"/>
                  </a:lnTo>
                  <a:cubicBezTo>
                    <a:pt x="339979" y="38100"/>
                    <a:pt x="38100" y="339979"/>
                    <a:pt x="38100" y="712470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6579317" y="7214046"/>
            <a:ext cx="1802543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75013" y="6798548"/>
            <a:ext cx="183149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1800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12756" y="7214046"/>
            <a:ext cx="1802543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908452" y="6798548"/>
            <a:ext cx="183149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1800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46196" y="7214046"/>
            <a:ext cx="1802543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41892" y="6798548"/>
            <a:ext cx="183149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1800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622974" y="5484976"/>
            <a:ext cx="1068696" cy="1068696"/>
            <a:chOff x="0" y="0"/>
            <a:chExt cx="1424928" cy="1424928"/>
          </a:xfrm>
        </p:grpSpPr>
        <p:sp>
          <p:nvSpPr>
            <p:cNvPr id="23" name="Freeform 23"/>
            <p:cNvSpPr/>
            <p:nvPr/>
          </p:nvSpPr>
          <p:spPr>
            <a:xfrm>
              <a:off x="19050" y="19050"/>
              <a:ext cx="1386840" cy="1386840"/>
            </a:xfrm>
            <a:custGeom>
              <a:avLst/>
              <a:gdLst/>
              <a:ahLst/>
              <a:cxnLst/>
              <a:rect l="l" t="t" r="r" b="b"/>
              <a:pathLst>
                <a:path w="1386840" h="1386840">
                  <a:moveTo>
                    <a:pt x="0" y="693420"/>
                  </a:moveTo>
                  <a:cubicBezTo>
                    <a:pt x="0" y="310515"/>
                    <a:pt x="310515" y="0"/>
                    <a:pt x="693420" y="0"/>
                  </a:cubicBezTo>
                  <a:cubicBezTo>
                    <a:pt x="1076325" y="0"/>
                    <a:pt x="1386840" y="310515"/>
                    <a:pt x="1386840" y="693420"/>
                  </a:cubicBezTo>
                  <a:cubicBezTo>
                    <a:pt x="1386840" y="1076325"/>
                    <a:pt x="1076325" y="1386840"/>
                    <a:pt x="693420" y="1386840"/>
                  </a:cubicBezTo>
                  <a:cubicBezTo>
                    <a:pt x="310515" y="1386840"/>
                    <a:pt x="0" y="1076325"/>
                    <a:pt x="0" y="6934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424940" cy="1424940"/>
            </a:xfrm>
            <a:custGeom>
              <a:avLst/>
              <a:gdLst/>
              <a:ahLst/>
              <a:cxnLst/>
              <a:rect l="l" t="t" r="r" b="b"/>
              <a:pathLst>
                <a:path w="1424940" h="1424940">
                  <a:moveTo>
                    <a:pt x="0" y="712470"/>
                  </a:moveTo>
                  <a:cubicBezTo>
                    <a:pt x="0" y="319024"/>
                    <a:pt x="319024" y="0"/>
                    <a:pt x="712470" y="0"/>
                  </a:cubicBezTo>
                  <a:lnTo>
                    <a:pt x="712470" y="19050"/>
                  </a:lnTo>
                  <a:lnTo>
                    <a:pt x="712470" y="0"/>
                  </a:lnTo>
                  <a:cubicBezTo>
                    <a:pt x="1105916" y="0"/>
                    <a:pt x="1424940" y="319024"/>
                    <a:pt x="1424940" y="712470"/>
                  </a:cubicBezTo>
                  <a:lnTo>
                    <a:pt x="1405890" y="712470"/>
                  </a:lnTo>
                  <a:lnTo>
                    <a:pt x="1424940" y="712470"/>
                  </a:lnTo>
                  <a:cubicBezTo>
                    <a:pt x="1424940" y="1105916"/>
                    <a:pt x="1105916" y="1424940"/>
                    <a:pt x="712470" y="1424940"/>
                  </a:cubicBezTo>
                  <a:lnTo>
                    <a:pt x="712470" y="1405890"/>
                  </a:lnTo>
                  <a:lnTo>
                    <a:pt x="712470" y="1424940"/>
                  </a:lnTo>
                  <a:cubicBezTo>
                    <a:pt x="319024" y="1424940"/>
                    <a:pt x="0" y="1105916"/>
                    <a:pt x="0" y="712470"/>
                  </a:cubicBezTo>
                  <a:lnTo>
                    <a:pt x="19050" y="712470"/>
                  </a:lnTo>
                  <a:lnTo>
                    <a:pt x="38100" y="712470"/>
                  </a:lnTo>
                  <a:lnTo>
                    <a:pt x="19050" y="712470"/>
                  </a:lnTo>
                  <a:lnTo>
                    <a:pt x="0" y="712470"/>
                  </a:lnTo>
                  <a:moveTo>
                    <a:pt x="38100" y="712470"/>
                  </a:moveTo>
                  <a:cubicBezTo>
                    <a:pt x="38100" y="723011"/>
                    <a:pt x="29591" y="731520"/>
                    <a:pt x="19050" y="731520"/>
                  </a:cubicBezTo>
                  <a:cubicBezTo>
                    <a:pt x="8509" y="731520"/>
                    <a:pt x="0" y="723011"/>
                    <a:pt x="0" y="712470"/>
                  </a:cubicBezTo>
                  <a:cubicBezTo>
                    <a:pt x="0" y="701929"/>
                    <a:pt x="8509" y="693420"/>
                    <a:pt x="19050" y="693420"/>
                  </a:cubicBezTo>
                  <a:cubicBezTo>
                    <a:pt x="29591" y="693420"/>
                    <a:pt x="38100" y="701929"/>
                    <a:pt x="38100" y="712470"/>
                  </a:cubicBezTo>
                  <a:cubicBezTo>
                    <a:pt x="38100" y="1084961"/>
                    <a:pt x="339979" y="1386840"/>
                    <a:pt x="712470" y="1386840"/>
                  </a:cubicBezTo>
                  <a:cubicBezTo>
                    <a:pt x="1084961" y="1386840"/>
                    <a:pt x="1386840" y="1084961"/>
                    <a:pt x="1386840" y="712470"/>
                  </a:cubicBezTo>
                  <a:cubicBezTo>
                    <a:pt x="1386840" y="339979"/>
                    <a:pt x="1084961" y="38100"/>
                    <a:pt x="712470" y="38100"/>
                  </a:cubicBezTo>
                  <a:lnTo>
                    <a:pt x="712470" y="19050"/>
                  </a:lnTo>
                  <a:lnTo>
                    <a:pt x="712470" y="38100"/>
                  </a:lnTo>
                  <a:cubicBezTo>
                    <a:pt x="339979" y="38100"/>
                    <a:pt x="38100" y="339979"/>
                    <a:pt x="38100" y="712470"/>
                  </a:cubicBezTo>
                  <a:close/>
                </a:path>
              </a:pathLst>
            </a:custGeom>
            <a:solidFill>
              <a:srgbClr val="44C1A3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9245877" y="7214046"/>
            <a:ext cx="1802543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241574" y="6798548"/>
            <a:ext cx="183149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1800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900472" y="5698876"/>
            <a:ext cx="514337" cy="589535"/>
          </a:xfrm>
          <a:custGeom>
            <a:avLst/>
            <a:gdLst/>
            <a:ahLst/>
            <a:cxnLst/>
            <a:rect l="l" t="t" r="r" b="b"/>
            <a:pathLst>
              <a:path w="514337" h="589535">
                <a:moveTo>
                  <a:pt x="0" y="0"/>
                </a:moveTo>
                <a:lnTo>
                  <a:pt x="514336" y="0"/>
                </a:lnTo>
                <a:lnTo>
                  <a:pt x="514336" y="589535"/>
                </a:lnTo>
                <a:lnTo>
                  <a:pt x="0" y="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330430" y="5814249"/>
            <a:ext cx="320662" cy="484539"/>
          </a:xfrm>
          <a:custGeom>
            <a:avLst/>
            <a:gdLst/>
            <a:ahLst/>
            <a:cxnLst/>
            <a:rect l="l" t="t" r="r" b="b"/>
            <a:pathLst>
              <a:path w="320662" h="484539">
                <a:moveTo>
                  <a:pt x="0" y="0"/>
                </a:moveTo>
                <a:lnTo>
                  <a:pt x="320662" y="0"/>
                </a:lnTo>
                <a:lnTo>
                  <a:pt x="320662" y="484539"/>
                </a:lnTo>
                <a:lnTo>
                  <a:pt x="0" y="4845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015791" y="5774145"/>
            <a:ext cx="283062" cy="556900"/>
          </a:xfrm>
          <a:custGeom>
            <a:avLst/>
            <a:gdLst/>
            <a:ahLst/>
            <a:cxnLst/>
            <a:rect l="l" t="t" r="r" b="b"/>
            <a:pathLst>
              <a:path w="283062" h="556900">
                <a:moveTo>
                  <a:pt x="0" y="0"/>
                </a:moveTo>
                <a:lnTo>
                  <a:pt x="283062" y="0"/>
                </a:lnTo>
                <a:lnTo>
                  <a:pt x="283062" y="556900"/>
                </a:lnTo>
                <a:lnTo>
                  <a:pt x="0" y="556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585124" y="5724556"/>
            <a:ext cx="478155" cy="589535"/>
          </a:xfrm>
          <a:custGeom>
            <a:avLst/>
            <a:gdLst/>
            <a:ahLst/>
            <a:cxnLst/>
            <a:rect l="l" t="t" r="r" b="b"/>
            <a:pathLst>
              <a:path w="478155" h="589535">
                <a:moveTo>
                  <a:pt x="0" y="0"/>
                </a:moveTo>
                <a:lnTo>
                  <a:pt x="478155" y="0"/>
                </a:lnTo>
                <a:lnTo>
                  <a:pt x="478155" y="589535"/>
                </a:lnTo>
                <a:lnTo>
                  <a:pt x="0" y="5895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1518390" y="4116144"/>
            <a:ext cx="6521367" cy="4846481"/>
          </a:xfrm>
          <a:custGeom>
            <a:avLst/>
            <a:gdLst/>
            <a:ahLst/>
            <a:cxnLst/>
            <a:rect l="l" t="t" r="r" b="b"/>
            <a:pathLst>
              <a:path w="6521367" h="4846481">
                <a:moveTo>
                  <a:pt x="0" y="0"/>
                </a:moveTo>
                <a:lnTo>
                  <a:pt x="6521368" y="0"/>
                </a:lnTo>
                <a:lnTo>
                  <a:pt x="6521368" y="4846481"/>
                </a:lnTo>
                <a:lnTo>
                  <a:pt x="0" y="484648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2" name="AutoShape 32"/>
          <p:cNvSpPr/>
          <p:nvPr/>
        </p:nvSpPr>
        <p:spPr>
          <a:xfrm rot="66881">
            <a:off x="695274" y="1036028"/>
            <a:ext cx="4406559" cy="0"/>
          </a:xfrm>
          <a:prstGeom prst="line">
            <a:avLst/>
          </a:prstGeom>
          <a:ln w="47625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rot="66881">
            <a:off x="13233105" y="1036028"/>
            <a:ext cx="4406559" cy="0"/>
          </a:xfrm>
          <a:prstGeom prst="line">
            <a:avLst/>
          </a:prstGeom>
          <a:ln w="47625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687616" cy="10287000"/>
            <a:chOff x="0" y="0"/>
            <a:chExt cx="7583488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83551" cy="13716000"/>
            </a:xfrm>
            <a:custGeom>
              <a:avLst/>
              <a:gdLst/>
              <a:ahLst/>
              <a:cxnLst/>
              <a:rect l="l" t="t" r="r" b="b"/>
              <a:pathLst>
                <a:path w="7583551" h="13716000">
                  <a:moveTo>
                    <a:pt x="0" y="0"/>
                  </a:moveTo>
                  <a:lnTo>
                    <a:pt x="7583551" y="0"/>
                  </a:lnTo>
                  <a:lnTo>
                    <a:pt x="758355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847574" y="1668844"/>
            <a:ext cx="3736338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و پول شما را تامین کند.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47572" y="1130875"/>
            <a:ext cx="373633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مطالب در اینجا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30000" y="1668844"/>
            <a:ext cx="3736338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و پول شما را تامین کند.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29999" y="1130875"/>
            <a:ext cx="373633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مطالب در اینجا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72132" y="4841146"/>
            <a:ext cx="3736338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و پول شما را تامین کند.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72130" y="4303178"/>
            <a:ext cx="373633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مطالب در اینجا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72133" y="8013448"/>
            <a:ext cx="3736338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و پول شما را تامین کند.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72132" y="7475479"/>
            <a:ext cx="373633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مطالب در اینجا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330000" y="4841146"/>
            <a:ext cx="3736338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و پول شما را تامین کند.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329999" y="4303178"/>
            <a:ext cx="373633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مطالب در اینجا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330000" y="8013448"/>
            <a:ext cx="3736338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و پول شما را تامین کند.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329999" y="7475479"/>
            <a:ext cx="373633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مطالب در اینجا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640263" y="7467861"/>
            <a:ext cx="891672" cy="653867"/>
          </a:xfrm>
          <a:custGeom>
            <a:avLst/>
            <a:gdLst/>
            <a:ahLst/>
            <a:cxnLst/>
            <a:rect l="l" t="t" r="r" b="b"/>
            <a:pathLst>
              <a:path w="891672" h="653867">
                <a:moveTo>
                  <a:pt x="0" y="0"/>
                </a:moveTo>
                <a:lnTo>
                  <a:pt x="891672" y="0"/>
                </a:lnTo>
                <a:lnTo>
                  <a:pt x="891672" y="653867"/>
                </a:lnTo>
                <a:lnTo>
                  <a:pt x="0" y="6538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654991" y="4295559"/>
            <a:ext cx="862219" cy="863366"/>
          </a:xfrm>
          <a:custGeom>
            <a:avLst/>
            <a:gdLst/>
            <a:ahLst/>
            <a:cxnLst/>
            <a:rect l="l" t="t" r="r" b="b"/>
            <a:pathLst>
              <a:path w="862219" h="863366">
                <a:moveTo>
                  <a:pt x="0" y="0"/>
                </a:moveTo>
                <a:lnTo>
                  <a:pt x="862220" y="0"/>
                </a:lnTo>
                <a:lnTo>
                  <a:pt x="862220" y="863365"/>
                </a:lnTo>
                <a:lnTo>
                  <a:pt x="0" y="8633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142251" y="7467860"/>
            <a:ext cx="863814" cy="863814"/>
          </a:xfrm>
          <a:custGeom>
            <a:avLst/>
            <a:gdLst/>
            <a:ahLst/>
            <a:cxnLst/>
            <a:rect l="l" t="t" r="r" b="b"/>
            <a:pathLst>
              <a:path w="863814" h="863814">
                <a:moveTo>
                  <a:pt x="0" y="0"/>
                </a:moveTo>
                <a:lnTo>
                  <a:pt x="863814" y="0"/>
                </a:lnTo>
                <a:lnTo>
                  <a:pt x="863814" y="863814"/>
                </a:lnTo>
                <a:lnTo>
                  <a:pt x="0" y="8638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049824" y="4295558"/>
            <a:ext cx="1048672" cy="865092"/>
          </a:xfrm>
          <a:custGeom>
            <a:avLst/>
            <a:gdLst/>
            <a:ahLst/>
            <a:cxnLst/>
            <a:rect l="l" t="t" r="r" b="b"/>
            <a:pathLst>
              <a:path w="1048672" h="865092">
                <a:moveTo>
                  <a:pt x="0" y="0"/>
                </a:moveTo>
                <a:lnTo>
                  <a:pt x="1048672" y="0"/>
                </a:lnTo>
                <a:lnTo>
                  <a:pt x="1048672" y="865092"/>
                </a:lnTo>
                <a:lnTo>
                  <a:pt x="0" y="865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611304" y="1123257"/>
            <a:ext cx="949595" cy="957525"/>
          </a:xfrm>
          <a:custGeom>
            <a:avLst/>
            <a:gdLst/>
            <a:ahLst/>
            <a:cxnLst/>
            <a:rect l="l" t="t" r="r" b="b"/>
            <a:pathLst>
              <a:path w="949595" h="957525">
                <a:moveTo>
                  <a:pt x="0" y="0"/>
                </a:moveTo>
                <a:lnTo>
                  <a:pt x="949594" y="0"/>
                </a:lnTo>
                <a:lnTo>
                  <a:pt x="949594" y="957525"/>
                </a:lnTo>
                <a:lnTo>
                  <a:pt x="0" y="9575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046563" y="1123257"/>
            <a:ext cx="1055194" cy="693489"/>
          </a:xfrm>
          <a:custGeom>
            <a:avLst/>
            <a:gdLst/>
            <a:ahLst/>
            <a:cxnLst/>
            <a:rect l="l" t="t" r="r" b="b"/>
            <a:pathLst>
              <a:path w="1055194" h="693489">
                <a:moveTo>
                  <a:pt x="0" y="0"/>
                </a:moveTo>
                <a:lnTo>
                  <a:pt x="1055194" y="0"/>
                </a:lnTo>
                <a:lnTo>
                  <a:pt x="1055194" y="693489"/>
                </a:lnTo>
                <a:lnTo>
                  <a:pt x="0" y="6934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79307" y="3857096"/>
            <a:ext cx="447090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95867" y="3385907"/>
            <a:ext cx="4437788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پاورپوینت ارائه</a:t>
            </a:r>
            <a:endParaRPr lang="en-US" sz="2100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79307" y="2382552"/>
            <a:ext cx="4286698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لورم خودش دردناک است</a:t>
            </a:r>
            <a:endParaRPr lang="en-US" sz="2100" dirty="0">
              <a:solidFill>
                <a:srgbClr val="FFFFF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79307" y="576277"/>
            <a:ext cx="4967112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عالی</a:t>
            </a:r>
            <a:endParaRPr lang="en-US" sz="6600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79307" y="1486907"/>
            <a:ext cx="496711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fa-IR" sz="4800" dirty="0">
                <a:solidFill>
                  <a:srgbClr val="FFFFFF"/>
                </a:solidFill>
                <a:latin typeface="Arial Bold"/>
                <a:cs typeface="B Nazanin" panose="00000400000000000000" pitchFamily="2" charset="-78"/>
              </a:rPr>
              <a:t>ارائه</a:t>
            </a:r>
            <a:endParaRPr lang="en-US" sz="4800" dirty="0">
              <a:solidFill>
                <a:srgbClr val="FFFFFF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606642" y="5533449"/>
            <a:ext cx="4300678" cy="4300678"/>
          </a:xfrm>
          <a:custGeom>
            <a:avLst/>
            <a:gdLst/>
            <a:ahLst/>
            <a:cxnLst/>
            <a:rect l="l" t="t" r="r" b="b"/>
            <a:pathLst>
              <a:path w="4300678" h="4300678">
                <a:moveTo>
                  <a:pt x="0" y="0"/>
                </a:moveTo>
                <a:lnTo>
                  <a:pt x="4300678" y="0"/>
                </a:lnTo>
                <a:lnTo>
                  <a:pt x="4300678" y="4300679"/>
                </a:lnTo>
                <a:lnTo>
                  <a:pt x="0" y="430067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6166793" y="9678208"/>
            <a:ext cx="2121207" cy="630798"/>
          </a:xfrm>
          <a:custGeom>
            <a:avLst/>
            <a:gdLst/>
            <a:ahLst/>
            <a:cxnLst/>
            <a:rect l="l" t="t" r="r" b="b"/>
            <a:pathLst>
              <a:path w="2121207" h="630798">
                <a:moveTo>
                  <a:pt x="0" y="0"/>
                </a:moveTo>
                <a:lnTo>
                  <a:pt x="2121207" y="0"/>
                </a:lnTo>
                <a:lnTo>
                  <a:pt x="2121207" y="630798"/>
                </a:lnTo>
                <a:lnTo>
                  <a:pt x="0" y="6307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0" y="9659337"/>
            <a:ext cx="16970662" cy="564965"/>
          </a:xfrm>
          <a:custGeom>
            <a:avLst/>
            <a:gdLst/>
            <a:ahLst/>
            <a:cxnLst/>
            <a:rect l="l" t="t" r="r" b="b"/>
            <a:pathLst>
              <a:path w="16970662" h="564965">
                <a:moveTo>
                  <a:pt x="0" y="0"/>
                </a:moveTo>
                <a:lnTo>
                  <a:pt x="16970662" y="0"/>
                </a:lnTo>
                <a:lnTo>
                  <a:pt x="16970662" y="564964"/>
                </a:lnTo>
                <a:lnTo>
                  <a:pt x="0" y="5649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3594" y="3671305"/>
            <a:ext cx="4134666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42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245778" y="7411266"/>
            <a:ext cx="456666" cy="422352"/>
          </a:xfrm>
          <a:custGeom>
            <a:avLst/>
            <a:gdLst/>
            <a:ahLst/>
            <a:cxnLst/>
            <a:rect l="l" t="t" r="r" b="b"/>
            <a:pathLst>
              <a:path w="456666" h="422352">
                <a:moveTo>
                  <a:pt x="0" y="0"/>
                </a:moveTo>
                <a:lnTo>
                  <a:pt x="456665" y="0"/>
                </a:lnTo>
                <a:lnTo>
                  <a:pt x="456665" y="422352"/>
                </a:lnTo>
                <a:lnTo>
                  <a:pt x="0" y="422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7138" y="3650658"/>
            <a:ext cx="456666" cy="422352"/>
          </a:xfrm>
          <a:custGeom>
            <a:avLst/>
            <a:gdLst/>
            <a:ahLst/>
            <a:cxnLst/>
            <a:rect l="l" t="t" r="r" b="b"/>
            <a:pathLst>
              <a:path w="456666" h="422352">
                <a:moveTo>
                  <a:pt x="0" y="0"/>
                </a:moveTo>
                <a:lnTo>
                  <a:pt x="456667" y="0"/>
                </a:lnTo>
                <a:lnTo>
                  <a:pt x="456667" y="422352"/>
                </a:lnTo>
                <a:lnTo>
                  <a:pt x="0" y="4223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44753" y="579682"/>
            <a:ext cx="5167332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7920"/>
              </a:lnSpc>
            </a:pPr>
            <a:r>
              <a:rPr lang="fa-IR" sz="6600" dirty="0">
                <a:solidFill>
                  <a:srgbClr val="63A537"/>
                </a:solidFill>
                <a:latin typeface="Arial Bold"/>
                <a:cs typeface="B Nazanin" panose="00000400000000000000" pitchFamily="2" charset="-78"/>
              </a:rPr>
              <a:t>عالی</a:t>
            </a:r>
            <a:endParaRPr lang="en-US" sz="6600" dirty="0">
              <a:solidFill>
                <a:srgbClr val="63A537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4753" y="1588526"/>
            <a:ext cx="516733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5759"/>
              </a:lnSpc>
            </a:pPr>
            <a:r>
              <a:rPr lang="fa-IR" sz="4800" dirty="0">
                <a:solidFill>
                  <a:srgbClr val="63A537"/>
                </a:solidFill>
                <a:latin typeface="Arial Bold"/>
                <a:cs typeface="B Nazanin" panose="00000400000000000000" pitchFamily="2" charset="-78"/>
              </a:rPr>
              <a:t>ارائه</a:t>
            </a:r>
            <a:endParaRPr lang="en-US" sz="4800" dirty="0">
              <a:solidFill>
                <a:srgbClr val="63A537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379094" y="2076636"/>
            <a:ext cx="9629145" cy="6974533"/>
          </a:xfrm>
          <a:custGeom>
            <a:avLst/>
            <a:gdLst/>
            <a:ahLst/>
            <a:cxnLst/>
            <a:rect l="l" t="t" r="r" b="b"/>
            <a:pathLst>
              <a:path w="9629145" h="6974533">
                <a:moveTo>
                  <a:pt x="0" y="0"/>
                </a:moveTo>
                <a:lnTo>
                  <a:pt x="9629145" y="0"/>
                </a:lnTo>
                <a:lnTo>
                  <a:pt x="9629145" y="6974533"/>
                </a:lnTo>
                <a:lnTo>
                  <a:pt x="0" y="69745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66793" y="9678208"/>
            <a:ext cx="2121207" cy="630798"/>
          </a:xfrm>
          <a:custGeom>
            <a:avLst/>
            <a:gdLst/>
            <a:ahLst/>
            <a:cxnLst/>
            <a:rect l="l" t="t" r="r" b="b"/>
            <a:pathLst>
              <a:path w="2121207" h="630798">
                <a:moveTo>
                  <a:pt x="0" y="0"/>
                </a:moveTo>
                <a:lnTo>
                  <a:pt x="2121207" y="0"/>
                </a:lnTo>
                <a:lnTo>
                  <a:pt x="2121207" y="630798"/>
                </a:lnTo>
                <a:lnTo>
                  <a:pt x="0" y="630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659337"/>
            <a:ext cx="16970662" cy="564965"/>
          </a:xfrm>
          <a:custGeom>
            <a:avLst/>
            <a:gdLst/>
            <a:ahLst/>
            <a:cxnLst/>
            <a:rect l="l" t="t" r="r" b="b"/>
            <a:pathLst>
              <a:path w="16970662" h="564965">
                <a:moveTo>
                  <a:pt x="0" y="0"/>
                </a:moveTo>
                <a:lnTo>
                  <a:pt x="16970662" y="0"/>
                </a:lnTo>
                <a:lnTo>
                  <a:pt x="16970662" y="564964"/>
                </a:lnTo>
                <a:lnTo>
                  <a:pt x="0" y="5649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0909" y="774869"/>
            <a:ext cx="10125180" cy="6004172"/>
          </a:xfrm>
          <a:custGeom>
            <a:avLst/>
            <a:gdLst/>
            <a:ahLst/>
            <a:cxnLst/>
            <a:rect l="l" t="t" r="r" b="b"/>
            <a:pathLst>
              <a:path w="10125180" h="6004172">
                <a:moveTo>
                  <a:pt x="0" y="0"/>
                </a:moveTo>
                <a:lnTo>
                  <a:pt x="10125181" y="0"/>
                </a:lnTo>
                <a:lnTo>
                  <a:pt x="10125181" y="6004171"/>
                </a:lnTo>
                <a:lnTo>
                  <a:pt x="0" y="6004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" b="-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2768" y="1371600"/>
            <a:ext cx="15714322" cy="8140532"/>
            <a:chOff x="0" y="0"/>
            <a:chExt cx="20952430" cy="108540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952461" cy="10854055"/>
            </a:xfrm>
            <a:custGeom>
              <a:avLst/>
              <a:gdLst/>
              <a:ahLst/>
              <a:cxnLst/>
              <a:rect l="l" t="t" r="r" b="b"/>
              <a:pathLst>
                <a:path w="20952461" h="10854055">
                  <a:moveTo>
                    <a:pt x="0" y="0"/>
                  </a:moveTo>
                  <a:lnTo>
                    <a:pt x="20952461" y="0"/>
                  </a:lnTo>
                  <a:lnTo>
                    <a:pt x="20952461" y="10854055"/>
                  </a:lnTo>
                  <a:lnTo>
                    <a:pt x="0" y="10854055"/>
                  </a:lnTo>
                  <a:close/>
                  <a:moveTo>
                    <a:pt x="117094" y="117094"/>
                  </a:moveTo>
                  <a:lnTo>
                    <a:pt x="117094" y="10736961"/>
                  </a:lnTo>
                  <a:lnTo>
                    <a:pt x="20835365" y="10736961"/>
                  </a:lnTo>
                  <a:lnTo>
                    <a:pt x="20835365" y="117094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539804" y="1519769"/>
            <a:ext cx="5167332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7920"/>
              </a:lnSpc>
            </a:pPr>
            <a:r>
              <a:rPr lang="fa-IR" sz="6600" dirty="0">
                <a:solidFill>
                  <a:srgbClr val="63A537"/>
                </a:solidFill>
                <a:latin typeface="Arial Bold"/>
                <a:cs typeface="B Nazanin" panose="00000400000000000000" pitchFamily="2" charset="-78"/>
              </a:rPr>
              <a:t>عالی</a:t>
            </a:r>
            <a:endParaRPr lang="en-US" sz="6600" dirty="0">
              <a:solidFill>
                <a:srgbClr val="63A537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39804" y="2528612"/>
            <a:ext cx="516733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5759"/>
              </a:lnSpc>
            </a:pPr>
            <a:r>
              <a:rPr lang="fa-IR" sz="4800" dirty="0">
                <a:solidFill>
                  <a:srgbClr val="000000"/>
                </a:solidFill>
                <a:latin typeface="Arial Bold"/>
                <a:cs typeface="B Nazanin" panose="00000400000000000000" pitchFamily="2" charset="-78"/>
              </a:rPr>
              <a:t>ارائه</a:t>
            </a:r>
            <a:endParaRPr lang="en-US" sz="4800" dirty="0">
              <a:solidFill>
                <a:srgbClr val="00000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258800" y="4516359"/>
            <a:ext cx="240954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dirty="0">
                <a:solidFill>
                  <a:srgbClr val="99CB38"/>
                </a:solidFill>
                <a:latin typeface="Arial"/>
                <a:cs typeface="B Nazanin" panose="00000400000000000000" pitchFamily="2" charset="-78"/>
              </a:rPr>
              <a:t>طرح بندی </a:t>
            </a:r>
            <a:r>
              <a:rPr lang="en-US" sz="2700" dirty="0">
                <a:solidFill>
                  <a:srgbClr val="99CB38"/>
                </a:solidFill>
                <a:latin typeface="Arial"/>
                <a:cs typeface="B Nazanin" panose="00000400000000000000" pitchFamily="2" charset="-78"/>
              </a:rPr>
              <a:t>ALLPPT</a:t>
            </a:r>
            <a:r>
              <a:rPr lang="fa-IR" sz="2700" dirty="0">
                <a:solidFill>
                  <a:srgbClr val="99CB38"/>
                </a:solidFill>
                <a:latin typeface="Arial"/>
                <a:cs typeface="B Nazanin" panose="00000400000000000000" pitchFamily="2" charset="-78"/>
              </a:rPr>
              <a:t>اسلاید متنی را برای ارائه خود تمیز کنید</a:t>
            </a:r>
            <a:endParaRPr lang="en-US" sz="2700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62202" y="7185052"/>
            <a:ext cx="3986169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ما کیفیت ایجاد می کنیم ارائه حرفه ای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PPT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87738" y="7009881"/>
            <a:ext cx="870605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960"/>
              </a:lnSpc>
            </a:pPr>
            <a:r>
              <a:rPr lang="fa-IR" sz="3000" dirty="0">
                <a:solidFill>
                  <a:srgbClr val="000000"/>
                </a:solidFill>
                <a:latin typeface="Arial Bold"/>
                <a:cs typeface="B Nazanin" panose="00000400000000000000" pitchFamily="2" charset="-78"/>
              </a:rPr>
              <a:t>نمونه کارها طراحی شده است</a:t>
            </a:r>
            <a:endParaRPr lang="en-US" sz="3000" dirty="0">
              <a:solidFill>
                <a:srgbClr val="00000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87738" y="7607091"/>
            <a:ext cx="8706054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است.ارائه پاورپوینت مدرنی را دریافت کنید که به زیبایی طراحی شده است.</a:t>
            </a:r>
            <a:endParaRPr lang="en-US" sz="1800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66793" y="9678208"/>
            <a:ext cx="2121207" cy="630798"/>
          </a:xfrm>
          <a:custGeom>
            <a:avLst/>
            <a:gdLst/>
            <a:ahLst/>
            <a:cxnLst/>
            <a:rect l="l" t="t" r="r" b="b"/>
            <a:pathLst>
              <a:path w="2121207" h="630798">
                <a:moveTo>
                  <a:pt x="0" y="0"/>
                </a:moveTo>
                <a:lnTo>
                  <a:pt x="2121207" y="0"/>
                </a:lnTo>
                <a:lnTo>
                  <a:pt x="2121207" y="630798"/>
                </a:lnTo>
                <a:lnTo>
                  <a:pt x="0" y="630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659337"/>
            <a:ext cx="16970662" cy="564965"/>
          </a:xfrm>
          <a:custGeom>
            <a:avLst/>
            <a:gdLst/>
            <a:ahLst/>
            <a:cxnLst/>
            <a:rect l="l" t="t" r="r" b="b"/>
            <a:pathLst>
              <a:path w="16970662" h="564965">
                <a:moveTo>
                  <a:pt x="0" y="0"/>
                </a:moveTo>
                <a:lnTo>
                  <a:pt x="16970662" y="0"/>
                </a:lnTo>
                <a:lnTo>
                  <a:pt x="16970662" y="564964"/>
                </a:lnTo>
                <a:lnTo>
                  <a:pt x="0" y="564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5543" y="488309"/>
            <a:ext cx="17176916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fa-IR" sz="8100" dirty="0">
                <a:solidFill>
                  <a:srgbClr val="63A537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8100" dirty="0">
              <a:solidFill>
                <a:srgbClr val="63A537"/>
              </a:solidFill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1840704" y="4538106"/>
            <a:ext cx="2888141" cy="2888143"/>
            <a:chOff x="0" y="0"/>
            <a:chExt cx="3850855" cy="38508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50894" cy="1925447"/>
            </a:xfrm>
            <a:custGeom>
              <a:avLst/>
              <a:gdLst/>
              <a:ahLst/>
              <a:cxnLst/>
              <a:rect l="l" t="t" r="r" b="b"/>
              <a:pathLst>
                <a:path w="3850894" h="1925447">
                  <a:moveTo>
                    <a:pt x="0" y="1925447"/>
                  </a:moveTo>
                  <a:cubicBezTo>
                    <a:pt x="0" y="862076"/>
                    <a:pt x="862076" y="0"/>
                    <a:pt x="1925447" y="0"/>
                  </a:cubicBezTo>
                  <a:cubicBezTo>
                    <a:pt x="2988818" y="0"/>
                    <a:pt x="3850894" y="862076"/>
                    <a:pt x="3850894" y="1925447"/>
                  </a:cubicBezTo>
                  <a:lnTo>
                    <a:pt x="3124581" y="1925447"/>
                  </a:lnTo>
                  <a:cubicBezTo>
                    <a:pt x="3124581" y="1263142"/>
                    <a:pt x="2587625" y="726313"/>
                    <a:pt x="1925447" y="726313"/>
                  </a:cubicBezTo>
                  <a:cubicBezTo>
                    <a:pt x="1263269" y="726313"/>
                    <a:pt x="726186" y="1263142"/>
                    <a:pt x="726186" y="1925447"/>
                  </a:cubicBezTo>
                  <a:close/>
                </a:path>
              </a:pathLst>
            </a:custGeom>
            <a:solidFill>
              <a:srgbClr val="51C3F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84395" y="4538105"/>
            <a:ext cx="2888141" cy="2888143"/>
            <a:chOff x="0" y="0"/>
            <a:chExt cx="3850855" cy="38508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50894" cy="1925447"/>
            </a:xfrm>
            <a:custGeom>
              <a:avLst/>
              <a:gdLst/>
              <a:ahLst/>
              <a:cxnLst/>
              <a:rect l="l" t="t" r="r" b="b"/>
              <a:pathLst>
                <a:path w="3850894" h="1925447">
                  <a:moveTo>
                    <a:pt x="0" y="1925447"/>
                  </a:moveTo>
                  <a:cubicBezTo>
                    <a:pt x="0" y="862076"/>
                    <a:pt x="862076" y="0"/>
                    <a:pt x="1925447" y="0"/>
                  </a:cubicBezTo>
                  <a:cubicBezTo>
                    <a:pt x="2988818" y="0"/>
                    <a:pt x="3850894" y="862076"/>
                    <a:pt x="3850894" y="1925447"/>
                  </a:cubicBezTo>
                  <a:lnTo>
                    <a:pt x="3124581" y="1925447"/>
                  </a:lnTo>
                  <a:cubicBezTo>
                    <a:pt x="3124581" y="1263142"/>
                    <a:pt x="2587625" y="726313"/>
                    <a:pt x="1925447" y="726313"/>
                  </a:cubicBezTo>
                  <a:cubicBezTo>
                    <a:pt x="1263269" y="726313"/>
                    <a:pt x="726186" y="1263142"/>
                    <a:pt x="726186" y="1925447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6528087" y="4538105"/>
            <a:ext cx="2888141" cy="2888143"/>
            <a:chOff x="0" y="0"/>
            <a:chExt cx="3850855" cy="38508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50894" cy="1925447"/>
            </a:xfrm>
            <a:custGeom>
              <a:avLst/>
              <a:gdLst/>
              <a:ahLst/>
              <a:cxnLst/>
              <a:rect l="l" t="t" r="r" b="b"/>
              <a:pathLst>
                <a:path w="3850894" h="1925447">
                  <a:moveTo>
                    <a:pt x="0" y="1925447"/>
                  </a:moveTo>
                  <a:cubicBezTo>
                    <a:pt x="0" y="862076"/>
                    <a:pt x="862076" y="0"/>
                    <a:pt x="1925447" y="0"/>
                  </a:cubicBezTo>
                  <a:cubicBezTo>
                    <a:pt x="2988818" y="0"/>
                    <a:pt x="3850894" y="862076"/>
                    <a:pt x="3850894" y="1925447"/>
                  </a:cubicBezTo>
                  <a:lnTo>
                    <a:pt x="3124581" y="1925447"/>
                  </a:lnTo>
                  <a:cubicBezTo>
                    <a:pt x="3124581" y="1263142"/>
                    <a:pt x="2587625" y="726313"/>
                    <a:pt x="1925447" y="726313"/>
                  </a:cubicBezTo>
                  <a:cubicBezTo>
                    <a:pt x="1263269" y="726313"/>
                    <a:pt x="726186" y="1263142"/>
                    <a:pt x="726186" y="1925447"/>
                  </a:cubicBezTo>
                  <a:close/>
                </a:path>
              </a:pathLst>
            </a:custGeom>
            <a:solidFill>
              <a:srgbClr val="63A53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871778" y="4538105"/>
            <a:ext cx="2888141" cy="2888143"/>
            <a:chOff x="0" y="0"/>
            <a:chExt cx="3850855" cy="38508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0894" cy="1925447"/>
            </a:xfrm>
            <a:custGeom>
              <a:avLst/>
              <a:gdLst/>
              <a:ahLst/>
              <a:cxnLst/>
              <a:rect l="l" t="t" r="r" b="b"/>
              <a:pathLst>
                <a:path w="3850894" h="1925447">
                  <a:moveTo>
                    <a:pt x="0" y="1925447"/>
                  </a:moveTo>
                  <a:cubicBezTo>
                    <a:pt x="0" y="862076"/>
                    <a:pt x="862076" y="0"/>
                    <a:pt x="1925447" y="0"/>
                  </a:cubicBezTo>
                  <a:cubicBezTo>
                    <a:pt x="2988818" y="0"/>
                    <a:pt x="3850894" y="862076"/>
                    <a:pt x="3850894" y="1925447"/>
                  </a:cubicBezTo>
                  <a:lnTo>
                    <a:pt x="3124581" y="1925447"/>
                  </a:lnTo>
                  <a:cubicBezTo>
                    <a:pt x="3124581" y="1263142"/>
                    <a:pt x="2587625" y="726313"/>
                    <a:pt x="1925447" y="726313"/>
                  </a:cubicBezTo>
                  <a:cubicBezTo>
                    <a:pt x="1263269" y="726313"/>
                    <a:pt x="726186" y="1263142"/>
                    <a:pt x="726186" y="1925447"/>
                  </a:cubicBezTo>
                  <a:close/>
                </a:path>
              </a:pathLst>
            </a:custGeom>
            <a:solidFill>
              <a:srgbClr val="37A76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11215470" y="4538106"/>
            <a:ext cx="2888141" cy="2888143"/>
            <a:chOff x="0" y="0"/>
            <a:chExt cx="3850855" cy="38508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50894" cy="1925447"/>
            </a:xfrm>
            <a:custGeom>
              <a:avLst/>
              <a:gdLst/>
              <a:ahLst/>
              <a:cxnLst/>
              <a:rect l="l" t="t" r="r" b="b"/>
              <a:pathLst>
                <a:path w="3850894" h="1925447">
                  <a:moveTo>
                    <a:pt x="0" y="1925447"/>
                  </a:moveTo>
                  <a:cubicBezTo>
                    <a:pt x="0" y="862076"/>
                    <a:pt x="862076" y="0"/>
                    <a:pt x="1925447" y="0"/>
                  </a:cubicBezTo>
                  <a:cubicBezTo>
                    <a:pt x="2988818" y="0"/>
                    <a:pt x="3850894" y="862076"/>
                    <a:pt x="3850894" y="1925447"/>
                  </a:cubicBezTo>
                  <a:lnTo>
                    <a:pt x="3124581" y="1925447"/>
                  </a:lnTo>
                  <a:cubicBezTo>
                    <a:pt x="3124581" y="1263142"/>
                    <a:pt x="2587625" y="726313"/>
                    <a:pt x="1925447" y="726313"/>
                  </a:cubicBezTo>
                  <a:cubicBezTo>
                    <a:pt x="1263269" y="726313"/>
                    <a:pt x="726186" y="1263142"/>
                    <a:pt x="726186" y="1925447"/>
                  </a:cubicBezTo>
                  <a:close/>
                </a:path>
              </a:pathLst>
            </a:custGeom>
            <a:solidFill>
              <a:srgbClr val="44C1A3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3559161" y="4538103"/>
            <a:ext cx="2888141" cy="2888143"/>
            <a:chOff x="0" y="0"/>
            <a:chExt cx="3850855" cy="38508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50894" cy="1925447"/>
            </a:xfrm>
            <a:custGeom>
              <a:avLst/>
              <a:gdLst/>
              <a:ahLst/>
              <a:cxnLst/>
              <a:rect l="l" t="t" r="r" b="b"/>
              <a:pathLst>
                <a:path w="3850894" h="1925447">
                  <a:moveTo>
                    <a:pt x="0" y="1925447"/>
                  </a:moveTo>
                  <a:cubicBezTo>
                    <a:pt x="0" y="862076"/>
                    <a:pt x="862076" y="0"/>
                    <a:pt x="1925447" y="0"/>
                  </a:cubicBezTo>
                  <a:cubicBezTo>
                    <a:pt x="2988818" y="0"/>
                    <a:pt x="3850894" y="862076"/>
                    <a:pt x="3850894" y="1925447"/>
                  </a:cubicBezTo>
                  <a:lnTo>
                    <a:pt x="3124581" y="1925447"/>
                  </a:lnTo>
                  <a:cubicBezTo>
                    <a:pt x="3124581" y="1263142"/>
                    <a:pt x="2587625" y="726313"/>
                    <a:pt x="1925447" y="726313"/>
                  </a:cubicBezTo>
                  <a:cubicBezTo>
                    <a:pt x="1263269" y="726313"/>
                    <a:pt x="726186" y="1263142"/>
                    <a:pt x="726186" y="1925447"/>
                  </a:cubicBezTo>
                  <a:close/>
                </a:path>
              </a:pathLst>
            </a:custGeom>
            <a:solidFill>
              <a:srgbClr val="4EB3C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1840701" y="2303937"/>
            <a:ext cx="546199" cy="3689714"/>
          </a:xfrm>
          <a:custGeom>
            <a:avLst/>
            <a:gdLst/>
            <a:ahLst/>
            <a:cxnLst/>
            <a:rect l="l" t="t" r="r" b="b"/>
            <a:pathLst>
              <a:path w="546199" h="3689714">
                <a:moveTo>
                  <a:pt x="0" y="0"/>
                </a:moveTo>
                <a:lnTo>
                  <a:pt x="546199" y="0"/>
                </a:lnTo>
                <a:lnTo>
                  <a:pt x="546199" y="3689714"/>
                </a:lnTo>
                <a:lnTo>
                  <a:pt x="0" y="36897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906831" y="5978488"/>
            <a:ext cx="540471" cy="3689714"/>
          </a:xfrm>
          <a:custGeom>
            <a:avLst/>
            <a:gdLst/>
            <a:ahLst/>
            <a:cxnLst/>
            <a:rect l="l" t="t" r="r" b="b"/>
            <a:pathLst>
              <a:path w="540471" h="3689714">
                <a:moveTo>
                  <a:pt x="0" y="0"/>
                </a:moveTo>
                <a:lnTo>
                  <a:pt x="540471" y="0"/>
                </a:lnTo>
                <a:lnTo>
                  <a:pt x="540471" y="3689714"/>
                </a:lnTo>
                <a:lnTo>
                  <a:pt x="0" y="36897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2693786" y="5393431"/>
            <a:ext cx="1185330" cy="1185332"/>
            <a:chOff x="0" y="0"/>
            <a:chExt cx="1580440" cy="15804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80388" cy="1580388"/>
            </a:xfrm>
            <a:custGeom>
              <a:avLst/>
              <a:gdLst/>
              <a:ahLst/>
              <a:cxnLst/>
              <a:rect l="l" t="t" r="r" b="b"/>
              <a:pathLst>
                <a:path w="1580388" h="1580388">
                  <a:moveTo>
                    <a:pt x="0" y="790194"/>
                  </a:moveTo>
                  <a:cubicBezTo>
                    <a:pt x="0" y="353822"/>
                    <a:pt x="353822" y="0"/>
                    <a:pt x="790194" y="0"/>
                  </a:cubicBezTo>
                  <a:cubicBezTo>
                    <a:pt x="1226566" y="0"/>
                    <a:pt x="1580388" y="353822"/>
                    <a:pt x="1580388" y="790194"/>
                  </a:cubicBezTo>
                  <a:cubicBezTo>
                    <a:pt x="1580388" y="1226566"/>
                    <a:pt x="1226566" y="1580388"/>
                    <a:pt x="790194" y="1580388"/>
                  </a:cubicBezTo>
                  <a:cubicBezTo>
                    <a:pt x="353822" y="1580388"/>
                    <a:pt x="0" y="1226693"/>
                    <a:pt x="0" y="790194"/>
                  </a:cubicBezTo>
                  <a:close/>
                </a:path>
              </a:pathLst>
            </a:custGeom>
            <a:solidFill>
              <a:srgbClr val="51C3F9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032646" y="5393431"/>
            <a:ext cx="1185330" cy="1185332"/>
            <a:chOff x="0" y="0"/>
            <a:chExt cx="1580440" cy="158044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80388" cy="1580388"/>
            </a:xfrm>
            <a:custGeom>
              <a:avLst/>
              <a:gdLst/>
              <a:ahLst/>
              <a:cxnLst/>
              <a:rect l="l" t="t" r="r" b="b"/>
              <a:pathLst>
                <a:path w="1580388" h="1580388">
                  <a:moveTo>
                    <a:pt x="0" y="790194"/>
                  </a:moveTo>
                  <a:cubicBezTo>
                    <a:pt x="0" y="353822"/>
                    <a:pt x="353822" y="0"/>
                    <a:pt x="790194" y="0"/>
                  </a:cubicBezTo>
                  <a:cubicBezTo>
                    <a:pt x="1226566" y="0"/>
                    <a:pt x="1580388" y="353822"/>
                    <a:pt x="1580388" y="790194"/>
                  </a:cubicBezTo>
                  <a:cubicBezTo>
                    <a:pt x="1580388" y="1226566"/>
                    <a:pt x="1226566" y="1580388"/>
                    <a:pt x="790194" y="1580388"/>
                  </a:cubicBezTo>
                  <a:cubicBezTo>
                    <a:pt x="353822" y="1580388"/>
                    <a:pt x="0" y="1226693"/>
                    <a:pt x="0" y="790194"/>
                  </a:cubicBez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371506" y="5393431"/>
            <a:ext cx="1185330" cy="1185332"/>
            <a:chOff x="0" y="0"/>
            <a:chExt cx="1580440" cy="158044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80388" cy="1580388"/>
            </a:xfrm>
            <a:custGeom>
              <a:avLst/>
              <a:gdLst/>
              <a:ahLst/>
              <a:cxnLst/>
              <a:rect l="l" t="t" r="r" b="b"/>
              <a:pathLst>
                <a:path w="1580388" h="1580388">
                  <a:moveTo>
                    <a:pt x="0" y="790194"/>
                  </a:moveTo>
                  <a:cubicBezTo>
                    <a:pt x="0" y="353822"/>
                    <a:pt x="353822" y="0"/>
                    <a:pt x="790194" y="0"/>
                  </a:cubicBezTo>
                  <a:cubicBezTo>
                    <a:pt x="1226566" y="0"/>
                    <a:pt x="1580388" y="353822"/>
                    <a:pt x="1580388" y="790194"/>
                  </a:cubicBezTo>
                  <a:cubicBezTo>
                    <a:pt x="1580388" y="1226566"/>
                    <a:pt x="1226566" y="1580388"/>
                    <a:pt x="790194" y="1580388"/>
                  </a:cubicBezTo>
                  <a:cubicBezTo>
                    <a:pt x="353822" y="1580388"/>
                    <a:pt x="0" y="1226693"/>
                    <a:pt x="0" y="790194"/>
                  </a:cubicBezTo>
                  <a:close/>
                </a:path>
              </a:pathLst>
            </a:custGeom>
            <a:solidFill>
              <a:srgbClr val="63A537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710366" y="5393431"/>
            <a:ext cx="1185330" cy="1185332"/>
            <a:chOff x="0" y="0"/>
            <a:chExt cx="1580440" cy="158044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80388" cy="1580388"/>
            </a:xfrm>
            <a:custGeom>
              <a:avLst/>
              <a:gdLst/>
              <a:ahLst/>
              <a:cxnLst/>
              <a:rect l="l" t="t" r="r" b="b"/>
              <a:pathLst>
                <a:path w="1580388" h="1580388">
                  <a:moveTo>
                    <a:pt x="0" y="790194"/>
                  </a:moveTo>
                  <a:cubicBezTo>
                    <a:pt x="0" y="353822"/>
                    <a:pt x="353822" y="0"/>
                    <a:pt x="790194" y="0"/>
                  </a:cubicBezTo>
                  <a:cubicBezTo>
                    <a:pt x="1226566" y="0"/>
                    <a:pt x="1580388" y="353822"/>
                    <a:pt x="1580388" y="790194"/>
                  </a:cubicBezTo>
                  <a:cubicBezTo>
                    <a:pt x="1580388" y="1226566"/>
                    <a:pt x="1226566" y="1580388"/>
                    <a:pt x="790194" y="1580388"/>
                  </a:cubicBezTo>
                  <a:cubicBezTo>
                    <a:pt x="353822" y="1580388"/>
                    <a:pt x="0" y="1226693"/>
                    <a:pt x="0" y="790194"/>
                  </a:cubicBezTo>
                  <a:close/>
                </a:path>
              </a:pathLst>
            </a:custGeom>
            <a:solidFill>
              <a:srgbClr val="37A7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2049225" y="5393431"/>
            <a:ext cx="1185330" cy="1185332"/>
            <a:chOff x="0" y="0"/>
            <a:chExt cx="1580440" cy="158044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80388" cy="1580388"/>
            </a:xfrm>
            <a:custGeom>
              <a:avLst/>
              <a:gdLst/>
              <a:ahLst/>
              <a:cxnLst/>
              <a:rect l="l" t="t" r="r" b="b"/>
              <a:pathLst>
                <a:path w="1580388" h="1580388">
                  <a:moveTo>
                    <a:pt x="0" y="790194"/>
                  </a:moveTo>
                  <a:cubicBezTo>
                    <a:pt x="0" y="353822"/>
                    <a:pt x="353822" y="0"/>
                    <a:pt x="790194" y="0"/>
                  </a:cubicBezTo>
                  <a:cubicBezTo>
                    <a:pt x="1226566" y="0"/>
                    <a:pt x="1580388" y="353822"/>
                    <a:pt x="1580388" y="790194"/>
                  </a:cubicBezTo>
                  <a:cubicBezTo>
                    <a:pt x="1580388" y="1226566"/>
                    <a:pt x="1226566" y="1580388"/>
                    <a:pt x="790194" y="1580388"/>
                  </a:cubicBezTo>
                  <a:cubicBezTo>
                    <a:pt x="353822" y="1580388"/>
                    <a:pt x="0" y="1226693"/>
                    <a:pt x="0" y="790194"/>
                  </a:cubicBezTo>
                  <a:close/>
                </a:path>
              </a:pathLst>
            </a:custGeom>
            <a:solidFill>
              <a:srgbClr val="44C1A3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4388088" y="5393431"/>
            <a:ext cx="1185330" cy="1185332"/>
            <a:chOff x="0" y="0"/>
            <a:chExt cx="1580440" cy="158044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80388" cy="1580388"/>
            </a:xfrm>
            <a:custGeom>
              <a:avLst/>
              <a:gdLst/>
              <a:ahLst/>
              <a:cxnLst/>
              <a:rect l="l" t="t" r="r" b="b"/>
              <a:pathLst>
                <a:path w="1580388" h="1580388">
                  <a:moveTo>
                    <a:pt x="0" y="790194"/>
                  </a:moveTo>
                  <a:cubicBezTo>
                    <a:pt x="0" y="353822"/>
                    <a:pt x="353822" y="0"/>
                    <a:pt x="790194" y="0"/>
                  </a:cubicBezTo>
                  <a:cubicBezTo>
                    <a:pt x="1226566" y="0"/>
                    <a:pt x="1580388" y="353822"/>
                    <a:pt x="1580388" y="790194"/>
                  </a:cubicBezTo>
                  <a:cubicBezTo>
                    <a:pt x="1580388" y="1226566"/>
                    <a:pt x="1226566" y="1580388"/>
                    <a:pt x="790194" y="1580388"/>
                  </a:cubicBezTo>
                  <a:cubicBezTo>
                    <a:pt x="353822" y="1580388"/>
                    <a:pt x="0" y="1226693"/>
                    <a:pt x="0" y="790194"/>
                  </a:cubicBezTo>
                  <a:close/>
                </a:path>
              </a:pathLst>
            </a:custGeom>
            <a:solidFill>
              <a:srgbClr val="4EB3CF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4428296" y="3148518"/>
            <a:ext cx="2381321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430697" y="2842366"/>
            <a:ext cx="238894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فهرست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106688" y="3148518"/>
            <a:ext cx="238132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109089" y="2842366"/>
            <a:ext cx="238894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فهرست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785081" y="3148518"/>
            <a:ext cx="2381321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787482" y="2842366"/>
            <a:ext cx="238894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فهرست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089099" y="7908756"/>
            <a:ext cx="238132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091501" y="7602604"/>
            <a:ext cx="238894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فهرست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767491" y="7908756"/>
            <a:ext cx="238132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769893" y="7602604"/>
            <a:ext cx="238894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فهرست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1445884" y="7908756"/>
            <a:ext cx="238132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1448285" y="7602604"/>
            <a:ext cx="238894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فهرست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2992216" y="5564838"/>
            <a:ext cx="563310" cy="827296"/>
          </a:xfrm>
          <a:custGeom>
            <a:avLst/>
            <a:gdLst/>
            <a:ahLst/>
            <a:cxnLst/>
            <a:rect l="l" t="t" r="r" b="b"/>
            <a:pathLst>
              <a:path w="563310" h="827296">
                <a:moveTo>
                  <a:pt x="0" y="0"/>
                </a:moveTo>
                <a:lnTo>
                  <a:pt x="563310" y="0"/>
                </a:lnTo>
                <a:lnTo>
                  <a:pt x="563310" y="827296"/>
                </a:lnTo>
                <a:lnTo>
                  <a:pt x="0" y="8272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604604" y="5593618"/>
            <a:ext cx="801232" cy="800067"/>
          </a:xfrm>
          <a:custGeom>
            <a:avLst/>
            <a:gdLst/>
            <a:ahLst/>
            <a:cxnLst/>
            <a:rect l="l" t="t" r="r" b="b"/>
            <a:pathLst>
              <a:path w="801232" h="800067">
                <a:moveTo>
                  <a:pt x="0" y="0"/>
                </a:moveTo>
                <a:lnTo>
                  <a:pt x="801233" y="0"/>
                </a:lnTo>
                <a:lnTo>
                  <a:pt x="801233" y="800068"/>
                </a:lnTo>
                <a:lnTo>
                  <a:pt x="0" y="8000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255955" y="5530998"/>
            <a:ext cx="671627" cy="803318"/>
          </a:xfrm>
          <a:custGeom>
            <a:avLst/>
            <a:gdLst/>
            <a:ahLst/>
            <a:cxnLst/>
            <a:rect l="l" t="t" r="r" b="b"/>
            <a:pathLst>
              <a:path w="671627" h="803318">
                <a:moveTo>
                  <a:pt x="0" y="0"/>
                </a:moveTo>
                <a:lnTo>
                  <a:pt x="671627" y="0"/>
                </a:lnTo>
                <a:lnTo>
                  <a:pt x="671627" y="803318"/>
                </a:lnTo>
                <a:lnTo>
                  <a:pt x="0" y="8033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7733518" y="5588242"/>
            <a:ext cx="510862" cy="856235"/>
          </a:xfrm>
          <a:custGeom>
            <a:avLst/>
            <a:gdLst/>
            <a:ahLst/>
            <a:cxnLst/>
            <a:rect l="l" t="t" r="r" b="b"/>
            <a:pathLst>
              <a:path w="510862" h="856235">
                <a:moveTo>
                  <a:pt x="0" y="0"/>
                </a:moveTo>
                <a:lnTo>
                  <a:pt x="510863" y="0"/>
                </a:lnTo>
                <a:lnTo>
                  <a:pt x="510863" y="856235"/>
                </a:lnTo>
                <a:lnTo>
                  <a:pt x="0" y="85623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0002399" y="5654236"/>
            <a:ext cx="752475" cy="724245"/>
          </a:xfrm>
          <a:custGeom>
            <a:avLst/>
            <a:gdLst/>
            <a:ahLst/>
            <a:cxnLst/>
            <a:rect l="l" t="t" r="r" b="b"/>
            <a:pathLst>
              <a:path w="752475" h="724245">
                <a:moveTo>
                  <a:pt x="0" y="0"/>
                </a:moveTo>
                <a:lnTo>
                  <a:pt x="752475" y="0"/>
                </a:lnTo>
                <a:lnTo>
                  <a:pt x="752475" y="724245"/>
                </a:lnTo>
                <a:lnTo>
                  <a:pt x="0" y="7242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2312874" y="5594722"/>
            <a:ext cx="618889" cy="790389"/>
          </a:xfrm>
          <a:custGeom>
            <a:avLst/>
            <a:gdLst/>
            <a:ahLst/>
            <a:cxnLst/>
            <a:rect l="l" t="t" r="r" b="b"/>
            <a:pathLst>
              <a:path w="618889" h="790389">
                <a:moveTo>
                  <a:pt x="0" y="0"/>
                </a:moveTo>
                <a:lnTo>
                  <a:pt x="618890" y="0"/>
                </a:lnTo>
                <a:lnTo>
                  <a:pt x="618890" y="790389"/>
                </a:lnTo>
                <a:lnTo>
                  <a:pt x="0" y="79038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608424" y="2630436"/>
            <a:ext cx="3796875" cy="1890000"/>
          </a:xfrm>
          <a:custGeom>
            <a:avLst/>
            <a:gdLst/>
            <a:ahLst/>
            <a:cxnLst/>
            <a:rect l="l" t="t" r="r" b="b"/>
            <a:pathLst>
              <a:path w="3796875" h="1890000">
                <a:moveTo>
                  <a:pt x="0" y="0"/>
                </a:moveTo>
                <a:lnTo>
                  <a:pt x="3796875" y="0"/>
                </a:lnTo>
                <a:lnTo>
                  <a:pt x="3796875" y="1890000"/>
                </a:lnTo>
                <a:lnTo>
                  <a:pt x="0" y="1890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4270192" y="7594985"/>
            <a:ext cx="3813750" cy="1890000"/>
          </a:xfrm>
          <a:custGeom>
            <a:avLst/>
            <a:gdLst/>
            <a:ahLst/>
            <a:cxnLst/>
            <a:rect l="l" t="t" r="r" b="b"/>
            <a:pathLst>
              <a:path w="3813750" h="1890000">
                <a:moveTo>
                  <a:pt x="0" y="0"/>
                </a:moveTo>
                <a:lnTo>
                  <a:pt x="3813750" y="0"/>
                </a:lnTo>
                <a:lnTo>
                  <a:pt x="3813750" y="1890000"/>
                </a:lnTo>
                <a:lnTo>
                  <a:pt x="0" y="189000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66793" y="9678208"/>
            <a:ext cx="2121207" cy="630798"/>
          </a:xfrm>
          <a:custGeom>
            <a:avLst/>
            <a:gdLst/>
            <a:ahLst/>
            <a:cxnLst/>
            <a:rect l="l" t="t" r="r" b="b"/>
            <a:pathLst>
              <a:path w="2121207" h="630798">
                <a:moveTo>
                  <a:pt x="0" y="0"/>
                </a:moveTo>
                <a:lnTo>
                  <a:pt x="2121207" y="0"/>
                </a:lnTo>
                <a:lnTo>
                  <a:pt x="2121207" y="630798"/>
                </a:lnTo>
                <a:lnTo>
                  <a:pt x="0" y="630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659337"/>
            <a:ext cx="16970662" cy="564965"/>
          </a:xfrm>
          <a:custGeom>
            <a:avLst/>
            <a:gdLst/>
            <a:ahLst/>
            <a:cxnLst/>
            <a:rect l="l" t="t" r="r" b="b"/>
            <a:pathLst>
              <a:path w="16970662" h="564965">
                <a:moveTo>
                  <a:pt x="0" y="0"/>
                </a:moveTo>
                <a:lnTo>
                  <a:pt x="16970662" y="0"/>
                </a:lnTo>
                <a:lnTo>
                  <a:pt x="16970662" y="564964"/>
                </a:lnTo>
                <a:lnTo>
                  <a:pt x="0" y="564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5543" y="488309"/>
            <a:ext cx="17176916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fa-IR" sz="8100" dirty="0">
                <a:solidFill>
                  <a:srgbClr val="63A537"/>
                </a:solidFill>
                <a:latin typeface="Arial"/>
                <a:cs typeface="B Nazanin" panose="00000400000000000000" pitchFamily="2" charset="-78"/>
              </a:rPr>
              <a:t>سبک اینفوگرافیک</a:t>
            </a:r>
            <a:endParaRPr lang="en-US" sz="8100" dirty="0">
              <a:solidFill>
                <a:srgbClr val="63A537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18819" y="3030000"/>
            <a:ext cx="1105036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18816" y="2673318"/>
            <a:ext cx="1105036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عنوان محتوا را اضافه کنید</a:t>
            </a:r>
            <a:endParaRPr lang="en-US" sz="1800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265020" y="6525286"/>
            <a:ext cx="461412" cy="461320"/>
          </a:xfrm>
          <a:custGeom>
            <a:avLst/>
            <a:gdLst/>
            <a:ahLst/>
            <a:cxnLst/>
            <a:rect l="l" t="t" r="r" b="b"/>
            <a:pathLst>
              <a:path w="461412" h="461320">
                <a:moveTo>
                  <a:pt x="0" y="0"/>
                </a:moveTo>
                <a:lnTo>
                  <a:pt x="461413" y="0"/>
                </a:lnTo>
                <a:lnTo>
                  <a:pt x="461413" y="461320"/>
                </a:lnTo>
                <a:lnTo>
                  <a:pt x="0" y="461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85131" y="6519777"/>
            <a:ext cx="461416" cy="461325"/>
          </a:xfrm>
          <a:custGeom>
            <a:avLst/>
            <a:gdLst/>
            <a:ahLst/>
            <a:cxnLst/>
            <a:rect l="l" t="t" r="r" b="b"/>
            <a:pathLst>
              <a:path w="461416" h="461325">
                <a:moveTo>
                  <a:pt x="0" y="0"/>
                </a:moveTo>
                <a:lnTo>
                  <a:pt x="461417" y="0"/>
                </a:lnTo>
                <a:lnTo>
                  <a:pt x="461417" y="461325"/>
                </a:lnTo>
                <a:lnTo>
                  <a:pt x="0" y="461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156569" y="6047867"/>
            <a:ext cx="2169813" cy="24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156568" y="5691182"/>
            <a:ext cx="216981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عنوان اضافه کن</a:t>
            </a:r>
            <a:endParaRPr lang="en-US" sz="1800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3756515" y="6525287"/>
            <a:ext cx="461412" cy="461320"/>
          </a:xfrm>
          <a:custGeom>
            <a:avLst/>
            <a:gdLst/>
            <a:ahLst/>
            <a:cxnLst/>
            <a:rect l="l" t="t" r="r" b="b"/>
            <a:pathLst>
              <a:path w="461412" h="461320">
                <a:moveTo>
                  <a:pt x="0" y="0"/>
                </a:moveTo>
                <a:lnTo>
                  <a:pt x="461412" y="0"/>
                </a:lnTo>
                <a:lnTo>
                  <a:pt x="461412" y="461321"/>
                </a:lnTo>
                <a:lnTo>
                  <a:pt x="0" y="4613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648062" y="6047867"/>
            <a:ext cx="2169813" cy="24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648061" y="5691182"/>
            <a:ext cx="216981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عنوان اضافه کن</a:t>
            </a:r>
            <a:endParaRPr lang="en-US" sz="1800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93689" y="6047867"/>
            <a:ext cx="2169813" cy="24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93687" y="5691182"/>
            <a:ext cx="216981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عنوان اضافه کن</a:t>
            </a:r>
            <a:endParaRPr lang="en-US" sz="1800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85186" y="6047867"/>
            <a:ext cx="2169813" cy="24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800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85185" y="5691182"/>
            <a:ext cx="216981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عنوان اضافه کن</a:t>
            </a:r>
            <a:endParaRPr lang="en-US" sz="1800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3993635" y="6547656"/>
            <a:ext cx="461416" cy="461325"/>
          </a:xfrm>
          <a:custGeom>
            <a:avLst/>
            <a:gdLst/>
            <a:ahLst/>
            <a:cxnLst/>
            <a:rect l="l" t="t" r="r" b="b"/>
            <a:pathLst>
              <a:path w="461416" h="461325">
                <a:moveTo>
                  <a:pt x="0" y="0"/>
                </a:moveTo>
                <a:lnTo>
                  <a:pt x="461417" y="0"/>
                </a:lnTo>
                <a:lnTo>
                  <a:pt x="461417" y="461325"/>
                </a:lnTo>
                <a:lnTo>
                  <a:pt x="0" y="4613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910721" y="8178659"/>
            <a:ext cx="246393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fa-IR" sz="2400" dirty="0">
                <a:solidFill>
                  <a:srgbClr val="404040"/>
                </a:solidFill>
                <a:latin typeface="Arial Bold"/>
                <a:cs typeface="B Nazanin" panose="00000400000000000000" pitchFamily="2" charset="-78"/>
              </a:rPr>
              <a:t>اضافه کردنعنوان مطالب</a:t>
            </a:r>
            <a:endParaRPr lang="en-US" sz="2400" dirty="0">
              <a:solidFill>
                <a:srgbClr val="404040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616235" y="4058342"/>
            <a:ext cx="1724718" cy="1281757"/>
          </a:xfrm>
          <a:custGeom>
            <a:avLst/>
            <a:gdLst/>
            <a:ahLst/>
            <a:cxnLst/>
            <a:rect l="l" t="t" r="r" b="b"/>
            <a:pathLst>
              <a:path w="1724718" h="1281757">
                <a:moveTo>
                  <a:pt x="0" y="0"/>
                </a:moveTo>
                <a:lnTo>
                  <a:pt x="1724718" y="0"/>
                </a:lnTo>
                <a:lnTo>
                  <a:pt x="1724718" y="1281757"/>
                </a:lnTo>
                <a:lnTo>
                  <a:pt x="0" y="128175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058554" y="4131682"/>
            <a:ext cx="1706092" cy="1274883"/>
          </a:xfrm>
          <a:custGeom>
            <a:avLst/>
            <a:gdLst/>
            <a:ahLst/>
            <a:cxnLst/>
            <a:rect l="l" t="t" r="r" b="b"/>
            <a:pathLst>
              <a:path w="1706092" h="1274883">
                <a:moveTo>
                  <a:pt x="0" y="0"/>
                </a:moveTo>
                <a:lnTo>
                  <a:pt x="1706092" y="0"/>
                </a:lnTo>
                <a:lnTo>
                  <a:pt x="1706092" y="1274884"/>
                </a:lnTo>
                <a:lnTo>
                  <a:pt x="0" y="127488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385471" y="4075565"/>
            <a:ext cx="1712007" cy="1238474"/>
          </a:xfrm>
          <a:custGeom>
            <a:avLst/>
            <a:gdLst/>
            <a:ahLst/>
            <a:cxnLst/>
            <a:rect l="l" t="t" r="r" b="b"/>
            <a:pathLst>
              <a:path w="1712007" h="1238474">
                <a:moveTo>
                  <a:pt x="0" y="0"/>
                </a:moveTo>
                <a:lnTo>
                  <a:pt x="1712007" y="0"/>
                </a:lnTo>
                <a:lnTo>
                  <a:pt x="1712007" y="1238473"/>
                </a:lnTo>
                <a:lnTo>
                  <a:pt x="0" y="123847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815078" y="4051514"/>
            <a:ext cx="1663684" cy="1236399"/>
          </a:xfrm>
          <a:custGeom>
            <a:avLst/>
            <a:gdLst/>
            <a:ahLst/>
            <a:cxnLst/>
            <a:rect l="l" t="t" r="r" b="b"/>
            <a:pathLst>
              <a:path w="1663684" h="1236399">
                <a:moveTo>
                  <a:pt x="0" y="0"/>
                </a:moveTo>
                <a:lnTo>
                  <a:pt x="1663685" y="0"/>
                </a:lnTo>
                <a:lnTo>
                  <a:pt x="1663685" y="1236398"/>
                </a:lnTo>
                <a:lnTo>
                  <a:pt x="0" y="123639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843200" y="6778319"/>
            <a:ext cx="2566038" cy="698181"/>
          </a:xfrm>
          <a:custGeom>
            <a:avLst/>
            <a:gdLst/>
            <a:ahLst/>
            <a:cxnLst/>
            <a:rect l="l" t="t" r="r" b="b"/>
            <a:pathLst>
              <a:path w="2566038" h="698181">
                <a:moveTo>
                  <a:pt x="0" y="0"/>
                </a:moveTo>
                <a:lnTo>
                  <a:pt x="2566038" y="0"/>
                </a:lnTo>
                <a:lnTo>
                  <a:pt x="2566038" y="698181"/>
                </a:lnTo>
                <a:lnTo>
                  <a:pt x="0" y="69818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5" name="AutoShape 25"/>
          <p:cNvSpPr/>
          <p:nvPr/>
        </p:nvSpPr>
        <p:spPr>
          <a:xfrm rot="66881">
            <a:off x="695274" y="1036028"/>
            <a:ext cx="4406559" cy="0"/>
          </a:xfrm>
          <a:prstGeom prst="line">
            <a:avLst/>
          </a:prstGeom>
          <a:ln w="47625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66881">
            <a:off x="13233105" y="1036028"/>
            <a:ext cx="4406559" cy="0"/>
          </a:xfrm>
          <a:prstGeom prst="line">
            <a:avLst/>
          </a:prstGeom>
          <a:ln w="47625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66793" y="9678208"/>
            <a:ext cx="2121207" cy="630798"/>
          </a:xfrm>
          <a:custGeom>
            <a:avLst/>
            <a:gdLst/>
            <a:ahLst/>
            <a:cxnLst/>
            <a:rect l="l" t="t" r="r" b="b"/>
            <a:pathLst>
              <a:path w="2121207" h="630798">
                <a:moveTo>
                  <a:pt x="0" y="0"/>
                </a:moveTo>
                <a:lnTo>
                  <a:pt x="2121207" y="0"/>
                </a:lnTo>
                <a:lnTo>
                  <a:pt x="2121207" y="630798"/>
                </a:lnTo>
                <a:lnTo>
                  <a:pt x="0" y="630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659337"/>
            <a:ext cx="16970662" cy="564965"/>
          </a:xfrm>
          <a:custGeom>
            <a:avLst/>
            <a:gdLst/>
            <a:ahLst/>
            <a:cxnLst/>
            <a:rect l="l" t="t" r="r" b="b"/>
            <a:pathLst>
              <a:path w="16970662" h="564965">
                <a:moveTo>
                  <a:pt x="0" y="0"/>
                </a:moveTo>
                <a:lnTo>
                  <a:pt x="16970662" y="0"/>
                </a:lnTo>
                <a:lnTo>
                  <a:pt x="16970662" y="564964"/>
                </a:lnTo>
                <a:lnTo>
                  <a:pt x="0" y="564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5544" y="507359"/>
            <a:ext cx="4610817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832"/>
              </a:lnSpc>
            </a:pPr>
            <a:r>
              <a:rPr lang="fa-IR" sz="5400" dirty="0">
                <a:solidFill>
                  <a:srgbClr val="63A537"/>
                </a:solidFill>
                <a:latin typeface="Arial Bold"/>
                <a:cs typeface="B Nazanin" panose="00000400000000000000" pitchFamily="2" charset="-78"/>
              </a:rPr>
              <a:t>منابع</a:t>
            </a:r>
            <a:endParaRPr lang="en-US" sz="5400" dirty="0">
              <a:solidFill>
                <a:srgbClr val="63A537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64103" y="1906611"/>
            <a:ext cx="8139364" cy="7585733"/>
          </a:xfrm>
          <a:custGeom>
            <a:avLst/>
            <a:gdLst/>
            <a:ahLst/>
            <a:cxnLst/>
            <a:rect l="l" t="t" r="r" b="b"/>
            <a:pathLst>
              <a:path w="8139364" h="7585733">
                <a:moveTo>
                  <a:pt x="0" y="0"/>
                </a:moveTo>
                <a:lnTo>
                  <a:pt x="8139364" y="0"/>
                </a:lnTo>
                <a:lnTo>
                  <a:pt x="8139364" y="7585733"/>
                </a:lnTo>
                <a:lnTo>
                  <a:pt x="0" y="75857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1906611"/>
            <a:ext cx="3387737" cy="3674139"/>
          </a:xfrm>
          <a:custGeom>
            <a:avLst/>
            <a:gdLst/>
            <a:ahLst/>
            <a:cxnLst/>
            <a:rect l="l" t="t" r="r" b="b"/>
            <a:pathLst>
              <a:path w="3387737" h="3674139">
                <a:moveTo>
                  <a:pt x="0" y="0"/>
                </a:moveTo>
                <a:lnTo>
                  <a:pt x="3387736" y="0"/>
                </a:lnTo>
                <a:lnTo>
                  <a:pt x="3387736" y="3674139"/>
                </a:lnTo>
                <a:lnTo>
                  <a:pt x="0" y="36741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03765" y="1723564"/>
            <a:ext cx="4215009" cy="3614271"/>
          </a:xfrm>
          <a:custGeom>
            <a:avLst/>
            <a:gdLst/>
            <a:ahLst/>
            <a:cxnLst/>
            <a:rect l="l" t="t" r="r" b="b"/>
            <a:pathLst>
              <a:path w="4215009" h="3614271">
                <a:moveTo>
                  <a:pt x="0" y="0"/>
                </a:moveTo>
                <a:lnTo>
                  <a:pt x="4215009" y="0"/>
                </a:lnTo>
                <a:lnTo>
                  <a:pt x="4215009" y="3614272"/>
                </a:lnTo>
                <a:lnTo>
                  <a:pt x="0" y="36142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86890" y="8166393"/>
            <a:ext cx="1107142" cy="770240"/>
          </a:xfrm>
          <a:custGeom>
            <a:avLst/>
            <a:gdLst/>
            <a:ahLst/>
            <a:cxnLst/>
            <a:rect l="l" t="t" r="r" b="b"/>
            <a:pathLst>
              <a:path w="1107142" h="770240">
                <a:moveTo>
                  <a:pt x="0" y="0"/>
                </a:moveTo>
                <a:lnTo>
                  <a:pt x="1107142" y="0"/>
                </a:lnTo>
                <a:lnTo>
                  <a:pt x="1107142" y="770239"/>
                </a:lnTo>
                <a:lnTo>
                  <a:pt x="0" y="770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89177" y="8218367"/>
            <a:ext cx="1119698" cy="730407"/>
          </a:xfrm>
          <a:custGeom>
            <a:avLst/>
            <a:gdLst/>
            <a:ahLst/>
            <a:cxnLst/>
            <a:rect l="l" t="t" r="r" b="b"/>
            <a:pathLst>
              <a:path w="1119698" h="730407">
                <a:moveTo>
                  <a:pt x="0" y="0"/>
                </a:moveTo>
                <a:lnTo>
                  <a:pt x="1119697" y="0"/>
                </a:lnTo>
                <a:lnTo>
                  <a:pt x="1119697" y="730407"/>
                </a:lnTo>
                <a:lnTo>
                  <a:pt x="0" y="7304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488232" y="6728933"/>
            <a:ext cx="998616" cy="1047736"/>
          </a:xfrm>
          <a:custGeom>
            <a:avLst/>
            <a:gdLst/>
            <a:ahLst/>
            <a:cxnLst/>
            <a:rect l="l" t="t" r="r" b="b"/>
            <a:pathLst>
              <a:path w="998616" h="1047736">
                <a:moveTo>
                  <a:pt x="0" y="0"/>
                </a:moveTo>
                <a:lnTo>
                  <a:pt x="998616" y="0"/>
                </a:lnTo>
                <a:lnTo>
                  <a:pt x="998616" y="1047736"/>
                </a:lnTo>
                <a:lnTo>
                  <a:pt x="0" y="10477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452211" y="8213266"/>
            <a:ext cx="1119762" cy="700336"/>
          </a:xfrm>
          <a:custGeom>
            <a:avLst/>
            <a:gdLst/>
            <a:ahLst/>
            <a:cxnLst/>
            <a:rect l="l" t="t" r="r" b="b"/>
            <a:pathLst>
              <a:path w="1119762" h="700336">
                <a:moveTo>
                  <a:pt x="0" y="0"/>
                </a:moveTo>
                <a:lnTo>
                  <a:pt x="1119762" y="0"/>
                </a:lnTo>
                <a:lnTo>
                  <a:pt x="1119762" y="700337"/>
                </a:lnTo>
                <a:lnTo>
                  <a:pt x="0" y="700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128145" y="6899469"/>
            <a:ext cx="824823" cy="876242"/>
          </a:xfrm>
          <a:custGeom>
            <a:avLst/>
            <a:gdLst/>
            <a:ahLst/>
            <a:cxnLst/>
            <a:rect l="l" t="t" r="r" b="b"/>
            <a:pathLst>
              <a:path w="824823" h="876242">
                <a:moveTo>
                  <a:pt x="0" y="0"/>
                </a:moveTo>
                <a:lnTo>
                  <a:pt x="824823" y="0"/>
                </a:lnTo>
                <a:lnTo>
                  <a:pt x="824823" y="876241"/>
                </a:lnTo>
                <a:lnTo>
                  <a:pt x="0" y="87624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735700" y="6685570"/>
            <a:ext cx="997124" cy="1033842"/>
          </a:xfrm>
          <a:custGeom>
            <a:avLst/>
            <a:gdLst/>
            <a:ahLst/>
            <a:cxnLst/>
            <a:rect l="l" t="t" r="r" b="b"/>
            <a:pathLst>
              <a:path w="997124" h="1033842">
                <a:moveTo>
                  <a:pt x="0" y="0"/>
                </a:moveTo>
                <a:lnTo>
                  <a:pt x="997123" y="0"/>
                </a:lnTo>
                <a:lnTo>
                  <a:pt x="997123" y="1033842"/>
                </a:lnTo>
                <a:lnTo>
                  <a:pt x="0" y="10338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973636" y="6832271"/>
            <a:ext cx="925177" cy="924996"/>
          </a:xfrm>
          <a:custGeom>
            <a:avLst/>
            <a:gdLst/>
            <a:ahLst/>
            <a:cxnLst/>
            <a:rect l="l" t="t" r="r" b="b"/>
            <a:pathLst>
              <a:path w="925177" h="924996">
                <a:moveTo>
                  <a:pt x="0" y="0"/>
                </a:moveTo>
                <a:lnTo>
                  <a:pt x="925177" y="0"/>
                </a:lnTo>
                <a:lnTo>
                  <a:pt x="925177" y="924995"/>
                </a:lnTo>
                <a:lnTo>
                  <a:pt x="0" y="92499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393838" y="8465634"/>
            <a:ext cx="546040" cy="700986"/>
          </a:xfrm>
          <a:custGeom>
            <a:avLst/>
            <a:gdLst/>
            <a:ahLst/>
            <a:cxnLst/>
            <a:rect l="l" t="t" r="r" b="b"/>
            <a:pathLst>
              <a:path w="546040" h="700986">
                <a:moveTo>
                  <a:pt x="0" y="0"/>
                </a:moveTo>
                <a:lnTo>
                  <a:pt x="546041" y="0"/>
                </a:lnTo>
                <a:lnTo>
                  <a:pt x="546041" y="700986"/>
                </a:lnTo>
                <a:lnTo>
                  <a:pt x="0" y="70098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024308" y="8255079"/>
            <a:ext cx="502149" cy="909974"/>
          </a:xfrm>
          <a:custGeom>
            <a:avLst/>
            <a:gdLst/>
            <a:ahLst/>
            <a:cxnLst/>
            <a:rect l="l" t="t" r="r" b="b"/>
            <a:pathLst>
              <a:path w="502149" h="909974">
                <a:moveTo>
                  <a:pt x="0" y="0"/>
                </a:moveTo>
                <a:lnTo>
                  <a:pt x="502148" y="0"/>
                </a:lnTo>
                <a:lnTo>
                  <a:pt x="502148" y="909974"/>
                </a:lnTo>
                <a:lnTo>
                  <a:pt x="0" y="90997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319878" y="7271172"/>
            <a:ext cx="837784" cy="427430"/>
          </a:xfrm>
          <a:custGeom>
            <a:avLst/>
            <a:gdLst/>
            <a:ahLst/>
            <a:cxnLst/>
            <a:rect l="l" t="t" r="r" b="b"/>
            <a:pathLst>
              <a:path w="837784" h="427430">
                <a:moveTo>
                  <a:pt x="0" y="0"/>
                </a:moveTo>
                <a:lnTo>
                  <a:pt x="837784" y="0"/>
                </a:lnTo>
                <a:lnTo>
                  <a:pt x="837784" y="427430"/>
                </a:lnTo>
                <a:lnTo>
                  <a:pt x="0" y="42743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036374" y="8590668"/>
            <a:ext cx="909828" cy="410740"/>
          </a:xfrm>
          <a:custGeom>
            <a:avLst/>
            <a:gdLst/>
            <a:ahLst/>
            <a:cxnLst/>
            <a:rect l="l" t="t" r="r" b="b"/>
            <a:pathLst>
              <a:path w="909828" h="410740">
                <a:moveTo>
                  <a:pt x="0" y="0"/>
                </a:moveTo>
                <a:lnTo>
                  <a:pt x="909828" y="0"/>
                </a:lnTo>
                <a:lnTo>
                  <a:pt x="909828" y="410740"/>
                </a:lnTo>
                <a:lnTo>
                  <a:pt x="0" y="41074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254914" y="6690696"/>
            <a:ext cx="923778" cy="543741"/>
          </a:xfrm>
          <a:custGeom>
            <a:avLst/>
            <a:gdLst/>
            <a:ahLst/>
            <a:cxnLst/>
            <a:rect l="l" t="t" r="r" b="b"/>
            <a:pathLst>
              <a:path w="923778" h="543741">
                <a:moveTo>
                  <a:pt x="0" y="0"/>
                </a:moveTo>
                <a:lnTo>
                  <a:pt x="923778" y="0"/>
                </a:lnTo>
                <a:lnTo>
                  <a:pt x="923778" y="543741"/>
                </a:lnTo>
                <a:lnTo>
                  <a:pt x="0" y="543741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597978" y="7360574"/>
            <a:ext cx="539007" cy="421320"/>
          </a:xfrm>
          <a:custGeom>
            <a:avLst/>
            <a:gdLst/>
            <a:ahLst/>
            <a:cxnLst/>
            <a:rect l="l" t="t" r="r" b="b"/>
            <a:pathLst>
              <a:path w="539007" h="421320">
                <a:moveTo>
                  <a:pt x="0" y="0"/>
                </a:moveTo>
                <a:lnTo>
                  <a:pt x="539007" y="0"/>
                </a:lnTo>
                <a:lnTo>
                  <a:pt x="539007" y="421320"/>
                </a:lnTo>
                <a:lnTo>
                  <a:pt x="0" y="42132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170248" y="8332540"/>
            <a:ext cx="573858" cy="350071"/>
          </a:xfrm>
          <a:custGeom>
            <a:avLst/>
            <a:gdLst/>
            <a:ahLst/>
            <a:cxnLst/>
            <a:rect l="l" t="t" r="r" b="b"/>
            <a:pathLst>
              <a:path w="573858" h="350071">
                <a:moveTo>
                  <a:pt x="0" y="0"/>
                </a:moveTo>
                <a:lnTo>
                  <a:pt x="573858" y="0"/>
                </a:lnTo>
                <a:lnTo>
                  <a:pt x="573858" y="350072"/>
                </a:lnTo>
                <a:lnTo>
                  <a:pt x="0" y="350072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546293" y="7179855"/>
            <a:ext cx="641315" cy="143436"/>
          </a:xfrm>
          <a:custGeom>
            <a:avLst/>
            <a:gdLst/>
            <a:ahLst/>
            <a:cxnLst/>
            <a:rect l="l" t="t" r="r" b="b"/>
            <a:pathLst>
              <a:path w="641315" h="143436">
                <a:moveTo>
                  <a:pt x="0" y="0"/>
                </a:moveTo>
                <a:lnTo>
                  <a:pt x="641315" y="0"/>
                </a:lnTo>
                <a:lnTo>
                  <a:pt x="641315" y="143436"/>
                </a:lnTo>
                <a:lnTo>
                  <a:pt x="0" y="143436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789031" y="8854280"/>
            <a:ext cx="351930" cy="310748"/>
          </a:xfrm>
          <a:custGeom>
            <a:avLst/>
            <a:gdLst/>
            <a:ahLst/>
            <a:cxnLst/>
            <a:rect l="l" t="t" r="r" b="b"/>
            <a:pathLst>
              <a:path w="351930" h="310748">
                <a:moveTo>
                  <a:pt x="0" y="0"/>
                </a:moveTo>
                <a:lnTo>
                  <a:pt x="351930" y="0"/>
                </a:lnTo>
                <a:lnTo>
                  <a:pt x="351930" y="310747"/>
                </a:lnTo>
                <a:lnTo>
                  <a:pt x="0" y="31074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563465" y="6634646"/>
            <a:ext cx="586043" cy="346545"/>
          </a:xfrm>
          <a:custGeom>
            <a:avLst/>
            <a:gdLst/>
            <a:ahLst/>
            <a:cxnLst/>
            <a:rect l="l" t="t" r="r" b="b"/>
            <a:pathLst>
              <a:path w="586043" h="346545">
                <a:moveTo>
                  <a:pt x="0" y="0"/>
                </a:moveTo>
                <a:lnTo>
                  <a:pt x="586043" y="0"/>
                </a:lnTo>
                <a:lnTo>
                  <a:pt x="586043" y="346545"/>
                </a:lnTo>
                <a:lnTo>
                  <a:pt x="0" y="346545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816472" y="6778259"/>
            <a:ext cx="374547" cy="327945"/>
          </a:xfrm>
          <a:custGeom>
            <a:avLst/>
            <a:gdLst/>
            <a:ahLst/>
            <a:cxnLst/>
            <a:rect l="l" t="t" r="r" b="b"/>
            <a:pathLst>
              <a:path w="374547" h="327945">
                <a:moveTo>
                  <a:pt x="0" y="0"/>
                </a:moveTo>
                <a:lnTo>
                  <a:pt x="374547" y="0"/>
                </a:lnTo>
                <a:lnTo>
                  <a:pt x="374547" y="327945"/>
                </a:lnTo>
                <a:lnTo>
                  <a:pt x="0" y="327945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856796" y="8308803"/>
            <a:ext cx="361108" cy="170232"/>
          </a:xfrm>
          <a:custGeom>
            <a:avLst/>
            <a:gdLst/>
            <a:ahLst/>
            <a:cxnLst/>
            <a:rect l="l" t="t" r="r" b="b"/>
            <a:pathLst>
              <a:path w="361108" h="170232">
                <a:moveTo>
                  <a:pt x="0" y="0"/>
                </a:moveTo>
                <a:lnTo>
                  <a:pt x="361108" y="0"/>
                </a:lnTo>
                <a:lnTo>
                  <a:pt x="361108" y="170232"/>
                </a:lnTo>
                <a:lnTo>
                  <a:pt x="0" y="170232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856092" y="8733536"/>
            <a:ext cx="361905" cy="168470"/>
          </a:xfrm>
          <a:custGeom>
            <a:avLst/>
            <a:gdLst/>
            <a:ahLst/>
            <a:cxnLst/>
            <a:rect l="l" t="t" r="r" b="b"/>
            <a:pathLst>
              <a:path w="361905" h="168470">
                <a:moveTo>
                  <a:pt x="0" y="0"/>
                </a:moveTo>
                <a:lnTo>
                  <a:pt x="361906" y="0"/>
                </a:lnTo>
                <a:lnTo>
                  <a:pt x="361906" y="168469"/>
                </a:lnTo>
                <a:lnTo>
                  <a:pt x="0" y="168469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6654982" y="8947281"/>
            <a:ext cx="362206" cy="168180"/>
          </a:xfrm>
          <a:custGeom>
            <a:avLst/>
            <a:gdLst/>
            <a:ahLst/>
            <a:cxnLst/>
            <a:rect l="l" t="t" r="r" b="b"/>
            <a:pathLst>
              <a:path w="362206" h="168180">
                <a:moveTo>
                  <a:pt x="0" y="0"/>
                </a:moveTo>
                <a:lnTo>
                  <a:pt x="362206" y="0"/>
                </a:lnTo>
                <a:lnTo>
                  <a:pt x="362206" y="168180"/>
                </a:lnTo>
                <a:lnTo>
                  <a:pt x="0" y="168180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6654898" y="8522565"/>
            <a:ext cx="361940" cy="168200"/>
          </a:xfrm>
          <a:custGeom>
            <a:avLst/>
            <a:gdLst/>
            <a:ahLst/>
            <a:cxnLst/>
            <a:rect l="l" t="t" r="r" b="b"/>
            <a:pathLst>
              <a:path w="361940" h="168200">
                <a:moveTo>
                  <a:pt x="0" y="0"/>
                </a:moveTo>
                <a:lnTo>
                  <a:pt x="361939" y="0"/>
                </a:lnTo>
                <a:lnTo>
                  <a:pt x="361939" y="168199"/>
                </a:lnTo>
                <a:lnTo>
                  <a:pt x="0" y="168199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6454258" y="8309066"/>
            <a:ext cx="358768" cy="170436"/>
          </a:xfrm>
          <a:custGeom>
            <a:avLst/>
            <a:gdLst/>
            <a:ahLst/>
            <a:cxnLst/>
            <a:rect l="l" t="t" r="r" b="b"/>
            <a:pathLst>
              <a:path w="358768" h="170436">
                <a:moveTo>
                  <a:pt x="0" y="0"/>
                </a:moveTo>
                <a:lnTo>
                  <a:pt x="358768" y="0"/>
                </a:lnTo>
                <a:lnTo>
                  <a:pt x="358768" y="170436"/>
                </a:lnTo>
                <a:lnTo>
                  <a:pt x="0" y="170436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6454096" y="8733498"/>
            <a:ext cx="359377" cy="168115"/>
          </a:xfrm>
          <a:custGeom>
            <a:avLst/>
            <a:gdLst/>
            <a:ahLst/>
            <a:cxnLst/>
            <a:rect l="l" t="t" r="r" b="b"/>
            <a:pathLst>
              <a:path w="359377" h="168115">
                <a:moveTo>
                  <a:pt x="0" y="0"/>
                </a:moveTo>
                <a:lnTo>
                  <a:pt x="359377" y="0"/>
                </a:lnTo>
                <a:lnTo>
                  <a:pt x="359377" y="168116"/>
                </a:lnTo>
                <a:lnTo>
                  <a:pt x="0" y="168116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6252736" y="8947275"/>
            <a:ext cx="359934" cy="168153"/>
          </a:xfrm>
          <a:custGeom>
            <a:avLst/>
            <a:gdLst/>
            <a:ahLst/>
            <a:cxnLst/>
            <a:rect l="l" t="t" r="r" b="b"/>
            <a:pathLst>
              <a:path w="359934" h="168153">
                <a:moveTo>
                  <a:pt x="0" y="0"/>
                </a:moveTo>
                <a:lnTo>
                  <a:pt x="359934" y="0"/>
                </a:lnTo>
                <a:lnTo>
                  <a:pt x="359934" y="168153"/>
                </a:lnTo>
                <a:lnTo>
                  <a:pt x="0" y="168153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6252930" y="8522511"/>
            <a:ext cx="359791" cy="168158"/>
          </a:xfrm>
          <a:custGeom>
            <a:avLst/>
            <a:gdLst/>
            <a:ahLst/>
            <a:cxnLst/>
            <a:rect l="l" t="t" r="r" b="b"/>
            <a:pathLst>
              <a:path w="359791" h="168158">
                <a:moveTo>
                  <a:pt x="0" y="0"/>
                </a:moveTo>
                <a:lnTo>
                  <a:pt x="359792" y="0"/>
                </a:lnTo>
                <a:lnTo>
                  <a:pt x="359792" y="168157"/>
                </a:lnTo>
                <a:lnTo>
                  <a:pt x="0" y="168157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7059450" y="8522685"/>
            <a:ext cx="359112" cy="168060"/>
          </a:xfrm>
          <a:custGeom>
            <a:avLst/>
            <a:gdLst/>
            <a:ahLst/>
            <a:cxnLst/>
            <a:rect l="l" t="t" r="r" b="b"/>
            <a:pathLst>
              <a:path w="359112" h="168060">
                <a:moveTo>
                  <a:pt x="0" y="0"/>
                </a:moveTo>
                <a:lnTo>
                  <a:pt x="359112" y="0"/>
                </a:lnTo>
                <a:lnTo>
                  <a:pt x="359112" y="168060"/>
                </a:lnTo>
                <a:lnTo>
                  <a:pt x="0" y="168060"/>
                </a:lnTo>
                <a:lnTo>
                  <a:pt x="0" y="0"/>
                </a:lnTo>
                <a:close/>
              </a:path>
            </a:pathLst>
          </a:custGeom>
          <a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7059362" y="8947314"/>
            <a:ext cx="359412" cy="168096"/>
          </a:xfrm>
          <a:custGeom>
            <a:avLst/>
            <a:gdLst/>
            <a:ahLst/>
            <a:cxnLst/>
            <a:rect l="l" t="t" r="r" b="b"/>
            <a:pathLst>
              <a:path w="359412" h="168096">
                <a:moveTo>
                  <a:pt x="0" y="0"/>
                </a:moveTo>
                <a:lnTo>
                  <a:pt x="359412" y="0"/>
                </a:lnTo>
                <a:lnTo>
                  <a:pt x="359412" y="168096"/>
                </a:lnTo>
                <a:lnTo>
                  <a:pt x="0" y="168096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2793209" y="8841368"/>
            <a:ext cx="322862" cy="323185"/>
          </a:xfrm>
          <a:custGeom>
            <a:avLst/>
            <a:gdLst/>
            <a:ahLst/>
            <a:cxnLst/>
            <a:rect l="l" t="t" r="r" b="b"/>
            <a:pathLst>
              <a:path w="322862" h="323185">
                <a:moveTo>
                  <a:pt x="0" y="0"/>
                </a:moveTo>
                <a:lnTo>
                  <a:pt x="322862" y="0"/>
                </a:lnTo>
                <a:lnTo>
                  <a:pt x="322862" y="323185"/>
                </a:lnTo>
                <a:lnTo>
                  <a:pt x="0" y="323185"/>
                </a:lnTo>
                <a:lnTo>
                  <a:pt x="0" y="0"/>
                </a:lnTo>
                <a:close/>
              </a:path>
            </a:pathLst>
          </a:custGeom>
          <a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4754819" y="8719431"/>
            <a:ext cx="421245" cy="108306"/>
          </a:xfrm>
          <a:custGeom>
            <a:avLst/>
            <a:gdLst/>
            <a:ahLst/>
            <a:cxnLst/>
            <a:rect l="l" t="t" r="r" b="b"/>
            <a:pathLst>
              <a:path w="421245" h="108306">
                <a:moveTo>
                  <a:pt x="0" y="0"/>
                </a:moveTo>
                <a:lnTo>
                  <a:pt x="421245" y="0"/>
                </a:lnTo>
                <a:lnTo>
                  <a:pt x="421245" y="108306"/>
                </a:lnTo>
                <a:lnTo>
                  <a:pt x="0" y="108306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439931" y="6538326"/>
            <a:ext cx="203672" cy="322661"/>
          </a:xfrm>
          <a:custGeom>
            <a:avLst/>
            <a:gdLst/>
            <a:ahLst/>
            <a:cxnLst/>
            <a:rect l="l" t="t" r="r" b="b"/>
            <a:pathLst>
              <a:path w="203672" h="322661">
                <a:moveTo>
                  <a:pt x="0" y="0"/>
                </a:moveTo>
                <a:lnTo>
                  <a:pt x="203671" y="0"/>
                </a:lnTo>
                <a:lnTo>
                  <a:pt x="203671" y="322661"/>
                </a:lnTo>
                <a:lnTo>
                  <a:pt x="0" y="322661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6627386" y="7002522"/>
            <a:ext cx="485442" cy="135826"/>
          </a:xfrm>
          <a:custGeom>
            <a:avLst/>
            <a:gdLst/>
            <a:ahLst/>
            <a:cxnLst/>
            <a:rect l="l" t="t" r="r" b="b"/>
            <a:pathLst>
              <a:path w="485442" h="135826">
                <a:moveTo>
                  <a:pt x="0" y="0"/>
                </a:moveTo>
                <a:lnTo>
                  <a:pt x="485442" y="0"/>
                </a:lnTo>
                <a:lnTo>
                  <a:pt x="485442" y="135826"/>
                </a:lnTo>
                <a:lnTo>
                  <a:pt x="0" y="135826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2271296" y="6751392"/>
            <a:ext cx="197774" cy="238579"/>
          </a:xfrm>
          <a:custGeom>
            <a:avLst/>
            <a:gdLst/>
            <a:ahLst/>
            <a:cxnLst/>
            <a:rect l="l" t="t" r="r" b="b"/>
            <a:pathLst>
              <a:path w="197774" h="238579">
                <a:moveTo>
                  <a:pt x="0" y="0"/>
                </a:moveTo>
                <a:lnTo>
                  <a:pt x="197774" y="0"/>
                </a:lnTo>
                <a:lnTo>
                  <a:pt x="197774" y="238580"/>
                </a:lnTo>
                <a:lnTo>
                  <a:pt x="0" y="238580"/>
                </a:lnTo>
                <a:lnTo>
                  <a:pt x="0" y="0"/>
                </a:lnTo>
                <a:close/>
              </a:path>
            </a:pathLst>
          </a:custGeom>
          <a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2613458" y="6750864"/>
            <a:ext cx="197580" cy="239072"/>
          </a:xfrm>
          <a:custGeom>
            <a:avLst/>
            <a:gdLst/>
            <a:ahLst/>
            <a:cxnLst/>
            <a:rect l="l" t="t" r="r" b="b"/>
            <a:pathLst>
              <a:path w="197580" h="239072">
                <a:moveTo>
                  <a:pt x="0" y="0"/>
                </a:moveTo>
                <a:lnTo>
                  <a:pt x="197580" y="0"/>
                </a:lnTo>
                <a:lnTo>
                  <a:pt x="197580" y="239072"/>
                </a:lnTo>
                <a:lnTo>
                  <a:pt x="0" y="239072"/>
                </a:lnTo>
                <a:lnTo>
                  <a:pt x="0" y="0"/>
                </a:lnTo>
                <a:close/>
              </a:path>
            </a:pathLst>
          </a:custGeom>
          <a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2223587" y="7103204"/>
            <a:ext cx="240681" cy="181368"/>
          </a:xfrm>
          <a:custGeom>
            <a:avLst/>
            <a:gdLst/>
            <a:ahLst/>
            <a:cxnLst/>
            <a:rect l="l" t="t" r="r" b="b"/>
            <a:pathLst>
              <a:path w="240681" h="181368">
                <a:moveTo>
                  <a:pt x="0" y="0"/>
                </a:moveTo>
                <a:lnTo>
                  <a:pt x="240681" y="0"/>
                </a:lnTo>
                <a:lnTo>
                  <a:pt x="240681" y="181368"/>
                </a:lnTo>
                <a:lnTo>
                  <a:pt x="0" y="181368"/>
                </a:lnTo>
                <a:lnTo>
                  <a:pt x="0" y="0"/>
                </a:lnTo>
                <a:close/>
              </a:path>
            </a:pathLst>
          </a:custGeom>
          <a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2619522" y="7103529"/>
            <a:ext cx="239706" cy="181328"/>
          </a:xfrm>
          <a:custGeom>
            <a:avLst/>
            <a:gdLst/>
            <a:ahLst/>
            <a:cxnLst/>
            <a:rect l="l" t="t" r="r" b="b"/>
            <a:pathLst>
              <a:path w="239706" h="181328">
                <a:moveTo>
                  <a:pt x="0" y="0"/>
                </a:moveTo>
                <a:lnTo>
                  <a:pt x="239706" y="0"/>
                </a:lnTo>
                <a:lnTo>
                  <a:pt x="239706" y="181327"/>
                </a:lnTo>
                <a:lnTo>
                  <a:pt x="0" y="181327"/>
                </a:lnTo>
                <a:lnTo>
                  <a:pt x="0" y="0"/>
                </a:lnTo>
                <a:close/>
              </a:path>
            </a:pathLst>
          </a:custGeom>
          <a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2749866" y="6945114"/>
            <a:ext cx="242208" cy="166863"/>
          </a:xfrm>
          <a:custGeom>
            <a:avLst/>
            <a:gdLst/>
            <a:ahLst/>
            <a:cxnLst/>
            <a:rect l="l" t="t" r="r" b="b"/>
            <a:pathLst>
              <a:path w="242208" h="166863">
                <a:moveTo>
                  <a:pt x="0" y="0"/>
                </a:moveTo>
                <a:lnTo>
                  <a:pt x="242208" y="0"/>
                </a:lnTo>
                <a:lnTo>
                  <a:pt x="242208" y="166863"/>
                </a:lnTo>
                <a:lnTo>
                  <a:pt x="0" y="166863"/>
                </a:lnTo>
                <a:lnTo>
                  <a:pt x="0" y="0"/>
                </a:lnTo>
                <a:close/>
              </a:path>
            </a:pathLst>
          </a:custGeom>
          <a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2090669" y="6945856"/>
            <a:ext cx="243574" cy="166617"/>
          </a:xfrm>
          <a:custGeom>
            <a:avLst/>
            <a:gdLst/>
            <a:ahLst/>
            <a:cxnLst/>
            <a:rect l="l" t="t" r="r" b="b"/>
            <a:pathLst>
              <a:path w="243574" h="166617">
                <a:moveTo>
                  <a:pt x="0" y="0"/>
                </a:moveTo>
                <a:lnTo>
                  <a:pt x="243574" y="0"/>
                </a:lnTo>
                <a:lnTo>
                  <a:pt x="243574" y="166618"/>
                </a:lnTo>
                <a:lnTo>
                  <a:pt x="0" y="166618"/>
                </a:lnTo>
                <a:lnTo>
                  <a:pt x="0" y="0"/>
                </a:lnTo>
                <a:close/>
              </a:path>
            </a:pathLst>
          </a:custGeom>
          <a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0818902" y="7222044"/>
            <a:ext cx="345276" cy="98040"/>
          </a:xfrm>
          <a:custGeom>
            <a:avLst/>
            <a:gdLst/>
            <a:ahLst/>
            <a:cxnLst/>
            <a:rect l="l" t="t" r="r" b="b"/>
            <a:pathLst>
              <a:path w="345276" h="98040">
                <a:moveTo>
                  <a:pt x="0" y="0"/>
                </a:moveTo>
                <a:lnTo>
                  <a:pt x="345276" y="0"/>
                </a:lnTo>
                <a:lnTo>
                  <a:pt x="345276" y="98040"/>
                </a:lnTo>
                <a:lnTo>
                  <a:pt x="0" y="98040"/>
                </a:lnTo>
                <a:lnTo>
                  <a:pt x="0" y="0"/>
                </a:lnTo>
                <a:close/>
              </a:path>
            </a:pathLst>
          </a:custGeom>
          <a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1308869" y="7221835"/>
            <a:ext cx="349724" cy="96792"/>
          </a:xfrm>
          <a:custGeom>
            <a:avLst/>
            <a:gdLst/>
            <a:ahLst/>
            <a:cxnLst/>
            <a:rect l="l" t="t" r="r" b="b"/>
            <a:pathLst>
              <a:path w="349724" h="96792">
                <a:moveTo>
                  <a:pt x="0" y="0"/>
                </a:moveTo>
                <a:lnTo>
                  <a:pt x="349723" y="0"/>
                </a:lnTo>
                <a:lnTo>
                  <a:pt x="349723" y="96792"/>
                </a:lnTo>
                <a:lnTo>
                  <a:pt x="0" y="96792"/>
                </a:lnTo>
                <a:lnTo>
                  <a:pt x="0" y="0"/>
                </a:lnTo>
                <a:close/>
              </a:path>
            </a:pathLst>
          </a:custGeom>
          <a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6252676" y="8320257"/>
            <a:ext cx="159338" cy="169695"/>
          </a:xfrm>
          <a:custGeom>
            <a:avLst/>
            <a:gdLst/>
            <a:ahLst/>
            <a:cxnLst/>
            <a:rect l="l" t="t" r="r" b="b"/>
            <a:pathLst>
              <a:path w="159338" h="169695">
                <a:moveTo>
                  <a:pt x="0" y="0"/>
                </a:moveTo>
                <a:lnTo>
                  <a:pt x="159337" y="0"/>
                </a:lnTo>
                <a:lnTo>
                  <a:pt x="159337" y="169695"/>
                </a:lnTo>
                <a:lnTo>
                  <a:pt x="0" y="169695"/>
                </a:lnTo>
                <a:lnTo>
                  <a:pt x="0" y="0"/>
                </a:lnTo>
                <a:close/>
              </a:path>
            </a:pathLst>
          </a:custGeom>
          <a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7260329" y="8733710"/>
            <a:ext cx="158124" cy="167804"/>
          </a:xfrm>
          <a:custGeom>
            <a:avLst/>
            <a:gdLst/>
            <a:ahLst/>
            <a:cxnLst/>
            <a:rect l="l" t="t" r="r" b="b"/>
            <a:pathLst>
              <a:path w="158124" h="167804">
                <a:moveTo>
                  <a:pt x="0" y="0"/>
                </a:moveTo>
                <a:lnTo>
                  <a:pt x="158124" y="0"/>
                </a:lnTo>
                <a:lnTo>
                  <a:pt x="158124" y="167803"/>
                </a:lnTo>
                <a:lnTo>
                  <a:pt x="0" y="167803"/>
                </a:lnTo>
                <a:lnTo>
                  <a:pt x="0" y="0"/>
                </a:lnTo>
                <a:close/>
              </a:path>
            </a:pathLst>
          </a:custGeom>
          <a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6253316" y="8733510"/>
            <a:ext cx="158395" cy="167952"/>
          </a:xfrm>
          <a:custGeom>
            <a:avLst/>
            <a:gdLst/>
            <a:ahLst/>
            <a:cxnLst/>
            <a:rect l="l" t="t" r="r" b="b"/>
            <a:pathLst>
              <a:path w="158395" h="167952">
                <a:moveTo>
                  <a:pt x="0" y="0"/>
                </a:moveTo>
                <a:lnTo>
                  <a:pt x="158395" y="0"/>
                </a:lnTo>
                <a:lnTo>
                  <a:pt x="158395" y="167952"/>
                </a:lnTo>
                <a:lnTo>
                  <a:pt x="0" y="167952"/>
                </a:lnTo>
                <a:lnTo>
                  <a:pt x="0" y="0"/>
                </a:lnTo>
                <a:close/>
              </a:path>
            </a:pathLst>
          </a:custGeom>
          <a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1354283" y="7548861"/>
            <a:ext cx="150356" cy="106894"/>
          </a:xfrm>
          <a:custGeom>
            <a:avLst/>
            <a:gdLst/>
            <a:ahLst/>
            <a:cxnLst/>
            <a:rect l="l" t="t" r="r" b="b"/>
            <a:pathLst>
              <a:path w="150356" h="106894">
                <a:moveTo>
                  <a:pt x="0" y="0"/>
                </a:moveTo>
                <a:lnTo>
                  <a:pt x="150356" y="0"/>
                </a:lnTo>
                <a:lnTo>
                  <a:pt x="150356" y="106895"/>
                </a:lnTo>
                <a:lnTo>
                  <a:pt x="0" y="106895"/>
                </a:lnTo>
                <a:lnTo>
                  <a:pt x="0" y="0"/>
                </a:lnTo>
                <a:close/>
              </a:path>
            </a:pathLst>
          </a:custGeom>
          <a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0992614" y="8968124"/>
            <a:ext cx="152418" cy="92850"/>
          </a:xfrm>
          <a:custGeom>
            <a:avLst/>
            <a:gdLst/>
            <a:ahLst/>
            <a:cxnLst/>
            <a:rect l="l" t="t" r="r" b="b"/>
            <a:pathLst>
              <a:path w="152418" h="92850">
                <a:moveTo>
                  <a:pt x="0" y="0"/>
                </a:moveTo>
                <a:lnTo>
                  <a:pt x="152417" y="0"/>
                </a:lnTo>
                <a:lnTo>
                  <a:pt x="152417" y="92850"/>
                </a:lnTo>
                <a:lnTo>
                  <a:pt x="0" y="92850"/>
                </a:lnTo>
                <a:lnTo>
                  <a:pt x="0" y="0"/>
                </a:lnTo>
                <a:close/>
              </a:path>
            </a:pathLst>
          </a:custGeom>
          <a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1631225" y="8868592"/>
            <a:ext cx="107964" cy="98285"/>
          </a:xfrm>
          <a:custGeom>
            <a:avLst/>
            <a:gdLst/>
            <a:ahLst/>
            <a:cxnLst/>
            <a:rect l="l" t="t" r="r" b="b"/>
            <a:pathLst>
              <a:path w="107964" h="98285">
                <a:moveTo>
                  <a:pt x="0" y="0"/>
                </a:moveTo>
                <a:lnTo>
                  <a:pt x="107964" y="0"/>
                </a:lnTo>
                <a:lnTo>
                  <a:pt x="107964" y="98285"/>
                </a:lnTo>
                <a:lnTo>
                  <a:pt x="0" y="98285"/>
                </a:lnTo>
                <a:lnTo>
                  <a:pt x="0" y="0"/>
                </a:lnTo>
                <a:close/>
              </a:path>
            </a:pathLst>
          </a:custGeom>
          <a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1208312" y="9049294"/>
            <a:ext cx="96696" cy="96019"/>
          </a:xfrm>
          <a:custGeom>
            <a:avLst/>
            <a:gdLst/>
            <a:ahLst/>
            <a:cxnLst/>
            <a:rect l="l" t="t" r="r" b="b"/>
            <a:pathLst>
              <a:path w="96696" h="96019">
                <a:moveTo>
                  <a:pt x="0" y="0"/>
                </a:moveTo>
                <a:lnTo>
                  <a:pt x="96696" y="0"/>
                </a:lnTo>
                <a:lnTo>
                  <a:pt x="96696" y="96020"/>
                </a:lnTo>
                <a:lnTo>
                  <a:pt x="0" y="96020"/>
                </a:lnTo>
                <a:lnTo>
                  <a:pt x="0" y="0"/>
                </a:lnTo>
                <a:close/>
              </a:path>
            </a:pathLst>
          </a:custGeom>
          <a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1412998" y="8971281"/>
            <a:ext cx="102282" cy="85645"/>
          </a:xfrm>
          <a:custGeom>
            <a:avLst/>
            <a:gdLst/>
            <a:ahLst/>
            <a:cxnLst/>
            <a:rect l="l" t="t" r="r" b="b"/>
            <a:pathLst>
              <a:path w="102282" h="85645">
                <a:moveTo>
                  <a:pt x="0" y="0"/>
                </a:moveTo>
                <a:lnTo>
                  <a:pt x="102281" y="0"/>
                </a:lnTo>
                <a:lnTo>
                  <a:pt x="102281" y="85645"/>
                </a:lnTo>
                <a:lnTo>
                  <a:pt x="0" y="85645"/>
                </a:lnTo>
                <a:lnTo>
                  <a:pt x="0" y="0"/>
                </a:lnTo>
                <a:close/>
              </a:path>
            </a:pathLst>
          </a:custGeom>
          <a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0701236" y="8874584"/>
            <a:ext cx="101335" cy="85798"/>
          </a:xfrm>
          <a:custGeom>
            <a:avLst/>
            <a:gdLst/>
            <a:ahLst/>
            <a:cxnLst/>
            <a:rect l="l" t="t" r="r" b="b"/>
            <a:pathLst>
              <a:path w="101335" h="85798">
                <a:moveTo>
                  <a:pt x="0" y="0"/>
                </a:moveTo>
                <a:lnTo>
                  <a:pt x="101335" y="0"/>
                </a:lnTo>
                <a:lnTo>
                  <a:pt x="101335" y="85798"/>
                </a:lnTo>
                <a:lnTo>
                  <a:pt x="0" y="85798"/>
                </a:lnTo>
                <a:lnTo>
                  <a:pt x="0" y="0"/>
                </a:lnTo>
                <a:close/>
              </a:path>
            </a:pathLst>
          </a:custGeom>
          <a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2245633" y="8240476"/>
            <a:ext cx="97728" cy="87580"/>
          </a:xfrm>
          <a:custGeom>
            <a:avLst/>
            <a:gdLst/>
            <a:ahLst/>
            <a:cxnLst/>
            <a:rect l="l" t="t" r="r" b="b"/>
            <a:pathLst>
              <a:path w="97728" h="87580">
                <a:moveTo>
                  <a:pt x="0" y="0"/>
                </a:moveTo>
                <a:lnTo>
                  <a:pt x="97727" y="0"/>
                </a:lnTo>
                <a:lnTo>
                  <a:pt x="97727" y="87581"/>
                </a:lnTo>
                <a:lnTo>
                  <a:pt x="0" y="87581"/>
                </a:lnTo>
                <a:lnTo>
                  <a:pt x="0" y="0"/>
                </a:lnTo>
                <a:close/>
              </a:path>
            </a:pathLst>
          </a:custGeom>
          <a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0712560" y="7336062"/>
            <a:ext cx="95267" cy="87682"/>
          </a:xfrm>
          <a:custGeom>
            <a:avLst/>
            <a:gdLst/>
            <a:ahLst/>
            <a:cxnLst/>
            <a:rect l="l" t="t" r="r" b="b"/>
            <a:pathLst>
              <a:path w="95267" h="87682">
                <a:moveTo>
                  <a:pt x="0" y="0"/>
                </a:moveTo>
                <a:lnTo>
                  <a:pt x="95267" y="0"/>
                </a:lnTo>
                <a:lnTo>
                  <a:pt x="95267" y="87682"/>
                </a:lnTo>
                <a:lnTo>
                  <a:pt x="0" y="87682"/>
                </a:lnTo>
                <a:lnTo>
                  <a:pt x="0" y="0"/>
                </a:lnTo>
                <a:close/>
              </a:path>
            </a:pathLst>
          </a:custGeom>
          <a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11311796" y="7407393"/>
            <a:ext cx="96075" cy="85608"/>
          </a:xfrm>
          <a:custGeom>
            <a:avLst/>
            <a:gdLst/>
            <a:ahLst/>
            <a:cxnLst/>
            <a:rect l="l" t="t" r="r" b="b"/>
            <a:pathLst>
              <a:path w="96075" h="85608">
                <a:moveTo>
                  <a:pt x="0" y="0"/>
                </a:moveTo>
                <a:lnTo>
                  <a:pt x="96074" y="0"/>
                </a:lnTo>
                <a:lnTo>
                  <a:pt x="96074" y="85608"/>
                </a:lnTo>
                <a:lnTo>
                  <a:pt x="0" y="85608"/>
                </a:lnTo>
                <a:lnTo>
                  <a:pt x="0" y="0"/>
                </a:lnTo>
                <a:close/>
              </a:path>
            </a:pathLst>
          </a:custGeom>
          <a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12460790" y="8203539"/>
            <a:ext cx="83073" cy="82804"/>
          </a:xfrm>
          <a:custGeom>
            <a:avLst/>
            <a:gdLst/>
            <a:ahLst/>
            <a:cxnLst/>
            <a:rect l="l" t="t" r="r" b="b"/>
            <a:pathLst>
              <a:path w="83073" h="82804">
                <a:moveTo>
                  <a:pt x="0" y="0"/>
                </a:moveTo>
                <a:lnTo>
                  <a:pt x="83073" y="0"/>
                </a:lnTo>
                <a:lnTo>
                  <a:pt x="83073" y="82804"/>
                </a:lnTo>
                <a:lnTo>
                  <a:pt x="0" y="82804"/>
                </a:lnTo>
                <a:lnTo>
                  <a:pt x="0" y="0"/>
                </a:lnTo>
                <a:close/>
              </a:path>
            </a:pathLst>
          </a:custGeom>
          <a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11553472" y="7407672"/>
            <a:ext cx="82724" cy="67183"/>
          </a:xfrm>
          <a:custGeom>
            <a:avLst/>
            <a:gdLst/>
            <a:ahLst/>
            <a:cxnLst/>
            <a:rect l="l" t="t" r="r" b="b"/>
            <a:pathLst>
              <a:path w="82724" h="67183">
                <a:moveTo>
                  <a:pt x="0" y="0"/>
                </a:moveTo>
                <a:lnTo>
                  <a:pt x="82724" y="0"/>
                </a:lnTo>
                <a:lnTo>
                  <a:pt x="82724" y="67183"/>
                </a:lnTo>
                <a:lnTo>
                  <a:pt x="0" y="67183"/>
                </a:lnTo>
                <a:lnTo>
                  <a:pt x="0" y="0"/>
                </a:lnTo>
                <a:close/>
              </a:path>
            </a:pathLst>
          </a:custGeom>
          <a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2363998" y="8127531"/>
            <a:ext cx="64214" cy="64043"/>
          </a:xfrm>
          <a:custGeom>
            <a:avLst/>
            <a:gdLst/>
            <a:ahLst/>
            <a:cxnLst/>
            <a:rect l="l" t="t" r="r" b="b"/>
            <a:pathLst>
              <a:path w="64214" h="64043">
                <a:moveTo>
                  <a:pt x="0" y="0"/>
                </a:moveTo>
                <a:lnTo>
                  <a:pt x="64213" y="0"/>
                </a:lnTo>
                <a:lnTo>
                  <a:pt x="64213" y="64043"/>
                </a:lnTo>
                <a:lnTo>
                  <a:pt x="0" y="64043"/>
                </a:lnTo>
                <a:lnTo>
                  <a:pt x="0" y="0"/>
                </a:lnTo>
                <a:close/>
              </a:path>
            </a:pathLst>
          </a:custGeom>
          <a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12598112" y="8264373"/>
            <a:ext cx="64973" cy="62817"/>
          </a:xfrm>
          <a:custGeom>
            <a:avLst/>
            <a:gdLst/>
            <a:ahLst/>
            <a:cxnLst/>
            <a:rect l="l" t="t" r="r" b="b"/>
            <a:pathLst>
              <a:path w="64973" h="62817">
                <a:moveTo>
                  <a:pt x="0" y="0"/>
                </a:moveTo>
                <a:lnTo>
                  <a:pt x="64972" y="0"/>
                </a:lnTo>
                <a:lnTo>
                  <a:pt x="64972" y="62817"/>
                </a:lnTo>
                <a:lnTo>
                  <a:pt x="0" y="62817"/>
                </a:lnTo>
                <a:lnTo>
                  <a:pt x="0" y="0"/>
                </a:lnTo>
                <a:close/>
              </a:path>
            </a:pathLst>
          </a:custGeom>
          <a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12477009" y="8067428"/>
            <a:ext cx="73842" cy="53994"/>
          </a:xfrm>
          <a:custGeom>
            <a:avLst/>
            <a:gdLst/>
            <a:ahLst/>
            <a:cxnLst/>
            <a:rect l="l" t="t" r="r" b="b"/>
            <a:pathLst>
              <a:path w="73842" h="53994">
                <a:moveTo>
                  <a:pt x="0" y="0"/>
                </a:moveTo>
                <a:lnTo>
                  <a:pt x="73842" y="0"/>
                </a:lnTo>
                <a:lnTo>
                  <a:pt x="73842" y="53994"/>
                </a:lnTo>
                <a:lnTo>
                  <a:pt x="0" y="53994"/>
                </a:lnTo>
                <a:lnTo>
                  <a:pt x="0" y="0"/>
                </a:lnTo>
                <a:close/>
              </a:path>
            </a:pathLst>
          </a:custGeom>
          <a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10855029" y="9024605"/>
            <a:ext cx="52747" cy="53046"/>
          </a:xfrm>
          <a:custGeom>
            <a:avLst/>
            <a:gdLst/>
            <a:ahLst/>
            <a:cxnLst/>
            <a:rect l="l" t="t" r="r" b="b"/>
            <a:pathLst>
              <a:path w="52747" h="53046">
                <a:moveTo>
                  <a:pt x="0" y="0"/>
                </a:moveTo>
                <a:lnTo>
                  <a:pt x="52747" y="0"/>
                </a:lnTo>
                <a:lnTo>
                  <a:pt x="52747" y="53045"/>
                </a:lnTo>
                <a:lnTo>
                  <a:pt x="0" y="53045"/>
                </a:lnTo>
                <a:lnTo>
                  <a:pt x="0" y="0"/>
                </a:lnTo>
                <a:close/>
              </a:path>
            </a:pathLst>
          </a:custGeom>
          <a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13808644" y="7299994"/>
            <a:ext cx="367291" cy="188889"/>
          </a:xfrm>
          <a:custGeom>
            <a:avLst/>
            <a:gdLst/>
            <a:ahLst/>
            <a:cxnLst/>
            <a:rect l="l" t="t" r="r" b="b"/>
            <a:pathLst>
              <a:path w="367291" h="188889">
                <a:moveTo>
                  <a:pt x="0" y="0"/>
                </a:moveTo>
                <a:lnTo>
                  <a:pt x="367292" y="0"/>
                </a:lnTo>
                <a:lnTo>
                  <a:pt x="367292" y="188890"/>
                </a:lnTo>
                <a:lnTo>
                  <a:pt x="0" y="188890"/>
                </a:lnTo>
                <a:lnTo>
                  <a:pt x="0" y="0"/>
                </a:lnTo>
                <a:close/>
              </a:path>
            </a:pathLst>
          </a:custGeom>
          <a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780377" y="7049096"/>
            <a:ext cx="403315" cy="238141"/>
          </a:xfrm>
          <a:custGeom>
            <a:avLst/>
            <a:gdLst/>
            <a:ahLst/>
            <a:cxnLst/>
            <a:rect l="l" t="t" r="r" b="b"/>
            <a:pathLst>
              <a:path w="403315" h="238141">
                <a:moveTo>
                  <a:pt x="0" y="0"/>
                </a:moveTo>
                <a:lnTo>
                  <a:pt x="403315" y="0"/>
                </a:lnTo>
                <a:lnTo>
                  <a:pt x="403315" y="238141"/>
                </a:lnTo>
                <a:lnTo>
                  <a:pt x="0" y="238141"/>
                </a:lnTo>
                <a:lnTo>
                  <a:pt x="0" y="0"/>
                </a:lnTo>
                <a:close/>
              </a:path>
            </a:pathLst>
          </a:custGeom>
          <a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5103893" y="7037493"/>
            <a:ext cx="665979" cy="589377"/>
          </a:xfrm>
          <a:custGeom>
            <a:avLst/>
            <a:gdLst/>
            <a:ahLst/>
            <a:cxnLst/>
            <a:rect l="l" t="t" r="r" b="b"/>
            <a:pathLst>
              <a:path w="665979" h="589377">
                <a:moveTo>
                  <a:pt x="0" y="0"/>
                </a:moveTo>
                <a:lnTo>
                  <a:pt x="665979" y="0"/>
                </a:lnTo>
                <a:lnTo>
                  <a:pt x="665979" y="589377"/>
                </a:lnTo>
                <a:lnTo>
                  <a:pt x="0" y="589377"/>
                </a:lnTo>
                <a:lnTo>
                  <a:pt x="0" y="0"/>
                </a:lnTo>
                <a:close/>
              </a:path>
            </a:pathLst>
          </a:custGeom>
          <a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Custom</PresentationFormat>
  <Paragraphs>88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Arimo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2023-12-29T12:06:17Z</dcterms:created>
  <dcterms:modified xsi:type="dcterms:W3CDTF">2024-01-08T20:29:49Z</dcterms:modified>
  <dc:identifier/>
</cp:coreProperties>
</file>