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79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1748" r:id="rId41"/>
    <p:sldId id="1749" r:id="rId42"/>
    <p:sldId id="1750" r:id="rId43"/>
    <p:sldId id="1751" r:id="rId44"/>
    <p:sldId id="1752" r:id="rId45"/>
    <p:sldId id="1753" r:id="rId46"/>
    <p:sldId id="1754" r:id="rId47"/>
    <p:sldId id="1755" r:id="rId48"/>
    <p:sldId id="1756" r:id="rId4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70F129-A55D-43BE-87EE-92B51B5882C5}">
  <a:tblStyle styleId="{B870F129-A55D-43BE-87EE-92B51B5882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40" autoAdjust="0"/>
    <p:restoredTop sz="88314" autoAdjust="0"/>
  </p:normalViewPr>
  <p:slideViewPr>
    <p:cSldViewPr snapToGrid="0">
      <p:cViewPr varScale="1">
        <p:scale>
          <a:sx n="87" d="100"/>
          <a:sy n="87" d="100"/>
        </p:scale>
        <p:origin x="8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e27f3d903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1e27f3d903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54dda1946d_4_2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54dda1946d_4_2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54ff9c4cb4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Google Shape;405;g54ff9c4cb4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54dda1946d_6_3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54dda1946d_6_3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54dda1946d_6_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54dda1946d_6_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54dda1946d_4_27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" name="Google Shape;434;g54dda1946d_4_27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54dda1946d_4_27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4" name="Google Shape;444;g54dda1946d_4_27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d5260bdd85_0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d5260bdd85_0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54dda1946d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g54dda1946d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54dda1946d_4_27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7" name="Google Shape;497;g54dda1946d_4_27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54dda1946d_4_27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54dda1946d_4_27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54dda1946d_4_2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5" name="Google Shape;525;g54dda1946d_4_2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g54dda1946d_4_27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4" name="Google Shape;614;g54dda1946d_4_27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g54dda1946d_4_26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9" name="Google Shape;639;g54dda1946d_4_26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54dda1946d_4_27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" name="Google Shape;660;g54dda1946d_4_27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54dda1946d_4_26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6" name="Google Shape;666;g54dda1946d_4_26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d5260bdd85_0_3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d5260bdd85_0_3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1e293b410d8_1_218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Google Shape;699;g1e293b410d8_1_218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1e293b410d8_1_218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g1e293b410d8_1_218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1e293b410d8_1_218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1e293b410d8_1_218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1e293b410d8_1_218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8" name="Google Shape;738;g1e293b410d8_1_218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g1e293b410d8_1_218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9" name="Google Shape;759;g1e293b410d8_1_218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g1e293b410d8_1_218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5" name="Google Shape;925;g1e293b410d8_1_218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g1e293b410d8_1_218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5" name="Google Shape;935;g1e293b410d8_1_218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g135e18421cc_13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4" name="Google Shape;944;g135e18421cc_13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g23f71c7920b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4" name="Google Shape;974;g23f71c7920b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71495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7640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88892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42926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928746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70082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184132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611665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575160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169003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7324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244550" y="2713325"/>
            <a:ext cx="6654900" cy="14154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244550" y="4099585"/>
            <a:ext cx="6654900" cy="4539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>
            <a:spLocks noGrp="1"/>
          </p:cNvSpPr>
          <p:nvPr>
            <p:ph type="pic" idx="2"/>
          </p:nvPr>
        </p:nvSpPr>
        <p:spPr>
          <a:xfrm>
            <a:off x="331050" y="315300"/>
            <a:ext cx="8481900" cy="451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>
            <a:spLocks noGrp="1"/>
          </p:cNvSpPr>
          <p:nvPr>
            <p:ph type="title"/>
          </p:nvPr>
        </p:nvSpPr>
        <p:spPr>
          <a:xfrm>
            <a:off x="3613450" y="445025"/>
            <a:ext cx="4810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ubTitle" idx="1"/>
          </p:nvPr>
        </p:nvSpPr>
        <p:spPr>
          <a:xfrm>
            <a:off x="3613450" y="2237904"/>
            <a:ext cx="230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subTitle" idx="2"/>
          </p:nvPr>
        </p:nvSpPr>
        <p:spPr>
          <a:xfrm>
            <a:off x="6115235" y="2237904"/>
            <a:ext cx="230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3"/>
          </p:nvPr>
        </p:nvSpPr>
        <p:spPr>
          <a:xfrm>
            <a:off x="6115240" y="4030773"/>
            <a:ext cx="230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ubTitle" idx="4"/>
          </p:nvPr>
        </p:nvSpPr>
        <p:spPr>
          <a:xfrm>
            <a:off x="3613450" y="4030798"/>
            <a:ext cx="230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title" idx="5" hasCustomPrompt="1"/>
          </p:nvPr>
        </p:nvSpPr>
        <p:spPr>
          <a:xfrm>
            <a:off x="3613450" y="1153100"/>
            <a:ext cx="771300" cy="48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title" idx="6" hasCustomPrompt="1"/>
          </p:nvPr>
        </p:nvSpPr>
        <p:spPr>
          <a:xfrm>
            <a:off x="6115235" y="2945971"/>
            <a:ext cx="771300" cy="48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6" name="Google Shape;56;p13"/>
          <p:cNvSpPr txBox="1">
            <a:spLocks noGrp="1"/>
          </p:cNvSpPr>
          <p:nvPr>
            <p:ph type="title" idx="7" hasCustomPrompt="1"/>
          </p:nvPr>
        </p:nvSpPr>
        <p:spPr>
          <a:xfrm>
            <a:off x="6115235" y="1153100"/>
            <a:ext cx="771300" cy="48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7" name="Google Shape;57;p13"/>
          <p:cNvSpPr txBox="1">
            <a:spLocks noGrp="1"/>
          </p:cNvSpPr>
          <p:nvPr>
            <p:ph type="title" idx="8" hasCustomPrompt="1"/>
          </p:nvPr>
        </p:nvSpPr>
        <p:spPr>
          <a:xfrm>
            <a:off x="3613450" y="2945989"/>
            <a:ext cx="771300" cy="48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8" name="Google Shape;58;p13"/>
          <p:cNvSpPr txBox="1">
            <a:spLocks noGrp="1"/>
          </p:cNvSpPr>
          <p:nvPr>
            <p:ph type="subTitle" idx="9"/>
          </p:nvPr>
        </p:nvSpPr>
        <p:spPr>
          <a:xfrm>
            <a:off x="3613450" y="1753103"/>
            <a:ext cx="2308800" cy="484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subTitle" idx="13"/>
          </p:nvPr>
        </p:nvSpPr>
        <p:spPr>
          <a:xfrm>
            <a:off x="6115238" y="1753103"/>
            <a:ext cx="2308800" cy="484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4"/>
          </p:nvPr>
        </p:nvSpPr>
        <p:spPr>
          <a:xfrm>
            <a:off x="3613450" y="3545967"/>
            <a:ext cx="2308800" cy="484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1" name="Google Shape;61;p13"/>
          <p:cNvSpPr txBox="1">
            <a:spLocks noGrp="1"/>
          </p:cNvSpPr>
          <p:nvPr>
            <p:ph type="subTitle" idx="15"/>
          </p:nvPr>
        </p:nvSpPr>
        <p:spPr>
          <a:xfrm>
            <a:off x="6115238" y="3546032"/>
            <a:ext cx="2308800" cy="484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2" name="Google Shape;62;p13"/>
          <p:cNvSpPr>
            <a:spLocks noGrp="1"/>
          </p:cNvSpPr>
          <p:nvPr>
            <p:ph type="pic" idx="16"/>
          </p:nvPr>
        </p:nvSpPr>
        <p:spPr>
          <a:xfrm>
            <a:off x="331050" y="315300"/>
            <a:ext cx="2790300" cy="451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title"/>
          </p:nvPr>
        </p:nvSpPr>
        <p:spPr>
          <a:xfrm>
            <a:off x="4162701" y="4056625"/>
            <a:ext cx="4268100" cy="4062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subTitle" idx="1"/>
          </p:nvPr>
        </p:nvSpPr>
        <p:spPr>
          <a:xfrm>
            <a:off x="4162475" y="539500"/>
            <a:ext cx="4268100" cy="321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6" name="Google Shape;66;p14"/>
          <p:cNvSpPr>
            <a:spLocks noGrp="1"/>
          </p:cNvSpPr>
          <p:nvPr>
            <p:ph type="pic" idx="2"/>
          </p:nvPr>
        </p:nvSpPr>
        <p:spPr>
          <a:xfrm>
            <a:off x="331050" y="315300"/>
            <a:ext cx="3409500" cy="451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>
            <a:spLocks noGrp="1"/>
          </p:cNvSpPr>
          <p:nvPr>
            <p:ph type="title"/>
          </p:nvPr>
        </p:nvSpPr>
        <p:spPr>
          <a:xfrm>
            <a:off x="713225" y="985613"/>
            <a:ext cx="3294900" cy="22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subTitle" idx="1"/>
          </p:nvPr>
        </p:nvSpPr>
        <p:spPr>
          <a:xfrm>
            <a:off x="713225" y="3319087"/>
            <a:ext cx="3294900" cy="8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>
            <a:spLocks noGrp="1"/>
          </p:cNvSpPr>
          <p:nvPr>
            <p:ph type="pic" idx="2"/>
          </p:nvPr>
        </p:nvSpPr>
        <p:spPr>
          <a:xfrm>
            <a:off x="4424400" y="315300"/>
            <a:ext cx="4388700" cy="451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>
            <a:spLocks noGrp="1"/>
          </p:cNvSpPr>
          <p:nvPr>
            <p:ph type="title"/>
          </p:nvPr>
        </p:nvSpPr>
        <p:spPr>
          <a:xfrm>
            <a:off x="1892925" y="1826225"/>
            <a:ext cx="2689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ubTitle" idx="1"/>
          </p:nvPr>
        </p:nvSpPr>
        <p:spPr>
          <a:xfrm>
            <a:off x="1892925" y="2322725"/>
            <a:ext cx="2689500" cy="99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4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>
            <a:off x="5202325" y="2259675"/>
            <a:ext cx="32283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subTitle" idx="1"/>
          </p:nvPr>
        </p:nvSpPr>
        <p:spPr>
          <a:xfrm>
            <a:off x="5202475" y="2756175"/>
            <a:ext cx="3228300" cy="77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10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8"/>
          <p:cNvSpPr txBox="1">
            <a:spLocks noGrp="1"/>
          </p:cNvSpPr>
          <p:nvPr>
            <p:ph type="title"/>
          </p:nvPr>
        </p:nvSpPr>
        <p:spPr>
          <a:xfrm>
            <a:off x="2289150" y="3534800"/>
            <a:ext cx="4565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ubTitle" idx="1"/>
          </p:nvPr>
        </p:nvSpPr>
        <p:spPr>
          <a:xfrm>
            <a:off x="2289150" y="4031300"/>
            <a:ext cx="4565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CUSTOM_11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9"/>
          <p:cNvSpPr txBox="1">
            <a:spLocks noGrp="1"/>
          </p:cNvSpPr>
          <p:nvPr>
            <p:ph type="body" idx="1"/>
          </p:nvPr>
        </p:nvSpPr>
        <p:spPr>
          <a:xfrm>
            <a:off x="720000" y="1215752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4689900" cy="103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subTitle" idx="1"/>
          </p:nvPr>
        </p:nvSpPr>
        <p:spPr>
          <a:xfrm>
            <a:off x="713225" y="2227222"/>
            <a:ext cx="3529800" cy="8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1"/>
          <p:cNvSpPr txBox="1">
            <a:spLocks noGrp="1"/>
          </p:cNvSpPr>
          <p:nvPr>
            <p:ph type="subTitle" idx="2"/>
          </p:nvPr>
        </p:nvSpPr>
        <p:spPr>
          <a:xfrm>
            <a:off x="713225" y="3664700"/>
            <a:ext cx="3529800" cy="8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1"/>
          <p:cNvSpPr txBox="1">
            <a:spLocks noGrp="1"/>
          </p:cNvSpPr>
          <p:nvPr>
            <p:ph type="subTitle" idx="3"/>
          </p:nvPr>
        </p:nvSpPr>
        <p:spPr>
          <a:xfrm>
            <a:off x="713225" y="3310101"/>
            <a:ext cx="3529800" cy="430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91" name="Google Shape;91;p21"/>
          <p:cNvSpPr txBox="1">
            <a:spLocks noGrp="1"/>
          </p:cNvSpPr>
          <p:nvPr>
            <p:ph type="subTitle" idx="4"/>
          </p:nvPr>
        </p:nvSpPr>
        <p:spPr>
          <a:xfrm>
            <a:off x="713225" y="1872625"/>
            <a:ext cx="3529800" cy="430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92" name="Google Shape;92;p21"/>
          <p:cNvSpPr>
            <a:spLocks noGrp="1"/>
          </p:cNvSpPr>
          <p:nvPr>
            <p:ph type="pic" idx="5"/>
          </p:nvPr>
        </p:nvSpPr>
        <p:spPr>
          <a:xfrm>
            <a:off x="5860325" y="315300"/>
            <a:ext cx="2570400" cy="451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3062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2"/>
          <p:cNvSpPr txBox="1">
            <a:spLocks noGrp="1"/>
          </p:cNvSpPr>
          <p:nvPr>
            <p:ph type="subTitle" idx="1"/>
          </p:nvPr>
        </p:nvSpPr>
        <p:spPr>
          <a:xfrm>
            <a:off x="720000" y="3016200"/>
            <a:ext cx="3062100" cy="158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2"/>
          <p:cNvSpPr txBox="1">
            <a:spLocks noGrp="1"/>
          </p:cNvSpPr>
          <p:nvPr>
            <p:ph type="subTitle" idx="2"/>
          </p:nvPr>
        </p:nvSpPr>
        <p:spPr>
          <a:xfrm>
            <a:off x="720000" y="1241862"/>
            <a:ext cx="3062100" cy="158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2"/>
          <p:cNvSpPr>
            <a:spLocks noGrp="1"/>
          </p:cNvSpPr>
          <p:nvPr>
            <p:ph type="pic" idx="3"/>
          </p:nvPr>
        </p:nvSpPr>
        <p:spPr>
          <a:xfrm>
            <a:off x="4454375" y="2739525"/>
            <a:ext cx="4358700" cy="2088600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22"/>
          <p:cNvSpPr>
            <a:spLocks noGrp="1"/>
          </p:cNvSpPr>
          <p:nvPr>
            <p:ph type="pic" idx="4"/>
          </p:nvPr>
        </p:nvSpPr>
        <p:spPr>
          <a:xfrm>
            <a:off x="4454375" y="315300"/>
            <a:ext cx="4358700" cy="2088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3"/>
          <p:cNvSpPr txBox="1">
            <a:spLocks noGrp="1"/>
          </p:cNvSpPr>
          <p:nvPr>
            <p:ph type="subTitle" idx="1"/>
          </p:nvPr>
        </p:nvSpPr>
        <p:spPr>
          <a:xfrm>
            <a:off x="713225" y="2538776"/>
            <a:ext cx="2175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3"/>
          <p:cNvSpPr txBox="1">
            <a:spLocks noGrp="1"/>
          </p:cNvSpPr>
          <p:nvPr>
            <p:ph type="subTitle" idx="2"/>
          </p:nvPr>
        </p:nvSpPr>
        <p:spPr>
          <a:xfrm>
            <a:off x="3484350" y="2538776"/>
            <a:ext cx="2175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3"/>
          <p:cNvSpPr txBox="1">
            <a:spLocks noGrp="1"/>
          </p:cNvSpPr>
          <p:nvPr>
            <p:ph type="subTitle" idx="3"/>
          </p:nvPr>
        </p:nvSpPr>
        <p:spPr>
          <a:xfrm>
            <a:off x="6255475" y="2538776"/>
            <a:ext cx="2175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3"/>
          <p:cNvSpPr txBox="1">
            <a:spLocks noGrp="1"/>
          </p:cNvSpPr>
          <p:nvPr>
            <p:ph type="subTitle" idx="4"/>
          </p:nvPr>
        </p:nvSpPr>
        <p:spPr>
          <a:xfrm>
            <a:off x="713225" y="2077375"/>
            <a:ext cx="2175300" cy="4614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5" name="Google Shape;105;p23"/>
          <p:cNvSpPr txBox="1">
            <a:spLocks noGrp="1"/>
          </p:cNvSpPr>
          <p:nvPr>
            <p:ph type="subTitle" idx="5"/>
          </p:nvPr>
        </p:nvSpPr>
        <p:spPr>
          <a:xfrm>
            <a:off x="3484350" y="2077375"/>
            <a:ext cx="2175300" cy="4614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6" name="Google Shape;106;p23"/>
          <p:cNvSpPr txBox="1">
            <a:spLocks noGrp="1"/>
          </p:cNvSpPr>
          <p:nvPr>
            <p:ph type="subTitle" idx="6"/>
          </p:nvPr>
        </p:nvSpPr>
        <p:spPr>
          <a:xfrm>
            <a:off x="6255475" y="2077375"/>
            <a:ext cx="2175300" cy="4614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7" name="Google Shape;107;p23"/>
          <p:cNvSpPr>
            <a:spLocks noGrp="1"/>
          </p:cNvSpPr>
          <p:nvPr>
            <p:ph type="pic" idx="7"/>
          </p:nvPr>
        </p:nvSpPr>
        <p:spPr>
          <a:xfrm>
            <a:off x="331050" y="3289350"/>
            <a:ext cx="8481900" cy="1539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>
            <a:spLocks noGrp="1"/>
          </p:cNvSpPr>
          <p:nvPr>
            <p:ph type="pic" idx="2"/>
          </p:nvPr>
        </p:nvSpPr>
        <p:spPr>
          <a:xfrm>
            <a:off x="331050" y="315300"/>
            <a:ext cx="8481900" cy="4512900"/>
          </a:xfrm>
          <a:prstGeom prst="rect">
            <a:avLst/>
          </a:prstGeom>
          <a:noFill/>
          <a:ln>
            <a:noFill/>
          </a:ln>
        </p:spPr>
      </p:sp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59205" y="3453800"/>
            <a:ext cx="4105200" cy="7002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3" hasCustomPrompt="1"/>
          </p:nvPr>
        </p:nvSpPr>
        <p:spPr>
          <a:xfrm>
            <a:off x="1879600" y="3453800"/>
            <a:ext cx="1279500" cy="1143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3156050" y="4153999"/>
            <a:ext cx="4105200" cy="442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4"/>
          <p:cNvSpPr txBox="1">
            <a:spLocks noGrp="1"/>
          </p:cNvSpPr>
          <p:nvPr>
            <p:ph type="title"/>
          </p:nvPr>
        </p:nvSpPr>
        <p:spPr>
          <a:xfrm>
            <a:off x="2424850" y="445025"/>
            <a:ext cx="6006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4"/>
          <p:cNvSpPr txBox="1">
            <a:spLocks noGrp="1"/>
          </p:cNvSpPr>
          <p:nvPr>
            <p:ph type="subTitle" idx="1"/>
          </p:nvPr>
        </p:nvSpPr>
        <p:spPr>
          <a:xfrm>
            <a:off x="3282850" y="2079775"/>
            <a:ext cx="197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4"/>
          <p:cNvSpPr txBox="1">
            <a:spLocks noGrp="1"/>
          </p:cNvSpPr>
          <p:nvPr>
            <p:ph type="subTitle" idx="2"/>
          </p:nvPr>
        </p:nvSpPr>
        <p:spPr>
          <a:xfrm>
            <a:off x="6452576" y="2079775"/>
            <a:ext cx="197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4"/>
          <p:cNvSpPr txBox="1">
            <a:spLocks noGrp="1"/>
          </p:cNvSpPr>
          <p:nvPr>
            <p:ph type="subTitle" idx="3"/>
          </p:nvPr>
        </p:nvSpPr>
        <p:spPr>
          <a:xfrm>
            <a:off x="3282850" y="3675275"/>
            <a:ext cx="197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4"/>
          <p:cNvSpPr txBox="1">
            <a:spLocks noGrp="1"/>
          </p:cNvSpPr>
          <p:nvPr>
            <p:ph type="subTitle" idx="4"/>
          </p:nvPr>
        </p:nvSpPr>
        <p:spPr>
          <a:xfrm>
            <a:off x="6452576" y="3675275"/>
            <a:ext cx="197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4"/>
          <p:cNvSpPr txBox="1">
            <a:spLocks noGrp="1"/>
          </p:cNvSpPr>
          <p:nvPr>
            <p:ph type="subTitle" idx="5"/>
          </p:nvPr>
        </p:nvSpPr>
        <p:spPr>
          <a:xfrm>
            <a:off x="3282850" y="1679000"/>
            <a:ext cx="1978200" cy="400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5" name="Google Shape;115;p24"/>
          <p:cNvSpPr txBox="1">
            <a:spLocks noGrp="1"/>
          </p:cNvSpPr>
          <p:nvPr>
            <p:ph type="subTitle" idx="6"/>
          </p:nvPr>
        </p:nvSpPr>
        <p:spPr>
          <a:xfrm>
            <a:off x="3282850" y="3274475"/>
            <a:ext cx="1978200" cy="400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6" name="Google Shape;116;p24"/>
          <p:cNvSpPr txBox="1">
            <a:spLocks noGrp="1"/>
          </p:cNvSpPr>
          <p:nvPr>
            <p:ph type="subTitle" idx="7"/>
          </p:nvPr>
        </p:nvSpPr>
        <p:spPr>
          <a:xfrm>
            <a:off x="6452576" y="1679000"/>
            <a:ext cx="1978200" cy="400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7" name="Google Shape;117;p24"/>
          <p:cNvSpPr txBox="1">
            <a:spLocks noGrp="1"/>
          </p:cNvSpPr>
          <p:nvPr>
            <p:ph type="subTitle" idx="8"/>
          </p:nvPr>
        </p:nvSpPr>
        <p:spPr>
          <a:xfrm>
            <a:off x="6452576" y="3274475"/>
            <a:ext cx="1978200" cy="400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8" name="Google Shape;118;p24"/>
          <p:cNvSpPr>
            <a:spLocks noGrp="1"/>
          </p:cNvSpPr>
          <p:nvPr>
            <p:ph type="pic" idx="9"/>
          </p:nvPr>
        </p:nvSpPr>
        <p:spPr>
          <a:xfrm>
            <a:off x="331050" y="315300"/>
            <a:ext cx="1788900" cy="451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5"/>
          <p:cNvSpPr txBox="1">
            <a:spLocks noGrp="1"/>
          </p:cNvSpPr>
          <p:nvPr>
            <p:ph type="subTitle" idx="1"/>
          </p:nvPr>
        </p:nvSpPr>
        <p:spPr>
          <a:xfrm>
            <a:off x="715180" y="1756961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5"/>
          <p:cNvSpPr txBox="1">
            <a:spLocks noGrp="1"/>
          </p:cNvSpPr>
          <p:nvPr>
            <p:ph type="subTitle" idx="2"/>
          </p:nvPr>
        </p:nvSpPr>
        <p:spPr>
          <a:xfrm>
            <a:off x="3584400" y="1756961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5"/>
          <p:cNvSpPr txBox="1">
            <a:spLocks noGrp="1"/>
          </p:cNvSpPr>
          <p:nvPr>
            <p:ph type="subTitle" idx="3"/>
          </p:nvPr>
        </p:nvSpPr>
        <p:spPr>
          <a:xfrm>
            <a:off x="715180" y="2873536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5"/>
          <p:cNvSpPr txBox="1">
            <a:spLocks noGrp="1"/>
          </p:cNvSpPr>
          <p:nvPr>
            <p:ph type="subTitle" idx="4"/>
          </p:nvPr>
        </p:nvSpPr>
        <p:spPr>
          <a:xfrm>
            <a:off x="3584400" y="2873536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5"/>
          <p:cNvSpPr txBox="1">
            <a:spLocks noGrp="1"/>
          </p:cNvSpPr>
          <p:nvPr>
            <p:ph type="subTitle" idx="5"/>
          </p:nvPr>
        </p:nvSpPr>
        <p:spPr>
          <a:xfrm>
            <a:off x="6453620" y="1756961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5"/>
          <p:cNvSpPr txBox="1">
            <a:spLocks noGrp="1"/>
          </p:cNvSpPr>
          <p:nvPr>
            <p:ph type="subTitle" idx="6"/>
          </p:nvPr>
        </p:nvSpPr>
        <p:spPr>
          <a:xfrm>
            <a:off x="6453620" y="2873536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5"/>
          <p:cNvSpPr txBox="1">
            <a:spLocks noGrp="1"/>
          </p:cNvSpPr>
          <p:nvPr>
            <p:ph type="subTitle" idx="7"/>
          </p:nvPr>
        </p:nvSpPr>
        <p:spPr>
          <a:xfrm>
            <a:off x="715180" y="1379850"/>
            <a:ext cx="19782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28" name="Google Shape;128;p25"/>
          <p:cNvSpPr txBox="1">
            <a:spLocks noGrp="1"/>
          </p:cNvSpPr>
          <p:nvPr>
            <p:ph type="subTitle" idx="8"/>
          </p:nvPr>
        </p:nvSpPr>
        <p:spPr>
          <a:xfrm>
            <a:off x="3582900" y="1379850"/>
            <a:ext cx="19782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29" name="Google Shape;129;p25"/>
          <p:cNvSpPr txBox="1">
            <a:spLocks noGrp="1"/>
          </p:cNvSpPr>
          <p:nvPr>
            <p:ph type="subTitle" idx="9"/>
          </p:nvPr>
        </p:nvSpPr>
        <p:spPr>
          <a:xfrm>
            <a:off x="6450620" y="1379850"/>
            <a:ext cx="19782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0" name="Google Shape;130;p25"/>
          <p:cNvSpPr txBox="1">
            <a:spLocks noGrp="1"/>
          </p:cNvSpPr>
          <p:nvPr>
            <p:ph type="subTitle" idx="13"/>
          </p:nvPr>
        </p:nvSpPr>
        <p:spPr>
          <a:xfrm>
            <a:off x="715180" y="2496438"/>
            <a:ext cx="19782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1" name="Google Shape;131;p25"/>
          <p:cNvSpPr txBox="1">
            <a:spLocks noGrp="1"/>
          </p:cNvSpPr>
          <p:nvPr>
            <p:ph type="subTitle" idx="14"/>
          </p:nvPr>
        </p:nvSpPr>
        <p:spPr>
          <a:xfrm>
            <a:off x="3582900" y="2496438"/>
            <a:ext cx="19782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2" name="Google Shape;132;p25"/>
          <p:cNvSpPr txBox="1">
            <a:spLocks noGrp="1"/>
          </p:cNvSpPr>
          <p:nvPr>
            <p:ph type="subTitle" idx="15"/>
          </p:nvPr>
        </p:nvSpPr>
        <p:spPr>
          <a:xfrm>
            <a:off x="6450620" y="2496438"/>
            <a:ext cx="19782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3" name="Google Shape;133;p25"/>
          <p:cNvSpPr>
            <a:spLocks noGrp="1"/>
          </p:cNvSpPr>
          <p:nvPr>
            <p:ph type="pic" idx="16"/>
          </p:nvPr>
        </p:nvSpPr>
        <p:spPr>
          <a:xfrm>
            <a:off x="522149" y="3674825"/>
            <a:ext cx="8099700" cy="115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>
            <a:spLocks noGrp="1"/>
          </p:cNvSpPr>
          <p:nvPr>
            <p:ph type="title" hasCustomPrompt="1"/>
          </p:nvPr>
        </p:nvSpPr>
        <p:spPr>
          <a:xfrm>
            <a:off x="4891175" y="539500"/>
            <a:ext cx="3539700" cy="7689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6" name="Google Shape;136;p26"/>
          <p:cNvSpPr txBox="1">
            <a:spLocks noGrp="1"/>
          </p:cNvSpPr>
          <p:nvPr>
            <p:ph type="subTitle" idx="1"/>
          </p:nvPr>
        </p:nvSpPr>
        <p:spPr>
          <a:xfrm>
            <a:off x="4891175" y="1449899"/>
            <a:ext cx="3539700" cy="3726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37" name="Google Shape;137;p26"/>
          <p:cNvSpPr txBox="1">
            <a:spLocks noGrp="1"/>
          </p:cNvSpPr>
          <p:nvPr>
            <p:ph type="title" idx="2" hasCustomPrompt="1"/>
          </p:nvPr>
        </p:nvSpPr>
        <p:spPr>
          <a:xfrm>
            <a:off x="4891175" y="1926754"/>
            <a:ext cx="3539700" cy="7689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8" name="Google Shape;138;p26"/>
          <p:cNvSpPr txBox="1">
            <a:spLocks noGrp="1"/>
          </p:cNvSpPr>
          <p:nvPr>
            <p:ph type="subTitle" idx="3"/>
          </p:nvPr>
        </p:nvSpPr>
        <p:spPr>
          <a:xfrm>
            <a:off x="4891175" y="2833512"/>
            <a:ext cx="3539700" cy="3726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39" name="Google Shape;139;p26"/>
          <p:cNvSpPr txBox="1">
            <a:spLocks noGrp="1"/>
          </p:cNvSpPr>
          <p:nvPr>
            <p:ph type="title" idx="4" hasCustomPrompt="1"/>
          </p:nvPr>
        </p:nvSpPr>
        <p:spPr>
          <a:xfrm>
            <a:off x="4891175" y="3314008"/>
            <a:ext cx="3539700" cy="7689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0" name="Google Shape;140;p26"/>
          <p:cNvSpPr txBox="1">
            <a:spLocks noGrp="1"/>
          </p:cNvSpPr>
          <p:nvPr>
            <p:ph type="subTitle" idx="5"/>
          </p:nvPr>
        </p:nvSpPr>
        <p:spPr>
          <a:xfrm>
            <a:off x="4891175" y="4217125"/>
            <a:ext cx="3539700" cy="3726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41" name="Google Shape;141;p26"/>
          <p:cNvSpPr>
            <a:spLocks noGrp="1"/>
          </p:cNvSpPr>
          <p:nvPr>
            <p:ph type="pic" idx="6"/>
          </p:nvPr>
        </p:nvSpPr>
        <p:spPr>
          <a:xfrm>
            <a:off x="331050" y="315300"/>
            <a:ext cx="4102800" cy="451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8_1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7"/>
          <p:cNvSpPr txBox="1">
            <a:spLocks noGrp="1"/>
          </p:cNvSpPr>
          <p:nvPr>
            <p:ph type="title" hasCustomPrompt="1"/>
          </p:nvPr>
        </p:nvSpPr>
        <p:spPr>
          <a:xfrm>
            <a:off x="1325650" y="2097750"/>
            <a:ext cx="1398900" cy="44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4" name="Google Shape;144;p27"/>
          <p:cNvSpPr txBox="1">
            <a:spLocks noGrp="1"/>
          </p:cNvSpPr>
          <p:nvPr>
            <p:ph type="subTitle" idx="1"/>
          </p:nvPr>
        </p:nvSpPr>
        <p:spPr>
          <a:xfrm>
            <a:off x="938500" y="3844400"/>
            <a:ext cx="2173200" cy="7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subTitle" idx="2"/>
          </p:nvPr>
        </p:nvSpPr>
        <p:spPr>
          <a:xfrm>
            <a:off x="938500" y="3404000"/>
            <a:ext cx="2173200" cy="4404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6" name="Google Shape;146;p27"/>
          <p:cNvSpPr txBox="1">
            <a:spLocks noGrp="1"/>
          </p:cNvSpPr>
          <p:nvPr>
            <p:ph type="title" idx="3" hasCustomPrompt="1"/>
          </p:nvPr>
        </p:nvSpPr>
        <p:spPr>
          <a:xfrm>
            <a:off x="6420050" y="2097750"/>
            <a:ext cx="1397700" cy="44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7" name="Google Shape;147;p27"/>
          <p:cNvSpPr txBox="1">
            <a:spLocks noGrp="1"/>
          </p:cNvSpPr>
          <p:nvPr>
            <p:ph type="subTitle" idx="4"/>
          </p:nvPr>
        </p:nvSpPr>
        <p:spPr>
          <a:xfrm>
            <a:off x="6032300" y="3844400"/>
            <a:ext cx="2173200" cy="7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48" name="Google Shape;148;p27"/>
          <p:cNvSpPr txBox="1">
            <a:spLocks noGrp="1"/>
          </p:cNvSpPr>
          <p:nvPr>
            <p:ph type="subTitle" idx="5"/>
          </p:nvPr>
        </p:nvSpPr>
        <p:spPr>
          <a:xfrm>
            <a:off x="6032300" y="3404000"/>
            <a:ext cx="2173200" cy="4404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9" name="Google Shape;149;p27"/>
          <p:cNvSpPr txBox="1">
            <a:spLocks noGrp="1"/>
          </p:cNvSpPr>
          <p:nvPr>
            <p:ph type="title" idx="6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7"/>
          <p:cNvSpPr>
            <a:spLocks noGrp="1"/>
          </p:cNvSpPr>
          <p:nvPr>
            <p:ph type="pic" idx="7"/>
          </p:nvPr>
        </p:nvSpPr>
        <p:spPr>
          <a:xfrm>
            <a:off x="3628500" y="1241550"/>
            <a:ext cx="1887000" cy="3902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_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8"/>
          <p:cNvSpPr txBox="1">
            <a:spLocks noGrp="1"/>
          </p:cNvSpPr>
          <p:nvPr>
            <p:ph type="title"/>
          </p:nvPr>
        </p:nvSpPr>
        <p:spPr>
          <a:xfrm>
            <a:off x="4438275" y="540000"/>
            <a:ext cx="3992400" cy="1329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7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28"/>
          <p:cNvSpPr txBox="1">
            <a:spLocks noGrp="1"/>
          </p:cNvSpPr>
          <p:nvPr>
            <p:ph type="subTitle" idx="1"/>
          </p:nvPr>
        </p:nvSpPr>
        <p:spPr>
          <a:xfrm>
            <a:off x="4438275" y="1869900"/>
            <a:ext cx="3992400" cy="182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8"/>
          <p:cNvSpPr>
            <a:spLocks noGrp="1"/>
          </p:cNvSpPr>
          <p:nvPr>
            <p:ph type="pic" idx="2"/>
          </p:nvPr>
        </p:nvSpPr>
        <p:spPr>
          <a:xfrm>
            <a:off x="331050" y="315300"/>
            <a:ext cx="2826300" cy="4512900"/>
          </a:xfrm>
          <a:prstGeom prst="rect">
            <a:avLst/>
          </a:prstGeom>
          <a:noFill/>
          <a:ln>
            <a:noFill/>
          </a:ln>
        </p:spPr>
      </p:sp>
      <p:sp>
        <p:nvSpPr>
          <p:cNvPr id="155" name="Google Shape;155;p28"/>
          <p:cNvSpPr txBox="1"/>
          <p:nvPr/>
        </p:nvSpPr>
        <p:spPr>
          <a:xfrm>
            <a:off x="4438325" y="3698000"/>
            <a:ext cx="3992400" cy="6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rPr>
              <a:t>CREDITS:</a:t>
            </a:r>
            <a:r>
              <a:rPr lang="en" sz="1000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rPr>
              <a:t> This presentation template was created by </a:t>
            </a:r>
            <a:r>
              <a:rPr lang="en" sz="1000" b="1" u="sng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rPr>
              <a:t>, and includes icons by </a:t>
            </a:r>
            <a:r>
              <a:rPr lang="en" sz="1000" b="1" u="sng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rPr>
              <a:t>, and infographics &amp; images by </a:t>
            </a:r>
            <a:r>
              <a:rPr lang="en" sz="1000" b="1" u="sng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 u="sng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rPr>
              <a:t> </a:t>
            </a:r>
            <a:endParaRPr sz="1000" b="1" u="sng">
              <a:solidFill>
                <a:schemeClr val="dk1"/>
              </a:solidFill>
              <a:latin typeface="Actor"/>
              <a:ea typeface="Actor"/>
              <a:cs typeface="Actor"/>
              <a:sym typeface="Acto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29"/>
          <p:cNvGrpSpPr/>
          <p:nvPr/>
        </p:nvGrpSpPr>
        <p:grpSpPr>
          <a:xfrm>
            <a:off x="3665708" y="-925492"/>
            <a:ext cx="1812584" cy="1812584"/>
            <a:chOff x="3392700" y="-1198500"/>
            <a:chExt cx="2358600" cy="2358600"/>
          </a:xfrm>
        </p:grpSpPr>
        <p:sp>
          <p:nvSpPr>
            <p:cNvPr id="158" name="Google Shape;158;p29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9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Google Shape;161;p30"/>
          <p:cNvGrpSpPr/>
          <p:nvPr/>
        </p:nvGrpSpPr>
        <p:grpSpPr>
          <a:xfrm>
            <a:off x="-906292" y="1665458"/>
            <a:ext cx="1812584" cy="1812584"/>
            <a:chOff x="3392700" y="-1198500"/>
            <a:chExt cx="2358600" cy="2358600"/>
          </a:xfrm>
        </p:grpSpPr>
        <p:sp>
          <p:nvSpPr>
            <p:cNvPr id="162" name="Google Shape;162;p3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3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164;p30"/>
          <p:cNvGrpSpPr/>
          <p:nvPr/>
        </p:nvGrpSpPr>
        <p:grpSpPr>
          <a:xfrm>
            <a:off x="8237708" y="1665458"/>
            <a:ext cx="1812584" cy="1812584"/>
            <a:chOff x="3392700" y="-1198500"/>
            <a:chExt cx="2358600" cy="2358600"/>
          </a:xfrm>
        </p:grpSpPr>
        <p:sp>
          <p:nvSpPr>
            <p:cNvPr id="165" name="Google Shape;165;p3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3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ubTitle" idx="1"/>
          </p:nvPr>
        </p:nvSpPr>
        <p:spPr>
          <a:xfrm>
            <a:off x="6455690" y="3136937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2"/>
          </p:nvPr>
        </p:nvSpPr>
        <p:spPr>
          <a:xfrm>
            <a:off x="713114" y="3136937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ubTitle" idx="3"/>
          </p:nvPr>
        </p:nvSpPr>
        <p:spPr>
          <a:xfrm>
            <a:off x="6455683" y="2249515"/>
            <a:ext cx="1975200" cy="8874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ubTitle" idx="4"/>
          </p:nvPr>
        </p:nvSpPr>
        <p:spPr>
          <a:xfrm>
            <a:off x="713112" y="2249515"/>
            <a:ext cx="1975200" cy="8874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accent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4627175" y="814225"/>
            <a:ext cx="3803700" cy="12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ubTitle" idx="1"/>
          </p:nvPr>
        </p:nvSpPr>
        <p:spPr>
          <a:xfrm>
            <a:off x="4627175" y="2030975"/>
            <a:ext cx="3803700" cy="22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>
            <a:spLocks noGrp="1"/>
          </p:cNvSpPr>
          <p:nvPr>
            <p:ph type="pic" idx="2"/>
          </p:nvPr>
        </p:nvSpPr>
        <p:spPr>
          <a:xfrm>
            <a:off x="331050" y="315300"/>
            <a:ext cx="3803700" cy="451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>
            <a:spLocks noGrp="1"/>
          </p:cNvSpPr>
          <p:nvPr>
            <p:ph type="pic" idx="2"/>
          </p:nvPr>
        </p:nvSpPr>
        <p:spPr>
          <a:xfrm>
            <a:off x="331050" y="315300"/>
            <a:ext cx="8481900" cy="4512900"/>
          </a:xfrm>
          <a:prstGeom prst="rect">
            <a:avLst/>
          </a:prstGeom>
          <a:noFill/>
          <a:ln>
            <a:noFill/>
          </a:ln>
        </p:spPr>
      </p:sp>
      <p:sp>
        <p:nvSpPr>
          <p:cNvPr id="35" name="Google Shape;35;p8"/>
          <p:cNvSpPr txBox="1">
            <a:spLocks noGrp="1"/>
          </p:cNvSpPr>
          <p:nvPr>
            <p:ph type="title"/>
          </p:nvPr>
        </p:nvSpPr>
        <p:spPr>
          <a:xfrm>
            <a:off x="1813200" y="1398150"/>
            <a:ext cx="5517600" cy="23472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7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>
            <a:spLocks noGrp="1"/>
          </p:cNvSpPr>
          <p:nvPr>
            <p:ph type="pic" idx="2"/>
          </p:nvPr>
        </p:nvSpPr>
        <p:spPr>
          <a:xfrm>
            <a:off x="331050" y="315300"/>
            <a:ext cx="8481900" cy="4512900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9"/>
          <p:cNvSpPr txBox="1">
            <a:spLocks noGrp="1"/>
          </p:cNvSpPr>
          <p:nvPr>
            <p:ph type="title"/>
          </p:nvPr>
        </p:nvSpPr>
        <p:spPr>
          <a:xfrm>
            <a:off x="1933125" y="1505850"/>
            <a:ext cx="5277900" cy="14607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subTitle" idx="1"/>
          </p:nvPr>
        </p:nvSpPr>
        <p:spPr>
          <a:xfrm>
            <a:off x="1933125" y="2966550"/>
            <a:ext cx="5277900" cy="671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>
            <a:spLocks noGrp="1"/>
          </p:cNvSpPr>
          <p:nvPr>
            <p:ph type="pic" idx="2"/>
          </p:nvPr>
        </p:nvSpPr>
        <p:spPr>
          <a:xfrm>
            <a:off x="331050" y="315300"/>
            <a:ext cx="8481900" cy="4512900"/>
          </a:xfrm>
          <a:prstGeom prst="rect">
            <a:avLst/>
          </a:prstGeom>
          <a:noFill/>
          <a:ln>
            <a:noFill/>
          </a:ln>
        </p:spPr>
      </p:sp>
      <p:sp>
        <p:nvSpPr>
          <p:cNvPr id="42" name="Google Shape;42;p10"/>
          <p:cNvSpPr txBox="1">
            <a:spLocks noGrp="1"/>
          </p:cNvSpPr>
          <p:nvPr>
            <p:ph type="title"/>
          </p:nvPr>
        </p:nvSpPr>
        <p:spPr>
          <a:xfrm>
            <a:off x="3657775" y="3515550"/>
            <a:ext cx="4773000" cy="10716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1"/>
          <p:cNvSpPr>
            <a:spLocks noGrp="1"/>
          </p:cNvSpPr>
          <p:nvPr>
            <p:ph type="pic" idx="2"/>
          </p:nvPr>
        </p:nvSpPr>
        <p:spPr>
          <a:xfrm>
            <a:off x="331050" y="315300"/>
            <a:ext cx="8481900" cy="45129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2262763" y="2689200"/>
            <a:ext cx="4618500" cy="14178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subTitle" idx="1"/>
          </p:nvPr>
        </p:nvSpPr>
        <p:spPr>
          <a:xfrm>
            <a:off x="2262738" y="4106900"/>
            <a:ext cx="4618500" cy="49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ormorant Garamond"/>
              <a:buNone/>
              <a:defRPr sz="3500">
                <a:solidFill>
                  <a:schemeClr val="dk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ormorant Garamond"/>
              <a:buNone/>
              <a:defRPr sz="3000">
                <a:solidFill>
                  <a:schemeClr val="dk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ormorant Garamond"/>
              <a:buNone/>
              <a:defRPr sz="3000">
                <a:solidFill>
                  <a:schemeClr val="dk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ormorant Garamond"/>
              <a:buNone/>
              <a:defRPr sz="3000">
                <a:solidFill>
                  <a:schemeClr val="dk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ormorant Garamond"/>
              <a:buNone/>
              <a:defRPr sz="3000">
                <a:solidFill>
                  <a:schemeClr val="dk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ormorant Garamond"/>
              <a:buNone/>
              <a:defRPr sz="3000">
                <a:solidFill>
                  <a:schemeClr val="dk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ormorant Garamond"/>
              <a:buNone/>
              <a:defRPr sz="3000">
                <a:solidFill>
                  <a:schemeClr val="dk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ormorant Garamond"/>
              <a:buNone/>
              <a:defRPr sz="3000">
                <a:solidFill>
                  <a:schemeClr val="dk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ormorant Garamond"/>
              <a:buNone/>
              <a:defRPr sz="3000">
                <a:solidFill>
                  <a:schemeClr val="dk1"/>
                </a:solidFill>
                <a:latin typeface="Cormorant Garamond"/>
                <a:ea typeface="Cormorant Garamond"/>
                <a:cs typeface="Cormorant Garamond"/>
                <a:sym typeface="Cormorant Garamo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●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○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■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●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○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■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●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○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■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IkKyf-bDQ_VGzYQeAkehOEkgnE_6wG9QSKNPGaq6isE/copy#gid=0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IkKyf-bDQ_VGzYQeAkehOEkgnE_6wG9QSKNPGaq6isE/copy#gid=1008651186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3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5507" b="4722"/>
          <a:stretch/>
        </p:blipFill>
        <p:spPr>
          <a:xfrm>
            <a:off x="331050" y="315300"/>
            <a:ext cx="8481900" cy="4512899"/>
          </a:xfrm>
          <a:prstGeom prst="rect">
            <a:avLst/>
          </a:prstGeom>
        </p:spPr>
      </p:pic>
      <p:sp>
        <p:nvSpPr>
          <p:cNvPr id="178" name="Google Shape;178;p34"/>
          <p:cNvSpPr txBox="1">
            <a:spLocks noGrp="1"/>
          </p:cNvSpPr>
          <p:nvPr>
            <p:ph type="ctrTitle"/>
          </p:nvPr>
        </p:nvSpPr>
        <p:spPr>
          <a:xfrm>
            <a:off x="1244550" y="2713325"/>
            <a:ext cx="6654900" cy="141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تم : حفاظت از خاک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179" name="Google Shape;179;p34"/>
          <p:cNvSpPr txBox="1">
            <a:spLocks noGrp="1"/>
          </p:cNvSpPr>
          <p:nvPr>
            <p:ph type="subTitle" idx="1"/>
          </p:nvPr>
        </p:nvSpPr>
        <p:spPr>
          <a:xfrm>
            <a:off x="1244550" y="4099585"/>
            <a:ext cx="6654900" cy="45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اینجا جایی است که ارائه شما شروع می شود</a:t>
            </a:r>
            <a:endParaRPr dirty="0">
              <a:cs typeface="B Nazanin" panose="00000700000000000000" pitchFamily="2" charset="-78"/>
            </a:endParaRPr>
          </a:p>
        </p:txBody>
      </p:sp>
      <p:grpSp>
        <p:nvGrpSpPr>
          <p:cNvPr id="180" name="Google Shape;180;p34"/>
          <p:cNvGrpSpPr/>
          <p:nvPr/>
        </p:nvGrpSpPr>
        <p:grpSpPr>
          <a:xfrm>
            <a:off x="3665708" y="-925492"/>
            <a:ext cx="1812584" cy="1812584"/>
            <a:chOff x="3392700" y="-1198500"/>
            <a:chExt cx="2358600" cy="2358600"/>
          </a:xfrm>
        </p:grpSpPr>
        <p:sp>
          <p:nvSpPr>
            <p:cNvPr id="181" name="Google Shape;181;p34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82;p34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3"/>
          <p:cNvSpPr txBox="1">
            <a:spLocks noGrp="1"/>
          </p:cNvSpPr>
          <p:nvPr>
            <p:ph type="title"/>
          </p:nvPr>
        </p:nvSpPr>
        <p:spPr>
          <a:xfrm>
            <a:off x="2424850" y="445025"/>
            <a:ext cx="6006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مبدا روز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28" name="Google Shape;328;p43"/>
          <p:cNvSpPr txBox="1">
            <a:spLocks noGrp="1"/>
          </p:cNvSpPr>
          <p:nvPr>
            <p:ph type="subTitle" idx="1"/>
          </p:nvPr>
        </p:nvSpPr>
        <p:spPr>
          <a:xfrm>
            <a:off x="3282850" y="2079775"/>
            <a:ext cx="197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29" name="Google Shape;329;p43"/>
          <p:cNvSpPr txBox="1">
            <a:spLocks noGrp="1"/>
          </p:cNvSpPr>
          <p:nvPr>
            <p:ph type="subTitle" idx="2"/>
          </p:nvPr>
        </p:nvSpPr>
        <p:spPr>
          <a:xfrm>
            <a:off x="6452576" y="2079775"/>
            <a:ext cx="197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30" name="Google Shape;330;p43"/>
          <p:cNvSpPr txBox="1">
            <a:spLocks noGrp="1"/>
          </p:cNvSpPr>
          <p:nvPr>
            <p:ph type="subTitle" idx="3"/>
          </p:nvPr>
        </p:nvSpPr>
        <p:spPr>
          <a:xfrm>
            <a:off x="3282850" y="3675275"/>
            <a:ext cx="197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31" name="Google Shape;331;p43"/>
          <p:cNvSpPr txBox="1">
            <a:spLocks noGrp="1"/>
          </p:cNvSpPr>
          <p:nvPr>
            <p:ph type="subTitle" idx="4"/>
          </p:nvPr>
        </p:nvSpPr>
        <p:spPr>
          <a:xfrm>
            <a:off x="6452576" y="3675275"/>
            <a:ext cx="197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32" name="Google Shape;332;p43"/>
          <p:cNvSpPr txBox="1">
            <a:spLocks noGrp="1"/>
          </p:cNvSpPr>
          <p:nvPr>
            <p:ph type="subTitle" idx="5"/>
          </p:nvPr>
        </p:nvSpPr>
        <p:spPr>
          <a:xfrm>
            <a:off x="3282850" y="1679000"/>
            <a:ext cx="1978200" cy="4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33" name="Google Shape;333;p43"/>
          <p:cNvSpPr txBox="1">
            <a:spLocks noGrp="1"/>
          </p:cNvSpPr>
          <p:nvPr>
            <p:ph type="subTitle" idx="6"/>
          </p:nvPr>
        </p:nvSpPr>
        <p:spPr>
          <a:xfrm>
            <a:off x="3282850" y="3274475"/>
            <a:ext cx="1978200" cy="4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334" name="Google Shape;334;p43"/>
          <p:cNvSpPr txBox="1">
            <a:spLocks noGrp="1"/>
          </p:cNvSpPr>
          <p:nvPr>
            <p:ph type="subTitle" idx="7"/>
          </p:nvPr>
        </p:nvSpPr>
        <p:spPr>
          <a:xfrm>
            <a:off x="6452576" y="1679000"/>
            <a:ext cx="1978200" cy="4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335" name="Google Shape;335;p43"/>
          <p:cNvSpPr txBox="1">
            <a:spLocks noGrp="1"/>
          </p:cNvSpPr>
          <p:nvPr>
            <p:ph type="subTitle" idx="8"/>
          </p:nvPr>
        </p:nvSpPr>
        <p:spPr>
          <a:xfrm>
            <a:off x="6452576" y="3274475"/>
            <a:ext cx="1978200" cy="4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pic>
        <p:nvPicPr>
          <p:cNvPr id="336" name="Google Shape;336;p43"/>
          <p:cNvPicPr preferRelativeResize="0">
            <a:picLocks noGrp="1"/>
          </p:cNvPicPr>
          <p:nvPr>
            <p:ph type="pic" idx="9"/>
          </p:nvPr>
        </p:nvPicPr>
        <p:blipFill rotWithShape="1">
          <a:blip r:embed="rId3">
            <a:alphaModFix/>
          </a:blip>
          <a:srcRect l="16738" r="23780"/>
          <a:stretch/>
        </p:blipFill>
        <p:spPr>
          <a:xfrm>
            <a:off x="331050" y="315300"/>
            <a:ext cx="1789000" cy="4512901"/>
          </a:xfrm>
          <a:prstGeom prst="rect">
            <a:avLst/>
          </a:prstGeom>
        </p:spPr>
      </p:pic>
      <p:sp>
        <p:nvSpPr>
          <p:cNvPr id="337" name="Google Shape;337;p43"/>
          <p:cNvSpPr/>
          <p:nvPr/>
        </p:nvSpPr>
        <p:spPr>
          <a:xfrm>
            <a:off x="2424838" y="1679017"/>
            <a:ext cx="629400" cy="629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38" name="Google Shape;338;p43"/>
          <p:cNvSpPr/>
          <p:nvPr/>
        </p:nvSpPr>
        <p:spPr>
          <a:xfrm>
            <a:off x="5594563" y="1679017"/>
            <a:ext cx="629400" cy="629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39" name="Google Shape;339;p43"/>
          <p:cNvSpPr/>
          <p:nvPr/>
        </p:nvSpPr>
        <p:spPr>
          <a:xfrm>
            <a:off x="2424838" y="3274480"/>
            <a:ext cx="629400" cy="629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40" name="Google Shape;340;p43"/>
          <p:cNvSpPr/>
          <p:nvPr/>
        </p:nvSpPr>
        <p:spPr>
          <a:xfrm>
            <a:off x="5594563" y="3274480"/>
            <a:ext cx="629400" cy="629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341" name="Google Shape;341;p43"/>
          <p:cNvGrpSpPr/>
          <p:nvPr/>
        </p:nvGrpSpPr>
        <p:grpSpPr>
          <a:xfrm>
            <a:off x="2582371" y="3402238"/>
            <a:ext cx="314334" cy="373885"/>
            <a:chOff x="7230376" y="3430572"/>
            <a:chExt cx="314334" cy="373885"/>
          </a:xfrm>
        </p:grpSpPr>
        <p:sp>
          <p:nvSpPr>
            <p:cNvPr id="342" name="Google Shape;342;p43"/>
            <p:cNvSpPr/>
            <p:nvPr/>
          </p:nvSpPr>
          <p:spPr>
            <a:xfrm>
              <a:off x="7310938" y="3430572"/>
              <a:ext cx="232850" cy="252854"/>
            </a:xfrm>
            <a:custGeom>
              <a:avLst/>
              <a:gdLst/>
              <a:ahLst/>
              <a:cxnLst/>
              <a:rect l="l" t="t" r="r" b="b"/>
              <a:pathLst>
                <a:path w="8090" h="8785" extrusionOk="0">
                  <a:moveTo>
                    <a:pt x="6485" y="0"/>
                  </a:moveTo>
                  <a:cubicBezTo>
                    <a:pt x="4923" y="0"/>
                    <a:pt x="3659" y="1262"/>
                    <a:pt x="3659" y="2818"/>
                  </a:cubicBezTo>
                  <a:lnTo>
                    <a:pt x="3659" y="3354"/>
                  </a:lnTo>
                  <a:cubicBezTo>
                    <a:pt x="3145" y="2805"/>
                    <a:pt x="2415" y="2461"/>
                    <a:pt x="1603" y="2461"/>
                  </a:cubicBezTo>
                  <a:lnTo>
                    <a:pt x="385" y="2461"/>
                  </a:lnTo>
                  <a:cubicBezTo>
                    <a:pt x="174" y="2461"/>
                    <a:pt x="3" y="2634"/>
                    <a:pt x="5" y="2843"/>
                  </a:cubicBezTo>
                  <a:cubicBezTo>
                    <a:pt x="0" y="4401"/>
                    <a:pt x="1262" y="5659"/>
                    <a:pt x="2818" y="5659"/>
                  </a:cubicBezTo>
                  <a:lnTo>
                    <a:pt x="3658" y="5659"/>
                  </a:lnTo>
                  <a:lnTo>
                    <a:pt x="3658" y="6317"/>
                  </a:lnTo>
                  <a:lnTo>
                    <a:pt x="2987" y="6986"/>
                  </a:lnTo>
                  <a:cubicBezTo>
                    <a:pt x="3214" y="7110"/>
                    <a:pt x="3425" y="7267"/>
                    <a:pt x="3614" y="7455"/>
                  </a:cubicBezTo>
                  <a:lnTo>
                    <a:pt x="4210" y="8048"/>
                  </a:lnTo>
                  <a:cubicBezTo>
                    <a:pt x="4419" y="8258"/>
                    <a:pt x="4557" y="8514"/>
                    <a:pt x="4626" y="8784"/>
                  </a:cubicBezTo>
                  <a:lnTo>
                    <a:pt x="5667" y="7746"/>
                  </a:lnTo>
                  <a:cubicBezTo>
                    <a:pt x="5700" y="7714"/>
                    <a:pt x="5730" y="7684"/>
                    <a:pt x="5762" y="7658"/>
                  </a:cubicBezTo>
                  <a:lnTo>
                    <a:pt x="4419" y="6317"/>
                  </a:lnTo>
                  <a:lnTo>
                    <a:pt x="4419" y="3197"/>
                  </a:lnTo>
                  <a:lnTo>
                    <a:pt x="5263" y="3197"/>
                  </a:lnTo>
                  <a:cubicBezTo>
                    <a:pt x="6826" y="3197"/>
                    <a:pt x="8088" y="1937"/>
                    <a:pt x="8089" y="381"/>
                  </a:cubicBezTo>
                  <a:cubicBezTo>
                    <a:pt x="8089" y="173"/>
                    <a:pt x="7920" y="0"/>
                    <a:pt x="77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3" name="Google Shape;343;p43"/>
            <p:cNvSpPr/>
            <p:nvPr/>
          </p:nvSpPr>
          <p:spPr>
            <a:xfrm>
              <a:off x="7230376" y="3644282"/>
              <a:ext cx="314334" cy="160175"/>
            </a:xfrm>
            <a:custGeom>
              <a:avLst/>
              <a:gdLst/>
              <a:ahLst/>
              <a:cxnLst/>
              <a:rect l="l" t="t" r="r" b="b"/>
              <a:pathLst>
                <a:path w="10921" h="5565" extrusionOk="0">
                  <a:moveTo>
                    <a:pt x="4454" y="1"/>
                  </a:moveTo>
                  <a:cubicBezTo>
                    <a:pt x="3940" y="1"/>
                    <a:pt x="3425" y="198"/>
                    <a:pt x="3032" y="591"/>
                  </a:cubicBezTo>
                  <a:lnTo>
                    <a:pt x="148" y="3473"/>
                  </a:lnTo>
                  <a:cubicBezTo>
                    <a:pt x="1" y="3622"/>
                    <a:pt x="1" y="3863"/>
                    <a:pt x="148" y="4012"/>
                  </a:cubicBezTo>
                  <a:lnTo>
                    <a:pt x="1590" y="5452"/>
                  </a:lnTo>
                  <a:cubicBezTo>
                    <a:pt x="1664" y="5526"/>
                    <a:pt x="1761" y="5563"/>
                    <a:pt x="1858" y="5563"/>
                  </a:cubicBezTo>
                  <a:cubicBezTo>
                    <a:pt x="1956" y="5563"/>
                    <a:pt x="2053" y="5526"/>
                    <a:pt x="2128" y="5452"/>
                  </a:cubicBezTo>
                  <a:lnTo>
                    <a:pt x="3113" y="4466"/>
                  </a:lnTo>
                  <a:lnTo>
                    <a:pt x="6349" y="5545"/>
                  </a:lnTo>
                  <a:cubicBezTo>
                    <a:pt x="6388" y="5558"/>
                    <a:pt x="6428" y="5564"/>
                    <a:pt x="6469" y="5564"/>
                  </a:cubicBezTo>
                  <a:cubicBezTo>
                    <a:pt x="6569" y="5564"/>
                    <a:pt x="6667" y="5525"/>
                    <a:pt x="6739" y="5455"/>
                  </a:cubicBezTo>
                  <a:lnTo>
                    <a:pt x="10773" y="1419"/>
                  </a:lnTo>
                  <a:cubicBezTo>
                    <a:pt x="10920" y="1271"/>
                    <a:pt x="10920" y="1031"/>
                    <a:pt x="10773" y="880"/>
                  </a:cubicBezTo>
                  <a:cubicBezTo>
                    <a:pt x="10527" y="634"/>
                    <a:pt x="10210" y="515"/>
                    <a:pt x="9894" y="515"/>
                  </a:cubicBezTo>
                  <a:cubicBezTo>
                    <a:pt x="9571" y="515"/>
                    <a:pt x="9248" y="640"/>
                    <a:pt x="9004" y="883"/>
                  </a:cubicBezTo>
                  <a:lnTo>
                    <a:pt x="6739" y="3148"/>
                  </a:lnTo>
                  <a:cubicBezTo>
                    <a:pt x="6505" y="3381"/>
                    <a:pt x="6199" y="3498"/>
                    <a:pt x="5893" y="3498"/>
                  </a:cubicBezTo>
                  <a:cubicBezTo>
                    <a:pt x="5588" y="3498"/>
                    <a:pt x="5282" y="3382"/>
                    <a:pt x="5049" y="3148"/>
                  </a:cubicBezTo>
                  <a:lnTo>
                    <a:pt x="4472" y="2571"/>
                  </a:lnTo>
                  <a:cubicBezTo>
                    <a:pt x="4324" y="2424"/>
                    <a:pt x="4324" y="2183"/>
                    <a:pt x="4472" y="2032"/>
                  </a:cubicBezTo>
                  <a:cubicBezTo>
                    <a:pt x="4546" y="1959"/>
                    <a:pt x="4644" y="1922"/>
                    <a:pt x="4741" y="1922"/>
                  </a:cubicBezTo>
                  <a:cubicBezTo>
                    <a:pt x="4839" y="1922"/>
                    <a:pt x="4936" y="1959"/>
                    <a:pt x="5011" y="2032"/>
                  </a:cubicBezTo>
                  <a:lnTo>
                    <a:pt x="5317" y="2339"/>
                  </a:lnTo>
                  <a:cubicBezTo>
                    <a:pt x="5502" y="2510"/>
                    <a:pt x="5704" y="2582"/>
                    <a:pt x="5894" y="2582"/>
                  </a:cubicBezTo>
                  <a:cubicBezTo>
                    <a:pt x="6523" y="2582"/>
                    <a:pt x="7035" y="1796"/>
                    <a:pt x="6471" y="1185"/>
                  </a:cubicBezTo>
                  <a:lnTo>
                    <a:pt x="5877" y="591"/>
                  </a:lnTo>
                  <a:cubicBezTo>
                    <a:pt x="5483" y="197"/>
                    <a:pt x="4969" y="1"/>
                    <a:pt x="44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44" name="Google Shape;344;p43"/>
          <p:cNvGrpSpPr/>
          <p:nvPr/>
        </p:nvGrpSpPr>
        <p:grpSpPr>
          <a:xfrm>
            <a:off x="5718722" y="3402180"/>
            <a:ext cx="381080" cy="374000"/>
            <a:chOff x="8031220" y="2230658"/>
            <a:chExt cx="381080" cy="374000"/>
          </a:xfrm>
        </p:grpSpPr>
        <p:sp>
          <p:nvSpPr>
            <p:cNvPr id="345" name="Google Shape;345;p43"/>
            <p:cNvSpPr/>
            <p:nvPr/>
          </p:nvSpPr>
          <p:spPr>
            <a:xfrm>
              <a:off x="8155676" y="2371548"/>
              <a:ext cx="132140" cy="63178"/>
            </a:xfrm>
            <a:custGeom>
              <a:avLst/>
              <a:gdLst/>
              <a:ahLst/>
              <a:cxnLst/>
              <a:rect l="l" t="t" r="r" b="b"/>
              <a:pathLst>
                <a:path w="4591" h="2195" extrusionOk="0">
                  <a:moveTo>
                    <a:pt x="1531" y="1"/>
                  </a:moveTo>
                  <a:lnTo>
                    <a:pt x="944" y="313"/>
                  </a:lnTo>
                  <a:cubicBezTo>
                    <a:pt x="888" y="343"/>
                    <a:pt x="827" y="358"/>
                    <a:pt x="765" y="358"/>
                  </a:cubicBezTo>
                  <a:cubicBezTo>
                    <a:pt x="703" y="358"/>
                    <a:pt x="641" y="343"/>
                    <a:pt x="586" y="313"/>
                  </a:cubicBezTo>
                  <a:lnTo>
                    <a:pt x="549" y="293"/>
                  </a:lnTo>
                  <a:lnTo>
                    <a:pt x="0" y="2195"/>
                  </a:lnTo>
                  <a:lnTo>
                    <a:pt x="972" y="1679"/>
                  </a:lnTo>
                  <a:cubicBezTo>
                    <a:pt x="1027" y="1648"/>
                    <a:pt x="1089" y="1633"/>
                    <a:pt x="1150" y="1633"/>
                  </a:cubicBezTo>
                  <a:cubicBezTo>
                    <a:pt x="1212" y="1633"/>
                    <a:pt x="1274" y="1648"/>
                    <a:pt x="1329" y="1679"/>
                  </a:cubicBezTo>
                  <a:lnTo>
                    <a:pt x="2298" y="2195"/>
                  </a:lnTo>
                  <a:lnTo>
                    <a:pt x="3265" y="1679"/>
                  </a:lnTo>
                  <a:cubicBezTo>
                    <a:pt x="3320" y="1648"/>
                    <a:pt x="3382" y="1633"/>
                    <a:pt x="3444" y="1633"/>
                  </a:cubicBezTo>
                  <a:cubicBezTo>
                    <a:pt x="3505" y="1633"/>
                    <a:pt x="3567" y="1648"/>
                    <a:pt x="3622" y="1679"/>
                  </a:cubicBezTo>
                  <a:lnTo>
                    <a:pt x="4591" y="2195"/>
                  </a:lnTo>
                  <a:lnTo>
                    <a:pt x="4040" y="293"/>
                  </a:lnTo>
                  <a:lnTo>
                    <a:pt x="4004" y="313"/>
                  </a:lnTo>
                  <a:cubicBezTo>
                    <a:pt x="3948" y="343"/>
                    <a:pt x="3887" y="358"/>
                    <a:pt x="3825" y="358"/>
                  </a:cubicBezTo>
                  <a:cubicBezTo>
                    <a:pt x="3764" y="358"/>
                    <a:pt x="3702" y="343"/>
                    <a:pt x="3646" y="313"/>
                  </a:cubicBezTo>
                  <a:lnTo>
                    <a:pt x="3060" y="1"/>
                  </a:lnTo>
                  <a:lnTo>
                    <a:pt x="2474" y="313"/>
                  </a:lnTo>
                  <a:cubicBezTo>
                    <a:pt x="2419" y="343"/>
                    <a:pt x="2357" y="358"/>
                    <a:pt x="2296" y="358"/>
                  </a:cubicBezTo>
                  <a:cubicBezTo>
                    <a:pt x="2234" y="358"/>
                    <a:pt x="2172" y="343"/>
                    <a:pt x="2117" y="313"/>
                  </a:cubicBezTo>
                  <a:lnTo>
                    <a:pt x="1531" y="1"/>
                  </a:lnTo>
                  <a:close/>
                  <a:moveTo>
                    <a:pt x="0" y="2195"/>
                  </a:moveTo>
                  <a:lnTo>
                    <a:pt x="0" y="2195"/>
                  </a:lnTo>
                  <a:lnTo>
                    <a:pt x="0" y="2195"/>
                  </a:lnTo>
                  <a:close/>
                  <a:moveTo>
                    <a:pt x="2298" y="2195"/>
                  </a:moveTo>
                  <a:lnTo>
                    <a:pt x="2298" y="2195"/>
                  </a:lnTo>
                  <a:lnTo>
                    <a:pt x="2298" y="21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6" name="Google Shape;346;p43"/>
            <p:cNvSpPr/>
            <p:nvPr/>
          </p:nvSpPr>
          <p:spPr>
            <a:xfrm>
              <a:off x="8135413" y="2441893"/>
              <a:ext cx="172810" cy="71899"/>
            </a:xfrm>
            <a:custGeom>
              <a:avLst/>
              <a:gdLst/>
              <a:ahLst/>
              <a:cxnLst/>
              <a:rect l="l" t="t" r="r" b="b"/>
              <a:pathLst>
                <a:path w="6004" h="2498" extrusionOk="0">
                  <a:moveTo>
                    <a:pt x="1855" y="0"/>
                  </a:moveTo>
                  <a:lnTo>
                    <a:pt x="887" y="517"/>
                  </a:lnTo>
                  <a:cubicBezTo>
                    <a:pt x="831" y="548"/>
                    <a:pt x="770" y="563"/>
                    <a:pt x="708" y="563"/>
                  </a:cubicBezTo>
                  <a:cubicBezTo>
                    <a:pt x="646" y="563"/>
                    <a:pt x="584" y="548"/>
                    <a:pt x="529" y="517"/>
                  </a:cubicBezTo>
                  <a:lnTo>
                    <a:pt x="492" y="498"/>
                  </a:lnTo>
                  <a:lnTo>
                    <a:pt x="37" y="2077"/>
                  </a:lnTo>
                  <a:cubicBezTo>
                    <a:pt x="0" y="2204"/>
                    <a:pt x="41" y="2342"/>
                    <a:pt x="146" y="2424"/>
                  </a:cubicBezTo>
                  <a:cubicBezTo>
                    <a:pt x="206" y="2473"/>
                    <a:pt x="279" y="2498"/>
                    <a:pt x="353" y="2498"/>
                  </a:cubicBezTo>
                  <a:cubicBezTo>
                    <a:pt x="406" y="2498"/>
                    <a:pt x="460" y="2485"/>
                    <a:pt x="509" y="2459"/>
                  </a:cubicBezTo>
                  <a:lnTo>
                    <a:pt x="1677" y="1836"/>
                  </a:lnTo>
                  <a:lnTo>
                    <a:pt x="2845" y="2459"/>
                  </a:lnTo>
                  <a:cubicBezTo>
                    <a:pt x="2894" y="2484"/>
                    <a:pt x="2947" y="2497"/>
                    <a:pt x="3001" y="2497"/>
                  </a:cubicBezTo>
                  <a:cubicBezTo>
                    <a:pt x="3055" y="2497"/>
                    <a:pt x="3108" y="2484"/>
                    <a:pt x="3157" y="2459"/>
                  </a:cubicBezTo>
                  <a:lnTo>
                    <a:pt x="4325" y="1836"/>
                  </a:lnTo>
                  <a:lnTo>
                    <a:pt x="5493" y="2459"/>
                  </a:lnTo>
                  <a:cubicBezTo>
                    <a:pt x="5495" y="2459"/>
                    <a:pt x="5562" y="2497"/>
                    <a:pt x="5654" y="2497"/>
                  </a:cubicBezTo>
                  <a:cubicBezTo>
                    <a:pt x="5715" y="2497"/>
                    <a:pt x="5787" y="2480"/>
                    <a:pt x="5857" y="2424"/>
                  </a:cubicBezTo>
                  <a:cubicBezTo>
                    <a:pt x="5959" y="2340"/>
                    <a:pt x="6003" y="2203"/>
                    <a:pt x="5967" y="2077"/>
                  </a:cubicBezTo>
                  <a:lnTo>
                    <a:pt x="5510" y="498"/>
                  </a:lnTo>
                  <a:lnTo>
                    <a:pt x="5473" y="517"/>
                  </a:lnTo>
                  <a:cubicBezTo>
                    <a:pt x="5418" y="548"/>
                    <a:pt x="5356" y="563"/>
                    <a:pt x="5294" y="563"/>
                  </a:cubicBezTo>
                  <a:cubicBezTo>
                    <a:pt x="5232" y="563"/>
                    <a:pt x="5171" y="548"/>
                    <a:pt x="5115" y="517"/>
                  </a:cubicBezTo>
                  <a:lnTo>
                    <a:pt x="4148" y="0"/>
                  </a:lnTo>
                  <a:lnTo>
                    <a:pt x="3180" y="517"/>
                  </a:lnTo>
                  <a:cubicBezTo>
                    <a:pt x="3124" y="548"/>
                    <a:pt x="3063" y="563"/>
                    <a:pt x="3001" y="563"/>
                  </a:cubicBezTo>
                  <a:cubicBezTo>
                    <a:pt x="2939" y="563"/>
                    <a:pt x="2878" y="548"/>
                    <a:pt x="2822" y="517"/>
                  </a:cubicBezTo>
                  <a:lnTo>
                    <a:pt x="18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7" name="Google Shape;347;p43"/>
            <p:cNvSpPr/>
            <p:nvPr/>
          </p:nvSpPr>
          <p:spPr>
            <a:xfrm>
              <a:off x="8188920" y="2522311"/>
              <a:ext cx="65768" cy="38453"/>
            </a:xfrm>
            <a:custGeom>
              <a:avLst/>
              <a:gdLst/>
              <a:ahLst/>
              <a:cxnLst/>
              <a:rect l="l" t="t" r="r" b="b"/>
              <a:pathLst>
                <a:path w="2285" h="1336" extrusionOk="0">
                  <a:moveTo>
                    <a:pt x="1" y="1"/>
                  </a:moveTo>
                  <a:lnTo>
                    <a:pt x="1" y="1335"/>
                  </a:lnTo>
                  <a:lnTo>
                    <a:pt x="2285" y="1335"/>
                  </a:lnTo>
                  <a:lnTo>
                    <a:pt x="2285" y="1"/>
                  </a:lnTo>
                  <a:lnTo>
                    <a:pt x="1655" y="338"/>
                  </a:lnTo>
                  <a:cubicBezTo>
                    <a:pt x="1498" y="424"/>
                    <a:pt x="1320" y="467"/>
                    <a:pt x="1143" y="467"/>
                  </a:cubicBezTo>
                  <a:cubicBezTo>
                    <a:pt x="966" y="467"/>
                    <a:pt x="789" y="424"/>
                    <a:pt x="632" y="338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8" name="Google Shape;348;p43"/>
            <p:cNvSpPr/>
            <p:nvPr/>
          </p:nvSpPr>
          <p:spPr>
            <a:xfrm>
              <a:off x="8177781" y="2230687"/>
              <a:ext cx="88046" cy="127737"/>
            </a:xfrm>
            <a:custGeom>
              <a:avLst/>
              <a:gdLst/>
              <a:ahLst/>
              <a:cxnLst/>
              <a:rect l="l" t="t" r="r" b="b"/>
              <a:pathLst>
                <a:path w="3059" h="4438" extrusionOk="0">
                  <a:moveTo>
                    <a:pt x="1530" y="0"/>
                  </a:moveTo>
                  <a:cubicBezTo>
                    <a:pt x="1395" y="0"/>
                    <a:pt x="1260" y="79"/>
                    <a:pt x="1213" y="237"/>
                  </a:cubicBezTo>
                  <a:lnTo>
                    <a:pt x="1" y="4438"/>
                  </a:lnTo>
                  <a:lnTo>
                    <a:pt x="588" y="4127"/>
                  </a:lnTo>
                  <a:cubicBezTo>
                    <a:pt x="642" y="4096"/>
                    <a:pt x="703" y="4081"/>
                    <a:pt x="765" y="4081"/>
                  </a:cubicBezTo>
                  <a:cubicBezTo>
                    <a:pt x="826" y="4081"/>
                    <a:pt x="887" y="4096"/>
                    <a:pt x="943" y="4127"/>
                  </a:cubicBezTo>
                  <a:lnTo>
                    <a:pt x="1530" y="4438"/>
                  </a:lnTo>
                  <a:lnTo>
                    <a:pt x="2115" y="4127"/>
                  </a:lnTo>
                  <a:cubicBezTo>
                    <a:pt x="2171" y="4096"/>
                    <a:pt x="2233" y="4081"/>
                    <a:pt x="2294" y="4081"/>
                  </a:cubicBezTo>
                  <a:cubicBezTo>
                    <a:pt x="2356" y="4081"/>
                    <a:pt x="2418" y="4096"/>
                    <a:pt x="2473" y="4127"/>
                  </a:cubicBezTo>
                  <a:lnTo>
                    <a:pt x="3059" y="4438"/>
                  </a:lnTo>
                  <a:lnTo>
                    <a:pt x="1847" y="237"/>
                  </a:lnTo>
                  <a:cubicBezTo>
                    <a:pt x="1800" y="79"/>
                    <a:pt x="1665" y="0"/>
                    <a:pt x="15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9" name="Google Shape;349;p43"/>
            <p:cNvSpPr/>
            <p:nvPr/>
          </p:nvSpPr>
          <p:spPr>
            <a:xfrm>
              <a:off x="8031220" y="2582668"/>
              <a:ext cx="381080" cy="21990"/>
            </a:xfrm>
            <a:custGeom>
              <a:avLst/>
              <a:gdLst/>
              <a:ahLst/>
              <a:cxnLst/>
              <a:rect l="l" t="t" r="r" b="b"/>
              <a:pathLst>
                <a:path w="13240" h="764" extrusionOk="0">
                  <a:moveTo>
                    <a:pt x="506" y="1"/>
                  </a:moveTo>
                  <a:cubicBezTo>
                    <a:pt x="1" y="21"/>
                    <a:pt x="2" y="743"/>
                    <a:pt x="506" y="763"/>
                  </a:cubicBezTo>
                  <a:lnTo>
                    <a:pt x="12736" y="763"/>
                  </a:lnTo>
                  <a:cubicBezTo>
                    <a:pt x="13240" y="743"/>
                    <a:pt x="13240" y="21"/>
                    <a:pt x="127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0" name="Google Shape;350;p43"/>
            <p:cNvSpPr/>
            <p:nvPr/>
          </p:nvSpPr>
          <p:spPr>
            <a:xfrm>
              <a:off x="8054476" y="2371606"/>
              <a:ext cx="95587" cy="63206"/>
            </a:xfrm>
            <a:custGeom>
              <a:avLst/>
              <a:gdLst/>
              <a:ahLst/>
              <a:cxnLst/>
              <a:rect l="l" t="t" r="r" b="b"/>
              <a:pathLst>
                <a:path w="3321" h="2196" extrusionOk="0">
                  <a:moveTo>
                    <a:pt x="1530" y="0"/>
                  </a:moveTo>
                  <a:lnTo>
                    <a:pt x="944" y="313"/>
                  </a:lnTo>
                  <a:cubicBezTo>
                    <a:pt x="889" y="343"/>
                    <a:pt x="827" y="358"/>
                    <a:pt x="765" y="358"/>
                  </a:cubicBezTo>
                  <a:cubicBezTo>
                    <a:pt x="704" y="358"/>
                    <a:pt x="642" y="343"/>
                    <a:pt x="586" y="313"/>
                  </a:cubicBezTo>
                  <a:lnTo>
                    <a:pt x="550" y="292"/>
                  </a:lnTo>
                  <a:lnTo>
                    <a:pt x="1" y="2196"/>
                  </a:lnTo>
                  <a:lnTo>
                    <a:pt x="968" y="1679"/>
                  </a:lnTo>
                  <a:cubicBezTo>
                    <a:pt x="1025" y="1647"/>
                    <a:pt x="1087" y="1631"/>
                    <a:pt x="1149" y="1631"/>
                  </a:cubicBezTo>
                  <a:cubicBezTo>
                    <a:pt x="1210" y="1631"/>
                    <a:pt x="1271" y="1647"/>
                    <a:pt x="1327" y="1677"/>
                  </a:cubicBezTo>
                  <a:lnTo>
                    <a:pt x="2295" y="2193"/>
                  </a:lnTo>
                  <a:lnTo>
                    <a:pt x="2806" y="1921"/>
                  </a:lnTo>
                  <a:lnTo>
                    <a:pt x="3321" y="139"/>
                  </a:lnTo>
                  <a:lnTo>
                    <a:pt x="3061" y="0"/>
                  </a:lnTo>
                  <a:lnTo>
                    <a:pt x="2473" y="313"/>
                  </a:lnTo>
                  <a:cubicBezTo>
                    <a:pt x="2418" y="343"/>
                    <a:pt x="2357" y="358"/>
                    <a:pt x="2295" y="358"/>
                  </a:cubicBezTo>
                  <a:cubicBezTo>
                    <a:pt x="2234" y="358"/>
                    <a:pt x="2172" y="343"/>
                    <a:pt x="2116" y="313"/>
                  </a:cubicBezTo>
                  <a:lnTo>
                    <a:pt x="15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1" name="Google Shape;351;p43"/>
            <p:cNvSpPr/>
            <p:nvPr/>
          </p:nvSpPr>
          <p:spPr>
            <a:xfrm>
              <a:off x="8034127" y="2441922"/>
              <a:ext cx="92680" cy="71870"/>
            </a:xfrm>
            <a:custGeom>
              <a:avLst/>
              <a:gdLst/>
              <a:ahLst/>
              <a:cxnLst/>
              <a:rect l="l" t="t" r="r" b="b"/>
              <a:pathLst>
                <a:path w="3220" h="2497" extrusionOk="0">
                  <a:moveTo>
                    <a:pt x="1856" y="1"/>
                  </a:moveTo>
                  <a:lnTo>
                    <a:pt x="887" y="516"/>
                  </a:lnTo>
                  <a:cubicBezTo>
                    <a:pt x="832" y="547"/>
                    <a:pt x="770" y="562"/>
                    <a:pt x="709" y="562"/>
                  </a:cubicBezTo>
                  <a:cubicBezTo>
                    <a:pt x="647" y="562"/>
                    <a:pt x="586" y="547"/>
                    <a:pt x="529" y="516"/>
                  </a:cubicBezTo>
                  <a:lnTo>
                    <a:pt x="493" y="497"/>
                  </a:lnTo>
                  <a:lnTo>
                    <a:pt x="37" y="2076"/>
                  </a:lnTo>
                  <a:cubicBezTo>
                    <a:pt x="1" y="2203"/>
                    <a:pt x="45" y="2341"/>
                    <a:pt x="147" y="2423"/>
                  </a:cubicBezTo>
                  <a:cubicBezTo>
                    <a:pt x="206" y="2472"/>
                    <a:pt x="280" y="2497"/>
                    <a:pt x="354" y="2497"/>
                  </a:cubicBezTo>
                  <a:cubicBezTo>
                    <a:pt x="408" y="2497"/>
                    <a:pt x="462" y="2484"/>
                    <a:pt x="510" y="2458"/>
                  </a:cubicBezTo>
                  <a:lnTo>
                    <a:pt x="1679" y="1835"/>
                  </a:lnTo>
                  <a:lnTo>
                    <a:pt x="2818" y="2443"/>
                  </a:lnTo>
                  <a:cubicBezTo>
                    <a:pt x="2770" y="2257"/>
                    <a:pt x="2770" y="2060"/>
                    <a:pt x="2825" y="1866"/>
                  </a:cubicBezTo>
                  <a:lnTo>
                    <a:pt x="3220" y="497"/>
                  </a:lnTo>
                  <a:lnTo>
                    <a:pt x="3180" y="516"/>
                  </a:lnTo>
                  <a:cubicBezTo>
                    <a:pt x="3125" y="547"/>
                    <a:pt x="3064" y="562"/>
                    <a:pt x="3002" y="562"/>
                  </a:cubicBezTo>
                  <a:cubicBezTo>
                    <a:pt x="2941" y="562"/>
                    <a:pt x="2879" y="547"/>
                    <a:pt x="2823" y="516"/>
                  </a:cubicBezTo>
                  <a:lnTo>
                    <a:pt x="18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2" name="Google Shape;352;p43"/>
            <p:cNvSpPr/>
            <p:nvPr/>
          </p:nvSpPr>
          <p:spPr>
            <a:xfrm>
              <a:off x="8087404" y="2522656"/>
              <a:ext cx="65768" cy="38108"/>
            </a:xfrm>
            <a:custGeom>
              <a:avLst/>
              <a:gdLst/>
              <a:ahLst/>
              <a:cxnLst/>
              <a:rect l="l" t="t" r="r" b="b"/>
              <a:pathLst>
                <a:path w="2285" h="1324" extrusionOk="0">
                  <a:moveTo>
                    <a:pt x="0" y="0"/>
                  </a:moveTo>
                  <a:lnTo>
                    <a:pt x="0" y="1323"/>
                  </a:lnTo>
                  <a:lnTo>
                    <a:pt x="2285" y="1323"/>
                  </a:lnTo>
                  <a:lnTo>
                    <a:pt x="2285" y="425"/>
                  </a:lnTo>
                  <a:cubicBezTo>
                    <a:pt x="2196" y="449"/>
                    <a:pt x="2104" y="459"/>
                    <a:pt x="2011" y="459"/>
                  </a:cubicBezTo>
                  <a:lnTo>
                    <a:pt x="1142" y="462"/>
                  </a:lnTo>
                  <a:cubicBezTo>
                    <a:pt x="964" y="462"/>
                    <a:pt x="788" y="418"/>
                    <a:pt x="631" y="3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3" name="Google Shape;353;p43"/>
            <p:cNvSpPr/>
            <p:nvPr/>
          </p:nvSpPr>
          <p:spPr>
            <a:xfrm>
              <a:off x="8076553" y="2230658"/>
              <a:ext cx="83268" cy="127766"/>
            </a:xfrm>
            <a:custGeom>
              <a:avLst/>
              <a:gdLst/>
              <a:ahLst/>
              <a:cxnLst/>
              <a:rect l="l" t="t" r="r" b="b"/>
              <a:pathLst>
                <a:path w="2893" h="4439" extrusionOk="0">
                  <a:moveTo>
                    <a:pt x="1529" y="0"/>
                  </a:moveTo>
                  <a:cubicBezTo>
                    <a:pt x="1394" y="0"/>
                    <a:pt x="1259" y="79"/>
                    <a:pt x="1213" y="237"/>
                  </a:cubicBezTo>
                  <a:lnTo>
                    <a:pt x="0" y="4437"/>
                  </a:lnTo>
                  <a:lnTo>
                    <a:pt x="586" y="4125"/>
                  </a:lnTo>
                  <a:cubicBezTo>
                    <a:pt x="640" y="4096"/>
                    <a:pt x="700" y="4081"/>
                    <a:pt x="761" y="4081"/>
                  </a:cubicBezTo>
                  <a:cubicBezTo>
                    <a:pt x="823" y="4081"/>
                    <a:pt x="886" y="4097"/>
                    <a:pt x="943" y="4128"/>
                  </a:cubicBezTo>
                  <a:lnTo>
                    <a:pt x="1528" y="4439"/>
                  </a:lnTo>
                  <a:lnTo>
                    <a:pt x="2114" y="4128"/>
                  </a:lnTo>
                  <a:cubicBezTo>
                    <a:pt x="2169" y="4097"/>
                    <a:pt x="2231" y="4082"/>
                    <a:pt x="2293" y="4082"/>
                  </a:cubicBezTo>
                  <a:cubicBezTo>
                    <a:pt x="2355" y="4082"/>
                    <a:pt x="2416" y="4097"/>
                    <a:pt x="2472" y="4128"/>
                  </a:cubicBezTo>
                  <a:lnTo>
                    <a:pt x="2770" y="4285"/>
                  </a:lnTo>
                  <a:lnTo>
                    <a:pt x="2892" y="3865"/>
                  </a:lnTo>
                  <a:lnTo>
                    <a:pt x="1845" y="237"/>
                  </a:lnTo>
                  <a:cubicBezTo>
                    <a:pt x="1799" y="79"/>
                    <a:pt x="1664" y="0"/>
                    <a:pt x="15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4" name="Google Shape;354;p43"/>
            <p:cNvSpPr/>
            <p:nvPr/>
          </p:nvSpPr>
          <p:spPr>
            <a:xfrm>
              <a:off x="8293429" y="2371520"/>
              <a:ext cx="95587" cy="63120"/>
            </a:xfrm>
            <a:custGeom>
              <a:avLst/>
              <a:gdLst/>
              <a:ahLst/>
              <a:cxnLst/>
              <a:rect l="l" t="t" r="r" b="b"/>
              <a:pathLst>
                <a:path w="3321" h="2193" extrusionOk="0">
                  <a:moveTo>
                    <a:pt x="262" y="0"/>
                  </a:moveTo>
                  <a:lnTo>
                    <a:pt x="1" y="139"/>
                  </a:lnTo>
                  <a:lnTo>
                    <a:pt x="516" y="1921"/>
                  </a:lnTo>
                  <a:lnTo>
                    <a:pt x="1027" y="2193"/>
                  </a:lnTo>
                  <a:lnTo>
                    <a:pt x="1996" y="1676"/>
                  </a:lnTo>
                  <a:cubicBezTo>
                    <a:pt x="2051" y="1646"/>
                    <a:pt x="2113" y="1631"/>
                    <a:pt x="2174" y="1631"/>
                  </a:cubicBezTo>
                  <a:cubicBezTo>
                    <a:pt x="2236" y="1631"/>
                    <a:pt x="2297" y="1646"/>
                    <a:pt x="2354" y="1676"/>
                  </a:cubicBezTo>
                  <a:lnTo>
                    <a:pt x="3320" y="2193"/>
                  </a:lnTo>
                  <a:lnTo>
                    <a:pt x="2771" y="290"/>
                  </a:lnTo>
                  <a:lnTo>
                    <a:pt x="2735" y="310"/>
                  </a:lnTo>
                  <a:cubicBezTo>
                    <a:pt x="2680" y="342"/>
                    <a:pt x="2618" y="357"/>
                    <a:pt x="2556" y="357"/>
                  </a:cubicBezTo>
                  <a:cubicBezTo>
                    <a:pt x="2495" y="357"/>
                    <a:pt x="2434" y="342"/>
                    <a:pt x="2378" y="312"/>
                  </a:cubicBezTo>
                  <a:lnTo>
                    <a:pt x="1793" y="0"/>
                  </a:lnTo>
                  <a:lnTo>
                    <a:pt x="1206" y="312"/>
                  </a:lnTo>
                  <a:cubicBezTo>
                    <a:pt x="1150" y="342"/>
                    <a:pt x="1089" y="358"/>
                    <a:pt x="1027" y="358"/>
                  </a:cubicBezTo>
                  <a:cubicBezTo>
                    <a:pt x="966" y="358"/>
                    <a:pt x="904" y="342"/>
                    <a:pt x="848" y="312"/>
                  </a:cubicBezTo>
                  <a:lnTo>
                    <a:pt x="2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5" name="Google Shape;355;p43"/>
            <p:cNvSpPr/>
            <p:nvPr/>
          </p:nvSpPr>
          <p:spPr>
            <a:xfrm>
              <a:off x="8316714" y="2441922"/>
              <a:ext cx="92651" cy="71870"/>
            </a:xfrm>
            <a:custGeom>
              <a:avLst/>
              <a:gdLst/>
              <a:ahLst/>
              <a:cxnLst/>
              <a:rect l="l" t="t" r="r" b="b"/>
              <a:pathLst>
                <a:path w="3219" h="2497" extrusionOk="0">
                  <a:moveTo>
                    <a:pt x="2725" y="497"/>
                  </a:moveTo>
                  <a:lnTo>
                    <a:pt x="2725" y="497"/>
                  </a:lnTo>
                  <a:lnTo>
                    <a:pt x="2725" y="497"/>
                  </a:lnTo>
                  <a:close/>
                  <a:moveTo>
                    <a:pt x="1365" y="1"/>
                  </a:moveTo>
                  <a:lnTo>
                    <a:pt x="398" y="516"/>
                  </a:lnTo>
                  <a:cubicBezTo>
                    <a:pt x="342" y="547"/>
                    <a:pt x="280" y="562"/>
                    <a:pt x="219" y="562"/>
                  </a:cubicBezTo>
                  <a:cubicBezTo>
                    <a:pt x="157" y="562"/>
                    <a:pt x="96" y="547"/>
                    <a:pt x="40" y="516"/>
                  </a:cubicBezTo>
                  <a:lnTo>
                    <a:pt x="1" y="497"/>
                  </a:lnTo>
                  <a:lnTo>
                    <a:pt x="1" y="497"/>
                  </a:lnTo>
                  <a:lnTo>
                    <a:pt x="395" y="1866"/>
                  </a:lnTo>
                  <a:cubicBezTo>
                    <a:pt x="451" y="2060"/>
                    <a:pt x="452" y="2257"/>
                    <a:pt x="402" y="2443"/>
                  </a:cubicBezTo>
                  <a:lnTo>
                    <a:pt x="1540" y="1835"/>
                  </a:lnTo>
                  <a:lnTo>
                    <a:pt x="2709" y="2458"/>
                  </a:lnTo>
                  <a:cubicBezTo>
                    <a:pt x="2711" y="2458"/>
                    <a:pt x="2778" y="2496"/>
                    <a:pt x="2869" y="2496"/>
                  </a:cubicBezTo>
                  <a:cubicBezTo>
                    <a:pt x="2930" y="2496"/>
                    <a:pt x="3002" y="2479"/>
                    <a:pt x="3072" y="2423"/>
                  </a:cubicBezTo>
                  <a:cubicBezTo>
                    <a:pt x="3175" y="2339"/>
                    <a:pt x="3218" y="2202"/>
                    <a:pt x="3182" y="2076"/>
                  </a:cubicBezTo>
                  <a:lnTo>
                    <a:pt x="2725" y="497"/>
                  </a:lnTo>
                  <a:lnTo>
                    <a:pt x="2688" y="516"/>
                  </a:lnTo>
                  <a:cubicBezTo>
                    <a:pt x="2633" y="546"/>
                    <a:pt x="2573" y="560"/>
                    <a:pt x="2512" y="560"/>
                  </a:cubicBezTo>
                  <a:cubicBezTo>
                    <a:pt x="2451" y="560"/>
                    <a:pt x="2389" y="546"/>
                    <a:pt x="2333" y="516"/>
                  </a:cubicBezTo>
                  <a:lnTo>
                    <a:pt x="136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6" name="Google Shape;356;p43"/>
            <p:cNvSpPr/>
            <p:nvPr/>
          </p:nvSpPr>
          <p:spPr>
            <a:xfrm>
              <a:off x="8290407" y="2522685"/>
              <a:ext cx="65768" cy="38108"/>
            </a:xfrm>
            <a:custGeom>
              <a:avLst/>
              <a:gdLst/>
              <a:ahLst/>
              <a:cxnLst/>
              <a:rect l="l" t="t" r="r" b="b"/>
              <a:pathLst>
                <a:path w="2285" h="1324" extrusionOk="0">
                  <a:moveTo>
                    <a:pt x="2285" y="1"/>
                  </a:moveTo>
                  <a:lnTo>
                    <a:pt x="1655" y="335"/>
                  </a:lnTo>
                  <a:cubicBezTo>
                    <a:pt x="1497" y="418"/>
                    <a:pt x="1321" y="462"/>
                    <a:pt x="1144" y="462"/>
                  </a:cubicBezTo>
                  <a:lnTo>
                    <a:pt x="279" y="462"/>
                  </a:lnTo>
                  <a:cubicBezTo>
                    <a:pt x="176" y="462"/>
                    <a:pt x="81" y="448"/>
                    <a:pt x="0" y="426"/>
                  </a:cubicBezTo>
                  <a:lnTo>
                    <a:pt x="0" y="1324"/>
                  </a:lnTo>
                  <a:lnTo>
                    <a:pt x="2285" y="1324"/>
                  </a:lnTo>
                  <a:lnTo>
                    <a:pt x="228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7" name="Google Shape;357;p43"/>
            <p:cNvSpPr/>
            <p:nvPr/>
          </p:nvSpPr>
          <p:spPr>
            <a:xfrm>
              <a:off x="8283844" y="2230687"/>
              <a:ext cx="83268" cy="127737"/>
            </a:xfrm>
            <a:custGeom>
              <a:avLst/>
              <a:gdLst/>
              <a:ahLst/>
              <a:cxnLst/>
              <a:rect l="l" t="t" r="r" b="b"/>
              <a:pathLst>
                <a:path w="2893" h="4438" extrusionOk="0">
                  <a:moveTo>
                    <a:pt x="1363" y="0"/>
                  </a:moveTo>
                  <a:cubicBezTo>
                    <a:pt x="1228" y="0"/>
                    <a:pt x="1093" y="79"/>
                    <a:pt x="1046" y="237"/>
                  </a:cubicBezTo>
                  <a:lnTo>
                    <a:pt x="1" y="3865"/>
                  </a:lnTo>
                  <a:lnTo>
                    <a:pt x="60" y="4073"/>
                  </a:lnTo>
                  <a:lnTo>
                    <a:pt x="120" y="4284"/>
                  </a:lnTo>
                  <a:lnTo>
                    <a:pt x="418" y="4127"/>
                  </a:lnTo>
                  <a:cubicBezTo>
                    <a:pt x="474" y="4096"/>
                    <a:pt x="535" y="4081"/>
                    <a:pt x="597" y="4081"/>
                  </a:cubicBezTo>
                  <a:cubicBezTo>
                    <a:pt x="659" y="4081"/>
                    <a:pt x="721" y="4096"/>
                    <a:pt x="776" y="4127"/>
                  </a:cubicBezTo>
                  <a:lnTo>
                    <a:pt x="1362" y="4438"/>
                  </a:lnTo>
                  <a:lnTo>
                    <a:pt x="1949" y="4127"/>
                  </a:lnTo>
                  <a:cubicBezTo>
                    <a:pt x="2004" y="4096"/>
                    <a:pt x="2066" y="4081"/>
                    <a:pt x="2127" y="4081"/>
                  </a:cubicBezTo>
                  <a:cubicBezTo>
                    <a:pt x="2189" y="4081"/>
                    <a:pt x="2251" y="4096"/>
                    <a:pt x="2307" y="4127"/>
                  </a:cubicBezTo>
                  <a:lnTo>
                    <a:pt x="2892" y="4438"/>
                  </a:lnTo>
                  <a:lnTo>
                    <a:pt x="1680" y="237"/>
                  </a:lnTo>
                  <a:cubicBezTo>
                    <a:pt x="1633" y="79"/>
                    <a:pt x="1498" y="0"/>
                    <a:pt x="13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58" name="Google Shape;358;p43"/>
          <p:cNvGrpSpPr/>
          <p:nvPr/>
        </p:nvGrpSpPr>
        <p:grpSpPr>
          <a:xfrm>
            <a:off x="2552624" y="1806745"/>
            <a:ext cx="373827" cy="373942"/>
            <a:chOff x="4789994" y="2230629"/>
            <a:chExt cx="373827" cy="373942"/>
          </a:xfrm>
        </p:grpSpPr>
        <p:sp>
          <p:nvSpPr>
            <p:cNvPr id="359" name="Google Shape;359;p43"/>
            <p:cNvSpPr/>
            <p:nvPr/>
          </p:nvSpPr>
          <p:spPr>
            <a:xfrm>
              <a:off x="4919371" y="2342651"/>
              <a:ext cx="120800" cy="133867"/>
            </a:xfrm>
            <a:custGeom>
              <a:avLst/>
              <a:gdLst/>
              <a:ahLst/>
              <a:cxnLst/>
              <a:rect l="l" t="t" r="r" b="b"/>
              <a:pathLst>
                <a:path w="4197" h="4651" extrusionOk="0">
                  <a:moveTo>
                    <a:pt x="3080" y="0"/>
                  </a:moveTo>
                  <a:lnTo>
                    <a:pt x="3080" y="0"/>
                  </a:lnTo>
                  <a:cubicBezTo>
                    <a:pt x="3128" y="623"/>
                    <a:pt x="2625" y="1164"/>
                    <a:pt x="2001" y="1164"/>
                  </a:cubicBezTo>
                  <a:cubicBezTo>
                    <a:pt x="2000" y="1164"/>
                    <a:pt x="2000" y="1164"/>
                    <a:pt x="1999" y="1164"/>
                  </a:cubicBezTo>
                  <a:cubicBezTo>
                    <a:pt x="1816" y="1164"/>
                    <a:pt x="1669" y="1312"/>
                    <a:pt x="1669" y="1494"/>
                  </a:cubicBezTo>
                  <a:lnTo>
                    <a:pt x="1669" y="2201"/>
                  </a:lnTo>
                  <a:cubicBezTo>
                    <a:pt x="1675" y="2995"/>
                    <a:pt x="1004" y="3639"/>
                    <a:pt x="234" y="3639"/>
                  </a:cubicBezTo>
                  <a:cubicBezTo>
                    <a:pt x="157" y="3639"/>
                    <a:pt x="79" y="3633"/>
                    <a:pt x="1" y="3619"/>
                  </a:cubicBezTo>
                  <a:lnTo>
                    <a:pt x="1" y="3619"/>
                  </a:lnTo>
                  <a:cubicBezTo>
                    <a:pt x="445" y="4242"/>
                    <a:pt x="1174" y="4650"/>
                    <a:pt x="1997" y="4650"/>
                  </a:cubicBezTo>
                  <a:cubicBezTo>
                    <a:pt x="2180" y="4650"/>
                    <a:pt x="2329" y="4502"/>
                    <a:pt x="2329" y="4319"/>
                  </a:cubicBezTo>
                  <a:lnTo>
                    <a:pt x="2329" y="2907"/>
                  </a:lnTo>
                  <a:cubicBezTo>
                    <a:pt x="2326" y="1921"/>
                    <a:pt x="3133" y="1115"/>
                    <a:pt x="4108" y="1115"/>
                  </a:cubicBezTo>
                  <a:cubicBezTo>
                    <a:pt x="4137" y="1115"/>
                    <a:pt x="4167" y="1116"/>
                    <a:pt x="4197" y="1117"/>
                  </a:cubicBezTo>
                  <a:cubicBezTo>
                    <a:pt x="3957" y="634"/>
                    <a:pt x="3563" y="240"/>
                    <a:pt x="30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0" name="Google Shape;360;p43"/>
            <p:cNvSpPr/>
            <p:nvPr/>
          </p:nvSpPr>
          <p:spPr>
            <a:xfrm>
              <a:off x="5008165" y="2396244"/>
              <a:ext cx="39806" cy="73511"/>
            </a:xfrm>
            <a:custGeom>
              <a:avLst/>
              <a:gdLst/>
              <a:ahLst/>
              <a:cxnLst/>
              <a:rect l="l" t="t" r="r" b="b"/>
              <a:pathLst>
                <a:path w="1383" h="2554" extrusionOk="0">
                  <a:moveTo>
                    <a:pt x="1055" y="0"/>
                  </a:moveTo>
                  <a:cubicBezTo>
                    <a:pt x="478" y="0"/>
                    <a:pt x="3" y="469"/>
                    <a:pt x="3" y="1049"/>
                  </a:cubicBezTo>
                  <a:lnTo>
                    <a:pt x="3" y="2474"/>
                  </a:lnTo>
                  <a:cubicBezTo>
                    <a:pt x="3" y="2502"/>
                    <a:pt x="2" y="2527"/>
                    <a:pt x="0" y="2553"/>
                  </a:cubicBezTo>
                  <a:cubicBezTo>
                    <a:pt x="818" y="2150"/>
                    <a:pt x="1382" y="1306"/>
                    <a:pt x="1382" y="335"/>
                  </a:cubicBezTo>
                  <a:cubicBezTo>
                    <a:pt x="1382" y="154"/>
                    <a:pt x="1240" y="3"/>
                    <a:pt x="1061" y="0"/>
                  </a:cubicBezTo>
                  <a:cubicBezTo>
                    <a:pt x="1059" y="0"/>
                    <a:pt x="1057" y="0"/>
                    <a:pt x="1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1" name="Google Shape;361;p43"/>
            <p:cNvSpPr/>
            <p:nvPr/>
          </p:nvSpPr>
          <p:spPr>
            <a:xfrm>
              <a:off x="4905786" y="2334764"/>
              <a:ext cx="81483" cy="90866"/>
            </a:xfrm>
            <a:custGeom>
              <a:avLst/>
              <a:gdLst/>
              <a:ahLst/>
              <a:cxnLst/>
              <a:rect l="l" t="t" r="r" b="b"/>
              <a:pathLst>
                <a:path w="2831" h="3157" extrusionOk="0">
                  <a:moveTo>
                    <a:pt x="2472" y="1"/>
                  </a:moveTo>
                  <a:cubicBezTo>
                    <a:pt x="1108" y="1"/>
                    <a:pt x="1" y="1111"/>
                    <a:pt x="1" y="2472"/>
                  </a:cubicBezTo>
                  <a:cubicBezTo>
                    <a:pt x="20" y="2928"/>
                    <a:pt x="355" y="3157"/>
                    <a:pt x="689" y="3157"/>
                  </a:cubicBezTo>
                  <a:cubicBezTo>
                    <a:pt x="1025" y="3157"/>
                    <a:pt x="1360" y="2928"/>
                    <a:pt x="1380" y="2471"/>
                  </a:cubicBezTo>
                  <a:lnTo>
                    <a:pt x="1380" y="1759"/>
                  </a:lnTo>
                  <a:cubicBezTo>
                    <a:pt x="1380" y="1158"/>
                    <a:pt x="1865" y="671"/>
                    <a:pt x="2463" y="665"/>
                  </a:cubicBezTo>
                  <a:cubicBezTo>
                    <a:pt x="2631" y="664"/>
                    <a:pt x="2780" y="544"/>
                    <a:pt x="2804" y="379"/>
                  </a:cubicBezTo>
                  <a:cubicBezTo>
                    <a:pt x="2830" y="175"/>
                    <a:pt x="2671" y="1"/>
                    <a:pt x="24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2" name="Google Shape;362;p43"/>
            <p:cNvSpPr/>
            <p:nvPr/>
          </p:nvSpPr>
          <p:spPr>
            <a:xfrm>
              <a:off x="4789994" y="2230629"/>
              <a:ext cx="373827" cy="373942"/>
            </a:xfrm>
            <a:custGeom>
              <a:avLst/>
              <a:gdLst/>
              <a:ahLst/>
              <a:cxnLst/>
              <a:rect l="l" t="t" r="r" b="b"/>
              <a:pathLst>
                <a:path w="12988" h="12992" extrusionOk="0">
                  <a:moveTo>
                    <a:pt x="6493" y="2873"/>
                  </a:moveTo>
                  <a:cubicBezTo>
                    <a:pt x="8068" y="2873"/>
                    <a:pt x="9643" y="3946"/>
                    <a:pt x="9728" y="6090"/>
                  </a:cubicBezTo>
                  <a:cubicBezTo>
                    <a:pt x="9728" y="7876"/>
                    <a:pt x="8277" y="9324"/>
                    <a:pt x="6492" y="9324"/>
                  </a:cubicBezTo>
                  <a:cubicBezTo>
                    <a:pt x="4706" y="9324"/>
                    <a:pt x="3259" y="7876"/>
                    <a:pt x="3259" y="6090"/>
                  </a:cubicBezTo>
                  <a:cubicBezTo>
                    <a:pt x="3343" y="3946"/>
                    <a:pt x="4918" y="2873"/>
                    <a:pt x="6493" y="2873"/>
                  </a:cubicBezTo>
                  <a:close/>
                  <a:moveTo>
                    <a:pt x="3967" y="1"/>
                  </a:moveTo>
                  <a:cubicBezTo>
                    <a:pt x="3456" y="1"/>
                    <a:pt x="2940" y="100"/>
                    <a:pt x="2447" y="305"/>
                  </a:cubicBezTo>
                  <a:cubicBezTo>
                    <a:pt x="533" y="1098"/>
                    <a:pt x="0" y="2903"/>
                    <a:pt x="0" y="3969"/>
                  </a:cubicBezTo>
                  <a:cubicBezTo>
                    <a:pt x="0" y="7460"/>
                    <a:pt x="4900" y="11821"/>
                    <a:pt x="6256" y="12908"/>
                  </a:cubicBezTo>
                  <a:cubicBezTo>
                    <a:pt x="6326" y="12962"/>
                    <a:pt x="6409" y="12991"/>
                    <a:pt x="6494" y="12991"/>
                  </a:cubicBezTo>
                  <a:cubicBezTo>
                    <a:pt x="6577" y="12991"/>
                    <a:pt x="6662" y="12965"/>
                    <a:pt x="6730" y="12908"/>
                  </a:cubicBezTo>
                  <a:cubicBezTo>
                    <a:pt x="8089" y="11821"/>
                    <a:pt x="12988" y="7460"/>
                    <a:pt x="12988" y="3969"/>
                  </a:cubicBezTo>
                  <a:cubicBezTo>
                    <a:pt x="12988" y="2903"/>
                    <a:pt x="12453" y="1098"/>
                    <a:pt x="10541" y="305"/>
                  </a:cubicBezTo>
                  <a:cubicBezTo>
                    <a:pt x="10047" y="100"/>
                    <a:pt x="9530" y="1"/>
                    <a:pt x="9018" y="1"/>
                  </a:cubicBezTo>
                  <a:cubicBezTo>
                    <a:pt x="8107" y="1"/>
                    <a:pt x="7213" y="316"/>
                    <a:pt x="6494" y="915"/>
                  </a:cubicBezTo>
                  <a:cubicBezTo>
                    <a:pt x="5773" y="317"/>
                    <a:pt x="4879" y="1"/>
                    <a:pt x="39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63" name="Google Shape;363;p43"/>
          <p:cNvGrpSpPr/>
          <p:nvPr/>
        </p:nvGrpSpPr>
        <p:grpSpPr>
          <a:xfrm>
            <a:off x="5787959" y="1806731"/>
            <a:ext cx="242608" cy="373971"/>
            <a:chOff x="4785187" y="2825362"/>
            <a:chExt cx="242608" cy="373971"/>
          </a:xfrm>
        </p:grpSpPr>
        <p:sp>
          <p:nvSpPr>
            <p:cNvPr id="364" name="Google Shape;364;p43"/>
            <p:cNvSpPr/>
            <p:nvPr/>
          </p:nvSpPr>
          <p:spPr>
            <a:xfrm>
              <a:off x="4786627" y="3065667"/>
              <a:ext cx="240305" cy="133666"/>
            </a:xfrm>
            <a:custGeom>
              <a:avLst/>
              <a:gdLst/>
              <a:ahLst/>
              <a:cxnLst/>
              <a:rect l="l" t="t" r="r" b="b"/>
              <a:pathLst>
                <a:path w="8349" h="4644" extrusionOk="0">
                  <a:moveTo>
                    <a:pt x="481" y="0"/>
                  </a:moveTo>
                  <a:cubicBezTo>
                    <a:pt x="275" y="0"/>
                    <a:pt x="111" y="167"/>
                    <a:pt x="111" y="371"/>
                  </a:cubicBezTo>
                  <a:cubicBezTo>
                    <a:pt x="111" y="1890"/>
                    <a:pt x="1340" y="3120"/>
                    <a:pt x="2860" y="3120"/>
                  </a:cubicBezTo>
                  <a:lnTo>
                    <a:pt x="3793" y="3120"/>
                  </a:lnTo>
                  <a:lnTo>
                    <a:pt x="3793" y="3883"/>
                  </a:lnTo>
                  <a:lnTo>
                    <a:pt x="506" y="3883"/>
                  </a:lnTo>
                  <a:cubicBezTo>
                    <a:pt x="0" y="3902"/>
                    <a:pt x="2" y="4623"/>
                    <a:pt x="506" y="4644"/>
                  </a:cubicBezTo>
                  <a:lnTo>
                    <a:pt x="7844" y="4644"/>
                  </a:lnTo>
                  <a:cubicBezTo>
                    <a:pt x="8349" y="4623"/>
                    <a:pt x="8347" y="3902"/>
                    <a:pt x="7844" y="3883"/>
                  </a:cubicBezTo>
                  <a:lnTo>
                    <a:pt x="4554" y="3883"/>
                  </a:lnTo>
                  <a:lnTo>
                    <a:pt x="4554" y="3120"/>
                  </a:lnTo>
                  <a:lnTo>
                    <a:pt x="5488" y="3120"/>
                  </a:lnTo>
                  <a:cubicBezTo>
                    <a:pt x="7010" y="3120"/>
                    <a:pt x="8238" y="1890"/>
                    <a:pt x="8238" y="371"/>
                  </a:cubicBezTo>
                  <a:cubicBezTo>
                    <a:pt x="8238" y="167"/>
                    <a:pt x="8071" y="0"/>
                    <a:pt x="7868" y="0"/>
                  </a:cubicBezTo>
                  <a:lnTo>
                    <a:pt x="6669" y="0"/>
                  </a:lnTo>
                  <a:cubicBezTo>
                    <a:pt x="5816" y="0"/>
                    <a:pt x="5057" y="393"/>
                    <a:pt x="4556" y="1010"/>
                  </a:cubicBezTo>
                  <a:lnTo>
                    <a:pt x="4556" y="468"/>
                  </a:lnTo>
                  <a:cubicBezTo>
                    <a:pt x="4429" y="493"/>
                    <a:pt x="4302" y="507"/>
                    <a:pt x="4170" y="507"/>
                  </a:cubicBezTo>
                  <a:lnTo>
                    <a:pt x="4166" y="507"/>
                  </a:lnTo>
                  <a:cubicBezTo>
                    <a:pt x="4040" y="507"/>
                    <a:pt x="3916" y="496"/>
                    <a:pt x="3793" y="469"/>
                  </a:cubicBezTo>
                  <a:lnTo>
                    <a:pt x="3793" y="999"/>
                  </a:lnTo>
                  <a:cubicBezTo>
                    <a:pt x="3289" y="389"/>
                    <a:pt x="2527" y="0"/>
                    <a:pt x="16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5" name="Google Shape;365;p43"/>
            <p:cNvSpPr/>
            <p:nvPr/>
          </p:nvSpPr>
          <p:spPr>
            <a:xfrm>
              <a:off x="4785187" y="2825362"/>
              <a:ext cx="242608" cy="233023"/>
            </a:xfrm>
            <a:custGeom>
              <a:avLst/>
              <a:gdLst/>
              <a:ahLst/>
              <a:cxnLst/>
              <a:rect l="l" t="t" r="r" b="b"/>
              <a:pathLst>
                <a:path w="8429" h="8096" extrusionOk="0">
                  <a:moveTo>
                    <a:pt x="4213" y="2446"/>
                  </a:moveTo>
                  <a:cubicBezTo>
                    <a:pt x="4215" y="2446"/>
                    <a:pt x="4217" y="2446"/>
                    <a:pt x="4219" y="2446"/>
                  </a:cubicBezTo>
                  <a:cubicBezTo>
                    <a:pt x="5104" y="2447"/>
                    <a:pt x="5821" y="3166"/>
                    <a:pt x="5820" y="4052"/>
                  </a:cubicBezTo>
                  <a:cubicBezTo>
                    <a:pt x="5776" y="5114"/>
                    <a:pt x="4996" y="5644"/>
                    <a:pt x="4216" y="5644"/>
                  </a:cubicBezTo>
                  <a:cubicBezTo>
                    <a:pt x="3434" y="5644"/>
                    <a:pt x="2652" y="5111"/>
                    <a:pt x="2612" y="4047"/>
                  </a:cubicBezTo>
                  <a:cubicBezTo>
                    <a:pt x="2612" y="3162"/>
                    <a:pt x="3328" y="2446"/>
                    <a:pt x="4213" y="2446"/>
                  </a:cubicBezTo>
                  <a:close/>
                  <a:moveTo>
                    <a:pt x="4219" y="1"/>
                  </a:moveTo>
                  <a:cubicBezTo>
                    <a:pt x="3855" y="1"/>
                    <a:pt x="3492" y="166"/>
                    <a:pt x="3268" y="496"/>
                  </a:cubicBezTo>
                  <a:cubicBezTo>
                    <a:pt x="3108" y="417"/>
                    <a:pt x="2941" y="381"/>
                    <a:pt x="2777" y="381"/>
                  </a:cubicBezTo>
                  <a:cubicBezTo>
                    <a:pt x="2202" y="381"/>
                    <a:pt x="1664" y="824"/>
                    <a:pt x="1620" y="1445"/>
                  </a:cubicBezTo>
                  <a:cubicBezTo>
                    <a:pt x="821" y="1499"/>
                    <a:pt x="316" y="2373"/>
                    <a:pt x="665" y="3091"/>
                  </a:cubicBezTo>
                  <a:cubicBezTo>
                    <a:pt x="2" y="3537"/>
                    <a:pt x="1" y="4546"/>
                    <a:pt x="662" y="4994"/>
                  </a:cubicBezTo>
                  <a:cubicBezTo>
                    <a:pt x="309" y="5712"/>
                    <a:pt x="813" y="6587"/>
                    <a:pt x="1612" y="6642"/>
                  </a:cubicBezTo>
                  <a:cubicBezTo>
                    <a:pt x="1641" y="7007"/>
                    <a:pt x="1842" y="7355"/>
                    <a:pt x="2184" y="7552"/>
                  </a:cubicBezTo>
                  <a:cubicBezTo>
                    <a:pt x="2367" y="7657"/>
                    <a:pt x="2566" y="7707"/>
                    <a:pt x="2763" y="7707"/>
                  </a:cubicBezTo>
                  <a:cubicBezTo>
                    <a:pt x="2934" y="7707"/>
                    <a:pt x="3103" y="7669"/>
                    <a:pt x="3258" y="7597"/>
                  </a:cubicBezTo>
                  <a:cubicBezTo>
                    <a:pt x="3481" y="7930"/>
                    <a:pt x="3846" y="8096"/>
                    <a:pt x="4211" y="8096"/>
                  </a:cubicBezTo>
                  <a:cubicBezTo>
                    <a:pt x="4574" y="8096"/>
                    <a:pt x="4937" y="7931"/>
                    <a:pt x="5161" y="7602"/>
                  </a:cubicBezTo>
                  <a:cubicBezTo>
                    <a:pt x="5320" y="7680"/>
                    <a:pt x="5487" y="7716"/>
                    <a:pt x="5651" y="7716"/>
                  </a:cubicBezTo>
                  <a:cubicBezTo>
                    <a:pt x="6226" y="7716"/>
                    <a:pt x="6765" y="7273"/>
                    <a:pt x="6808" y="6652"/>
                  </a:cubicBezTo>
                  <a:cubicBezTo>
                    <a:pt x="7607" y="6597"/>
                    <a:pt x="8113" y="5725"/>
                    <a:pt x="7764" y="5005"/>
                  </a:cubicBezTo>
                  <a:cubicBezTo>
                    <a:pt x="8427" y="4559"/>
                    <a:pt x="8428" y="3550"/>
                    <a:pt x="7766" y="3103"/>
                  </a:cubicBezTo>
                  <a:cubicBezTo>
                    <a:pt x="8120" y="2384"/>
                    <a:pt x="7616" y="1511"/>
                    <a:pt x="6817" y="1454"/>
                  </a:cubicBezTo>
                  <a:cubicBezTo>
                    <a:pt x="6775" y="832"/>
                    <a:pt x="6235" y="387"/>
                    <a:pt x="5658" y="387"/>
                  </a:cubicBezTo>
                  <a:cubicBezTo>
                    <a:pt x="5495" y="387"/>
                    <a:pt x="5329" y="422"/>
                    <a:pt x="5171" y="499"/>
                  </a:cubicBezTo>
                  <a:cubicBezTo>
                    <a:pt x="4948" y="167"/>
                    <a:pt x="4583" y="1"/>
                    <a:pt x="42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6" name="Google Shape;366;p43"/>
            <p:cNvSpPr/>
            <p:nvPr/>
          </p:nvSpPr>
          <p:spPr>
            <a:xfrm>
              <a:off x="4882213" y="2917754"/>
              <a:ext cx="48499" cy="48441"/>
            </a:xfrm>
            <a:custGeom>
              <a:avLst/>
              <a:gdLst/>
              <a:ahLst/>
              <a:cxnLst/>
              <a:rect l="l" t="t" r="r" b="b"/>
              <a:pathLst>
                <a:path w="1685" h="1683" extrusionOk="0">
                  <a:moveTo>
                    <a:pt x="843" y="1"/>
                  </a:moveTo>
                  <a:cubicBezTo>
                    <a:pt x="433" y="1"/>
                    <a:pt x="23" y="279"/>
                    <a:pt x="1" y="837"/>
                  </a:cubicBezTo>
                  <a:cubicBezTo>
                    <a:pt x="1" y="1304"/>
                    <a:pt x="376" y="1682"/>
                    <a:pt x="842" y="1682"/>
                  </a:cubicBezTo>
                  <a:cubicBezTo>
                    <a:pt x="1308" y="1682"/>
                    <a:pt x="1685" y="1305"/>
                    <a:pt x="1685" y="840"/>
                  </a:cubicBezTo>
                  <a:cubicBezTo>
                    <a:pt x="1664" y="280"/>
                    <a:pt x="1254" y="1"/>
                    <a:pt x="8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67" name="Google Shape;367;p43"/>
          <p:cNvGrpSpPr/>
          <p:nvPr/>
        </p:nvGrpSpPr>
        <p:grpSpPr>
          <a:xfrm>
            <a:off x="-906297" y="1665458"/>
            <a:ext cx="1812584" cy="1812584"/>
            <a:chOff x="3392700" y="-1198500"/>
            <a:chExt cx="2358600" cy="2358600"/>
          </a:xfrm>
        </p:grpSpPr>
        <p:sp>
          <p:nvSpPr>
            <p:cNvPr id="368" name="Google Shape;368;p43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9" name="Google Shape;369;p43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44"/>
          <p:cNvSpPr txBox="1">
            <a:spLocks noGrp="1"/>
          </p:cNvSpPr>
          <p:nvPr>
            <p:ph type="subTitle" idx="2"/>
          </p:nvPr>
        </p:nvSpPr>
        <p:spPr>
          <a:xfrm>
            <a:off x="3584400" y="1756961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75" name="Google Shape;375;p44"/>
          <p:cNvSpPr txBox="1">
            <a:spLocks noGrp="1"/>
          </p:cNvSpPr>
          <p:nvPr>
            <p:ph type="subTitle" idx="5"/>
          </p:nvPr>
        </p:nvSpPr>
        <p:spPr>
          <a:xfrm>
            <a:off x="6453620" y="1756961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76" name="Google Shape;376;p4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وقایع در طول جشن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77" name="Google Shape;377;p44"/>
          <p:cNvSpPr txBox="1">
            <a:spLocks noGrp="1"/>
          </p:cNvSpPr>
          <p:nvPr>
            <p:ph type="subTitle" idx="1"/>
          </p:nvPr>
        </p:nvSpPr>
        <p:spPr>
          <a:xfrm>
            <a:off x="715180" y="1756961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78" name="Google Shape;378;p44"/>
          <p:cNvSpPr txBox="1">
            <a:spLocks noGrp="1"/>
          </p:cNvSpPr>
          <p:nvPr>
            <p:ph type="subTitle" idx="3"/>
          </p:nvPr>
        </p:nvSpPr>
        <p:spPr>
          <a:xfrm>
            <a:off x="715180" y="2873536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79" name="Google Shape;379;p44"/>
          <p:cNvSpPr txBox="1">
            <a:spLocks noGrp="1"/>
          </p:cNvSpPr>
          <p:nvPr>
            <p:ph type="subTitle" idx="4"/>
          </p:nvPr>
        </p:nvSpPr>
        <p:spPr>
          <a:xfrm>
            <a:off x="3584400" y="2873536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80" name="Google Shape;380;p44"/>
          <p:cNvSpPr txBox="1">
            <a:spLocks noGrp="1"/>
          </p:cNvSpPr>
          <p:nvPr>
            <p:ph type="subTitle" idx="6"/>
          </p:nvPr>
        </p:nvSpPr>
        <p:spPr>
          <a:xfrm>
            <a:off x="6453620" y="2873536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81" name="Google Shape;381;p44"/>
          <p:cNvSpPr txBox="1">
            <a:spLocks noGrp="1"/>
          </p:cNvSpPr>
          <p:nvPr>
            <p:ph type="subTitle" idx="7"/>
          </p:nvPr>
        </p:nvSpPr>
        <p:spPr>
          <a:xfrm>
            <a:off x="715180" y="137985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82" name="Google Shape;382;p44"/>
          <p:cNvSpPr txBox="1">
            <a:spLocks noGrp="1"/>
          </p:cNvSpPr>
          <p:nvPr>
            <p:ph type="subTitle" idx="8"/>
          </p:nvPr>
        </p:nvSpPr>
        <p:spPr>
          <a:xfrm>
            <a:off x="3582900" y="137985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383" name="Google Shape;383;p44"/>
          <p:cNvSpPr txBox="1">
            <a:spLocks noGrp="1"/>
          </p:cNvSpPr>
          <p:nvPr>
            <p:ph type="subTitle" idx="9"/>
          </p:nvPr>
        </p:nvSpPr>
        <p:spPr>
          <a:xfrm>
            <a:off x="6450620" y="137985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384" name="Google Shape;384;p44"/>
          <p:cNvSpPr txBox="1">
            <a:spLocks noGrp="1"/>
          </p:cNvSpPr>
          <p:nvPr>
            <p:ph type="subTitle" idx="13"/>
          </p:nvPr>
        </p:nvSpPr>
        <p:spPr>
          <a:xfrm>
            <a:off x="715180" y="2496438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385" name="Google Shape;385;p44"/>
          <p:cNvSpPr txBox="1">
            <a:spLocks noGrp="1"/>
          </p:cNvSpPr>
          <p:nvPr>
            <p:ph type="subTitle" idx="14"/>
          </p:nvPr>
        </p:nvSpPr>
        <p:spPr>
          <a:xfrm>
            <a:off x="3582900" y="2496438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386" name="Google Shape;386;p44"/>
          <p:cNvSpPr txBox="1">
            <a:spLocks noGrp="1"/>
          </p:cNvSpPr>
          <p:nvPr>
            <p:ph type="subTitle" idx="15"/>
          </p:nvPr>
        </p:nvSpPr>
        <p:spPr>
          <a:xfrm>
            <a:off x="6450620" y="2496438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pic>
        <p:nvPicPr>
          <p:cNvPr id="387" name="Google Shape;387;p44"/>
          <p:cNvPicPr preferRelativeResize="0">
            <a:picLocks noGrp="1"/>
          </p:cNvPicPr>
          <p:nvPr>
            <p:ph type="pic" idx="16"/>
          </p:nvPr>
        </p:nvPicPr>
        <p:blipFill rotWithShape="1">
          <a:blip r:embed="rId3">
            <a:alphaModFix/>
          </a:blip>
          <a:srcRect t="55409" b="23223"/>
          <a:stretch/>
        </p:blipFill>
        <p:spPr>
          <a:xfrm>
            <a:off x="522149" y="3674825"/>
            <a:ext cx="8099702" cy="1153500"/>
          </a:xfrm>
          <a:prstGeom prst="rect">
            <a:avLst/>
          </a:prstGeom>
        </p:spPr>
      </p:pic>
      <p:grpSp>
        <p:nvGrpSpPr>
          <p:cNvPr id="388" name="Google Shape;388;p44"/>
          <p:cNvGrpSpPr/>
          <p:nvPr/>
        </p:nvGrpSpPr>
        <p:grpSpPr>
          <a:xfrm>
            <a:off x="3665708" y="4237208"/>
            <a:ext cx="1812584" cy="1812584"/>
            <a:chOff x="3392700" y="-1198500"/>
            <a:chExt cx="2358600" cy="2358600"/>
          </a:xfrm>
        </p:grpSpPr>
        <p:sp>
          <p:nvSpPr>
            <p:cNvPr id="389" name="Google Shape;389;p44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0" name="Google Shape;390;p44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Google Shape;395;p4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0000" b="9992"/>
          <a:stretch/>
        </p:blipFill>
        <p:spPr>
          <a:xfrm>
            <a:off x="331050" y="315300"/>
            <a:ext cx="8481900" cy="4512898"/>
          </a:xfrm>
          <a:prstGeom prst="rect">
            <a:avLst/>
          </a:prstGeom>
        </p:spPr>
      </p:pic>
      <p:sp>
        <p:nvSpPr>
          <p:cNvPr id="396" name="Google Shape;396;p45"/>
          <p:cNvSpPr txBox="1">
            <a:spLocks noGrp="1"/>
          </p:cNvSpPr>
          <p:nvPr>
            <p:ph type="title"/>
          </p:nvPr>
        </p:nvSpPr>
        <p:spPr>
          <a:xfrm>
            <a:off x="1813200" y="1398150"/>
            <a:ext cx="5517600" cy="234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کلمات عالی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397" name="Google Shape;397;p45"/>
          <p:cNvGrpSpPr/>
          <p:nvPr/>
        </p:nvGrpSpPr>
        <p:grpSpPr>
          <a:xfrm>
            <a:off x="-906292" y="1665458"/>
            <a:ext cx="1812584" cy="1812584"/>
            <a:chOff x="3392700" y="-1198500"/>
            <a:chExt cx="2358600" cy="2358600"/>
          </a:xfrm>
        </p:grpSpPr>
        <p:sp>
          <p:nvSpPr>
            <p:cNvPr id="398" name="Google Shape;398;p45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45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" name="Google Shape;400;p45"/>
          <p:cNvGrpSpPr/>
          <p:nvPr/>
        </p:nvGrpSpPr>
        <p:grpSpPr>
          <a:xfrm>
            <a:off x="8237708" y="1665458"/>
            <a:ext cx="1812584" cy="1812584"/>
            <a:chOff x="3392700" y="-1198500"/>
            <a:chExt cx="2358600" cy="2358600"/>
          </a:xfrm>
        </p:grpSpPr>
        <p:sp>
          <p:nvSpPr>
            <p:cNvPr id="401" name="Google Shape;401;p45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45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4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30973" r="18671"/>
          <a:stretch/>
        </p:blipFill>
        <p:spPr>
          <a:xfrm>
            <a:off x="331050" y="315300"/>
            <a:ext cx="3409398" cy="4512902"/>
          </a:xfrm>
          <a:prstGeom prst="rect">
            <a:avLst/>
          </a:prstGeom>
        </p:spPr>
      </p:pic>
      <p:sp>
        <p:nvSpPr>
          <p:cNvPr id="408" name="Google Shape;408;p46"/>
          <p:cNvSpPr txBox="1">
            <a:spLocks noGrp="1"/>
          </p:cNvSpPr>
          <p:nvPr>
            <p:ph type="subTitle" idx="1"/>
          </p:nvPr>
        </p:nvSpPr>
        <p:spPr>
          <a:xfrm>
            <a:off x="4162701" y="740565"/>
            <a:ext cx="4268100" cy="321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409" name="Google Shape;409;p46"/>
          <p:cNvSpPr txBox="1">
            <a:spLocks noGrp="1"/>
          </p:cNvSpPr>
          <p:nvPr>
            <p:ph type="title"/>
          </p:nvPr>
        </p:nvSpPr>
        <p:spPr>
          <a:xfrm>
            <a:off x="4162701" y="4056625"/>
            <a:ext cx="4268100" cy="40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محتوا در اینجا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10" name="Google Shape;410;p46"/>
          <p:cNvGrpSpPr/>
          <p:nvPr/>
        </p:nvGrpSpPr>
        <p:grpSpPr>
          <a:xfrm>
            <a:off x="1129458" y="-906292"/>
            <a:ext cx="1812584" cy="1812584"/>
            <a:chOff x="3392700" y="-1198500"/>
            <a:chExt cx="2358600" cy="2358600"/>
          </a:xfrm>
        </p:grpSpPr>
        <p:sp>
          <p:nvSpPr>
            <p:cNvPr id="411" name="Google Shape;411;p46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2" name="Google Shape;412;p46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Google Shape;417;p4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0082" b="10090"/>
          <a:stretch/>
        </p:blipFill>
        <p:spPr>
          <a:xfrm>
            <a:off x="331050" y="315300"/>
            <a:ext cx="8481900" cy="4512902"/>
          </a:xfrm>
          <a:prstGeom prst="rect">
            <a:avLst/>
          </a:prstGeom>
        </p:spPr>
      </p:pic>
      <p:sp>
        <p:nvSpPr>
          <p:cNvPr id="418" name="Google Shape;418;p47"/>
          <p:cNvSpPr txBox="1">
            <a:spLocks noGrp="1"/>
          </p:cNvSpPr>
          <p:nvPr>
            <p:ph type="title"/>
          </p:nvPr>
        </p:nvSpPr>
        <p:spPr>
          <a:xfrm>
            <a:off x="3657775" y="3515550"/>
            <a:ext cx="4773000" cy="10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تصویر ارزش هزار کلمه است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19" name="Google Shape;419;p47"/>
          <p:cNvGrpSpPr/>
          <p:nvPr/>
        </p:nvGrpSpPr>
        <p:grpSpPr>
          <a:xfrm>
            <a:off x="3665708" y="-906292"/>
            <a:ext cx="1812584" cy="1812584"/>
            <a:chOff x="3392700" y="-1198500"/>
            <a:chExt cx="2358600" cy="2358600"/>
          </a:xfrm>
        </p:grpSpPr>
        <p:sp>
          <p:nvSpPr>
            <p:cNvPr id="420" name="Google Shape;420;p47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1" name="Google Shape;421;p47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" name="Google Shape;426;p48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7184" r="19881"/>
          <a:stretch/>
        </p:blipFill>
        <p:spPr>
          <a:xfrm>
            <a:off x="4424400" y="315300"/>
            <a:ext cx="4388552" cy="4512849"/>
          </a:xfrm>
          <a:prstGeom prst="rect">
            <a:avLst/>
          </a:prstGeom>
        </p:spPr>
      </p:pic>
      <p:sp>
        <p:nvSpPr>
          <p:cNvPr id="427" name="Google Shape;427;p48"/>
          <p:cNvSpPr txBox="1">
            <a:spLocks noGrp="1"/>
          </p:cNvSpPr>
          <p:nvPr>
            <p:ph type="title"/>
          </p:nvPr>
        </p:nvSpPr>
        <p:spPr>
          <a:xfrm>
            <a:off x="331048" y="692111"/>
            <a:ext cx="3677077" cy="141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تصویر همیشه تقویت می شودمفهوم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8" name="Google Shape;428;p48"/>
          <p:cNvSpPr txBox="1">
            <a:spLocks noGrp="1"/>
          </p:cNvSpPr>
          <p:nvPr>
            <p:ph type="subTitle" idx="1"/>
          </p:nvPr>
        </p:nvSpPr>
        <p:spPr>
          <a:xfrm>
            <a:off x="713225" y="3319087"/>
            <a:ext cx="3294900" cy="8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تصاویر مقادیر زیادی داده را نشان می دهند، بنابراین به یاد داشته باشید: به جای متن طولانی از یک تصویر استفاده کنید. مخاطبان شما از آن قدردانی خواهند کرد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29" name="Google Shape;429;p48"/>
          <p:cNvGrpSpPr/>
          <p:nvPr/>
        </p:nvGrpSpPr>
        <p:grpSpPr>
          <a:xfrm>
            <a:off x="5712384" y="-906292"/>
            <a:ext cx="1812584" cy="1812584"/>
            <a:chOff x="3392700" y="-1198500"/>
            <a:chExt cx="2358600" cy="2358600"/>
          </a:xfrm>
        </p:grpSpPr>
        <p:sp>
          <p:nvSpPr>
            <p:cNvPr id="430" name="Google Shape;430;p48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1" name="Google Shape;431;p48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Google Shape;436;p49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20172"/>
          <a:stretch/>
        </p:blipFill>
        <p:spPr>
          <a:xfrm>
            <a:off x="331050" y="315300"/>
            <a:ext cx="8481900" cy="4512902"/>
          </a:xfrm>
          <a:prstGeom prst="rect">
            <a:avLst/>
          </a:prstGeom>
        </p:spPr>
      </p:pic>
      <p:sp>
        <p:nvSpPr>
          <p:cNvPr id="437" name="Google Shape;437;p49"/>
          <p:cNvSpPr txBox="1">
            <a:spLocks noGrp="1"/>
          </p:cNvSpPr>
          <p:nvPr>
            <p:ph type="title"/>
          </p:nvPr>
        </p:nvSpPr>
        <p:spPr>
          <a:xfrm>
            <a:off x="2262763" y="2689200"/>
            <a:ext cx="4618500" cy="141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180.9M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38" name="Google Shape;438;p49"/>
          <p:cNvSpPr txBox="1">
            <a:spLocks noGrp="1"/>
          </p:cNvSpPr>
          <p:nvPr>
            <p:ph type="subTitle" idx="1"/>
          </p:nvPr>
        </p:nvSpPr>
        <p:spPr>
          <a:xfrm>
            <a:off x="2262738" y="4106900"/>
            <a:ext cx="46185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اعداد بزرگ توجه مخاطبان شما را جلب می کند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39" name="Google Shape;439;p49"/>
          <p:cNvGrpSpPr/>
          <p:nvPr/>
        </p:nvGrpSpPr>
        <p:grpSpPr>
          <a:xfrm>
            <a:off x="3665709" y="-906292"/>
            <a:ext cx="1812584" cy="1812584"/>
            <a:chOff x="3392700" y="-1198500"/>
            <a:chExt cx="2358600" cy="2358600"/>
          </a:xfrm>
        </p:grpSpPr>
        <p:sp>
          <p:nvSpPr>
            <p:cNvPr id="440" name="Google Shape;440;p49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1" name="Google Shape;441;p49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50"/>
          <p:cNvSpPr txBox="1">
            <a:spLocks noGrp="1"/>
          </p:cNvSpPr>
          <p:nvPr>
            <p:ph type="subTitle" idx="1"/>
          </p:nvPr>
        </p:nvSpPr>
        <p:spPr>
          <a:xfrm>
            <a:off x="4891175" y="1449899"/>
            <a:ext cx="3539700" cy="37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447" name="Google Shape;447;p50"/>
          <p:cNvSpPr txBox="1">
            <a:spLocks noGrp="1"/>
          </p:cNvSpPr>
          <p:nvPr>
            <p:ph type="title"/>
          </p:nvPr>
        </p:nvSpPr>
        <p:spPr>
          <a:xfrm>
            <a:off x="4891175" y="539500"/>
            <a:ext cx="3539700" cy="76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48" name="Google Shape;448;p50"/>
          <p:cNvSpPr txBox="1">
            <a:spLocks noGrp="1"/>
          </p:cNvSpPr>
          <p:nvPr>
            <p:ph type="title" idx="2"/>
          </p:nvPr>
        </p:nvSpPr>
        <p:spPr>
          <a:xfrm>
            <a:off x="4891175" y="1926754"/>
            <a:ext cx="3539700" cy="76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333,000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49" name="Google Shape;449;p50"/>
          <p:cNvSpPr txBox="1">
            <a:spLocks noGrp="1"/>
          </p:cNvSpPr>
          <p:nvPr>
            <p:ph type="subTitle" idx="3"/>
          </p:nvPr>
        </p:nvSpPr>
        <p:spPr>
          <a:xfrm>
            <a:off x="4891175" y="2833512"/>
            <a:ext cx="3539700" cy="37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450" name="Google Shape;450;p50"/>
          <p:cNvSpPr txBox="1">
            <a:spLocks noGrp="1"/>
          </p:cNvSpPr>
          <p:nvPr>
            <p:ph type="title" idx="4"/>
          </p:nvPr>
        </p:nvSpPr>
        <p:spPr>
          <a:xfrm>
            <a:off x="4891175" y="3314008"/>
            <a:ext cx="3539700" cy="76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386,000 KM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51" name="Google Shape;451;p50"/>
          <p:cNvSpPr txBox="1">
            <a:spLocks noGrp="1"/>
          </p:cNvSpPr>
          <p:nvPr>
            <p:ph type="subTitle" idx="5"/>
          </p:nvPr>
        </p:nvSpPr>
        <p:spPr>
          <a:xfrm>
            <a:off x="4891175" y="4217125"/>
            <a:ext cx="3539700" cy="37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pic>
        <p:nvPicPr>
          <p:cNvPr id="452" name="Google Shape;452;p50"/>
          <p:cNvPicPr preferRelativeResize="0">
            <a:picLocks noGrp="1"/>
          </p:cNvPicPr>
          <p:nvPr>
            <p:ph type="pic" idx="6"/>
          </p:nvPr>
        </p:nvPicPr>
        <p:blipFill rotWithShape="1">
          <a:blip r:embed="rId3">
            <a:alphaModFix/>
          </a:blip>
          <a:srcRect t="9765" b="16920"/>
          <a:stretch/>
        </p:blipFill>
        <p:spPr>
          <a:xfrm>
            <a:off x="331050" y="315300"/>
            <a:ext cx="4102801" cy="4512901"/>
          </a:xfrm>
          <a:prstGeom prst="rect">
            <a:avLst/>
          </a:prstGeom>
        </p:spPr>
      </p:pic>
      <p:grpSp>
        <p:nvGrpSpPr>
          <p:cNvPr id="453" name="Google Shape;453;p50"/>
          <p:cNvGrpSpPr/>
          <p:nvPr/>
        </p:nvGrpSpPr>
        <p:grpSpPr>
          <a:xfrm>
            <a:off x="-906291" y="1665458"/>
            <a:ext cx="1812584" cy="1812584"/>
            <a:chOff x="3392700" y="-1198500"/>
            <a:chExt cx="2358600" cy="2358600"/>
          </a:xfrm>
        </p:grpSpPr>
        <p:sp>
          <p:nvSpPr>
            <p:cNvPr id="454" name="Google Shape;454;p5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5" name="Google Shape;455;p5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56" name="Google Shape;456;p50"/>
          <p:cNvSpPr txBox="1">
            <a:spLocks noGrp="1"/>
          </p:cNvSpPr>
          <p:nvPr>
            <p:ph type="title" idx="4"/>
          </p:nvPr>
        </p:nvSpPr>
        <p:spPr>
          <a:xfrm>
            <a:off x="4891175" y="3314008"/>
            <a:ext cx="3539700" cy="76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386,000 KM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57" name="Google Shape;457;p50"/>
          <p:cNvSpPr txBox="1">
            <a:spLocks noGrp="1"/>
          </p:cNvSpPr>
          <p:nvPr>
            <p:ph type="title" idx="4"/>
          </p:nvPr>
        </p:nvSpPr>
        <p:spPr>
          <a:xfrm>
            <a:off x="4891175" y="3314008"/>
            <a:ext cx="3539700" cy="76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386,000 KM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58" name="Google Shape;458;p50"/>
          <p:cNvSpPr txBox="1">
            <a:spLocks noGrp="1"/>
          </p:cNvSpPr>
          <p:nvPr>
            <p:ph type="title" idx="4"/>
          </p:nvPr>
        </p:nvSpPr>
        <p:spPr>
          <a:xfrm>
            <a:off x="4891175" y="3314008"/>
            <a:ext cx="3539700" cy="76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386,000 KM</a:t>
            </a: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51"/>
          <p:cNvSpPr txBox="1">
            <a:spLocks noGrp="1"/>
          </p:cNvSpPr>
          <p:nvPr>
            <p:ph type="subTitle" idx="1"/>
          </p:nvPr>
        </p:nvSpPr>
        <p:spPr>
          <a:xfrm>
            <a:off x="938500" y="3844400"/>
            <a:ext cx="2173200" cy="7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64" name="Google Shape;464;p51"/>
          <p:cNvSpPr txBox="1">
            <a:spLocks noGrp="1"/>
          </p:cNvSpPr>
          <p:nvPr>
            <p:ph type="subTitle" idx="2"/>
          </p:nvPr>
        </p:nvSpPr>
        <p:spPr>
          <a:xfrm>
            <a:off x="938500" y="3404000"/>
            <a:ext cx="21732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5" name="Google Shape;465;p51"/>
          <p:cNvSpPr txBox="1">
            <a:spLocks noGrp="1"/>
          </p:cNvSpPr>
          <p:nvPr>
            <p:ph type="subTitle" idx="4"/>
          </p:nvPr>
        </p:nvSpPr>
        <p:spPr>
          <a:xfrm>
            <a:off x="6032300" y="3844400"/>
            <a:ext cx="2173200" cy="7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6" name="Google Shape;466;p51"/>
          <p:cNvSpPr txBox="1">
            <a:spLocks noGrp="1"/>
          </p:cNvSpPr>
          <p:nvPr>
            <p:ph type="subTitle" idx="5"/>
          </p:nvPr>
        </p:nvSpPr>
        <p:spPr>
          <a:xfrm>
            <a:off x="6032300" y="3404000"/>
            <a:ext cx="21732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467" name="Google Shape;467;p51"/>
          <p:cNvSpPr txBox="1">
            <a:spLocks noGrp="1"/>
          </p:cNvSpPr>
          <p:nvPr>
            <p:ph type="title" idx="6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کمپین های فعال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8" name="Google Shape;468;p51"/>
          <p:cNvSpPr txBox="1">
            <a:spLocks noGrp="1"/>
          </p:cNvSpPr>
          <p:nvPr>
            <p:ph type="title" idx="3"/>
          </p:nvPr>
        </p:nvSpPr>
        <p:spPr>
          <a:xfrm>
            <a:off x="6420050" y="2097750"/>
            <a:ext cx="13977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75%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69" name="Google Shape;469;p51"/>
          <p:cNvSpPr txBox="1">
            <a:spLocks noGrp="1"/>
          </p:cNvSpPr>
          <p:nvPr>
            <p:ph type="title"/>
          </p:nvPr>
        </p:nvSpPr>
        <p:spPr>
          <a:xfrm>
            <a:off x="1325650" y="2097750"/>
            <a:ext cx="13989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25%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70" name="Google Shape;470;p51"/>
          <p:cNvSpPr/>
          <p:nvPr/>
        </p:nvSpPr>
        <p:spPr>
          <a:xfrm>
            <a:off x="1101100" y="1393950"/>
            <a:ext cx="1848000" cy="1848000"/>
          </a:xfrm>
          <a:prstGeom prst="donut">
            <a:avLst>
              <a:gd name="adj" fmla="val 16034"/>
            </a:avLst>
          </a:prstGeom>
          <a:solidFill>
            <a:srgbClr val="727C57">
              <a:alpha val="424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71" name="Google Shape;471;p51"/>
          <p:cNvSpPr/>
          <p:nvPr/>
        </p:nvSpPr>
        <p:spPr>
          <a:xfrm>
            <a:off x="6194900" y="1393950"/>
            <a:ext cx="1848000" cy="1848000"/>
          </a:xfrm>
          <a:prstGeom prst="donut">
            <a:avLst>
              <a:gd name="adj" fmla="val 16034"/>
            </a:avLst>
          </a:prstGeom>
          <a:solidFill>
            <a:srgbClr val="727C57">
              <a:alpha val="424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72" name="Google Shape;472;p51"/>
          <p:cNvSpPr/>
          <p:nvPr/>
        </p:nvSpPr>
        <p:spPr>
          <a:xfrm rot="5400000" flipH="1">
            <a:off x="1101100" y="1393950"/>
            <a:ext cx="1848000" cy="1848000"/>
          </a:xfrm>
          <a:prstGeom prst="blockArc">
            <a:avLst>
              <a:gd name="adj1" fmla="val 16207828"/>
              <a:gd name="adj2" fmla="val 4383"/>
              <a:gd name="adj3" fmla="val 16039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73" name="Google Shape;473;p51"/>
          <p:cNvSpPr/>
          <p:nvPr/>
        </p:nvSpPr>
        <p:spPr>
          <a:xfrm rot="5400000" flipH="1">
            <a:off x="6194900" y="1393950"/>
            <a:ext cx="1848000" cy="1848000"/>
          </a:xfrm>
          <a:prstGeom prst="blockArc">
            <a:avLst>
              <a:gd name="adj1" fmla="val 5412473"/>
              <a:gd name="adj2" fmla="val 4383"/>
              <a:gd name="adj3" fmla="val 16039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474" name="Google Shape;474;p51"/>
          <p:cNvPicPr preferRelativeResize="0">
            <a:picLocks noGrp="1"/>
          </p:cNvPicPr>
          <p:nvPr>
            <p:ph type="pic" idx="7"/>
          </p:nvPr>
        </p:nvPicPr>
        <p:blipFill rotWithShape="1">
          <a:blip r:embed="rId3">
            <a:alphaModFix/>
          </a:blip>
          <a:srcRect l="13715" r="13715"/>
          <a:stretch/>
        </p:blipFill>
        <p:spPr>
          <a:xfrm>
            <a:off x="3628500" y="1241550"/>
            <a:ext cx="1887000" cy="3901952"/>
          </a:xfrm>
          <a:prstGeom prst="rect">
            <a:avLst/>
          </a:prstGeom>
        </p:spPr>
      </p:pic>
      <p:grpSp>
        <p:nvGrpSpPr>
          <p:cNvPr id="475" name="Google Shape;475;p51"/>
          <p:cNvGrpSpPr/>
          <p:nvPr/>
        </p:nvGrpSpPr>
        <p:grpSpPr>
          <a:xfrm>
            <a:off x="3665708" y="4237208"/>
            <a:ext cx="1812584" cy="1812584"/>
            <a:chOff x="3392700" y="-1198500"/>
            <a:chExt cx="2358600" cy="2358600"/>
          </a:xfrm>
        </p:grpSpPr>
        <p:sp>
          <p:nvSpPr>
            <p:cNvPr id="476" name="Google Shape;476;p51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77" name="Google Shape;477;p51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2" name="Google Shape;482;p52"/>
          <p:cNvGrpSpPr/>
          <p:nvPr/>
        </p:nvGrpSpPr>
        <p:grpSpPr>
          <a:xfrm>
            <a:off x="2248117" y="733650"/>
            <a:ext cx="4647765" cy="2463218"/>
            <a:chOff x="4069250" y="1258200"/>
            <a:chExt cx="4425600" cy="2345475"/>
          </a:xfrm>
        </p:grpSpPr>
        <p:sp>
          <p:nvSpPr>
            <p:cNvPr id="483" name="Google Shape;483;p52"/>
            <p:cNvSpPr/>
            <p:nvPr/>
          </p:nvSpPr>
          <p:spPr>
            <a:xfrm>
              <a:off x="4412000" y="1258200"/>
              <a:ext cx="3740100" cy="2170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84" name="Google Shape;484;p52"/>
            <p:cNvSpPr/>
            <p:nvPr/>
          </p:nvSpPr>
          <p:spPr>
            <a:xfrm rot="10800000">
              <a:off x="4069250" y="3429075"/>
              <a:ext cx="4425600" cy="174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85" name="Google Shape;485;p52"/>
            <p:cNvSpPr/>
            <p:nvPr/>
          </p:nvSpPr>
          <p:spPr>
            <a:xfrm rot="10800000">
              <a:off x="6081350" y="3429100"/>
              <a:ext cx="401400" cy="8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486" name="Google Shape;486;p52"/>
          <p:cNvPicPr preferRelativeResize="0"/>
          <p:nvPr/>
        </p:nvPicPr>
        <p:blipFill rotWithShape="1">
          <a:blip r:embed="rId3">
            <a:alphaModFix/>
          </a:blip>
          <a:srcRect l="10" r="-10"/>
          <a:stretch/>
        </p:blipFill>
        <p:spPr>
          <a:xfrm>
            <a:off x="2721878" y="832788"/>
            <a:ext cx="3699754" cy="2081128"/>
          </a:xfrm>
          <a:prstGeom prst="rect">
            <a:avLst/>
          </a:prstGeom>
          <a:noFill/>
          <a:ln>
            <a:noFill/>
          </a:ln>
        </p:spPr>
      </p:pic>
      <p:sp>
        <p:nvSpPr>
          <p:cNvPr id="487" name="Google Shape;487;p52"/>
          <p:cNvSpPr txBox="1">
            <a:spLocks noGrp="1"/>
          </p:cNvSpPr>
          <p:nvPr>
            <p:ph type="title"/>
          </p:nvPr>
        </p:nvSpPr>
        <p:spPr>
          <a:xfrm>
            <a:off x="2289150" y="3534800"/>
            <a:ext cx="4565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ماکت لپ تاپ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88" name="Google Shape;488;p52"/>
          <p:cNvSpPr txBox="1">
            <a:spLocks noGrp="1"/>
          </p:cNvSpPr>
          <p:nvPr>
            <p:ph type="subTitle" idx="1"/>
          </p:nvPr>
        </p:nvSpPr>
        <p:spPr>
          <a:xfrm>
            <a:off x="2289150" y="4031300"/>
            <a:ext cx="4565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 </a:t>
            </a:r>
            <a:r>
              <a:rPr lang="fa-IR" dirty="0">
                <a:cs typeface="B Nazanin" panose="00000400000000000000" pitchFamily="2" charset="-78"/>
              </a:rPr>
              <a:t>را انتخاب کنید.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89" name="Google Shape;489;p52"/>
          <p:cNvGrpSpPr/>
          <p:nvPr/>
        </p:nvGrpSpPr>
        <p:grpSpPr>
          <a:xfrm>
            <a:off x="-906292" y="1665458"/>
            <a:ext cx="1812584" cy="1812584"/>
            <a:chOff x="3392700" y="-1198500"/>
            <a:chExt cx="2358600" cy="2358600"/>
          </a:xfrm>
        </p:grpSpPr>
        <p:sp>
          <p:nvSpPr>
            <p:cNvPr id="490" name="Google Shape;490;p52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1" name="Google Shape;491;p52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492" name="Google Shape;492;p52"/>
          <p:cNvGrpSpPr/>
          <p:nvPr/>
        </p:nvGrpSpPr>
        <p:grpSpPr>
          <a:xfrm>
            <a:off x="8237708" y="1665458"/>
            <a:ext cx="1812584" cy="1812584"/>
            <a:chOff x="3392700" y="-1198500"/>
            <a:chExt cx="2358600" cy="2358600"/>
          </a:xfrm>
        </p:grpSpPr>
        <p:sp>
          <p:nvSpPr>
            <p:cNvPr id="493" name="Google Shape;493;p52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4" name="Google Shape;494;p52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محتویات این الگو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88" name="Google Shape;188;p35"/>
          <p:cNvGraphicFramePr/>
          <p:nvPr>
            <p:extLst>
              <p:ext uri="{D42A27DB-BD31-4B8C-83A1-F6EECF244321}">
                <p14:modId xmlns:p14="http://schemas.microsoft.com/office/powerpoint/2010/main" val="4191177840"/>
              </p:ext>
            </p:extLst>
          </p:nvPr>
        </p:nvGraphicFramePr>
        <p:xfrm>
          <a:off x="720000" y="1767225"/>
          <a:ext cx="7704000" cy="2169150"/>
        </p:xfrm>
        <a:graphic>
          <a:graphicData uri="http://schemas.openxmlformats.org/drawingml/2006/table">
            <a:tbl>
              <a:tblPr>
                <a:noFill/>
                <a:tableStyleId>{B870F129-A55D-43BE-87EE-92B51B5882C5}</a:tableStyleId>
              </a:tblPr>
              <a:tblGrid>
                <a:gridCol w="2619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accent1"/>
                          </a:solidFill>
                          <a:latin typeface="Cabin"/>
                          <a:ea typeface="Cabin"/>
                          <a:cs typeface="B Nazanin" panose="00000400000000000000" pitchFamily="2" charset="-78"/>
                          <a:sym typeface="Cabin"/>
                        </a:rPr>
                        <a:t>فونت ها</a:t>
                      </a:r>
                      <a:endParaRPr sz="1100" b="1" u="sng" dirty="0">
                        <a:solidFill>
                          <a:schemeClr val="accent1"/>
                        </a:solidFill>
                        <a:latin typeface="Cabin"/>
                        <a:ea typeface="Cabin"/>
                        <a:cs typeface="B Nazanin" panose="00000400000000000000" pitchFamily="2" charset="-78"/>
                        <a:sym typeface="Cabin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B Nazanin" panose="00000400000000000000" pitchFamily="2" charset="-78"/>
                          <a:sym typeface="Cabin"/>
                        </a:rPr>
                        <a:t>برای مشاهده صحیح این قالب در پاورپوینت فونت هایی که استفاده کردیم را دانلود و نصب کنید</a:t>
                      </a:r>
                      <a:endParaRPr sz="1000" dirty="0">
                        <a:solidFill>
                          <a:schemeClr val="dk1"/>
                        </a:solidFill>
                        <a:latin typeface="Cabin"/>
                        <a:ea typeface="Cabin"/>
                        <a:cs typeface="B Nazanin" panose="00000400000000000000" pitchFamily="2" charset="-78"/>
                        <a:sym typeface="Cabin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accent1"/>
                          </a:solidFill>
                          <a:latin typeface="Cabin"/>
                          <a:ea typeface="Cabin"/>
                          <a:cs typeface="B Nazanin" panose="00000400000000000000" pitchFamily="2" charset="-78"/>
                          <a:sym typeface="Cabin"/>
                        </a:rPr>
                        <a:t>منابع استفاده شده و جایگزین</a:t>
                      </a:r>
                      <a:endParaRPr sz="1100" b="1" u="sng" dirty="0">
                        <a:solidFill>
                          <a:schemeClr val="accent1"/>
                        </a:solidFill>
                        <a:latin typeface="Cabin"/>
                        <a:ea typeface="Cabin"/>
                        <a:cs typeface="B Nazanin" panose="00000400000000000000" pitchFamily="2" charset="-78"/>
                        <a:sym typeface="Cabin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B Nazanin" panose="00000400000000000000" pitchFamily="2" charset="-78"/>
                          <a:sym typeface="Cabin"/>
                        </a:rPr>
                        <a:t>مجموعه ای از منابع گرافیکی که برای استفاده در این ارائه مناسب هستند</a:t>
                      </a:r>
                      <a:endParaRPr sz="1000" dirty="0">
                        <a:solidFill>
                          <a:schemeClr val="dk1"/>
                        </a:solidFill>
                        <a:latin typeface="Cabin"/>
                        <a:ea typeface="Cabin"/>
                        <a:cs typeface="B Nazanin" panose="00000400000000000000" pitchFamily="2" charset="-78"/>
                        <a:sym typeface="Cabin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accent1"/>
                          </a:solidFill>
                          <a:latin typeface="Cabin"/>
                          <a:ea typeface="Cabin"/>
                          <a:cs typeface="B Nazanin" panose="00000400000000000000" pitchFamily="2" charset="-78"/>
                          <a:sym typeface="Cabin"/>
                        </a:rPr>
                        <a:t>اسلاید با تشکر</a:t>
                      </a:r>
                      <a:endParaRPr sz="1100" b="1" u="sng" dirty="0">
                        <a:solidFill>
                          <a:schemeClr val="accent1"/>
                        </a:solidFill>
                        <a:latin typeface="Cabin"/>
                        <a:ea typeface="Cabin"/>
                        <a:cs typeface="B Nazanin" panose="00000400000000000000" pitchFamily="2" charset="-78"/>
                        <a:sym typeface="Cabin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B Nazanin" panose="00000400000000000000" pitchFamily="2" charset="-78"/>
                          <a:sym typeface="Cabin"/>
                        </a:rPr>
                        <a:t>شما باید آن را نگه دارید تا اعتبار مناسب برای طراحی ما داده شود</a:t>
                      </a:r>
                      <a:endParaRPr sz="1000" dirty="0">
                        <a:solidFill>
                          <a:schemeClr val="dk1"/>
                        </a:solidFill>
                        <a:latin typeface="Cabin"/>
                        <a:ea typeface="Cabin"/>
                        <a:cs typeface="B Nazanin" panose="00000400000000000000" pitchFamily="2" charset="-78"/>
                        <a:sym typeface="Cabin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accent1"/>
                          </a:solidFill>
                          <a:latin typeface="Cabin"/>
                          <a:ea typeface="Cabin"/>
                          <a:cs typeface="B Nazanin" panose="00000400000000000000" pitchFamily="2" charset="-78"/>
                          <a:sym typeface="Cabin"/>
                        </a:rPr>
                        <a:t>رنگ ها</a:t>
                      </a:r>
                      <a:endParaRPr sz="1100" b="1" u="sng" dirty="0">
                        <a:solidFill>
                          <a:schemeClr val="accent1"/>
                        </a:solidFill>
                        <a:latin typeface="Cabin"/>
                        <a:ea typeface="Cabin"/>
                        <a:cs typeface="B Nazanin" panose="00000400000000000000" pitchFamily="2" charset="-78"/>
                        <a:sym typeface="Cabin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B Nazanin" panose="00000400000000000000" pitchFamily="2" charset="-78"/>
                          <a:sym typeface="Cabin"/>
                        </a:rPr>
                        <a:t>تمام رنگ های استفاده شده در این ارائه</a:t>
                      </a:r>
                      <a:endParaRPr sz="1000" dirty="0">
                        <a:solidFill>
                          <a:schemeClr val="dk1"/>
                        </a:solidFill>
                        <a:latin typeface="Cabin"/>
                        <a:ea typeface="Cabin"/>
                        <a:cs typeface="B Nazanin" panose="00000400000000000000" pitchFamily="2" charset="-78"/>
                        <a:sym typeface="Cabin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accent1"/>
                          </a:solidFill>
                          <a:latin typeface="Cabin"/>
                          <a:ea typeface="Cabin"/>
                          <a:cs typeface="B Nazanin" panose="00000400000000000000" pitchFamily="2" charset="-78"/>
                          <a:sym typeface="Cabin"/>
                        </a:rPr>
                        <a:t>آیکون ها و منابع اینفوگرافیک</a:t>
                      </a:r>
                      <a:endParaRPr sz="1100" b="1" u="sng" dirty="0">
                        <a:solidFill>
                          <a:schemeClr val="accent1"/>
                        </a:solidFill>
                        <a:latin typeface="Cabin"/>
                        <a:ea typeface="Cabin"/>
                        <a:cs typeface="B Nazanin" panose="00000400000000000000" pitchFamily="2" charset="-78"/>
                        <a:sym typeface="Cabin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B Nazanin" panose="00000400000000000000" pitchFamily="2" charset="-78"/>
                          <a:sym typeface="Cabin"/>
                        </a:rPr>
                        <a:t>اینها را می توان در قالب استفاده کرد و اندازه و رنگ آنها را می توان ویرایش کرد</a:t>
                      </a:r>
                      <a:endParaRPr sz="1000" dirty="0">
                        <a:solidFill>
                          <a:schemeClr val="dk1"/>
                        </a:solidFill>
                        <a:latin typeface="Cabin"/>
                        <a:ea typeface="Cabin"/>
                        <a:cs typeface="B Nazanin" panose="00000400000000000000" pitchFamily="2" charset="-78"/>
                        <a:sym typeface="Cabin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>
                          <a:solidFill>
                            <a:schemeClr val="accent1"/>
                          </a:solidFill>
                          <a:latin typeface="Cabin"/>
                          <a:ea typeface="Cabin"/>
                          <a:cs typeface="B Nazanin" panose="00000400000000000000" pitchFamily="2" charset="-78"/>
                          <a:sym typeface="Cabin"/>
                        </a:rPr>
                        <a:t>تم ارائه قابل ویرایش</a:t>
                      </a:r>
                      <a:endParaRPr sz="1100" b="1" dirty="0">
                        <a:solidFill>
                          <a:schemeClr val="accent1"/>
                        </a:solidFill>
                        <a:latin typeface="Cabin"/>
                        <a:ea typeface="Cabin"/>
                        <a:cs typeface="B Nazanin" panose="00000400000000000000" pitchFamily="2" charset="-78"/>
                        <a:sym typeface="Cabin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B Nazanin" panose="00000400000000000000" pitchFamily="2" charset="-78"/>
                          <a:sym typeface="Cabin"/>
                        </a:rPr>
                        <a:t>می توانید اسلایدهای اصلی را به راحتی ویرایش کنید. برای اطلاعات بیشتر، اینجا را کلیک کنید</a:t>
                      </a:r>
                      <a:endParaRPr sz="1000" dirty="0">
                        <a:solidFill>
                          <a:schemeClr val="dk1"/>
                        </a:solidFill>
                        <a:latin typeface="Cabin"/>
                        <a:ea typeface="Cabin"/>
                        <a:cs typeface="B Nazanin" panose="00000400000000000000" pitchFamily="2" charset="-78"/>
                        <a:sym typeface="Cabin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9" name="Google Shape;189;p35"/>
          <p:cNvSpPr txBox="1"/>
          <p:nvPr/>
        </p:nvSpPr>
        <p:spPr>
          <a:xfrm>
            <a:off x="720000" y="1292325"/>
            <a:ext cx="7704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پس از اتمام ویرایش ارائه، می توانید این اسلاید را حذف کنید</a:t>
            </a:r>
            <a:endParaRPr sz="1200" b="1" dirty="0">
              <a:solidFill>
                <a:schemeClr val="dk1"/>
              </a:solidFill>
              <a:latin typeface="Cabin"/>
              <a:ea typeface="Cabin"/>
              <a:cs typeface="B Nazanin" panose="00000400000000000000" pitchFamily="2" charset="-78"/>
              <a:sym typeface="Cabin"/>
            </a:endParaRPr>
          </a:p>
        </p:txBody>
      </p:sp>
      <p:sp>
        <p:nvSpPr>
          <p:cNvPr id="190" name="Google Shape;190;p35"/>
          <p:cNvSpPr txBox="1"/>
          <p:nvPr/>
        </p:nvSpPr>
        <p:spPr>
          <a:xfrm>
            <a:off x="1229725" y="4133675"/>
            <a:ext cx="3091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b="1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برای اطلاعات بیشتر: </a:t>
            </a:r>
            <a:r>
              <a:rPr lang="en-US" sz="800" b="1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SLIDESGO | </a:t>
            </a:r>
            <a:r>
              <a:rPr lang="fa-IR" sz="800" b="1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وبلاگ | سوالات متداول</a:t>
            </a:r>
            <a:endParaRPr sz="1000" b="1" u="sng" dirty="0">
              <a:solidFill>
                <a:schemeClr val="dk1"/>
              </a:solidFill>
              <a:latin typeface="Cabin"/>
              <a:ea typeface="Cabin"/>
              <a:cs typeface="B Nazanin" panose="00000400000000000000" pitchFamily="2" charset="-78"/>
              <a:sym typeface="Cabin"/>
            </a:endParaRPr>
          </a:p>
        </p:txBody>
      </p:sp>
      <p:sp>
        <p:nvSpPr>
          <p:cNvPr id="191" name="Google Shape;191;p35"/>
          <p:cNvSpPr txBox="1"/>
          <p:nvPr/>
        </p:nvSpPr>
        <p:spPr>
          <a:xfrm>
            <a:off x="4823066" y="4133675"/>
            <a:ext cx="3091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b="1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می توانید از پروژه های خواهر ما دیدن کنید: </a:t>
            </a:r>
            <a:r>
              <a:rPr lang="en-US" sz="800" b="1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FREEPIK | FLATICON | </a:t>
            </a:r>
            <a:r>
              <a:rPr lang="fa-IR" sz="800" b="1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مجموعه داستان | </a:t>
            </a:r>
            <a:r>
              <a:rPr lang="en-US" sz="800" b="1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WEPIK | VIDEVO</a:t>
            </a:r>
            <a:endParaRPr sz="1000" b="1" dirty="0">
              <a:solidFill>
                <a:schemeClr val="dk1"/>
              </a:solidFill>
              <a:latin typeface="Cabin"/>
              <a:ea typeface="Cabin"/>
              <a:cs typeface="B Nazanin" panose="00000400000000000000" pitchFamily="2" charset="-78"/>
              <a:sym typeface="Cabi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9" name="Google Shape;499;p53"/>
          <p:cNvGrpSpPr/>
          <p:nvPr/>
        </p:nvGrpSpPr>
        <p:grpSpPr>
          <a:xfrm>
            <a:off x="713233" y="1754209"/>
            <a:ext cx="4184543" cy="2282035"/>
            <a:chOff x="338675" y="1410425"/>
            <a:chExt cx="3866700" cy="2108700"/>
          </a:xfrm>
        </p:grpSpPr>
        <p:sp>
          <p:nvSpPr>
            <p:cNvPr id="500" name="Google Shape;500;p53"/>
            <p:cNvSpPr/>
            <p:nvPr/>
          </p:nvSpPr>
          <p:spPr>
            <a:xfrm>
              <a:off x="338675" y="1410425"/>
              <a:ext cx="3866700" cy="2108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1" name="Google Shape;501;p53"/>
            <p:cNvSpPr/>
            <p:nvPr/>
          </p:nvSpPr>
          <p:spPr>
            <a:xfrm>
              <a:off x="4056560" y="2364563"/>
              <a:ext cx="71100" cy="200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2" name="Google Shape;502;p53"/>
            <p:cNvSpPr/>
            <p:nvPr/>
          </p:nvSpPr>
          <p:spPr>
            <a:xfrm>
              <a:off x="416275" y="2426173"/>
              <a:ext cx="71100" cy="77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03" name="Google Shape;503;p53"/>
          <p:cNvSpPr txBox="1">
            <a:spLocks noGrp="1"/>
          </p:cNvSpPr>
          <p:nvPr>
            <p:ph type="title"/>
          </p:nvPr>
        </p:nvSpPr>
        <p:spPr>
          <a:xfrm>
            <a:off x="5202325" y="2259675"/>
            <a:ext cx="32283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تبلت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4" name="Google Shape;504;p53"/>
          <p:cNvSpPr txBox="1">
            <a:spLocks noGrp="1"/>
          </p:cNvSpPr>
          <p:nvPr>
            <p:ph type="subTitle" idx="1"/>
          </p:nvPr>
        </p:nvSpPr>
        <p:spPr>
          <a:xfrm>
            <a:off x="5202475" y="2756175"/>
            <a:ext cx="3228300" cy="77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 </a:t>
            </a:r>
            <a:r>
              <a:rPr lang="fa-IR" dirty="0">
                <a:cs typeface="B Nazanin" panose="00000400000000000000" pitchFamily="2" charset="-78"/>
              </a:rPr>
              <a:t>را انتخاب کنید.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505" name="Google Shape;505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0546" y="1851977"/>
            <a:ext cx="3709670" cy="208667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6" name="Google Shape;506;p53"/>
          <p:cNvGrpSpPr/>
          <p:nvPr/>
        </p:nvGrpSpPr>
        <p:grpSpPr>
          <a:xfrm>
            <a:off x="3665708" y="-906292"/>
            <a:ext cx="1812584" cy="1812584"/>
            <a:chOff x="3392700" y="-1198500"/>
            <a:chExt cx="2358600" cy="2358600"/>
          </a:xfrm>
        </p:grpSpPr>
        <p:sp>
          <p:nvSpPr>
            <p:cNvPr id="507" name="Google Shape;507;p53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8" name="Google Shape;508;p53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2" name="Google Shape;505;p53">
            <a:extLst>
              <a:ext uri="{FF2B5EF4-FFF2-40B4-BE49-F238E27FC236}">
                <a16:creationId xmlns:a16="http://schemas.microsoft.com/office/drawing/2014/main" id="{00BBE146-2BFE-5236-B6AC-FB57EC7F313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8135" y="1851886"/>
            <a:ext cx="3709670" cy="2086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" name="Google Shape;513;p54"/>
          <p:cNvGrpSpPr/>
          <p:nvPr/>
        </p:nvGrpSpPr>
        <p:grpSpPr>
          <a:xfrm>
            <a:off x="5192025" y="816250"/>
            <a:ext cx="2059051" cy="3510999"/>
            <a:chOff x="4891586" y="696633"/>
            <a:chExt cx="1769400" cy="3017100"/>
          </a:xfrm>
        </p:grpSpPr>
        <p:sp>
          <p:nvSpPr>
            <p:cNvPr id="514" name="Google Shape;514;p54"/>
            <p:cNvSpPr/>
            <p:nvPr/>
          </p:nvSpPr>
          <p:spPr>
            <a:xfrm>
              <a:off x="4891586" y="696633"/>
              <a:ext cx="1769400" cy="30171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5" name="Google Shape;515;p54"/>
            <p:cNvSpPr/>
            <p:nvPr/>
          </p:nvSpPr>
          <p:spPr>
            <a:xfrm>
              <a:off x="5637025" y="3571315"/>
              <a:ext cx="278100" cy="8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6" name="Google Shape;516;p54"/>
            <p:cNvSpPr/>
            <p:nvPr/>
          </p:nvSpPr>
          <p:spPr>
            <a:xfrm>
              <a:off x="5709900" y="754950"/>
              <a:ext cx="132300" cy="8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17" name="Google Shape;517;p54"/>
          <p:cNvSpPr txBox="1">
            <a:spLocks noGrp="1"/>
          </p:cNvSpPr>
          <p:nvPr>
            <p:ph type="title"/>
          </p:nvPr>
        </p:nvSpPr>
        <p:spPr>
          <a:xfrm>
            <a:off x="1892925" y="1826225"/>
            <a:ext cx="2689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8" name="Google Shape;518;p54"/>
          <p:cNvSpPr txBox="1">
            <a:spLocks noGrp="1"/>
          </p:cNvSpPr>
          <p:nvPr>
            <p:ph type="subTitle" idx="1"/>
          </p:nvPr>
        </p:nvSpPr>
        <p:spPr>
          <a:xfrm>
            <a:off x="1892925" y="2322725"/>
            <a:ext cx="2689500" cy="99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 </a:t>
            </a:r>
            <a:r>
              <a:rPr lang="fa-IR" dirty="0">
                <a:cs typeface="B Nazanin" panose="00000400000000000000" pitchFamily="2" charset="-78"/>
              </a:rPr>
              <a:t>را انتخاب کنید.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519" name="Google Shape;519;p54"/>
          <p:cNvPicPr preferRelativeResize="0"/>
          <p:nvPr/>
        </p:nvPicPr>
        <p:blipFill rotWithShape="1">
          <a:blip r:embed="rId3">
            <a:alphaModFix/>
          </a:blip>
          <a:srcRect l="1443" r="64116"/>
          <a:stretch/>
        </p:blipFill>
        <p:spPr>
          <a:xfrm>
            <a:off x="5288900" y="1048725"/>
            <a:ext cx="1864973" cy="3046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20" name="Google Shape;520;p54"/>
          <p:cNvGrpSpPr/>
          <p:nvPr/>
        </p:nvGrpSpPr>
        <p:grpSpPr>
          <a:xfrm>
            <a:off x="-906292" y="1665458"/>
            <a:ext cx="1812584" cy="1812584"/>
            <a:chOff x="3392700" y="-1198500"/>
            <a:chExt cx="2358600" cy="2358600"/>
          </a:xfrm>
        </p:grpSpPr>
        <p:sp>
          <p:nvSpPr>
            <p:cNvPr id="521" name="Google Shape;521;p54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2" name="Google Shape;522;p54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55"/>
          <p:cNvSpPr txBox="1"/>
          <p:nvPr/>
        </p:nvSpPr>
        <p:spPr>
          <a:xfrm flipH="1">
            <a:off x="6280852" y="1359950"/>
            <a:ext cx="6936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dk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50%</a:t>
            </a:r>
            <a:endParaRPr sz="2500">
              <a:solidFill>
                <a:schemeClr val="dk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528" name="Google Shape;528;p55"/>
          <p:cNvSpPr txBox="1"/>
          <p:nvPr/>
        </p:nvSpPr>
        <p:spPr>
          <a:xfrm flipH="1">
            <a:off x="6280852" y="3647300"/>
            <a:ext cx="6936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dk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70%</a:t>
            </a:r>
            <a:endParaRPr sz="2500">
              <a:solidFill>
                <a:schemeClr val="dk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529" name="Google Shape;529;p55"/>
          <p:cNvSpPr txBox="1"/>
          <p:nvPr/>
        </p:nvSpPr>
        <p:spPr>
          <a:xfrm flipH="1">
            <a:off x="6280856" y="2503625"/>
            <a:ext cx="6936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dk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60%</a:t>
            </a:r>
            <a:endParaRPr sz="2500">
              <a:solidFill>
                <a:schemeClr val="dk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530" name="Google Shape;530;p5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کمپین حفاظت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1" name="Google Shape;531;p55"/>
          <p:cNvSpPr txBox="1"/>
          <p:nvPr/>
        </p:nvSpPr>
        <p:spPr>
          <a:xfrm flipH="1">
            <a:off x="6280787" y="1744845"/>
            <a:ext cx="21432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قالب پاورپوینت خاک شناسی قابل ویرایش می باشد</a:t>
            </a:r>
            <a:endParaRPr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sp>
        <p:nvSpPr>
          <p:cNvPr id="532" name="Google Shape;532;p55"/>
          <p:cNvSpPr txBox="1"/>
          <p:nvPr/>
        </p:nvSpPr>
        <p:spPr>
          <a:xfrm flipH="1">
            <a:off x="6280787" y="4032200"/>
            <a:ext cx="21432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قالب پاورپوینت خاک شناسی قابل ویرایش می باشد</a:t>
            </a:r>
            <a:endParaRPr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sp>
        <p:nvSpPr>
          <p:cNvPr id="533" name="Google Shape;533;p55"/>
          <p:cNvSpPr txBox="1"/>
          <p:nvPr/>
        </p:nvSpPr>
        <p:spPr>
          <a:xfrm flipH="1">
            <a:off x="6280801" y="2888523"/>
            <a:ext cx="21432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قالب پاورپوینت خاک شناسی قابل ویرایش می باشد</a:t>
            </a:r>
            <a:endParaRPr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grpSp>
        <p:nvGrpSpPr>
          <p:cNvPr id="534" name="Google Shape;534;p55"/>
          <p:cNvGrpSpPr/>
          <p:nvPr/>
        </p:nvGrpSpPr>
        <p:grpSpPr>
          <a:xfrm>
            <a:off x="881901" y="1496643"/>
            <a:ext cx="4919741" cy="2620545"/>
            <a:chOff x="233350" y="949250"/>
            <a:chExt cx="7137300" cy="3802300"/>
          </a:xfrm>
        </p:grpSpPr>
        <p:sp>
          <p:nvSpPr>
            <p:cNvPr id="535" name="Google Shape;535;p55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6" name="Google Shape;536;p55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7" name="Google Shape;537;p55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8" name="Google Shape;538;p55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9" name="Google Shape;539;p55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0" name="Google Shape;540;p55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1" name="Google Shape;541;p55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2" name="Google Shape;542;p55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3" name="Google Shape;543;p55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4" name="Google Shape;544;p55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5" name="Google Shape;545;p55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6" name="Google Shape;546;p55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7" name="Google Shape;547;p55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8" name="Google Shape;548;p55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9" name="Google Shape;549;p55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0" name="Google Shape;550;p55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1" name="Google Shape;551;p55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2" name="Google Shape;552;p55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3" name="Google Shape;553;p55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4" name="Google Shape;554;p55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5" name="Google Shape;555;p55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6" name="Google Shape;556;p55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7" name="Google Shape;557;p55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8" name="Google Shape;558;p55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9" name="Google Shape;559;p55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0" name="Google Shape;560;p55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1" name="Google Shape;561;p55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2" name="Google Shape;562;p55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3" name="Google Shape;563;p55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4" name="Google Shape;564;p55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5" name="Google Shape;565;p55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6" name="Google Shape;566;p55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7" name="Google Shape;567;p55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8" name="Google Shape;568;p55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9" name="Google Shape;569;p55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0" name="Google Shape;570;p55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1" name="Google Shape;571;p55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2" name="Google Shape;572;p55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3" name="Google Shape;573;p55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4" name="Google Shape;574;p55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5" name="Google Shape;575;p55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6" name="Google Shape;576;p55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7" name="Google Shape;577;p55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8" name="Google Shape;578;p55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9" name="Google Shape;579;p55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0" name="Google Shape;580;p55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1" name="Google Shape;581;p55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2" name="Google Shape;582;p55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3" name="Google Shape;583;p55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4" name="Google Shape;584;p55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5" name="Google Shape;585;p55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86" name="Google Shape;586;p55"/>
          <p:cNvSpPr/>
          <p:nvPr/>
        </p:nvSpPr>
        <p:spPr>
          <a:xfrm flipH="1">
            <a:off x="1419009" y="1799202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87" name="Google Shape;587;p55"/>
          <p:cNvSpPr/>
          <p:nvPr/>
        </p:nvSpPr>
        <p:spPr>
          <a:xfrm flipH="1">
            <a:off x="3348834" y="2746039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88" name="Google Shape;588;p55"/>
          <p:cNvSpPr/>
          <p:nvPr/>
        </p:nvSpPr>
        <p:spPr>
          <a:xfrm flipH="1">
            <a:off x="4335534" y="1986402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89" name="Google Shape;589;p55"/>
          <p:cNvSpPr txBox="1"/>
          <p:nvPr/>
        </p:nvSpPr>
        <p:spPr>
          <a:xfrm flipH="1">
            <a:off x="719978" y="4219100"/>
            <a:ext cx="1761600" cy="384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عنوان در اینجا</a:t>
            </a:r>
          </a:p>
        </p:txBody>
      </p:sp>
      <p:sp>
        <p:nvSpPr>
          <p:cNvPr id="590" name="Google Shape;590;p55"/>
          <p:cNvSpPr txBox="1"/>
          <p:nvPr/>
        </p:nvSpPr>
        <p:spPr>
          <a:xfrm flipH="1">
            <a:off x="2533076" y="4219100"/>
            <a:ext cx="1761600" cy="384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عنوان در اینجا</a:t>
            </a:r>
          </a:p>
        </p:txBody>
      </p:sp>
      <p:sp>
        <p:nvSpPr>
          <p:cNvPr id="591" name="Google Shape;591;p55"/>
          <p:cNvSpPr txBox="1"/>
          <p:nvPr/>
        </p:nvSpPr>
        <p:spPr>
          <a:xfrm flipH="1">
            <a:off x="4346200" y="4219100"/>
            <a:ext cx="1761600" cy="384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عنوان در اینجا</a:t>
            </a:r>
            <a:endParaRPr sz="25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592" name="Google Shape;592;p55"/>
          <p:cNvSpPr/>
          <p:nvPr/>
        </p:nvSpPr>
        <p:spPr>
          <a:xfrm flipH="1">
            <a:off x="3081434" y="2352564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93" name="Google Shape;593;p55"/>
          <p:cNvSpPr/>
          <p:nvPr/>
        </p:nvSpPr>
        <p:spPr>
          <a:xfrm flipH="1">
            <a:off x="1975109" y="2983989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94" name="Google Shape;594;p55"/>
          <p:cNvSpPr/>
          <p:nvPr/>
        </p:nvSpPr>
        <p:spPr>
          <a:xfrm flipH="1">
            <a:off x="2504634" y="1405714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95" name="Google Shape;595;p55"/>
          <p:cNvSpPr/>
          <p:nvPr/>
        </p:nvSpPr>
        <p:spPr>
          <a:xfrm flipH="1">
            <a:off x="3533359" y="1560639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96" name="Google Shape;596;p55"/>
          <p:cNvSpPr/>
          <p:nvPr/>
        </p:nvSpPr>
        <p:spPr>
          <a:xfrm flipH="1">
            <a:off x="4684959" y="1508052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97" name="Google Shape;597;p55"/>
          <p:cNvSpPr/>
          <p:nvPr/>
        </p:nvSpPr>
        <p:spPr>
          <a:xfrm flipH="1">
            <a:off x="5176609" y="3162352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98" name="Google Shape;598;p55"/>
          <p:cNvSpPr/>
          <p:nvPr/>
        </p:nvSpPr>
        <p:spPr>
          <a:xfrm flipH="1">
            <a:off x="3800759" y="1868377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99" name="Google Shape;599;p55"/>
          <p:cNvSpPr/>
          <p:nvPr/>
        </p:nvSpPr>
        <p:spPr>
          <a:xfrm flipH="1">
            <a:off x="4641834" y="1897252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0" name="Google Shape;600;p55"/>
          <p:cNvSpPr/>
          <p:nvPr/>
        </p:nvSpPr>
        <p:spPr>
          <a:xfrm flipH="1">
            <a:off x="4156609" y="1508052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1" name="Google Shape;601;p55"/>
          <p:cNvSpPr/>
          <p:nvPr/>
        </p:nvSpPr>
        <p:spPr>
          <a:xfrm flipH="1">
            <a:off x="1707709" y="1897252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2" name="Google Shape;602;p55"/>
          <p:cNvSpPr/>
          <p:nvPr/>
        </p:nvSpPr>
        <p:spPr>
          <a:xfrm flipH="1">
            <a:off x="1309009" y="2261852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3" name="Google Shape;603;p55"/>
          <p:cNvSpPr/>
          <p:nvPr/>
        </p:nvSpPr>
        <p:spPr>
          <a:xfrm flipH="1">
            <a:off x="2242509" y="2888614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4" name="Google Shape;604;p55"/>
          <p:cNvSpPr/>
          <p:nvPr/>
        </p:nvSpPr>
        <p:spPr>
          <a:xfrm flipH="1">
            <a:off x="1763534" y="2655327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5" name="Google Shape;605;p55"/>
          <p:cNvSpPr/>
          <p:nvPr/>
        </p:nvSpPr>
        <p:spPr>
          <a:xfrm flipH="1">
            <a:off x="3348834" y="3162339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6" name="Google Shape;606;p55"/>
          <p:cNvSpPr/>
          <p:nvPr/>
        </p:nvSpPr>
        <p:spPr>
          <a:xfrm>
            <a:off x="6974450" y="3762461"/>
            <a:ext cx="1456200" cy="256800"/>
          </a:xfrm>
          <a:prstGeom prst="rect">
            <a:avLst/>
          </a:prstGeom>
          <a:solidFill>
            <a:srgbClr val="727C57">
              <a:alpha val="424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7" name="Google Shape;607;p55"/>
          <p:cNvSpPr/>
          <p:nvPr/>
        </p:nvSpPr>
        <p:spPr>
          <a:xfrm>
            <a:off x="6974450" y="3762461"/>
            <a:ext cx="1065000" cy="256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8" name="Google Shape;608;p55"/>
          <p:cNvSpPr/>
          <p:nvPr/>
        </p:nvSpPr>
        <p:spPr>
          <a:xfrm>
            <a:off x="6974450" y="2618785"/>
            <a:ext cx="1456200" cy="256800"/>
          </a:xfrm>
          <a:prstGeom prst="rect">
            <a:avLst/>
          </a:prstGeom>
          <a:solidFill>
            <a:srgbClr val="727C57">
              <a:alpha val="424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9" name="Google Shape;609;p55"/>
          <p:cNvSpPr/>
          <p:nvPr/>
        </p:nvSpPr>
        <p:spPr>
          <a:xfrm>
            <a:off x="6974450" y="2618780"/>
            <a:ext cx="912300" cy="256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10" name="Google Shape;610;p55"/>
          <p:cNvSpPr/>
          <p:nvPr/>
        </p:nvSpPr>
        <p:spPr>
          <a:xfrm>
            <a:off x="6974450" y="1475110"/>
            <a:ext cx="1456200" cy="256800"/>
          </a:xfrm>
          <a:prstGeom prst="rect">
            <a:avLst/>
          </a:prstGeom>
          <a:solidFill>
            <a:srgbClr val="727C57">
              <a:alpha val="424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11" name="Google Shape;611;p55"/>
          <p:cNvSpPr/>
          <p:nvPr/>
        </p:nvSpPr>
        <p:spPr>
          <a:xfrm>
            <a:off x="6974450" y="1475100"/>
            <a:ext cx="737700" cy="256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5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پیوند گیاهان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17" name="Google Shape;617;p56"/>
          <p:cNvSpPr txBox="1"/>
          <p:nvPr/>
        </p:nvSpPr>
        <p:spPr>
          <a:xfrm flipH="1">
            <a:off x="716645" y="2005650"/>
            <a:ext cx="1996500" cy="472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عنوان در اینجا</a:t>
            </a:r>
          </a:p>
        </p:txBody>
      </p:sp>
      <p:sp>
        <p:nvSpPr>
          <p:cNvPr id="618" name="Google Shape;618;p56"/>
          <p:cNvSpPr txBox="1"/>
          <p:nvPr/>
        </p:nvSpPr>
        <p:spPr>
          <a:xfrm flipH="1">
            <a:off x="716647" y="2489669"/>
            <a:ext cx="19965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قالب پاورپوینت خاک شناسی قابل ویرایش می باشد</a:t>
            </a:r>
            <a:endParaRPr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sp>
        <p:nvSpPr>
          <p:cNvPr id="619" name="Google Shape;619;p56"/>
          <p:cNvSpPr txBox="1"/>
          <p:nvPr/>
        </p:nvSpPr>
        <p:spPr>
          <a:xfrm flipH="1">
            <a:off x="716653" y="3548177"/>
            <a:ext cx="1996500" cy="472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عنوان در اینجا</a:t>
            </a:r>
          </a:p>
        </p:txBody>
      </p:sp>
      <p:sp>
        <p:nvSpPr>
          <p:cNvPr id="620" name="Google Shape;620;p56"/>
          <p:cNvSpPr txBox="1"/>
          <p:nvPr/>
        </p:nvSpPr>
        <p:spPr>
          <a:xfrm flipH="1">
            <a:off x="716655" y="4032196"/>
            <a:ext cx="19965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قالب پاورپوینت خاک شناسی قابل ویرایش می باشد</a:t>
            </a:r>
            <a:endParaRPr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sp>
        <p:nvSpPr>
          <p:cNvPr id="621" name="Google Shape;621;p56"/>
          <p:cNvSpPr txBox="1"/>
          <p:nvPr/>
        </p:nvSpPr>
        <p:spPr>
          <a:xfrm flipH="1">
            <a:off x="6430845" y="1234400"/>
            <a:ext cx="1996500" cy="472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عنوان</a:t>
            </a:r>
            <a:endParaRPr sz="25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622" name="Google Shape;622;p56"/>
          <p:cNvSpPr txBox="1"/>
          <p:nvPr/>
        </p:nvSpPr>
        <p:spPr>
          <a:xfrm flipH="1">
            <a:off x="6430847" y="1718414"/>
            <a:ext cx="19965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قالب پاورپوینت خاک شناسی قابل ویرایش می باشد</a:t>
            </a:r>
            <a:endParaRPr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sp>
        <p:nvSpPr>
          <p:cNvPr id="623" name="Google Shape;623;p56"/>
          <p:cNvSpPr txBox="1"/>
          <p:nvPr/>
        </p:nvSpPr>
        <p:spPr>
          <a:xfrm flipH="1">
            <a:off x="6430853" y="2776913"/>
            <a:ext cx="1996500" cy="472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عنوان در اینجا</a:t>
            </a:r>
            <a:endParaRPr sz="25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624" name="Google Shape;624;p56"/>
          <p:cNvSpPr txBox="1"/>
          <p:nvPr/>
        </p:nvSpPr>
        <p:spPr>
          <a:xfrm flipH="1">
            <a:off x="6430855" y="3260926"/>
            <a:ext cx="19965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قالب پاورپوینت خاک شناسی قابل ویرایش می باشد</a:t>
            </a:r>
            <a:endParaRPr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pic>
        <p:nvPicPr>
          <p:cNvPr id="625" name="Google Shape;625;p56"/>
          <p:cNvPicPr preferRelativeResize="0"/>
          <p:nvPr/>
        </p:nvPicPr>
        <p:blipFill rotWithShape="1">
          <a:blip r:embed="rId3">
            <a:alphaModFix/>
          </a:blip>
          <a:srcRect l="22157" r="30203"/>
          <a:stretch/>
        </p:blipFill>
        <p:spPr>
          <a:xfrm>
            <a:off x="3284776" y="1234400"/>
            <a:ext cx="2574449" cy="3593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26" name="Google Shape;626;p56"/>
          <p:cNvCxnSpPr>
            <a:stCxn id="617" idx="1"/>
            <a:endCxn id="627" idx="1"/>
          </p:cNvCxnSpPr>
          <p:nvPr/>
        </p:nvCxnSpPr>
        <p:spPr>
          <a:xfrm>
            <a:off x="2713145" y="2242050"/>
            <a:ext cx="575100" cy="600"/>
          </a:xfrm>
          <a:prstGeom prst="bentConnector3">
            <a:avLst>
              <a:gd name="adj1" fmla="val 49994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8" name="Google Shape;628;p56"/>
          <p:cNvCxnSpPr>
            <a:stCxn id="619" idx="1"/>
            <a:endCxn id="629" idx="1"/>
          </p:cNvCxnSpPr>
          <p:nvPr/>
        </p:nvCxnSpPr>
        <p:spPr>
          <a:xfrm>
            <a:off x="2713153" y="3784577"/>
            <a:ext cx="575100" cy="600"/>
          </a:xfrm>
          <a:prstGeom prst="bentConnector3">
            <a:avLst>
              <a:gd name="adj1" fmla="val 49992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0" name="Google Shape;630;p56"/>
          <p:cNvCxnSpPr>
            <a:stCxn id="631" idx="3"/>
            <a:endCxn id="621" idx="3"/>
          </p:cNvCxnSpPr>
          <p:nvPr/>
        </p:nvCxnSpPr>
        <p:spPr>
          <a:xfrm>
            <a:off x="5862613" y="1470800"/>
            <a:ext cx="568200" cy="600"/>
          </a:xfrm>
          <a:prstGeom prst="bentConnector3">
            <a:avLst>
              <a:gd name="adj1" fmla="val 50003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7" name="Google Shape;627;p56"/>
          <p:cNvSpPr/>
          <p:nvPr/>
        </p:nvSpPr>
        <p:spPr>
          <a:xfrm>
            <a:off x="3288175" y="1947450"/>
            <a:ext cx="5892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31" name="Google Shape;631;p56"/>
          <p:cNvSpPr/>
          <p:nvPr/>
        </p:nvSpPr>
        <p:spPr>
          <a:xfrm>
            <a:off x="5273413" y="1176200"/>
            <a:ext cx="5892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29" name="Google Shape;629;p56"/>
          <p:cNvSpPr/>
          <p:nvPr/>
        </p:nvSpPr>
        <p:spPr>
          <a:xfrm>
            <a:off x="3288163" y="3489975"/>
            <a:ext cx="5892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32" name="Google Shape;632;p56"/>
          <p:cNvSpPr/>
          <p:nvPr/>
        </p:nvSpPr>
        <p:spPr>
          <a:xfrm>
            <a:off x="5273413" y="2718725"/>
            <a:ext cx="5892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633" name="Google Shape;633;p56"/>
          <p:cNvCxnSpPr>
            <a:stCxn id="632" idx="3"/>
            <a:endCxn id="623" idx="3"/>
          </p:cNvCxnSpPr>
          <p:nvPr/>
        </p:nvCxnSpPr>
        <p:spPr>
          <a:xfrm>
            <a:off x="5862613" y="3013325"/>
            <a:ext cx="568200" cy="600"/>
          </a:xfrm>
          <a:prstGeom prst="bentConnector3">
            <a:avLst>
              <a:gd name="adj1" fmla="val 50004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634" name="Google Shape;634;p56"/>
          <p:cNvGrpSpPr/>
          <p:nvPr/>
        </p:nvGrpSpPr>
        <p:grpSpPr>
          <a:xfrm>
            <a:off x="3780218" y="4351719"/>
            <a:ext cx="1583564" cy="1583564"/>
            <a:chOff x="3392700" y="-1198500"/>
            <a:chExt cx="2358600" cy="2358600"/>
          </a:xfrm>
        </p:grpSpPr>
        <p:sp>
          <p:nvSpPr>
            <p:cNvPr id="635" name="Google Shape;635;p56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6" name="Google Shape;636;p56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1" name="Google Shape;641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0000" y="1213500"/>
            <a:ext cx="2405675" cy="3614700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p57"/>
          <p:cNvSpPr txBox="1"/>
          <p:nvPr/>
        </p:nvSpPr>
        <p:spPr>
          <a:xfrm>
            <a:off x="6350906" y="2050523"/>
            <a:ext cx="2079900" cy="37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تمرین</a:t>
            </a:r>
            <a:r>
              <a:rPr lang="en" sz="24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 C</a:t>
            </a:r>
            <a:endParaRPr sz="24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643" name="Google Shape;643;p57"/>
          <p:cNvSpPr txBox="1"/>
          <p:nvPr/>
        </p:nvSpPr>
        <p:spPr>
          <a:xfrm>
            <a:off x="6350934" y="1477825"/>
            <a:ext cx="2079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قالب پاورپوینت خاک شناسی قابل ویرایش می باشد</a:t>
            </a:r>
            <a:endParaRPr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sp>
        <p:nvSpPr>
          <p:cNvPr id="644" name="Google Shape;644;p57"/>
          <p:cNvSpPr txBox="1"/>
          <p:nvPr/>
        </p:nvSpPr>
        <p:spPr>
          <a:xfrm>
            <a:off x="3798455" y="3611979"/>
            <a:ext cx="2079900" cy="37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تمرین</a:t>
            </a:r>
            <a:r>
              <a:rPr lang="en" sz="24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 B</a:t>
            </a:r>
            <a:endParaRPr sz="24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645" name="Google Shape;645;p57"/>
          <p:cNvSpPr txBox="1"/>
          <p:nvPr/>
        </p:nvSpPr>
        <p:spPr>
          <a:xfrm>
            <a:off x="3798515" y="1477825"/>
            <a:ext cx="2079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قالب پاورپوینت خاک شناسی قابل ویرایش می باشد</a:t>
            </a:r>
            <a:endParaRPr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sp>
        <p:nvSpPr>
          <p:cNvPr id="646" name="Google Shape;646;p57"/>
          <p:cNvSpPr txBox="1"/>
          <p:nvPr/>
        </p:nvSpPr>
        <p:spPr>
          <a:xfrm>
            <a:off x="3798569" y="3991177"/>
            <a:ext cx="2079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قالب پاورپوینت خاک شناسی قابل ویرایش می باشد</a:t>
            </a:r>
            <a:endParaRPr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sp>
        <p:nvSpPr>
          <p:cNvPr id="647" name="Google Shape;647;p57"/>
          <p:cNvSpPr txBox="1"/>
          <p:nvPr/>
        </p:nvSpPr>
        <p:spPr>
          <a:xfrm>
            <a:off x="6350906" y="3611979"/>
            <a:ext cx="2079900" cy="37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تمرین</a:t>
            </a:r>
            <a:r>
              <a:rPr lang="en" sz="24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 D</a:t>
            </a:r>
            <a:endParaRPr sz="24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648" name="Google Shape;648;p57"/>
          <p:cNvSpPr txBox="1"/>
          <p:nvPr/>
        </p:nvSpPr>
        <p:spPr>
          <a:xfrm>
            <a:off x="6350934" y="3991177"/>
            <a:ext cx="2079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قالب پاورپوینت خاک شناسی قابل ویرایش می باشد</a:t>
            </a:r>
            <a:endParaRPr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sp>
        <p:nvSpPr>
          <p:cNvPr id="649" name="Google Shape;649;p57"/>
          <p:cNvSpPr txBox="1"/>
          <p:nvPr/>
        </p:nvSpPr>
        <p:spPr>
          <a:xfrm>
            <a:off x="3798401" y="2050523"/>
            <a:ext cx="2079900" cy="37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تمرین </a:t>
            </a:r>
            <a:r>
              <a:rPr lang="en-US" sz="24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A</a:t>
            </a:r>
            <a:endParaRPr sz="24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650" name="Google Shape;650;p5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شیوه های حفاظت از خاک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651" name="Google Shape;651;p57"/>
          <p:cNvGrpSpPr/>
          <p:nvPr/>
        </p:nvGrpSpPr>
        <p:grpSpPr>
          <a:xfrm>
            <a:off x="1131053" y="4351719"/>
            <a:ext cx="1583564" cy="1583564"/>
            <a:chOff x="3392700" y="-1198500"/>
            <a:chExt cx="2358600" cy="2358600"/>
          </a:xfrm>
        </p:grpSpPr>
        <p:sp>
          <p:nvSpPr>
            <p:cNvPr id="652" name="Google Shape;652;p57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53" name="Google Shape;653;p57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cxnSp>
        <p:nvCxnSpPr>
          <p:cNvPr id="654" name="Google Shape;654;p57"/>
          <p:cNvCxnSpPr>
            <a:stCxn id="641" idx="3"/>
            <a:endCxn id="649" idx="2"/>
          </p:cNvCxnSpPr>
          <p:nvPr/>
        </p:nvCxnSpPr>
        <p:spPr>
          <a:xfrm rot="10800000" flipH="1">
            <a:off x="3125675" y="2429850"/>
            <a:ext cx="1712700" cy="591000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5" name="Google Shape;655;p57"/>
          <p:cNvCxnSpPr>
            <a:stCxn id="641" idx="3"/>
            <a:endCxn id="644" idx="0"/>
          </p:cNvCxnSpPr>
          <p:nvPr/>
        </p:nvCxnSpPr>
        <p:spPr>
          <a:xfrm>
            <a:off x="3125675" y="3020850"/>
            <a:ext cx="1712700" cy="591000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6" name="Google Shape;656;p57"/>
          <p:cNvCxnSpPr>
            <a:stCxn id="641" idx="3"/>
            <a:endCxn id="642" idx="2"/>
          </p:cNvCxnSpPr>
          <p:nvPr/>
        </p:nvCxnSpPr>
        <p:spPr>
          <a:xfrm rot="10800000" flipH="1">
            <a:off x="3125675" y="2429850"/>
            <a:ext cx="4265100" cy="591000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7" name="Google Shape;657;p57"/>
          <p:cNvCxnSpPr>
            <a:stCxn id="641" idx="3"/>
            <a:endCxn id="647" idx="0"/>
          </p:cNvCxnSpPr>
          <p:nvPr/>
        </p:nvCxnSpPr>
        <p:spPr>
          <a:xfrm>
            <a:off x="3125675" y="3020850"/>
            <a:ext cx="4265100" cy="591000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5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برنامه روز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663" name="Google Shape;663;p58"/>
          <p:cNvGraphicFramePr/>
          <p:nvPr>
            <p:extLst>
              <p:ext uri="{D42A27DB-BD31-4B8C-83A1-F6EECF244321}">
                <p14:modId xmlns:p14="http://schemas.microsoft.com/office/powerpoint/2010/main" val="366081281"/>
              </p:ext>
            </p:extLst>
          </p:nvPr>
        </p:nvGraphicFramePr>
        <p:xfrm>
          <a:off x="720050" y="1139348"/>
          <a:ext cx="7704025" cy="3723730"/>
        </p:xfrm>
        <a:graphic>
          <a:graphicData uri="http://schemas.openxmlformats.org/drawingml/2006/table">
            <a:tbl>
              <a:tblPr>
                <a:noFill/>
                <a:tableStyleId>{B870F129-A55D-43BE-87EE-92B51B5882C5}</a:tableStyleId>
              </a:tblPr>
              <a:tblGrid>
                <a:gridCol w="998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0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0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5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0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56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56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57175">
                <a:tc gridSpan="2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5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تاریخ: 7 ژوئیه</a:t>
                      </a:r>
                      <a:endParaRPr sz="2500"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آفتاب</a:t>
                      </a:r>
                      <a:endParaRPr dirty="0">
                        <a:solidFill>
                          <a:schemeClr val="dk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من</a:t>
                      </a:r>
                      <a:endParaRPr dirty="0">
                        <a:solidFill>
                          <a:schemeClr val="dk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سه شنبه</a:t>
                      </a:r>
                      <a:endParaRPr dirty="0">
                        <a:solidFill>
                          <a:schemeClr val="dk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چهارشنبه</a:t>
                      </a:r>
                      <a:endParaRPr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جمع آوری کنید</a:t>
                      </a:r>
                      <a:endParaRPr dirty="0">
                        <a:solidFill>
                          <a:schemeClr val="dk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dk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FRI</a:t>
                      </a:r>
                      <a:endParaRPr dirty="0">
                        <a:solidFill>
                          <a:schemeClr val="dk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dk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SAT</a:t>
                      </a:r>
                      <a:endParaRPr dirty="0">
                        <a:solidFill>
                          <a:schemeClr val="dk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400">
                <a:tc gridSpan="2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برنامه امروز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اولویت های اصلی: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8 - 10 am</a:t>
                      </a:r>
                      <a:endParaRPr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یک فعالیت بنویسید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X</a:t>
                      </a:r>
                      <a:endParaRPr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مهم ترین فعالیت ها را فهرست کنید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10 - 12 pm</a:t>
                      </a:r>
                      <a:endParaRPr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یک فعالیت بنویسید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X</a:t>
                      </a:r>
                      <a:endParaRPr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مهم ترین فعالیت ها را فهرست کنید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12 - 2 pm</a:t>
                      </a:r>
                      <a:endParaRPr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یک فعالیت بنویسید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X</a:t>
                      </a:r>
                      <a:endParaRPr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مهم ترین فعالیت ها را فهرست کنید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2- 4 pm</a:t>
                      </a:r>
                      <a:endParaRPr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یک فعالیت بنویسید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مهم ترین فعالیت ها را فهرست کنید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4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4 - 6 pm</a:t>
                      </a:r>
                      <a:endParaRPr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یک فعالیت بنویسید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مهم ترین فعالیت ها را فهرست کنید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4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6 - 8 pm</a:t>
                      </a:r>
                      <a:endParaRPr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یک فعالیت بنویسید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مهم ترین فعالیت ها را فهرست کنید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5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حفاظت در طول زمان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69" name="Google Shape;669;p59"/>
          <p:cNvSpPr txBox="1"/>
          <p:nvPr/>
        </p:nvSpPr>
        <p:spPr>
          <a:xfrm>
            <a:off x="981900" y="4577657"/>
            <a:ext cx="7180200" cy="3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200" b="1" u="sng"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sp>
        <p:nvSpPr>
          <p:cNvPr id="670" name="Google Shape;670;p59"/>
          <p:cNvSpPr txBox="1">
            <a:spLocks noGrp="1"/>
          </p:cNvSpPr>
          <p:nvPr>
            <p:ph type="title" idx="4294967295"/>
          </p:nvPr>
        </p:nvSpPr>
        <p:spPr>
          <a:xfrm>
            <a:off x="4935050" y="1807550"/>
            <a:ext cx="1597800" cy="349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1"/>
                </a:solidFill>
                <a:cs typeface="B Nazanin" panose="00000400000000000000" pitchFamily="2" charset="-78"/>
              </a:rPr>
              <a:t>2XXX</a:t>
            </a:r>
            <a:endParaRPr sz="25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71" name="Google Shape;671;p59"/>
          <p:cNvSpPr txBox="1">
            <a:spLocks noGrp="1"/>
          </p:cNvSpPr>
          <p:nvPr>
            <p:ph type="subTitle" idx="4294967295"/>
          </p:nvPr>
        </p:nvSpPr>
        <p:spPr>
          <a:xfrm>
            <a:off x="4935050" y="2349157"/>
            <a:ext cx="1597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72" name="Google Shape;672;p59"/>
          <p:cNvSpPr txBox="1">
            <a:spLocks noGrp="1"/>
          </p:cNvSpPr>
          <p:nvPr>
            <p:ph type="title" idx="4294967295"/>
          </p:nvPr>
        </p:nvSpPr>
        <p:spPr>
          <a:xfrm>
            <a:off x="4935050" y="3409597"/>
            <a:ext cx="1597800" cy="349800"/>
          </a:xfrm>
          <a:prstGeom prst="rect">
            <a:avLst/>
          </a:prstGeom>
          <a:solidFill>
            <a:schemeClr val="accent3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1"/>
                </a:solidFill>
                <a:cs typeface="B Nazanin" panose="00000400000000000000" pitchFamily="2" charset="-78"/>
              </a:rPr>
              <a:t>2XXX</a:t>
            </a:r>
            <a:endParaRPr sz="250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73" name="Google Shape;673;p59"/>
          <p:cNvSpPr txBox="1">
            <a:spLocks noGrp="1"/>
          </p:cNvSpPr>
          <p:nvPr>
            <p:ph type="subTitle" idx="4294967295"/>
          </p:nvPr>
        </p:nvSpPr>
        <p:spPr>
          <a:xfrm>
            <a:off x="4950775" y="4025900"/>
            <a:ext cx="1597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74" name="Google Shape;674;p59"/>
          <p:cNvSpPr txBox="1">
            <a:spLocks noGrp="1"/>
          </p:cNvSpPr>
          <p:nvPr>
            <p:ph type="title" idx="4294967295"/>
          </p:nvPr>
        </p:nvSpPr>
        <p:spPr>
          <a:xfrm>
            <a:off x="6741911" y="1807550"/>
            <a:ext cx="1597800" cy="3498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1"/>
                </a:solidFill>
                <a:cs typeface="B Nazanin" panose="00000400000000000000" pitchFamily="2" charset="-78"/>
              </a:rPr>
              <a:t>2XXX</a:t>
            </a:r>
            <a:endParaRPr sz="250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75" name="Google Shape;675;p59"/>
          <p:cNvSpPr txBox="1">
            <a:spLocks noGrp="1"/>
          </p:cNvSpPr>
          <p:nvPr>
            <p:ph type="subTitle" idx="4294967295"/>
          </p:nvPr>
        </p:nvSpPr>
        <p:spPr>
          <a:xfrm>
            <a:off x="6683285" y="2304992"/>
            <a:ext cx="1597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76" name="Google Shape;676;p59"/>
          <p:cNvSpPr txBox="1">
            <a:spLocks noGrp="1"/>
          </p:cNvSpPr>
          <p:nvPr>
            <p:ph type="title" idx="4294967295"/>
          </p:nvPr>
        </p:nvSpPr>
        <p:spPr>
          <a:xfrm>
            <a:off x="6741911" y="3409597"/>
            <a:ext cx="1597800" cy="3498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1"/>
                </a:solidFill>
                <a:cs typeface="B Nazanin" panose="00000400000000000000" pitchFamily="2" charset="-78"/>
              </a:rPr>
              <a:t>2XXX</a:t>
            </a:r>
            <a:endParaRPr sz="25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77" name="Google Shape;677;p59"/>
          <p:cNvSpPr txBox="1">
            <a:spLocks noGrp="1"/>
          </p:cNvSpPr>
          <p:nvPr>
            <p:ph type="subTitle" idx="4294967295"/>
          </p:nvPr>
        </p:nvSpPr>
        <p:spPr>
          <a:xfrm>
            <a:off x="6714735" y="4023717"/>
            <a:ext cx="1597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678" name="Google Shape;678;p59" title="Chart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25" y="1400150"/>
            <a:ext cx="4071390" cy="2792025"/>
          </a:xfrm>
          <a:prstGeom prst="rect">
            <a:avLst/>
          </a:prstGeom>
          <a:noFill/>
          <a:ln>
            <a:noFill/>
          </a:ln>
        </p:spPr>
      </p:pic>
      <p:sp>
        <p:nvSpPr>
          <p:cNvPr id="679" name="Google Shape;679;p59"/>
          <p:cNvSpPr txBox="1">
            <a:spLocks noGrp="1"/>
          </p:cNvSpPr>
          <p:nvPr>
            <p:ph type="title" idx="4294967295"/>
          </p:nvPr>
        </p:nvSpPr>
        <p:spPr>
          <a:xfrm>
            <a:off x="5422913" y="1282045"/>
            <a:ext cx="680700" cy="349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cs typeface="B Nazanin" panose="00000400000000000000" pitchFamily="2" charset="-78"/>
              </a:rPr>
              <a:t>50%</a:t>
            </a:r>
            <a:endParaRPr sz="2500" dirty="0">
              <a:cs typeface="B Nazanin" panose="00000400000000000000" pitchFamily="2" charset="-78"/>
            </a:endParaRPr>
          </a:p>
        </p:txBody>
      </p:sp>
      <p:sp>
        <p:nvSpPr>
          <p:cNvPr id="680" name="Google Shape;680;p59"/>
          <p:cNvSpPr txBox="1">
            <a:spLocks noGrp="1"/>
          </p:cNvSpPr>
          <p:nvPr>
            <p:ph type="title" idx="4294967295"/>
          </p:nvPr>
        </p:nvSpPr>
        <p:spPr>
          <a:xfrm>
            <a:off x="7200450" y="1282045"/>
            <a:ext cx="680700" cy="349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cs typeface="B Nazanin" panose="00000400000000000000" pitchFamily="2" charset="-78"/>
              </a:rPr>
              <a:t>70%</a:t>
            </a:r>
            <a:endParaRPr sz="2500" dirty="0">
              <a:cs typeface="B Nazanin" panose="00000400000000000000" pitchFamily="2" charset="-78"/>
            </a:endParaRPr>
          </a:p>
        </p:txBody>
      </p:sp>
      <p:sp>
        <p:nvSpPr>
          <p:cNvPr id="681" name="Google Shape;681;p59"/>
          <p:cNvSpPr txBox="1">
            <a:spLocks noGrp="1"/>
          </p:cNvSpPr>
          <p:nvPr>
            <p:ph type="title" idx="4294967295"/>
          </p:nvPr>
        </p:nvSpPr>
        <p:spPr>
          <a:xfrm>
            <a:off x="5393600" y="3025361"/>
            <a:ext cx="680700" cy="172351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cs typeface="B Nazanin" panose="00000400000000000000" pitchFamily="2" charset="-78"/>
              </a:rPr>
              <a:t>90%</a:t>
            </a:r>
            <a:endParaRPr sz="2500" dirty="0">
              <a:cs typeface="B Nazanin" panose="00000400000000000000" pitchFamily="2" charset="-78"/>
            </a:endParaRPr>
          </a:p>
        </p:txBody>
      </p:sp>
      <p:sp>
        <p:nvSpPr>
          <p:cNvPr id="682" name="Google Shape;682;p59"/>
          <p:cNvSpPr txBox="1">
            <a:spLocks noGrp="1"/>
          </p:cNvSpPr>
          <p:nvPr>
            <p:ph type="title" idx="4294967295"/>
          </p:nvPr>
        </p:nvSpPr>
        <p:spPr>
          <a:xfrm>
            <a:off x="7200450" y="2947175"/>
            <a:ext cx="680700" cy="250538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cs typeface="B Nazanin" panose="00000400000000000000" pitchFamily="2" charset="-78"/>
              </a:rPr>
              <a:t>80%</a:t>
            </a:r>
            <a:endParaRPr sz="25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60"/>
          <p:cNvSpPr txBox="1">
            <a:spLocks noGrp="1"/>
          </p:cNvSpPr>
          <p:nvPr>
            <p:ph type="subTitle" idx="3"/>
          </p:nvPr>
        </p:nvSpPr>
        <p:spPr>
          <a:xfrm>
            <a:off x="6455682" y="2249515"/>
            <a:ext cx="1975200" cy="88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سارا میلر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88" name="Google Shape;688;p60"/>
          <p:cNvSpPr txBox="1">
            <a:spLocks noGrp="1"/>
          </p:cNvSpPr>
          <p:nvPr>
            <p:ph type="subTitle" idx="4"/>
          </p:nvPr>
        </p:nvSpPr>
        <p:spPr>
          <a:xfrm>
            <a:off x="713111" y="2249515"/>
            <a:ext cx="1975200" cy="88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پیتر لورنز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689" name="Google Shape;689;p60"/>
          <p:cNvPicPr preferRelativeResize="0"/>
          <p:nvPr/>
        </p:nvPicPr>
        <p:blipFill rotWithShape="1">
          <a:blip r:embed="rId3">
            <a:alphaModFix/>
          </a:blip>
          <a:srcRect l="27185" t="8592" r="44604"/>
          <a:stretch/>
        </p:blipFill>
        <p:spPr>
          <a:xfrm>
            <a:off x="4695288" y="1355225"/>
            <a:ext cx="1608000" cy="347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" name="Google Shape;690;p60"/>
          <p:cNvPicPr preferRelativeResize="0"/>
          <p:nvPr/>
        </p:nvPicPr>
        <p:blipFill rotWithShape="1">
          <a:blip r:embed="rId4">
            <a:alphaModFix/>
          </a:blip>
          <a:srcRect l="33327" t="19740" r="21757" b="15601"/>
          <a:stretch/>
        </p:blipFill>
        <p:spPr>
          <a:xfrm>
            <a:off x="2840713" y="1355225"/>
            <a:ext cx="1608000" cy="3473100"/>
          </a:xfrm>
          <a:prstGeom prst="rect">
            <a:avLst/>
          </a:prstGeom>
          <a:noFill/>
          <a:ln>
            <a:noFill/>
          </a:ln>
        </p:spPr>
      </p:pic>
      <p:sp>
        <p:nvSpPr>
          <p:cNvPr id="691" name="Google Shape;691;p6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تیم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92" name="Google Shape;692;p60"/>
          <p:cNvSpPr txBox="1">
            <a:spLocks noGrp="1"/>
          </p:cNvSpPr>
          <p:nvPr>
            <p:ph type="subTitle" idx="1"/>
          </p:nvPr>
        </p:nvSpPr>
        <p:spPr>
          <a:xfrm>
            <a:off x="6455689" y="3136937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93" name="Google Shape;693;p60"/>
          <p:cNvSpPr txBox="1">
            <a:spLocks noGrp="1"/>
          </p:cNvSpPr>
          <p:nvPr>
            <p:ph type="subTitle" idx="2"/>
          </p:nvPr>
        </p:nvSpPr>
        <p:spPr>
          <a:xfrm>
            <a:off x="713113" y="3136937"/>
            <a:ext cx="19752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694" name="Google Shape;694;p60"/>
          <p:cNvGrpSpPr/>
          <p:nvPr/>
        </p:nvGrpSpPr>
        <p:grpSpPr>
          <a:xfrm>
            <a:off x="3780218" y="4351719"/>
            <a:ext cx="1583564" cy="1583564"/>
            <a:chOff x="3392700" y="-1198500"/>
            <a:chExt cx="2358600" cy="2358600"/>
          </a:xfrm>
        </p:grpSpPr>
        <p:sp>
          <p:nvSpPr>
            <p:cNvPr id="695" name="Google Shape;695;p6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6" name="Google Shape;696;p6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1" name="Google Shape;701;p61"/>
          <p:cNvGrpSpPr/>
          <p:nvPr/>
        </p:nvGrpSpPr>
        <p:grpSpPr>
          <a:xfrm>
            <a:off x="713225" y="1158550"/>
            <a:ext cx="2915400" cy="3445500"/>
            <a:chOff x="3047075" y="1158550"/>
            <a:chExt cx="2915400" cy="3445500"/>
          </a:xfrm>
        </p:grpSpPr>
        <p:sp>
          <p:nvSpPr>
            <p:cNvPr id="702" name="Google Shape;702;p61"/>
            <p:cNvSpPr/>
            <p:nvPr/>
          </p:nvSpPr>
          <p:spPr>
            <a:xfrm>
              <a:off x="3047075" y="1158550"/>
              <a:ext cx="2915400" cy="3445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703" name="Google Shape;703;p61"/>
            <p:cNvPicPr preferRelativeResize="0"/>
            <p:nvPr/>
          </p:nvPicPr>
          <p:blipFill rotWithShape="1">
            <a:blip r:embed="rId3">
              <a:alphaModFix/>
            </a:blip>
            <a:srcRect l="35496" t="10858" r="18291" b="58338"/>
            <a:stretch/>
          </p:blipFill>
          <p:spPr>
            <a:xfrm>
              <a:off x="3172200" y="1218450"/>
              <a:ext cx="331500" cy="3315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704" name="Google Shape;704;p61"/>
            <p:cNvSpPr/>
            <p:nvPr/>
          </p:nvSpPr>
          <p:spPr>
            <a:xfrm>
              <a:off x="3172775" y="4350500"/>
              <a:ext cx="172500" cy="161100"/>
            </a:xfrm>
            <a:prstGeom prst="hear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5" name="Google Shape;705;p61"/>
            <p:cNvGrpSpPr/>
            <p:nvPr/>
          </p:nvGrpSpPr>
          <p:grpSpPr>
            <a:xfrm>
              <a:off x="3405925" y="4352448"/>
              <a:ext cx="192725" cy="203642"/>
              <a:chOff x="3825175" y="1917575"/>
              <a:chExt cx="786632" cy="831530"/>
            </a:xfrm>
          </p:grpSpPr>
          <p:sp>
            <p:nvSpPr>
              <p:cNvPr id="706" name="Google Shape;706;p61"/>
              <p:cNvSpPr/>
              <p:nvPr/>
            </p:nvSpPr>
            <p:spPr>
              <a:xfrm>
                <a:off x="3825175" y="1917575"/>
                <a:ext cx="709200" cy="709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" name="Google Shape;707;p61"/>
              <p:cNvSpPr/>
              <p:nvPr/>
            </p:nvSpPr>
            <p:spPr>
              <a:xfrm rot="8100000">
                <a:off x="4287915" y="2450244"/>
                <a:ext cx="282984" cy="232921"/>
              </a:xfrm>
              <a:prstGeom prst="triangle">
                <a:avLst>
                  <a:gd name="adj" fmla="val 5000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8" name="Google Shape;708;p61"/>
            <p:cNvGrpSpPr/>
            <p:nvPr/>
          </p:nvGrpSpPr>
          <p:grpSpPr>
            <a:xfrm>
              <a:off x="5726539" y="4374715"/>
              <a:ext cx="110937" cy="159117"/>
              <a:chOff x="4524275" y="2465685"/>
              <a:chExt cx="439528" cy="630415"/>
            </a:xfrm>
          </p:grpSpPr>
          <p:sp>
            <p:nvSpPr>
              <p:cNvPr id="709" name="Google Shape;709;p61"/>
              <p:cNvSpPr/>
              <p:nvPr/>
            </p:nvSpPr>
            <p:spPr>
              <a:xfrm rot="-5400000">
                <a:off x="4429475" y="2561800"/>
                <a:ext cx="629100" cy="439500"/>
              </a:xfrm>
              <a:prstGeom prst="chevron">
                <a:avLst>
                  <a:gd name="adj" fmla="val 29516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61"/>
              <p:cNvSpPr/>
              <p:nvPr/>
            </p:nvSpPr>
            <p:spPr>
              <a:xfrm rot="-5400000">
                <a:off x="4533753" y="2456235"/>
                <a:ext cx="420600" cy="439500"/>
              </a:xfrm>
              <a:prstGeom prst="chevron">
                <a:avLst>
                  <a:gd name="adj" fmla="val 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11" name="Google Shape;711;p61"/>
            <p:cNvSpPr txBox="1"/>
            <p:nvPr/>
          </p:nvSpPr>
          <p:spPr>
            <a:xfrm>
              <a:off x="3503700" y="1218450"/>
              <a:ext cx="1395300" cy="331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Actor"/>
                  <a:ea typeface="Actor"/>
                  <a:cs typeface="Actor"/>
                  <a:sym typeface="Actor"/>
                </a:rPr>
                <a:t>Your name</a:t>
              </a:r>
              <a:endParaRPr>
                <a:latin typeface="Actor"/>
                <a:ea typeface="Actor"/>
                <a:cs typeface="Actor"/>
                <a:sym typeface="Actor"/>
              </a:endParaRPr>
            </a:p>
          </p:txBody>
        </p:sp>
      </p:grpSp>
      <p:sp>
        <p:nvSpPr>
          <p:cNvPr id="712" name="Google Shape;712;p6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کمپین رسانه های اجتماعی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713" name="Google Shape;713;p61"/>
          <p:cNvPicPr preferRelativeResize="0"/>
          <p:nvPr/>
        </p:nvPicPr>
        <p:blipFill rotWithShape="1">
          <a:blip r:embed="rId4">
            <a:alphaModFix/>
          </a:blip>
          <a:srcRect l="30809" t="20000" r="16288"/>
          <a:stretch/>
        </p:blipFill>
        <p:spPr>
          <a:xfrm>
            <a:off x="838337" y="1610000"/>
            <a:ext cx="2665175" cy="2682449"/>
          </a:xfrm>
          <a:prstGeom prst="rect">
            <a:avLst/>
          </a:prstGeom>
          <a:noFill/>
          <a:ln>
            <a:noFill/>
          </a:ln>
        </p:spPr>
      </p:pic>
      <p:sp>
        <p:nvSpPr>
          <p:cNvPr id="714" name="Google Shape;714;p61"/>
          <p:cNvSpPr/>
          <p:nvPr/>
        </p:nvSpPr>
        <p:spPr>
          <a:xfrm>
            <a:off x="1922375" y="2721025"/>
            <a:ext cx="497100" cy="458400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715" name="Google Shape;715;p61"/>
          <p:cNvGraphicFramePr/>
          <p:nvPr>
            <p:extLst>
              <p:ext uri="{D42A27DB-BD31-4B8C-83A1-F6EECF244321}">
                <p14:modId xmlns:p14="http://schemas.microsoft.com/office/powerpoint/2010/main" val="3593177882"/>
              </p:ext>
            </p:extLst>
          </p:nvPr>
        </p:nvGraphicFramePr>
        <p:xfrm>
          <a:off x="3701100" y="1158550"/>
          <a:ext cx="4722900" cy="2263300"/>
        </p:xfrm>
        <a:graphic>
          <a:graphicData uri="http://schemas.openxmlformats.org/drawingml/2006/table">
            <a:tbl>
              <a:tblPr>
                <a:noFill/>
                <a:tableStyleId>{B870F129-A55D-43BE-87EE-92B51B5882C5}</a:tableStyleId>
              </a:tblPr>
              <a:tblGrid>
                <a:gridCol w="236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1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2325">
                <a:tc gridSpan="2"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5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برای مراقبت از خاک یا کاشت، عکسی را ارسال کنید</a:t>
                      </a:r>
                      <a:endParaRPr sz="2500"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3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#روز حفاظت از خاک مبارک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#کمپوست کردن برای زندگی</a:t>
                      </a:r>
                      <a:endParaRPr lang="en-US"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#نومورلوسیون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#حفاظت از خاک دوست دارم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#کاشت درختان بیشتر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#خاک را نجات سیاره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16" name="Google Shape;716;p61"/>
          <p:cNvGraphicFramePr/>
          <p:nvPr>
            <p:extLst>
              <p:ext uri="{D42A27DB-BD31-4B8C-83A1-F6EECF244321}">
                <p14:modId xmlns:p14="http://schemas.microsoft.com/office/powerpoint/2010/main" val="4056129577"/>
              </p:ext>
            </p:extLst>
          </p:nvPr>
        </p:nvGraphicFramePr>
        <p:xfrm>
          <a:off x="3707875" y="3496450"/>
          <a:ext cx="4722900" cy="1107600"/>
        </p:xfrm>
        <a:graphic>
          <a:graphicData uri="http://schemas.openxmlformats.org/drawingml/2006/table">
            <a:tbl>
              <a:tblPr>
                <a:noFill/>
                <a:tableStyleId>{B870F129-A55D-43BE-87EE-92B51B5882C5}</a:tableStyleId>
              </a:tblPr>
              <a:tblGrid>
                <a:gridCol w="472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6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5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یک کپی بنویسید</a:t>
                      </a:r>
                      <a:endParaRPr sz="2500"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75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می توانید اینجا بنویسید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62"/>
          <p:cNvSpPr txBox="1">
            <a:spLocks noGrp="1"/>
          </p:cNvSpPr>
          <p:nvPr>
            <p:ph type="title"/>
          </p:nvPr>
        </p:nvSpPr>
        <p:spPr>
          <a:xfrm>
            <a:off x="-435560" y="41479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کمپین پاکسازی جامعه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722" name="Google Shape;722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1050" y="1234075"/>
            <a:ext cx="2395500" cy="359412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3" name="Google Shape;723;p62"/>
          <p:cNvGrpSpPr/>
          <p:nvPr/>
        </p:nvGrpSpPr>
        <p:grpSpPr>
          <a:xfrm>
            <a:off x="737015" y="4351719"/>
            <a:ext cx="1583564" cy="1583564"/>
            <a:chOff x="3392700" y="-1198500"/>
            <a:chExt cx="2358600" cy="2358600"/>
          </a:xfrm>
        </p:grpSpPr>
        <p:sp>
          <p:nvSpPr>
            <p:cNvPr id="724" name="Google Shape;724;p62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5" name="Google Shape;725;p62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726" name="Google Shape;726;p62"/>
          <p:cNvGraphicFramePr/>
          <p:nvPr>
            <p:extLst>
              <p:ext uri="{D42A27DB-BD31-4B8C-83A1-F6EECF244321}">
                <p14:modId xmlns:p14="http://schemas.microsoft.com/office/powerpoint/2010/main" val="856457699"/>
              </p:ext>
            </p:extLst>
          </p:nvPr>
        </p:nvGraphicFramePr>
        <p:xfrm>
          <a:off x="2875050" y="1234075"/>
          <a:ext cx="2017125" cy="3369900"/>
        </p:xfrm>
        <a:graphic>
          <a:graphicData uri="http://schemas.openxmlformats.org/drawingml/2006/table">
            <a:tbl>
              <a:tblPr>
                <a:noFill/>
                <a:tableStyleId>{B870F129-A55D-43BE-87EE-92B51B5882C5}</a:tableStyleId>
              </a:tblPr>
              <a:tblGrid>
                <a:gridCol w="2017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93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50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GOAL</a:t>
                      </a:r>
                      <a:endParaRPr sz="250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جمع آوری زباله 2 میلیونی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جمع آوری زباله 1.5 میلیونی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جمع آوری زباله 1 میلیونی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جمع آوری 800 هزار زباله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0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جمع آوری 500 هزار زباله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0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300 هزار زباله جمع آوری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00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جمع آوری 100 هزار زباله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727" name="Google Shape;727;p62"/>
          <p:cNvGraphicFramePr/>
          <p:nvPr>
            <p:extLst>
              <p:ext uri="{D42A27DB-BD31-4B8C-83A1-F6EECF244321}">
                <p14:modId xmlns:p14="http://schemas.microsoft.com/office/powerpoint/2010/main" val="3462615886"/>
              </p:ext>
            </p:extLst>
          </p:nvPr>
        </p:nvGraphicFramePr>
        <p:xfrm>
          <a:off x="5365820" y="414793"/>
          <a:ext cx="3145134" cy="4998480"/>
        </p:xfrm>
        <a:graphic>
          <a:graphicData uri="http://schemas.openxmlformats.org/drawingml/2006/table">
            <a:tbl>
              <a:tblPr>
                <a:noFill/>
                <a:tableStyleId>{B870F129-A55D-43BE-87EE-92B51B5882C5}</a:tableStyleId>
              </a:tblPr>
              <a:tblGrid>
                <a:gridCol w="629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8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9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0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448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50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D</a:t>
                      </a:r>
                      <a:endParaRPr sz="250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50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W1</a:t>
                      </a:r>
                      <a:endParaRPr sz="250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5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W2</a:t>
                      </a:r>
                      <a:endParaRPr sz="2500"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5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W3</a:t>
                      </a:r>
                      <a:endParaRPr sz="2500"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50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W4</a:t>
                      </a:r>
                      <a:endParaRPr sz="250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57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من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300 هزار</a:t>
                      </a:r>
                      <a:endParaRPr dirty="0">
                        <a:solidFill>
                          <a:schemeClr val="accent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1.5 میلیون</a:t>
                      </a:r>
                      <a:endParaRPr dirty="0">
                        <a:solidFill>
                          <a:schemeClr val="accent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57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سه شنبه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800 هزار</a:t>
                      </a:r>
                      <a:endParaRPr dirty="0">
                        <a:solidFill>
                          <a:schemeClr val="accent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57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چهارشنبه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293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جمع آوری کنید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100 هزار</a:t>
                      </a:r>
                      <a:endParaRPr dirty="0">
                        <a:solidFill>
                          <a:schemeClr val="accent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1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جمعه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dirty="0">
                          <a:solidFill>
                            <a:schemeClr val="accent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1M</a:t>
                      </a:r>
                      <a:endParaRPr dirty="0">
                        <a:solidFill>
                          <a:schemeClr val="accent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957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نشست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500 هزار</a:t>
                      </a:r>
                      <a:endParaRPr dirty="0">
                        <a:solidFill>
                          <a:schemeClr val="accent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21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عنوان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accent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2M</a:t>
                      </a:r>
                      <a:endParaRPr dirty="0">
                        <a:solidFill>
                          <a:schemeClr val="accent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6"/>
          <p:cNvSpPr txBox="1">
            <a:spLocks noGrp="1"/>
          </p:cNvSpPr>
          <p:nvPr>
            <p:ph type="subTitle" idx="4"/>
          </p:nvPr>
        </p:nvSpPr>
        <p:spPr>
          <a:xfrm>
            <a:off x="3613450" y="4030798"/>
            <a:ext cx="230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97" name="Google Shape;197;p36"/>
          <p:cNvSpPr txBox="1">
            <a:spLocks noGrp="1"/>
          </p:cNvSpPr>
          <p:nvPr>
            <p:ph type="title" idx="8"/>
          </p:nvPr>
        </p:nvSpPr>
        <p:spPr>
          <a:xfrm>
            <a:off x="3613450" y="2945989"/>
            <a:ext cx="7713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98" name="Google Shape;198;p36"/>
          <p:cNvSpPr txBox="1">
            <a:spLocks noGrp="1"/>
          </p:cNvSpPr>
          <p:nvPr>
            <p:ph type="subTitle" idx="14"/>
          </p:nvPr>
        </p:nvSpPr>
        <p:spPr>
          <a:xfrm>
            <a:off x="3613450" y="3545967"/>
            <a:ext cx="2308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مناسبت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99" name="Google Shape;199;p36"/>
          <p:cNvSpPr txBox="1">
            <a:spLocks noGrp="1"/>
          </p:cNvSpPr>
          <p:nvPr>
            <p:ph type="title"/>
          </p:nvPr>
        </p:nvSpPr>
        <p:spPr>
          <a:xfrm>
            <a:off x="3613450" y="445025"/>
            <a:ext cx="4810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فهرست مطالب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0" name="Google Shape;200;p36"/>
          <p:cNvSpPr txBox="1">
            <a:spLocks noGrp="1"/>
          </p:cNvSpPr>
          <p:nvPr>
            <p:ph type="subTitle" idx="3"/>
          </p:nvPr>
        </p:nvSpPr>
        <p:spPr>
          <a:xfrm>
            <a:off x="6115240" y="4030773"/>
            <a:ext cx="230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sz="1600" dirty="0">
              <a:solidFill>
                <a:srgbClr val="666666"/>
              </a:solidFill>
              <a:cs typeface="B Nazanin" panose="00000400000000000000" pitchFamily="2" charset="-78"/>
            </a:endParaRPr>
          </a:p>
        </p:txBody>
      </p:sp>
      <p:sp>
        <p:nvSpPr>
          <p:cNvPr id="201" name="Google Shape;201;p36"/>
          <p:cNvSpPr txBox="1">
            <a:spLocks noGrp="1"/>
          </p:cNvSpPr>
          <p:nvPr>
            <p:ph type="subTitle" idx="1"/>
          </p:nvPr>
        </p:nvSpPr>
        <p:spPr>
          <a:xfrm>
            <a:off x="3613450" y="2237904"/>
            <a:ext cx="230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2" name="Google Shape;202;p36"/>
          <p:cNvSpPr txBox="1">
            <a:spLocks noGrp="1"/>
          </p:cNvSpPr>
          <p:nvPr>
            <p:ph type="subTitle" idx="2"/>
          </p:nvPr>
        </p:nvSpPr>
        <p:spPr>
          <a:xfrm>
            <a:off x="6115235" y="2237904"/>
            <a:ext cx="230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3" name="Google Shape;203;p36"/>
          <p:cNvSpPr txBox="1">
            <a:spLocks noGrp="1"/>
          </p:cNvSpPr>
          <p:nvPr>
            <p:ph type="title" idx="5"/>
          </p:nvPr>
        </p:nvSpPr>
        <p:spPr>
          <a:xfrm>
            <a:off x="3613450" y="1153100"/>
            <a:ext cx="7713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04" name="Google Shape;204;p36"/>
          <p:cNvSpPr txBox="1">
            <a:spLocks noGrp="1"/>
          </p:cNvSpPr>
          <p:nvPr>
            <p:ph type="title" idx="6"/>
          </p:nvPr>
        </p:nvSpPr>
        <p:spPr>
          <a:xfrm>
            <a:off x="6115235" y="2945971"/>
            <a:ext cx="7713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05" name="Google Shape;205;p36"/>
          <p:cNvSpPr txBox="1">
            <a:spLocks noGrp="1"/>
          </p:cNvSpPr>
          <p:nvPr>
            <p:ph type="title" idx="7"/>
          </p:nvPr>
        </p:nvSpPr>
        <p:spPr>
          <a:xfrm>
            <a:off x="6115235" y="1153100"/>
            <a:ext cx="7713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06" name="Google Shape;206;p36"/>
          <p:cNvSpPr txBox="1">
            <a:spLocks noGrp="1"/>
          </p:cNvSpPr>
          <p:nvPr>
            <p:ph type="subTitle" idx="9"/>
          </p:nvPr>
        </p:nvSpPr>
        <p:spPr>
          <a:xfrm>
            <a:off x="3613450" y="1753103"/>
            <a:ext cx="2308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اهمیت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7" name="Google Shape;207;p36"/>
          <p:cNvSpPr txBox="1">
            <a:spLocks noGrp="1"/>
          </p:cNvSpPr>
          <p:nvPr>
            <p:ph type="subTitle" idx="13"/>
          </p:nvPr>
        </p:nvSpPr>
        <p:spPr>
          <a:xfrm>
            <a:off x="6115238" y="1753103"/>
            <a:ext cx="2308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معنی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8" name="Google Shape;208;p36"/>
          <p:cNvSpPr txBox="1">
            <a:spLocks noGrp="1"/>
          </p:cNvSpPr>
          <p:nvPr>
            <p:ph type="subTitle" idx="15"/>
          </p:nvPr>
        </p:nvSpPr>
        <p:spPr>
          <a:xfrm>
            <a:off x="6115238" y="3546032"/>
            <a:ext cx="2308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فعالیت ها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209" name="Google Shape;209;p36"/>
          <p:cNvPicPr preferRelativeResize="0">
            <a:picLocks noGrp="1"/>
          </p:cNvPicPr>
          <p:nvPr>
            <p:ph type="pic" idx="16"/>
          </p:nvPr>
        </p:nvPicPr>
        <p:blipFill rotWithShape="1">
          <a:blip r:embed="rId3">
            <a:alphaModFix/>
          </a:blip>
          <a:srcRect l="4987" t="1550" r="4987" b="1550"/>
          <a:stretch/>
        </p:blipFill>
        <p:spPr>
          <a:xfrm>
            <a:off x="331050" y="315300"/>
            <a:ext cx="2790225" cy="4512901"/>
          </a:xfrm>
          <a:prstGeom prst="rect">
            <a:avLst/>
          </a:prstGeom>
        </p:spPr>
      </p:pic>
      <p:grpSp>
        <p:nvGrpSpPr>
          <p:cNvPr id="210" name="Google Shape;210;p36"/>
          <p:cNvGrpSpPr/>
          <p:nvPr/>
        </p:nvGrpSpPr>
        <p:grpSpPr>
          <a:xfrm>
            <a:off x="819877" y="4260721"/>
            <a:ext cx="1812584" cy="1812584"/>
            <a:chOff x="3392700" y="-1198500"/>
            <a:chExt cx="2358600" cy="2358600"/>
          </a:xfrm>
        </p:grpSpPr>
        <p:sp>
          <p:nvSpPr>
            <p:cNvPr id="211" name="Google Shape;211;p36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" name="Google Shape;212;p36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6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جلوگیری از فرسایش خاک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733" name="Google Shape;733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3225" y="1180088"/>
            <a:ext cx="4451773" cy="2967124"/>
          </a:xfrm>
          <a:prstGeom prst="rect">
            <a:avLst/>
          </a:prstGeom>
          <a:noFill/>
          <a:ln>
            <a:noFill/>
          </a:ln>
        </p:spPr>
      </p:pic>
      <p:sp>
        <p:nvSpPr>
          <p:cNvPr id="734" name="Google Shape;734;p63"/>
          <p:cNvSpPr txBox="1">
            <a:spLocks noGrp="1"/>
          </p:cNvSpPr>
          <p:nvPr>
            <p:ph type="subTitle" idx="4294967295"/>
          </p:nvPr>
        </p:nvSpPr>
        <p:spPr>
          <a:xfrm>
            <a:off x="713218" y="4239113"/>
            <a:ext cx="44517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فرسایش خاک</a:t>
            </a:r>
            <a:endParaRPr sz="25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graphicFrame>
        <p:nvGraphicFramePr>
          <p:cNvPr id="735" name="Google Shape;735;p63"/>
          <p:cNvGraphicFramePr/>
          <p:nvPr>
            <p:extLst>
              <p:ext uri="{D42A27DB-BD31-4B8C-83A1-F6EECF244321}">
                <p14:modId xmlns:p14="http://schemas.microsoft.com/office/powerpoint/2010/main" val="2960387033"/>
              </p:ext>
            </p:extLst>
          </p:nvPr>
        </p:nvGraphicFramePr>
        <p:xfrm>
          <a:off x="5297425" y="1180088"/>
          <a:ext cx="3139200" cy="3436125"/>
        </p:xfrm>
        <a:graphic>
          <a:graphicData uri="http://schemas.openxmlformats.org/drawingml/2006/table">
            <a:tbl>
              <a:tblPr>
                <a:noFill/>
                <a:tableStyleId>{B870F129-A55D-43BE-87EE-92B51B5882C5}</a:tableStyleId>
              </a:tblPr>
              <a:tblGrid>
                <a:gridCol w="156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1600"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5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ایده ها</a:t>
                      </a: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3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شخم کانتور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آبراه ها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03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تراس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آبیاری مناسب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03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پوشش محصولات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حفاظت از خاک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03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مالچ پاشی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زندگی گیاهی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03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شخم کانتور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کنترل فرسایش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03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آبراه ها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شخم کانتور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03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حوضه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بافرهای ساحلی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6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انواع خاک را بشناسید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41" name="Google Shape;741;p64"/>
          <p:cNvSpPr txBox="1">
            <a:spLocks noGrp="1"/>
          </p:cNvSpPr>
          <p:nvPr>
            <p:ph type="subTitle" idx="4294967295"/>
          </p:nvPr>
        </p:nvSpPr>
        <p:spPr>
          <a:xfrm>
            <a:off x="3584400" y="2697282"/>
            <a:ext cx="19752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42" name="Google Shape;742;p64"/>
          <p:cNvSpPr txBox="1">
            <a:spLocks noGrp="1"/>
          </p:cNvSpPr>
          <p:nvPr>
            <p:ph type="subTitle" idx="4294967295"/>
          </p:nvPr>
        </p:nvSpPr>
        <p:spPr>
          <a:xfrm>
            <a:off x="6054245" y="2697282"/>
            <a:ext cx="19752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43" name="Google Shape;743;p64"/>
          <p:cNvSpPr txBox="1">
            <a:spLocks noGrp="1"/>
          </p:cNvSpPr>
          <p:nvPr>
            <p:ph type="subTitle" idx="4294967295"/>
          </p:nvPr>
        </p:nvSpPr>
        <p:spPr>
          <a:xfrm>
            <a:off x="1114555" y="2697282"/>
            <a:ext cx="19752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44" name="Google Shape;744;p64"/>
          <p:cNvSpPr txBox="1">
            <a:spLocks noGrp="1"/>
          </p:cNvSpPr>
          <p:nvPr>
            <p:ph type="subTitle" idx="4294967295"/>
          </p:nvPr>
        </p:nvSpPr>
        <p:spPr>
          <a:xfrm>
            <a:off x="2349478" y="4119207"/>
            <a:ext cx="19752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45" name="Google Shape;745;p64"/>
          <p:cNvSpPr txBox="1">
            <a:spLocks noGrp="1"/>
          </p:cNvSpPr>
          <p:nvPr>
            <p:ph type="subTitle" idx="4294967295"/>
          </p:nvPr>
        </p:nvSpPr>
        <p:spPr>
          <a:xfrm>
            <a:off x="4819322" y="4119207"/>
            <a:ext cx="19752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46" name="Google Shape;746;p64"/>
          <p:cNvSpPr txBox="1">
            <a:spLocks noGrp="1"/>
          </p:cNvSpPr>
          <p:nvPr>
            <p:ph type="subTitle" idx="4294967295"/>
          </p:nvPr>
        </p:nvSpPr>
        <p:spPr>
          <a:xfrm>
            <a:off x="1113055" y="2320163"/>
            <a:ext cx="19782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سندی</a:t>
            </a:r>
            <a:endParaRPr sz="25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747" name="Google Shape;747;p64"/>
          <p:cNvSpPr txBox="1">
            <a:spLocks noGrp="1"/>
          </p:cNvSpPr>
          <p:nvPr>
            <p:ph type="subTitle" idx="4294967295"/>
          </p:nvPr>
        </p:nvSpPr>
        <p:spPr>
          <a:xfrm>
            <a:off x="3582900" y="2320163"/>
            <a:ext cx="19782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خاک رس</a:t>
            </a:r>
            <a:endParaRPr sz="25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748" name="Google Shape;748;p64"/>
          <p:cNvSpPr txBox="1">
            <a:spLocks noGrp="1"/>
          </p:cNvSpPr>
          <p:nvPr>
            <p:ph type="subTitle" idx="4294967295"/>
          </p:nvPr>
        </p:nvSpPr>
        <p:spPr>
          <a:xfrm>
            <a:off x="6052745" y="2320163"/>
            <a:ext cx="19782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سیل</a:t>
            </a:r>
            <a:endParaRPr sz="25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749" name="Google Shape;749;p64"/>
          <p:cNvSpPr txBox="1">
            <a:spLocks noGrp="1"/>
          </p:cNvSpPr>
          <p:nvPr>
            <p:ph type="subTitle" idx="4294967295"/>
          </p:nvPr>
        </p:nvSpPr>
        <p:spPr>
          <a:xfrm>
            <a:off x="2347978" y="3742100"/>
            <a:ext cx="19782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خاک گلدانی</a:t>
            </a:r>
            <a:endParaRPr sz="25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750" name="Google Shape;750;p64"/>
          <p:cNvSpPr txBox="1">
            <a:spLocks noGrp="1"/>
          </p:cNvSpPr>
          <p:nvPr>
            <p:ph type="subTitle" idx="4294967295"/>
          </p:nvPr>
        </p:nvSpPr>
        <p:spPr>
          <a:xfrm>
            <a:off x="4817822" y="3742100"/>
            <a:ext cx="19782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گچی</a:t>
            </a:r>
            <a:endParaRPr sz="25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751" name="Google Shape;751;p64"/>
          <p:cNvSpPr txBox="1">
            <a:spLocks noGrp="1"/>
          </p:cNvSpPr>
          <p:nvPr>
            <p:ph type="subTitle" idx="4294967295"/>
          </p:nvPr>
        </p:nvSpPr>
        <p:spPr>
          <a:xfrm>
            <a:off x="3582900" y="1383038"/>
            <a:ext cx="1978200" cy="377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انواع خاک</a:t>
            </a:r>
            <a:endParaRPr sz="25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cxnSp>
        <p:nvCxnSpPr>
          <p:cNvPr id="752" name="Google Shape;752;p64"/>
          <p:cNvCxnSpPr>
            <a:stCxn id="746" idx="0"/>
            <a:endCxn id="751" idx="2"/>
          </p:cNvCxnSpPr>
          <p:nvPr/>
        </p:nvCxnSpPr>
        <p:spPr>
          <a:xfrm rot="-5400000">
            <a:off x="3057055" y="805163"/>
            <a:ext cx="560100" cy="2469900"/>
          </a:xfrm>
          <a:prstGeom prst="bentConnector3">
            <a:avLst>
              <a:gd name="adj1" fmla="val 49993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53" name="Google Shape;753;p64"/>
          <p:cNvCxnSpPr>
            <a:stCxn id="747" idx="0"/>
            <a:endCxn id="751" idx="2"/>
          </p:cNvCxnSpPr>
          <p:nvPr/>
        </p:nvCxnSpPr>
        <p:spPr>
          <a:xfrm rot="-5400000">
            <a:off x="4292250" y="2039813"/>
            <a:ext cx="560100" cy="600"/>
          </a:xfrm>
          <a:prstGeom prst="bentConnector3">
            <a:avLst>
              <a:gd name="adj1" fmla="val 49993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54" name="Google Shape;754;p64"/>
          <p:cNvCxnSpPr>
            <a:stCxn id="751" idx="2"/>
            <a:endCxn id="748" idx="0"/>
          </p:cNvCxnSpPr>
          <p:nvPr/>
        </p:nvCxnSpPr>
        <p:spPr>
          <a:xfrm rot="-5400000" flipH="1">
            <a:off x="5526900" y="805238"/>
            <a:ext cx="560100" cy="2469900"/>
          </a:xfrm>
          <a:prstGeom prst="bentConnector3">
            <a:avLst>
              <a:gd name="adj1" fmla="val 49993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55" name="Google Shape;755;p64"/>
          <p:cNvCxnSpPr>
            <a:stCxn id="749" idx="1"/>
            <a:endCxn id="751" idx="1"/>
          </p:cNvCxnSpPr>
          <p:nvPr/>
        </p:nvCxnSpPr>
        <p:spPr>
          <a:xfrm rot="10800000" flipH="1">
            <a:off x="2347978" y="1571450"/>
            <a:ext cx="1234800" cy="2359200"/>
          </a:xfrm>
          <a:prstGeom prst="bentConnector3">
            <a:avLst>
              <a:gd name="adj1" fmla="val -132724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56" name="Google Shape;756;p64"/>
          <p:cNvCxnSpPr>
            <a:stCxn id="751" idx="3"/>
            <a:endCxn id="750" idx="3"/>
          </p:cNvCxnSpPr>
          <p:nvPr/>
        </p:nvCxnSpPr>
        <p:spPr>
          <a:xfrm>
            <a:off x="5561100" y="1571588"/>
            <a:ext cx="1234800" cy="2359200"/>
          </a:xfrm>
          <a:prstGeom prst="bentConnector3">
            <a:avLst>
              <a:gd name="adj1" fmla="val 232285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6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خاک در سراسر جهان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762" name="Google Shape;762;p65"/>
          <p:cNvGrpSpPr/>
          <p:nvPr/>
        </p:nvGrpSpPr>
        <p:grpSpPr>
          <a:xfrm>
            <a:off x="3994535" y="1636093"/>
            <a:ext cx="4436546" cy="2363510"/>
            <a:chOff x="233350" y="949250"/>
            <a:chExt cx="7137300" cy="3802300"/>
          </a:xfrm>
        </p:grpSpPr>
        <p:sp>
          <p:nvSpPr>
            <p:cNvPr id="763" name="Google Shape;763;p65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4" name="Google Shape;764;p65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5" name="Google Shape;765;p65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6" name="Google Shape;766;p65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7" name="Google Shape;767;p65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8" name="Google Shape;768;p65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9" name="Google Shape;769;p65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0" name="Google Shape;770;p65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1" name="Google Shape;771;p65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2" name="Google Shape;772;p65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3" name="Google Shape;773;p65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4" name="Google Shape;774;p65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5" name="Google Shape;775;p65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6" name="Google Shape;776;p65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7" name="Google Shape;777;p65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8" name="Google Shape;778;p65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9" name="Google Shape;779;p65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0" name="Google Shape;780;p65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1" name="Google Shape;781;p65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2" name="Google Shape;782;p65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3" name="Google Shape;783;p65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4" name="Google Shape;784;p65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5" name="Google Shape;785;p65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6" name="Google Shape;786;p65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7" name="Google Shape;787;p65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8" name="Google Shape;788;p65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9" name="Google Shape;789;p65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0" name="Google Shape;790;p65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1" name="Google Shape;791;p65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2" name="Google Shape;792;p65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3" name="Google Shape;793;p65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4" name="Google Shape;794;p65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5" name="Google Shape;795;p65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6" name="Google Shape;796;p65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7" name="Google Shape;797;p65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8" name="Google Shape;798;p65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9" name="Google Shape;799;p65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0" name="Google Shape;800;p65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1" name="Google Shape;801;p65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2" name="Google Shape;802;p65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3" name="Google Shape;803;p65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4" name="Google Shape;804;p65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5" name="Google Shape;805;p65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6" name="Google Shape;806;p65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7" name="Google Shape;807;p65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8" name="Google Shape;808;p65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9" name="Google Shape;809;p65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0" name="Google Shape;810;p65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1" name="Google Shape;811;p65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2" name="Google Shape;812;p65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3" name="Google Shape;813;p65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rgbClr val="727C57">
                <a:alpha val="42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14" name="Google Shape;814;p65"/>
          <p:cNvGrpSpPr/>
          <p:nvPr/>
        </p:nvGrpSpPr>
        <p:grpSpPr>
          <a:xfrm>
            <a:off x="4421488" y="1693376"/>
            <a:ext cx="259715" cy="370351"/>
            <a:chOff x="8304647" y="3738687"/>
            <a:chExt cx="225076" cy="320956"/>
          </a:xfrm>
        </p:grpSpPr>
        <p:sp>
          <p:nvSpPr>
            <p:cNvPr id="815" name="Google Shape;815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6" name="Google Shape;816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7" name="Google Shape;817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818" name="Google Shape;818;p65" title="Chart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5625" y="1137326"/>
            <a:ext cx="3425101" cy="35594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9" name="Google Shape;819;p65"/>
          <p:cNvGrpSpPr/>
          <p:nvPr/>
        </p:nvGrpSpPr>
        <p:grpSpPr>
          <a:xfrm>
            <a:off x="4549815" y="2063745"/>
            <a:ext cx="259715" cy="370351"/>
            <a:chOff x="8304647" y="3738687"/>
            <a:chExt cx="225076" cy="320956"/>
          </a:xfrm>
        </p:grpSpPr>
        <p:sp>
          <p:nvSpPr>
            <p:cNvPr id="820" name="Google Shape;820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1" name="Google Shape;821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2" name="Google Shape;822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23" name="Google Shape;823;p65"/>
          <p:cNvGrpSpPr/>
          <p:nvPr/>
        </p:nvGrpSpPr>
        <p:grpSpPr>
          <a:xfrm>
            <a:off x="4934796" y="2801618"/>
            <a:ext cx="259715" cy="370351"/>
            <a:chOff x="8304647" y="3738687"/>
            <a:chExt cx="225076" cy="320956"/>
          </a:xfrm>
        </p:grpSpPr>
        <p:sp>
          <p:nvSpPr>
            <p:cNvPr id="824" name="Google Shape;824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5" name="Google Shape;825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6" name="Google Shape;826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27" name="Google Shape;827;p65"/>
          <p:cNvGrpSpPr/>
          <p:nvPr/>
        </p:nvGrpSpPr>
        <p:grpSpPr>
          <a:xfrm>
            <a:off x="5533655" y="1486269"/>
            <a:ext cx="259715" cy="370351"/>
            <a:chOff x="8304647" y="3738687"/>
            <a:chExt cx="225076" cy="320956"/>
          </a:xfrm>
        </p:grpSpPr>
        <p:sp>
          <p:nvSpPr>
            <p:cNvPr id="828" name="Google Shape;828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9" name="Google Shape;829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0" name="Google Shape;830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31" name="Google Shape;831;p65"/>
          <p:cNvGrpSpPr/>
          <p:nvPr/>
        </p:nvGrpSpPr>
        <p:grpSpPr>
          <a:xfrm>
            <a:off x="5843765" y="2363150"/>
            <a:ext cx="259715" cy="370351"/>
            <a:chOff x="8304647" y="3738687"/>
            <a:chExt cx="225076" cy="320956"/>
          </a:xfrm>
        </p:grpSpPr>
        <p:sp>
          <p:nvSpPr>
            <p:cNvPr id="832" name="Google Shape;832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3" name="Google Shape;833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4" name="Google Shape;834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35" name="Google Shape;835;p65"/>
          <p:cNvGrpSpPr/>
          <p:nvPr/>
        </p:nvGrpSpPr>
        <p:grpSpPr>
          <a:xfrm>
            <a:off x="4809520" y="1856637"/>
            <a:ext cx="259715" cy="370351"/>
            <a:chOff x="8304647" y="3738687"/>
            <a:chExt cx="225076" cy="320956"/>
          </a:xfrm>
        </p:grpSpPr>
        <p:sp>
          <p:nvSpPr>
            <p:cNvPr id="836" name="Google Shape;836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7" name="Google Shape;837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8" name="Google Shape;838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39" name="Google Shape;839;p65"/>
          <p:cNvGrpSpPr/>
          <p:nvPr/>
        </p:nvGrpSpPr>
        <p:grpSpPr>
          <a:xfrm>
            <a:off x="6645822" y="1771085"/>
            <a:ext cx="259715" cy="370351"/>
            <a:chOff x="8304647" y="3738687"/>
            <a:chExt cx="225076" cy="320956"/>
          </a:xfrm>
        </p:grpSpPr>
        <p:sp>
          <p:nvSpPr>
            <p:cNvPr id="840" name="Google Shape;840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41" name="Google Shape;841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42" name="Google Shape;842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43" name="Google Shape;843;p65"/>
          <p:cNvGrpSpPr/>
          <p:nvPr/>
        </p:nvGrpSpPr>
        <p:grpSpPr>
          <a:xfrm>
            <a:off x="7811445" y="3171987"/>
            <a:ext cx="259715" cy="370351"/>
            <a:chOff x="8304647" y="3738687"/>
            <a:chExt cx="225076" cy="320956"/>
          </a:xfrm>
        </p:grpSpPr>
        <p:sp>
          <p:nvSpPr>
            <p:cNvPr id="844" name="Google Shape;844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45" name="Google Shape;845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46" name="Google Shape;846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47" name="Google Shape;847;p65"/>
          <p:cNvGrpSpPr/>
          <p:nvPr/>
        </p:nvGrpSpPr>
        <p:grpSpPr>
          <a:xfrm>
            <a:off x="7319525" y="1992782"/>
            <a:ext cx="259715" cy="370351"/>
            <a:chOff x="8304647" y="3738687"/>
            <a:chExt cx="225076" cy="320956"/>
          </a:xfrm>
        </p:grpSpPr>
        <p:sp>
          <p:nvSpPr>
            <p:cNvPr id="848" name="Google Shape;848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49" name="Google Shape;849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0" name="Google Shape;850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51" name="Google Shape;851;p65"/>
          <p:cNvGrpSpPr/>
          <p:nvPr/>
        </p:nvGrpSpPr>
        <p:grpSpPr>
          <a:xfrm>
            <a:off x="6250133" y="3002154"/>
            <a:ext cx="259715" cy="370351"/>
            <a:chOff x="8304647" y="3738687"/>
            <a:chExt cx="225076" cy="320956"/>
          </a:xfrm>
        </p:grpSpPr>
        <p:sp>
          <p:nvSpPr>
            <p:cNvPr id="852" name="Google Shape;852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3" name="Google Shape;853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4" name="Google Shape;854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55" name="Google Shape;855;p65"/>
          <p:cNvGrpSpPr/>
          <p:nvPr/>
        </p:nvGrpSpPr>
        <p:grpSpPr>
          <a:xfrm>
            <a:off x="6250133" y="2434100"/>
            <a:ext cx="259715" cy="370351"/>
            <a:chOff x="8304647" y="3738687"/>
            <a:chExt cx="225076" cy="320956"/>
          </a:xfrm>
        </p:grpSpPr>
        <p:sp>
          <p:nvSpPr>
            <p:cNvPr id="856" name="Google Shape;856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7" name="Google Shape;857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8" name="Google Shape;858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59" name="Google Shape;859;p65"/>
          <p:cNvGrpSpPr/>
          <p:nvPr/>
        </p:nvGrpSpPr>
        <p:grpSpPr>
          <a:xfrm>
            <a:off x="6386116" y="1771072"/>
            <a:ext cx="259715" cy="370351"/>
            <a:chOff x="8304647" y="3738687"/>
            <a:chExt cx="225076" cy="320956"/>
          </a:xfrm>
        </p:grpSpPr>
        <p:sp>
          <p:nvSpPr>
            <p:cNvPr id="860" name="Google Shape;860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1" name="Google Shape;861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2" name="Google Shape;862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63" name="Google Shape;863;p65"/>
          <p:cNvGrpSpPr/>
          <p:nvPr/>
        </p:nvGrpSpPr>
        <p:grpSpPr>
          <a:xfrm>
            <a:off x="6784829" y="2063732"/>
            <a:ext cx="259715" cy="370351"/>
            <a:chOff x="8304647" y="3738687"/>
            <a:chExt cx="225076" cy="320956"/>
          </a:xfrm>
        </p:grpSpPr>
        <p:sp>
          <p:nvSpPr>
            <p:cNvPr id="864" name="Google Shape;864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5" name="Google Shape;865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6" name="Google Shape;866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67" name="Google Shape;867;p65"/>
          <p:cNvGrpSpPr/>
          <p:nvPr/>
        </p:nvGrpSpPr>
        <p:grpSpPr>
          <a:xfrm>
            <a:off x="5194501" y="3002141"/>
            <a:ext cx="259715" cy="370351"/>
            <a:chOff x="8304647" y="3738687"/>
            <a:chExt cx="225076" cy="320956"/>
          </a:xfrm>
        </p:grpSpPr>
        <p:sp>
          <p:nvSpPr>
            <p:cNvPr id="868" name="Google Shape;868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9" name="Google Shape;869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0" name="Google Shape;870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71" name="Google Shape;871;p65"/>
          <p:cNvGrpSpPr/>
          <p:nvPr/>
        </p:nvGrpSpPr>
        <p:grpSpPr>
          <a:xfrm>
            <a:off x="4371699" y="2141454"/>
            <a:ext cx="259715" cy="370351"/>
            <a:chOff x="8304647" y="3738687"/>
            <a:chExt cx="225076" cy="320956"/>
          </a:xfrm>
        </p:grpSpPr>
        <p:sp>
          <p:nvSpPr>
            <p:cNvPr id="872" name="Google Shape;872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3" name="Google Shape;873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4" name="Google Shape;874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75" name="Google Shape;875;p65"/>
          <p:cNvGrpSpPr/>
          <p:nvPr/>
        </p:nvGrpSpPr>
        <p:grpSpPr>
          <a:xfrm>
            <a:off x="4549815" y="2363150"/>
            <a:ext cx="259715" cy="370351"/>
            <a:chOff x="8304647" y="3738687"/>
            <a:chExt cx="225076" cy="320956"/>
          </a:xfrm>
        </p:grpSpPr>
        <p:sp>
          <p:nvSpPr>
            <p:cNvPr id="876" name="Google Shape;876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7" name="Google Shape;877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8" name="Google Shape;878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79" name="Google Shape;879;p65"/>
          <p:cNvGrpSpPr/>
          <p:nvPr/>
        </p:nvGrpSpPr>
        <p:grpSpPr>
          <a:xfrm>
            <a:off x="7469213" y="2227006"/>
            <a:ext cx="259715" cy="370351"/>
            <a:chOff x="8304647" y="3738687"/>
            <a:chExt cx="225076" cy="320956"/>
          </a:xfrm>
        </p:grpSpPr>
        <p:sp>
          <p:nvSpPr>
            <p:cNvPr id="880" name="Google Shape;880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1" name="Google Shape;881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2" name="Google Shape;882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83" name="Google Shape;883;p65"/>
          <p:cNvGrpSpPr/>
          <p:nvPr/>
        </p:nvGrpSpPr>
        <p:grpSpPr>
          <a:xfrm>
            <a:off x="6966612" y="1635931"/>
            <a:ext cx="259715" cy="370351"/>
            <a:chOff x="8304647" y="3738687"/>
            <a:chExt cx="225076" cy="320956"/>
          </a:xfrm>
        </p:grpSpPr>
        <p:sp>
          <p:nvSpPr>
            <p:cNvPr id="884" name="Google Shape;884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5" name="Google Shape;885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6" name="Google Shape;886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87" name="Google Shape;887;p65"/>
          <p:cNvGrpSpPr/>
          <p:nvPr/>
        </p:nvGrpSpPr>
        <p:grpSpPr>
          <a:xfrm>
            <a:off x="7579230" y="1553297"/>
            <a:ext cx="259715" cy="370351"/>
            <a:chOff x="8304647" y="3738687"/>
            <a:chExt cx="225076" cy="320956"/>
          </a:xfrm>
        </p:grpSpPr>
        <p:sp>
          <p:nvSpPr>
            <p:cNvPr id="888" name="Google Shape;888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9" name="Google Shape;889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0" name="Google Shape;890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91" name="Google Shape;891;p65"/>
          <p:cNvGrpSpPr/>
          <p:nvPr/>
        </p:nvGrpSpPr>
        <p:grpSpPr>
          <a:xfrm>
            <a:off x="7953531" y="3232242"/>
            <a:ext cx="259715" cy="370351"/>
            <a:chOff x="8304647" y="3738687"/>
            <a:chExt cx="225076" cy="320956"/>
          </a:xfrm>
        </p:grpSpPr>
        <p:sp>
          <p:nvSpPr>
            <p:cNvPr id="892" name="Google Shape;892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3" name="Google Shape;893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4" name="Google Shape;894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95" name="Google Shape;895;p65"/>
          <p:cNvGrpSpPr/>
          <p:nvPr/>
        </p:nvGrpSpPr>
        <p:grpSpPr>
          <a:xfrm>
            <a:off x="6448754" y="2632441"/>
            <a:ext cx="259715" cy="370351"/>
            <a:chOff x="8304647" y="3738687"/>
            <a:chExt cx="225076" cy="320956"/>
          </a:xfrm>
        </p:grpSpPr>
        <p:sp>
          <p:nvSpPr>
            <p:cNvPr id="896" name="Google Shape;896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7" name="Google Shape;897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8" name="Google Shape;898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99" name="Google Shape;899;p65"/>
          <p:cNvGrpSpPr/>
          <p:nvPr/>
        </p:nvGrpSpPr>
        <p:grpSpPr>
          <a:xfrm>
            <a:off x="6009514" y="2511822"/>
            <a:ext cx="259715" cy="370351"/>
            <a:chOff x="8304647" y="3738687"/>
            <a:chExt cx="225076" cy="320956"/>
          </a:xfrm>
        </p:grpSpPr>
        <p:sp>
          <p:nvSpPr>
            <p:cNvPr id="900" name="Google Shape;900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01" name="Google Shape;901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02" name="Google Shape;902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03" name="Google Shape;903;p65"/>
          <p:cNvGrpSpPr/>
          <p:nvPr/>
        </p:nvGrpSpPr>
        <p:grpSpPr>
          <a:xfrm>
            <a:off x="6089738" y="1775047"/>
            <a:ext cx="259715" cy="370351"/>
            <a:chOff x="8304647" y="3738687"/>
            <a:chExt cx="225076" cy="320956"/>
          </a:xfrm>
        </p:grpSpPr>
        <p:sp>
          <p:nvSpPr>
            <p:cNvPr id="904" name="Google Shape;904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05" name="Google Shape;905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06" name="Google Shape;906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07" name="Google Shape;907;p65"/>
          <p:cNvGrpSpPr/>
          <p:nvPr/>
        </p:nvGrpSpPr>
        <p:grpSpPr>
          <a:xfrm>
            <a:off x="5694050" y="1400716"/>
            <a:ext cx="259715" cy="370351"/>
            <a:chOff x="8304647" y="3738687"/>
            <a:chExt cx="225076" cy="320956"/>
          </a:xfrm>
        </p:grpSpPr>
        <p:sp>
          <p:nvSpPr>
            <p:cNvPr id="908" name="Google Shape;908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09" name="Google Shape;909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0" name="Google Shape;910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11" name="Google Shape;911;p65"/>
          <p:cNvGrpSpPr/>
          <p:nvPr/>
        </p:nvGrpSpPr>
        <p:grpSpPr>
          <a:xfrm>
            <a:off x="4218317" y="1553297"/>
            <a:ext cx="259715" cy="370351"/>
            <a:chOff x="8304647" y="3738687"/>
            <a:chExt cx="225076" cy="320956"/>
          </a:xfrm>
        </p:grpSpPr>
        <p:sp>
          <p:nvSpPr>
            <p:cNvPr id="912" name="Google Shape;912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3" name="Google Shape;913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4" name="Google Shape;914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15" name="Google Shape;915;p65"/>
          <p:cNvGrpSpPr/>
          <p:nvPr/>
        </p:nvGrpSpPr>
        <p:grpSpPr>
          <a:xfrm>
            <a:off x="5069868" y="3225524"/>
            <a:ext cx="259715" cy="370351"/>
            <a:chOff x="8304647" y="3738687"/>
            <a:chExt cx="225076" cy="320956"/>
          </a:xfrm>
        </p:grpSpPr>
        <p:sp>
          <p:nvSpPr>
            <p:cNvPr id="916" name="Google Shape;916;p65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7" name="Google Shape;917;p65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8" name="Google Shape;918;p65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919" name="Google Shape;919;p65"/>
          <p:cNvSpPr/>
          <p:nvPr/>
        </p:nvSpPr>
        <p:spPr>
          <a:xfrm>
            <a:off x="4421500" y="4229250"/>
            <a:ext cx="903300" cy="37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10%</a:t>
            </a:r>
            <a:endParaRPr sz="2500" dirty="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920" name="Google Shape;920;p65"/>
          <p:cNvSpPr/>
          <p:nvPr/>
        </p:nvSpPr>
        <p:spPr>
          <a:xfrm>
            <a:off x="5456823" y="4229250"/>
            <a:ext cx="903300" cy="37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20%</a:t>
            </a:r>
            <a:endParaRPr sz="250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921" name="Google Shape;921;p65"/>
          <p:cNvSpPr/>
          <p:nvPr/>
        </p:nvSpPr>
        <p:spPr>
          <a:xfrm>
            <a:off x="6492147" y="4229250"/>
            <a:ext cx="903300" cy="370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30%</a:t>
            </a:r>
            <a:endParaRPr sz="250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  <p:sp>
        <p:nvSpPr>
          <p:cNvPr id="922" name="Google Shape;922;p65"/>
          <p:cNvSpPr/>
          <p:nvPr/>
        </p:nvSpPr>
        <p:spPr>
          <a:xfrm>
            <a:off x="7527470" y="4229250"/>
            <a:ext cx="903300" cy="370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1"/>
                </a:solidFill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40%</a:t>
            </a:r>
            <a:endParaRPr sz="2500">
              <a:solidFill>
                <a:schemeClr val="accent1"/>
              </a:solidFill>
              <a:latin typeface="Cormorant Garamond"/>
              <a:ea typeface="Cormorant Garamond"/>
              <a:cs typeface="B Nazanin" panose="00000400000000000000" pitchFamily="2" charset="-78"/>
              <a:sym typeface="Cormorant Garamon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p6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ویژگی های خاک بر اساس رنگ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928" name="Google Shape;928;p66"/>
          <p:cNvGraphicFramePr/>
          <p:nvPr>
            <p:extLst>
              <p:ext uri="{D42A27DB-BD31-4B8C-83A1-F6EECF244321}">
                <p14:modId xmlns:p14="http://schemas.microsoft.com/office/powerpoint/2010/main" val="3958252591"/>
              </p:ext>
            </p:extLst>
          </p:nvPr>
        </p:nvGraphicFramePr>
        <p:xfrm>
          <a:off x="713225" y="1184425"/>
          <a:ext cx="4615100" cy="3419575"/>
        </p:xfrm>
        <a:graphic>
          <a:graphicData uri="http://schemas.openxmlformats.org/drawingml/2006/table">
            <a:tbl>
              <a:tblPr>
                <a:noFill/>
                <a:tableStyleId>{B870F129-A55D-43BE-87EE-92B51B5882C5}</a:tableStyleId>
              </a:tblPr>
              <a:tblGrid>
                <a:gridCol w="2025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9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56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5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رنگ</a:t>
                      </a:r>
                      <a:endParaRPr sz="2500"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5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شرح</a:t>
                      </a:r>
                      <a:endParaRPr sz="2500"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7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اوه افق</a:t>
                      </a:r>
                      <a:endParaRPr sz="1600"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مواد آلی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7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یک افق</a:t>
                      </a:r>
                      <a:endParaRPr sz="1600"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خاک سطحی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7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افق</a:t>
                      </a:r>
                      <a:endParaRPr sz="1600"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لایه ایلوویشن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7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B HORIZON</a:t>
                      </a:r>
                      <a:endParaRPr sz="1600"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خاک زیرین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2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dk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C HORIZON</a:t>
                      </a:r>
                      <a:endParaRPr sz="1600" dirty="0">
                        <a:solidFill>
                          <a:schemeClr val="dk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مواد مادر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58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dk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R HORIZON</a:t>
                      </a:r>
                      <a:endParaRPr sz="1600" dirty="0">
                        <a:solidFill>
                          <a:schemeClr val="dk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سنگ بستر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424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929" name="Google Shape;929;p66"/>
          <p:cNvPicPr preferRelativeResize="0"/>
          <p:nvPr/>
        </p:nvPicPr>
        <p:blipFill rotWithShape="1">
          <a:blip r:embed="rId3">
            <a:alphaModFix/>
          </a:blip>
          <a:srcRect t="8416"/>
          <a:stretch/>
        </p:blipFill>
        <p:spPr>
          <a:xfrm>
            <a:off x="5768237" y="1184425"/>
            <a:ext cx="2655763" cy="36437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30" name="Google Shape;930;p66"/>
          <p:cNvGrpSpPr/>
          <p:nvPr/>
        </p:nvGrpSpPr>
        <p:grpSpPr>
          <a:xfrm>
            <a:off x="6304328" y="4351719"/>
            <a:ext cx="1583564" cy="1583564"/>
            <a:chOff x="3392700" y="-1198500"/>
            <a:chExt cx="2358600" cy="2358600"/>
          </a:xfrm>
        </p:grpSpPr>
        <p:sp>
          <p:nvSpPr>
            <p:cNvPr id="931" name="Google Shape;931;p66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2" name="Google Shape;932;p66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6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دستور العمل کمپوست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938" name="Google Shape;938;p67"/>
          <p:cNvGraphicFramePr/>
          <p:nvPr>
            <p:extLst>
              <p:ext uri="{D42A27DB-BD31-4B8C-83A1-F6EECF244321}">
                <p14:modId xmlns:p14="http://schemas.microsoft.com/office/powerpoint/2010/main" val="2194328380"/>
              </p:ext>
            </p:extLst>
          </p:nvPr>
        </p:nvGraphicFramePr>
        <p:xfrm>
          <a:off x="713913" y="1175800"/>
          <a:ext cx="7716850" cy="3428210"/>
        </p:xfrm>
        <a:graphic>
          <a:graphicData uri="http://schemas.openxmlformats.org/drawingml/2006/table">
            <a:tbl>
              <a:tblPr>
                <a:noFill/>
                <a:tableStyleId>{B870F129-A55D-43BE-87EE-92B51B5882C5}</a:tableStyleId>
              </a:tblPr>
              <a:tblGrid>
                <a:gridCol w="3919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16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5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عناصر</a:t>
                      </a:r>
                      <a:endParaRPr sz="2500"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500" dirty="0">
                          <a:solidFill>
                            <a:schemeClr val="accent1"/>
                          </a:solidFill>
                          <a:latin typeface="Cormorant Garamond"/>
                          <a:ea typeface="Cormorant Garamond"/>
                          <a:cs typeface="B Nazanin" panose="00000400000000000000" pitchFamily="2" charset="-78"/>
                          <a:sym typeface="Cormorant Garamond"/>
                        </a:rPr>
                        <a:t>روش</a:t>
                      </a:r>
                      <a:endParaRPr sz="2500" dirty="0">
                        <a:solidFill>
                          <a:schemeClr val="accent1"/>
                        </a:solidFill>
                        <a:latin typeface="Cormorant Garamond"/>
                        <a:ea typeface="Cormorant Garamond"/>
                        <a:cs typeface="B Nazanin" panose="00000400000000000000" pitchFamily="2" charset="-78"/>
                        <a:sym typeface="Cormorant Garamon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715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مواد قهوه ای مانند برگ های خشک، نی، روزنامه خرد شده و مقوا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457200" lvl="0" indent="-31750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ctor"/>
                        <a:buAutoNum type="arabicPeriod"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روش کمپوست سازی را انتخاب کنید</a:t>
                      </a:r>
                    </a:p>
                    <a:p>
                      <a:pPr marL="457200" lvl="0" indent="-31750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ctor"/>
                        <a:buAutoNum type="arabicPeriod"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با لایه ای از مواد قهوه ای شروع کنید</a:t>
                      </a:r>
                    </a:p>
                    <a:p>
                      <a:pPr marL="457200" lvl="0" indent="-31750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ctor"/>
                        <a:buAutoNum type="arabicPeriod"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مواد سبز رنگ را اضافه کنید</a:t>
                      </a:r>
                    </a:p>
                    <a:p>
                      <a:pPr marL="457200" lvl="0" indent="-31750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ctor"/>
                        <a:buAutoNum type="arabicPeriod"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شمع را مرطوب کنید</a:t>
                      </a:r>
                    </a:p>
                    <a:p>
                      <a:pPr marL="457200" lvl="0" indent="-31750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ctor"/>
                        <a:buAutoNum type="arabicPeriod"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لایه بندی را ادامه دهید</a:t>
                      </a:r>
                    </a:p>
                    <a:p>
                      <a:pPr marL="457200" lvl="0" indent="-31750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ctor"/>
                        <a:buAutoNum type="arabicPeriod"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شمع را بچرخانید</a:t>
                      </a:r>
                    </a:p>
                    <a:p>
                      <a:pPr marL="457200" lvl="0" indent="-31750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ctor"/>
                        <a:buAutoNum type="arabicPeriod"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رطوبت و هوادهی را حفظ کنید</a:t>
                      </a:r>
                    </a:p>
                    <a:p>
                      <a:pPr marL="457200" lvl="0" indent="-31750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ctor"/>
                        <a:buAutoNum type="arabicPeriod"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اختیاری: اضافه کردن مواد اضافی: می توانید کمپوست خود را با اضافه کردن مواد آلی اضافی تقویت کنید</a:t>
                      </a:r>
                    </a:p>
                    <a:p>
                      <a:pPr marL="457200" lvl="0" indent="-31750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ctor"/>
                        <a:buAutoNum type="arabicPeriod"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زمان کمپوست</a:t>
                      </a:r>
                    </a:p>
                    <a:p>
                      <a:pPr marL="457200" lvl="0" indent="-31750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ctor"/>
                        <a:buAutoNum type="arabicPeriod"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از کمپوست استفاده کنید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15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مواد سبز مانند بریده های چمن تازه، ضایعات سبزیجات، تفاله قهوه و پوست میوه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15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آب، برای مرطوب کردن صحیح مهم است. ما باید یک قوام مرطوب و اسفنج مانند را هدف قرار دهیم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565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ctor"/>
                          <a:ea typeface="Actor"/>
                          <a:cs typeface="B Nazanin" panose="00000400000000000000" pitchFamily="2" charset="-78"/>
                          <a:sym typeface="Actor"/>
                        </a:rPr>
                        <a:t>هوا، برای تجزیه مواد آلی بسیار مهم است. می توانید توده کمپوست را به طور مرتب بچرخانید</a:t>
                      </a:r>
                      <a:endParaRPr dirty="0">
                        <a:solidFill>
                          <a:schemeClr val="dk1"/>
                        </a:solidFill>
                        <a:latin typeface="Actor"/>
                        <a:ea typeface="Actor"/>
                        <a:cs typeface="B Nazanin" panose="00000400000000000000" pitchFamily="2" charset="-78"/>
                        <a:sym typeface="Acto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27C57">
                        <a:alpha val="1835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939" name="Google Shape;939;p67"/>
          <p:cNvGrpSpPr/>
          <p:nvPr/>
        </p:nvGrpSpPr>
        <p:grpSpPr>
          <a:xfrm>
            <a:off x="3780215" y="4351719"/>
            <a:ext cx="1583564" cy="1583564"/>
            <a:chOff x="3392700" y="-1198500"/>
            <a:chExt cx="2358600" cy="2358600"/>
          </a:xfrm>
        </p:grpSpPr>
        <p:sp>
          <p:nvSpPr>
            <p:cNvPr id="940" name="Google Shape;940;p67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1" name="Google Shape;941;p67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68"/>
          <p:cNvSpPr/>
          <p:nvPr/>
        </p:nvSpPr>
        <p:spPr>
          <a:xfrm>
            <a:off x="3577800" y="902300"/>
            <a:ext cx="679200" cy="679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47" name="Google Shape;947;p68"/>
          <p:cNvSpPr txBox="1">
            <a:spLocks noGrp="1"/>
          </p:cNvSpPr>
          <p:nvPr>
            <p:ph type="title"/>
          </p:nvPr>
        </p:nvSpPr>
        <p:spPr>
          <a:xfrm>
            <a:off x="4438275" y="540000"/>
            <a:ext cx="3992400" cy="132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با تشکر!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48" name="Google Shape;948;p68"/>
          <p:cNvSpPr txBox="1">
            <a:spLocks noGrp="1"/>
          </p:cNvSpPr>
          <p:nvPr>
            <p:ph type="subTitle" idx="1"/>
          </p:nvPr>
        </p:nvSpPr>
        <p:spPr>
          <a:xfrm>
            <a:off x="4438275" y="1869900"/>
            <a:ext cx="3992400" cy="182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آیا هیچ سوالی دارید؟</a:t>
            </a:r>
            <a:r>
              <a:rPr lang="en-US" sz="2500" dirty="0">
                <a:latin typeface="Cormorant Garamond"/>
                <a:ea typeface="Cormorant Garamond"/>
                <a:cs typeface="B Nazanin" panose="00000400000000000000" pitchFamily="2" charset="-78"/>
                <a:sym typeface="Cormorant Garamond"/>
              </a:rPr>
              <a:t>youremail@freepik.com+34 654 321 432yourwebsite.com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49" name="Google Shape;949;p68"/>
          <p:cNvSpPr txBox="1"/>
          <p:nvPr/>
        </p:nvSpPr>
        <p:spPr>
          <a:xfrm>
            <a:off x="4438225" y="4293325"/>
            <a:ext cx="39924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chemeClr val="dk1"/>
                </a:solidFill>
                <a:latin typeface="Actor"/>
                <a:ea typeface="Actor"/>
                <a:cs typeface="B Nazanin" panose="00000400000000000000" pitchFamily="2" charset="-78"/>
                <a:sym typeface="Actor"/>
              </a:rPr>
              <a:t>لطفاً این اسلاید را برای ذکر منبع نگه دارید</a:t>
            </a:r>
            <a:endParaRPr sz="1000" dirty="0">
              <a:solidFill>
                <a:schemeClr val="dk1"/>
              </a:solidFill>
              <a:latin typeface="Actor"/>
              <a:ea typeface="Actor"/>
              <a:cs typeface="B Nazanin" panose="00000400000000000000" pitchFamily="2" charset="-78"/>
              <a:sym typeface="Actor"/>
            </a:endParaRPr>
          </a:p>
        </p:txBody>
      </p:sp>
      <p:grpSp>
        <p:nvGrpSpPr>
          <p:cNvPr id="950" name="Google Shape;950;p68"/>
          <p:cNvGrpSpPr/>
          <p:nvPr/>
        </p:nvGrpSpPr>
        <p:grpSpPr>
          <a:xfrm>
            <a:off x="3723561" y="1048075"/>
            <a:ext cx="387681" cy="387661"/>
            <a:chOff x="266768" y="1721375"/>
            <a:chExt cx="397907" cy="397887"/>
          </a:xfrm>
        </p:grpSpPr>
        <p:sp>
          <p:nvSpPr>
            <p:cNvPr id="951" name="Google Shape;951;p68"/>
            <p:cNvSpPr/>
            <p:nvPr/>
          </p:nvSpPr>
          <p:spPr>
            <a:xfrm>
              <a:off x="454843" y="1791037"/>
              <a:ext cx="136218" cy="328222"/>
            </a:xfrm>
            <a:custGeom>
              <a:avLst/>
              <a:gdLst/>
              <a:ahLst/>
              <a:cxnLst/>
              <a:rect l="l" t="t" r="r" b="b"/>
              <a:pathLst>
                <a:path w="6527" h="15727" extrusionOk="0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52" name="Google Shape;952;p68"/>
            <p:cNvSpPr/>
            <p:nvPr/>
          </p:nvSpPr>
          <p:spPr>
            <a:xfrm>
              <a:off x="266768" y="1721375"/>
              <a:ext cx="397907" cy="397887"/>
            </a:xfrm>
            <a:custGeom>
              <a:avLst/>
              <a:gdLst/>
              <a:ahLst/>
              <a:cxnLst/>
              <a:rect l="l" t="t" r="r" b="b"/>
              <a:pathLst>
                <a:path w="19066" h="19065" extrusionOk="0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953" name="Google Shape;953;p68"/>
          <p:cNvSpPr/>
          <p:nvPr/>
        </p:nvSpPr>
        <p:spPr>
          <a:xfrm>
            <a:off x="3577800" y="1907642"/>
            <a:ext cx="679200" cy="679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54" name="Google Shape;954;p68"/>
          <p:cNvSpPr/>
          <p:nvPr/>
        </p:nvSpPr>
        <p:spPr>
          <a:xfrm>
            <a:off x="3577800" y="2912983"/>
            <a:ext cx="679200" cy="679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55" name="Google Shape;955;p68"/>
          <p:cNvSpPr/>
          <p:nvPr/>
        </p:nvSpPr>
        <p:spPr>
          <a:xfrm>
            <a:off x="3577800" y="3918325"/>
            <a:ext cx="679200" cy="679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956" name="Google Shape;956;p68"/>
          <p:cNvGrpSpPr/>
          <p:nvPr/>
        </p:nvGrpSpPr>
        <p:grpSpPr>
          <a:xfrm>
            <a:off x="3723580" y="2053412"/>
            <a:ext cx="387641" cy="387661"/>
            <a:chOff x="864491" y="1723250"/>
            <a:chExt cx="397866" cy="397887"/>
          </a:xfrm>
        </p:grpSpPr>
        <p:sp>
          <p:nvSpPr>
            <p:cNvPr id="957" name="Google Shape;957;p68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58" name="Google Shape;958;p68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59" name="Google Shape;959;p68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60" name="Google Shape;960;p68"/>
          <p:cNvGrpSpPr/>
          <p:nvPr/>
        </p:nvGrpSpPr>
        <p:grpSpPr>
          <a:xfrm>
            <a:off x="3723570" y="3058762"/>
            <a:ext cx="387661" cy="387661"/>
            <a:chOff x="1379798" y="1723250"/>
            <a:chExt cx="397887" cy="397887"/>
          </a:xfrm>
        </p:grpSpPr>
        <p:sp>
          <p:nvSpPr>
            <p:cNvPr id="961" name="Google Shape;961;p68"/>
            <p:cNvSpPr/>
            <p:nvPr/>
          </p:nvSpPr>
          <p:spPr>
            <a:xfrm>
              <a:off x="1462169" y="1793977"/>
              <a:ext cx="23354" cy="23312"/>
            </a:xfrm>
            <a:custGeom>
              <a:avLst/>
              <a:gdLst/>
              <a:ahLst/>
              <a:cxnLst/>
              <a:rect l="l" t="t" r="r" b="b"/>
              <a:pathLst>
                <a:path w="1119" h="1117" extrusionOk="0">
                  <a:moveTo>
                    <a:pt x="559" y="1"/>
                  </a:moveTo>
                  <a:cubicBezTo>
                    <a:pt x="251" y="1"/>
                    <a:pt x="0" y="250"/>
                    <a:pt x="0" y="558"/>
                  </a:cubicBezTo>
                  <a:cubicBezTo>
                    <a:pt x="0" y="866"/>
                    <a:pt x="251" y="1117"/>
                    <a:pt x="559" y="1117"/>
                  </a:cubicBezTo>
                  <a:cubicBezTo>
                    <a:pt x="867" y="1117"/>
                    <a:pt x="1118" y="866"/>
                    <a:pt x="1118" y="558"/>
                  </a:cubicBezTo>
                  <a:cubicBezTo>
                    <a:pt x="1118" y="250"/>
                    <a:pt x="867" y="1"/>
                    <a:pt x="5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2" name="Google Shape;962;p68"/>
            <p:cNvSpPr/>
            <p:nvPr/>
          </p:nvSpPr>
          <p:spPr>
            <a:xfrm>
              <a:off x="1379798" y="1723250"/>
              <a:ext cx="397887" cy="397887"/>
            </a:xfrm>
            <a:custGeom>
              <a:avLst/>
              <a:gdLst/>
              <a:ahLst/>
              <a:cxnLst/>
              <a:rect l="l" t="t" r="r" b="b"/>
              <a:pathLst>
                <a:path w="19065" h="19065" extrusionOk="0">
                  <a:moveTo>
                    <a:pt x="4506" y="2271"/>
                  </a:moveTo>
                  <a:cubicBezTo>
                    <a:pt x="5429" y="2271"/>
                    <a:pt x="6181" y="3023"/>
                    <a:pt x="6181" y="3947"/>
                  </a:cubicBezTo>
                  <a:cubicBezTo>
                    <a:pt x="6181" y="4872"/>
                    <a:pt x="5429" y="5622"/>
                    <a:pt x="4506" y="5622"/>
                  </a:cubicBezTo>
                  <a:cubicBezTo>
                    <a:pt x="3583" y="5622"/>
                    <a:pt x="2831" y="4872"/>
                    <a:pt x="2831" y="3947"/>
                  </a:cubicBezTo>
                  <a:cubicBezTo>
                    <a:pt x="2831" y="3023"/>
                    <a:pt x="3583" y="2271"/>
                    <a:pt x="4506" y="2271"/>
                  </a:cubicBezTo>
                  <a:close/>
                  <a:moveTo>
                    <a:pt x="5622" y="6740"/>
                  </a:moveTo>
                  <a:cubicBezTo>
                    <a:pt x="5932" y="6740"/>
                    <a:pt x="6181" y="6989"/>
                    <a:pt x="6181" y="7299"/>
                  </a:cubicBezTo>
                  <a:lnTo>
                    <a:pt x="6181" y="16234"/>
                  </a:lnTo>
                  <a:cubicBezTo>
                    <a:pt x="6181" y="16544"/>
                    <a:pt x="5932" y="16793"/>
                    <a:pt x="5622" y="16793"/>
                  </a:cubicBezTo>
                  <a:lnTo>
                    <a:pt x="3388" y="16793"/>
                  </a:lnTo>
                  <a:cubicBezTo>
                    <a:pt x="3080" y="16793"/>
                    <a:pt x="2831" y="16544"/>
                    <a:pt x="2831" y="16234"/>
                  </a:cubicBezTo>
                  <a:lnTo>
                    <a:pt x="2831" y="7299"/>
                  </a:lnTo>
                  <a:cubicBezTo>
                    <a:pt x="2831" y="6989"/>
                    <a:pt x="3080" y="6740"/>
                    <a:pt x="3388" y="6740"/>
                  </a:cubicBezTo>
                  <a:close/>
                  <a:moveTo>
                    <a:pt x="12596" y="6721"/>
                  </a:moveTo>
                  <a:cubicBezTo>
                    <a:pt x="12811" y="6721"/>
                    <a:pt x="13027" y="6739"/>
                    <a:pt x="13241" y="6774"/>
                  </a:cubicBezTo>
                  <a:cubicBezTo>
                    <a:pt x="15058" y="7069"/>
                    <a:pt x="16235" y="8557"/>
                    <a:pt x="16235" y="10223"/>
                  </a:cubicBezTo>
                  <a:lnTo>
                    <a:pt x="16235" y="16234"/>
                  </a:lnTo>
                  <a:cubicBezTo>
                    <a:pt x="16235" y="16544"/>
                    <a:pt x="15985" y="16793"/>
                    <a:pt x="15676" y="16793"/>
                  </a:cubicBezTo>
                  <a:lnTo>
                    <a:pt x="13441" y="16793"/>
                  </a:lnTo>
                  <a:cubicBezTo>
                    <a:pt x="13133" y="16793"/>
                    <a:pt x="12884" y="16544"/>
                    <a:pt x="12884" y="16234"/>
                  </a:cubicBezTo>
                  <a:lnTo>
                    <a:pt x="12884" y="11209"/>
                  </a:lnTo>
                  <a:cubicBezTo>
                    <a:pt x="12884" y="10593"/>
                    <a:pt x="12382" y="10091"/>
                    <a:pt x="11766" y="10091"/>
                  </a:cubicBezTo>
                  <a:cubicBezTo>
                    <a:pt x="11150" y="10091"/>
                    <a:pt x="10650" y="10593"/>
                    <a:pt x="10650" y="11209"/>
                  </a:cubicBezTo>
                  <a:lnTo>
                    <a:pt x="10650" y="16234"/>
                  </a:lnTo>
                  <a:cubicBezTo>
                    <a:pt x="10650" y="16544"/>
                    <a:pt x="10399" y="16793"/>
                    <a:pt x="10091" y="16793"/>
                  </a:cubicBezTo>
                  <a:lnTo>
                    <a:pt x="7857" y="16793"/>
                  </a:lnTo>
                  <a:cubicBezTo>
                    <a:pt x="7547" y="16793"/>
                    <a:pt x="7298" y="16544"/>
                    <a:pt x="7298" y="16234"/>
                  </a:cubicBezTo>
                  <a:lnTo>
                    <a:pt x="7298" y="7299"/>
                  </a:lnTo>
                  <a:cubicBezTo>
                    <a:pt x="7298" y="6989"/>
                    <a:pt x="7547" y="6740"/>
                    <a:pt x="7857" y="6740"/>
                  </a:cubicBezTo>
                  <a:lnTo>
                    <a:pt x="10091" y="6740"/>
                  </a:lnTo>
                  <a:cubicBezTo>
                    <a:pt x="10377" y="6740"/>
                    <a:pt x="10613" y="6956"/>
                    <a:pt x="10644" y="7234"/>
                  </a:cubicBezTo>
                  <a:cubicBezTo>
                    <a:pt x="11219" y="6901"/>
                    <a:pt x="11901" y="6721"/>
                    <a:pt x="12596" y="6721"/>
                  </a:cubicBezTo>
                  <a:close/>
                  <a:moveTo>
                    <a:pt x="2831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31" y="19065"/>
                  </a:cubicBezTo>
                  <a:lnTo>
                    <a:pt x="16235" y="19065"/>
                  </a:lnTo>
                  <a:cubicBezTo>
                    <a:pt x="17774" y="19065"/>
                    <a:pt x="19065" y="17775"/>
                    <a:pt x="19065" y="16234"/>
                  </a:cubicBezTo>
                  <a:lnTo>
                    <a:pt x="19065" y="2831"/>
                  </a:lnTo>
                  <a:cubicBezTo>
                    <a:pt x="19065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3" name="Google Shape;963;p68"/>
            <p:cNvSpPr/>
            <p:nvPr/>
          </p:nvSpPr>
          <p:spPr>
            <a:xfrm>
              <a:off x="1555413" y="1886846"/>
              <a:ext cx="139912" cy="163558"/>
            </a:xfrm>
            <a:custGeom>
              <a:avLst/>
              <a:gdLst/>
              <a:ahLst/>
              <a:cxnLst/>
              <a:rect l="l" t="t" r="r" b="b"/>
              <a:pathLst>
                <a:path w="6704" h="7837" extrusionOk="0">
                  <a:moveTo>
                    <a:pt x="4182" y="0"/>
                  </a:moveTo>
                  <a:cubicBezTo>
                    <a:pt x="3474" y="0"/>
                    <a:pt x="2782" y="261"/>
                    <a:pt x="2332" y="711"/>
                  </a:cubicBezTo>
                  <a:cubicBezTo>
                    <a:pt x="2108" y="935"/>
                    <a:pt x="1938" y="1142"/>
                    <a:pt x="1686" y="1142"/>
                  </a:cubicBezTo>
                  <a:cubicBezTo>
                    <a:pt x="1618" y="1142"/>
                    <a:pt x="1544" y="1127"/>
                    <a:pt x="1462" y="1093"/>
                  </a:cubicBezTo>
                  <a:cubicBezTo>
                    <a:pt x="1253" y="1006"/>
                    <a:pt x="1117" y="803"/>
                    <a:pt x="1117" y="576"/>
                  </a:cubicBezTo>
                  <a:lnTo>
                    <a:pt x="1117" y="17"/>
                  </a:lnTo>
                  <a:lnTo>
                    <a:pt x="1" y="17"/>
                  </a:lnTo>
                  <a:lnTo>
                    <a:pt x="1" y="7836"/>
                  </a:lnTo>
                  <a:lnTo>
                    <a:pt x="1117" y="7836"/>
                  </a:lnTo>
                  <a:lnTo>
                    <a:pt x="1117" y="3370"/>
                  </a:lnTo>
                  <a:cubicBezTo>
                    <a:pt x="1117" y="2137"/>
                    <a:pt x="2120" y="1135"/>
                    <a:pt x="3351" y="1135"/>
                  </a:cubicBezTo>
                  <a:cubicBezTo>
                    <a:pt x="4584" y="1135"/>
                    <a:pt x="5585" y="2137"/>
                    <a:pt x="5585" y="3370"/>
                  </a:cubicBezTo>
                  <a:lnTo>
                    <a:pt x="5585" y="7836"/>
                  </a:lnTo>
                  <a:lnTo>
                    <a:pt x="6703" y="7836"/>
                  </a:lnTo>
                  <a:lnTo>
                    <a:pt x="6703" y="2384"/>
                  </a:lnTo>
                  <a:cubicBezTo>
                    <a:pt x="6703" y="1266"/>
                    <a:pt x="5932" y="245"/>
                    <a:pt x="4648" y="38"/>
                  </a:cubicBezTo>
                  <a:cubicBezTo>
                    <a:pt x="4493" y="13"/>
                    <a:pt x="4337" y="0"/>
                    <a:pt x="41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4" name="Google Shape;964;p68"/>
            <p:cNvSpPr/>
            <p:nvPr/>
          </p:nvSpPr>
          <p:spPr>
            <a:xfrm>
              <a:off x="1462169" y="1887200"/>
              <a:ext cx="23354" cy="163203"/>
            </a:xfrm>
            <a:custGeom>
              <a:avLst/>
              <a:gdLst/>
              <a:ahLst/>
              <a:cxnLst/>
              <a:rect l="l" t="t" r="r" b="b"/>
              <a:pathLst>
                <a:path w="1119" h="7820" extrusionOk="0">
                  <a:moveTo>
                    <a:pt x="0" y="0"/>
                  </a:moveTo>
                  <a:lnTo>
                    <a:pt x="0" y="7819"/>
                  </a:lnTo>
                  <a:lnTo>
                    <a:pt x="1118" y="7819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65" name="Google Shape;965;p68"/>
          <p:cNvGrpSpPr/>
          <p:nvPr/>
        </p:nvGrpSpPr>
        <p:grpSpPr>
          <a:xfrm>
            <a:off x="3722920" y="4064110"/>
            <a:ext cx="388966" cy="388966"/>
            <a:chOff x="1190625" y="238125"/>
            <a:chExt cx="5235075" cy="5235075"/>
          </a:xfrm>
        </p:grpSpPr>
        <p:sp>
          <p:nvSpPr>
            <p:cNvPr id="966" name="Google Shape;966;p68"/>
            <p:cNvSpPr/>
            <p:nvPr/>
          </p:nvSpPr>
          <p:spPr>
            <a:xfrm>
              <a:off x="2315100" y="1168900"/>
              <a:ext cx="2952100" cy="3373700"/>
            </a:xfrm>
            <a:custGeom>
              <a:avLst/>
              <a:gdLst/>
              <a:ahLst/>
              <a:cxnLst/>
              <a:rect l="l" t="t" r="r" b="b"/>
              <a:pathLst>
                <a:path w="118084" h="134948" extrusionOk="0">
                  <a:moveTo>
                    <a:pt x="69703" y="1"/>
                  </a:moveTo>
                  <a:cubicBezTo>
                    <a:pt x="69732" y="18483"/>
                    <a:pt x="69791" y="73192"/>
                    <a:pt x="69614" y="94277"/>
                  </a:cubicBezTo>
                  <a:cubicBezTo>
                    <a:pt x="69555" y="101848"/>
                    <a:pt x="66627" y="108827"/>
                    <a:pt x="61393" y="113914"/>
                  </a:cubicBezTo>
                  <a:cubicBezTo>
                    <a:pt x="56291" y="118871"/>
                    <a:pt x="49391" y="121638"/>
                    <a:pt x="41981" y="121638"/>
                  </a:cubicBezTo>
                  <a:cubicBezTo>
                    <a:pt x="41788" y="121638"/>
                    <a:pt x="41595" y="121636"/>
                    <a:pt x="41402" y="121632"/>
                  </a:cubicBezTo>
                  <a:cubicBezTo>
                    <a:pt x="26527" y="121336"/>
                    <a:pt x="14462" y="109005"/>
                    <a:pt x="14491" y="94159"/>
                  </a:cubicBezTo>
                  <a:cubicBezTo>
                    <a:pt x="14491" y="82094"/>
                    <a:pt x="22387" y="71477"/>
                    <a:pt x="33950" y="67988"/>
                  </a:cubicBezTo>
                  <a:lnTo>
                    <a:pt x="33861" y="54473"/>
                  </a:lnTo>
                  <a:cubicBezTo>
                    <a:pt x="25522" y="56070"/>
                    <a:pt x="17360" y="60949"/>
                    <a:pt x="11238" y="68224"/>
                  </a:cubicBezTo>
                  <a:cubicBezTo>
                    <a:pt x="3401" y="77480"/>
                    <a:pt x="1" y="88984"/>
                    <a:pt x="1864" y="99837"/>
                  </a:cubicBezTo>
                  <a:cubicBezTo>
                    <a:pt x="3668" y="109951"/>
                    <a:pt x="8961" y="119148"/>
                    <a:pt x="16857" y="125772"/>
                  </a:cubicBezTo>
                  <a:cubicBezTo>
                    <a:pt x="23901" y="131741"/>
                    <a:pt x="32192" y="134947"/>
                    <a:pt x="40396" y="134947"/>
                  </a:cubicBezTo>
                  <a:cubicBezTo>
                    <a:pt x="41215" y="134947"/>
                    <a:pt x="42034" y="134915"/>
                    <a:pt x="42851" y="134851"/>
                  </a:cubicBezTo>
                  <a:cubicBezTo>
                    <a:pt x="66893" y="133017"/>
                    <a:pt x="82508" y="116634"/>
                    <a:pt x="82596" y="93183"/>
                  </a:cubicBezTo>
                  <a:lnTo>
                    <a:pt x="82626" y="43738"/>
                  </a:lnTo>
                  <a:cubicBezTo>
                    <a:pt x="82626" y="40066"/>
                    <a:pt x="85620" y="37517"/>
                    <a:pt x="88833" y="37517"/>
                  </a:cubicBezTo>
                  <a:cubicBezTo>
                    <a:pt x="90045" y="37517"/>
                    <a:pt x="91289" y="37880"/>
                    <a:pt x="92414" y="38681"/>
                  </a:cubicBezTo>
                  <a:cubicBezTo>
                    <a:pt x="100014" y="44064"/>
                    <a:pt x="111163" y="46104"/>
                    <a:pt x="118083" y="46873"/>
                  </a:cubicBezTo>
                  <a:lnTo>
                    <a:pt x="118083" y="34127"/>
                  </a:lnTo>
                  <a:cubicBezTo>
                    <a:pt x="112405" y="32530"/>
                    <a:pt x="106432" y="30697"/>
                    <a:pt x="101197" y="27503"/>
                  </a:cubicBezTo>
                  <a:cubicBezTo>
                    <a:pt x="91320" y="21441"/>
                    <a:pt x="85228" y="12214"/>
                    <a:pt x="83069" y="30"/>
                  </a:cubicBezTo>
                  <a:lnTo>
                    <a:pt x="8306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7" name="Google Shape;967;p68"/>
            <p:cNvSpPr/>
            <p:nvPr/>
          </p:nvSpPr>
          <p:spPr>
            <a:xfrm>
              <a:off x="1190625" y="238125"/>
              <a:ext cx="5235075" cy="5235075"/>
            </a:xfrm>
            <a:custGeom>
              <a:avLst/>
              <a:gdLst/>
              <a:ahLst/>
              <a:cxnLst/>
              <a:rect l="l" t="t" r="r" b="b"/>
              <a:pathLst>
                <a:path w="209403" h="209403" extrusionOk="0">
                  <a:moveTo>
                    <a:pt x="108469" y="24836"/>
                  </a:moveTo>
                  <a:cubicBezTo>
                    <a:pt x="108549" y="24836"/>
                    <a:pt x="108628" y="24838"/>
                    <a:pt x="108708" y="24841"/>
                  </a:cubicBezTo>
                  <a:lnTo>
                    <a:pt x="132248" y="24841"/>
                  </a:lnTo>
                  <a:cubicBezTo>
                    <a:pt x="132267" y="24841"/>
                    <a:pt x="132287" y="24841"/>
                    <a:pt x="132306" y="24841"/>
                  </a:cubicBezTo>
                  <a:cubicBezTo>
                    <a:pt x="136154" y="24841"/>
                    <a:pt x="139377" y="27758"/>
                    <a:pt x="139789" y="31583"/>
                  </a:cubicBezTo>
                  <a:cubicBezTo>
                    <a:pt x="140794" y="42082"/>
                    <a:pt x="144993" y="49445"/>
                    <a:pt x="152653" y="54147"/>
                  </a:cubicBezTo>
                  <a:cubicBezTo>
                    <a:pt x="156556" y="56542"/>
                    <a:pt x="161406" y="57991"/>
                    <a:pt x="166463" y="59411"/>
                  </a:cubicBezTo>
                  <a:cubicBezTo>
                    <a:pt x="167557" y="59736"/>
                    <a:pt x="168651" y="59973"/>
                    <a:pt x="169775" y="60150"/>
                  </a:cubicBezTo>
                  <a:cubicBezTo>
                    <a:pt x="173028" y="60357"/>
                    <a:pt x="175512" y="63078"/>
                    <a:pt x="175453" y="66331"/>
                  </a:cubicBezTo>
                  <a:lnTo>
                    <a:pt x="175453" y="90787"/>
                  </a:lnTo>
                  <a:cubicBezTo>
                    <a:pt x="175453" y="92414"/>
                    <a:pt x="174802" y="94011"/>
                    <a:pt x="173620" y="95194"/>
                  </a:cubicBezTo>
                  <a:cubicBezTo>
                    <a:pt x="172462" y="96322"/>
                    <a:pt x="170909" y="96969"/>
                    <a:pt x="169292" y="96969"/>
                  </a:cubicBezTo>
                  <a:cubicBezTo>
                    <a:pt x="169256" y="96969"/>
                    <a:pt x="169220" y="96969"/>
                    <a:pt x="169184" y="96968"/>
                  </a:cubicBezTo>
                  <a:cubicBezTo>
                    <a:pt x="168444" y="96968"/>
                    <a:pt x="154871" y="96702"/>
                    <a:pt x="141888" y="91970"/>
                  </a:cubicBezTo>
                  <a:cubicBezTo>
                    <a:pt x="141720" y="91905"/>
                    <a:pt x="141550" y="91875"/>
                    <a:pt x="141384" y="91875"/>
                  </a:cubicBezTo>
                  <a:cubicBezTo>
                    <a:pt x="140646" y="91875"/>
                    <a:pt x="139996" y="92474"/>
                    <a:pt x="139996" y="93271"/>
                  </a:cubicBezTo>
                  <a:lnTo>
                    <a:pt x="139966" y="130444"/>
                  </a:lnTo>
                  <a:cubicBezTo>
                    <a:pt x="139848" y="160371"/>
                    <a:pt x="119265" y="182077"/>
                    <a:pt x="88776" y="184443"/>
                  </a:cubicBezTo>
                  <a:cubicBezTo>
                    <a:pt x="87653" y="184532"/>
                    <a:pt x="86529" y="184561"/>
                    <a:pt x="85405" y="184561"/>
                  </a:cubicBezTo>
                  <a:cubicBezTo>
                    <a:pt x="61481" y="184561"/>
                    <a:pt x="39095" y="164896"/>
                    <a:pt x="34629" y="139168"/>
                  </a:cubicBezTo>
                  <a:cubicBezTo>
                    <a:pt x="32116" y="124707"/>
                    <a:pt x="36522" y="109507"/>
                    <a:pt x="46724" y="97441"/>
                  </a:cubicBezTo>
                  <a:cubicBezTo>
                    <a:pt x="56803" y="85541"/>
                    <a:pt x="70647" y="78721"/>
                    <a:pt x="84747" y="78721"/>
                  </a:cubicBezTo>
                  <a:cubicBezTo>
                    <a:pt x="84839" y="78721"/>
                    <a:pt x="84930" y="78721"/>
                    <a:pt x="85021" y="78722"/>
                  </a:cubicBezTo>
                  <a:cubicBezTo>
                    <a:pt x="88392" y="78722"/>
                    <a:pt x="91142" y="81472"/>
                    <a:pt x="91172" y="84873"/>
                  </a:cubicBezTo>
                  <a:lnTo>
                    <a:pt x="91349" y="108856"/>
                  </a:lnTo>
                  <a:cubicBezTo>
                    <a:pt x="91349" y="112641"/>
                    <a:pt x="88658" y="116013"/>
                    <a:pt x="84902" y="116545"/>
                  </a:cubicBezTo>
                  <a:cubicBezTo>
                    <a:pt x="77125" y="117580"/>
                    <a:pt x="71447" y="124441"/>
                    <a:pt x="71890" y="132277"/>
                  </a:cubicBezTo>
                  <a:cubicBezTo>
                    <a:pt x="72334" y="140114"/>
                    <a:pt x="78751" y="146295"/>
                    <a:pt x="86618" y="146443"/>
                  </a:cubicBezTo>
                  <a:cubicBezTo>
                    <a:pt x="86736" y="146445"/>
                    <a:pt x="86855" y="146446"/>
                    <a:pt x="86973" y="146446"/>
                  </a:cubicBezTo>
                  <a:cubicBezTo>
                    <a:pt x="91096" y="146446"/>
                    <a:pt x="94919" y="144946"/>
                    <a:pt x="97707" y="142243"/>
                  </a:cubicBezTo>
                  <a:cubicBezTo>
                    <a:pt x="100605" y="139434"/>
                    <a:pt x="102143" y="135619"/>
                    <a:pt x="102173" y="131390"/>
                  </a:cubicBezTo>
                  <a:cubicBezTo>
                    <a:pt x="102380" y="106047"/>
                    <a:pt x="102291" y="31790"/>
                    <a:pt x="102291" y="31051"/>
                  </a:cubicBezTo>
                  <a:cubicBezTo>
                    <a:pt x="102291" y="28419"/>
                    <a:pt x="103917" y="26083"/>
                    <a:pt x="106401" y="25196"/>
                  </a:cubicBezTo>
                  <a:cubicBezTo>
                    <a:pt x="107067" y="24956"/>
                    <a:pt x="107756" y="24836"/>
                    <a:pt x="108469" y="24836"/>
                  </a:cubicBezTo>
                  <a:close/>
                  <a:moveTo>
                    <a:pt x="33831" y="0"/>
                  </a:moveTo>
                  <a:cubicBezTo>
                    <a:pt x="15141" y="0"/>
                    <a:pt x="0" y="15141"/>
                    <a:pt x="0" y="33831"/>
                  </a:cubicBezTo>
                  <a:lnTo>
                    <a:pt x="0" y="175601"/>
                  </a:lnTo>
                  <a:cubicBezTo>
                    <a:pt x="0" y="194261"/>
                    <a:pt x="15141" y="209402"/>
                    <a:pt x="33831" y="209402"/>
                  </a:cubicBezTo>
                  <a:lnTo>
                    <a:pt x="175601" y="209402"/>
                  </a:lnTo>
                  <a:cubicBezTo>
                    <a:pt x="194261" y="209402"/>
                    <a:pt x="209402" y="194261"/>
                    <a:pt x="209402" y="175601"/>
                  </a:cubicBezTo>
                  <a:lnTo>
                    <a:pt x="209402" y="33831"/>
                  </a:lnTo>
                  <a:cubicBezTo>
                    <a:pt x="209402" y="15141"/>
                    <a:pt x="194261" y="0"/>
                    <a:pt x="1756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968" name="Google Shape;968;p68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3714" r="54543"/>
          <a:stretch/>
        </p:blipFill>
        <p:spPr>
          <a:xfrm>
            <a:off x="331050" y="315300"/>
            <a:ext cx="2826301" cy="4512902"/>
          </a:xfrm>
          <a:prstGeom prst="rect">
            <a:avLst/>
          </a:prstGeom>
        </p:spPr>
      </p:pic>
      <p:grpSp>
        <p:nvGrpSpPr>
          <p:cNvPr id="969" name="Google Shape;969;p68"/>
          <p:cNvGrpSpPr/>
          <p:nvPr/>
        </p:nvGrpSpPr>
        <p:grpSpPr>
          <a:xfrm>
            <a:off x="-791785" y="1779969"/>
            <a:ext cx="1583564" cy="1583564"/>
            <a:chOff x="3392700" y="-1198500"/>
            <a:chExt cx="2358600" cy="2358600"/>
          </a:xfrm>
        </p:grpSpPr>
        <p:sp>
          <p:nvSpPr>
            <p:cNvPr id="970" name="Google Shape;970;p68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1" name="Google Shape;971;p68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6" name="Google Shape;976;p69"/>
          <p:cNvGrpSpPr/>
          <p:nvPr/>
        </p:nvGrpSpPr>
        <p:grpSpPr>
          <a:xfrm>
            <a:off x="4789764" y="3420095"/>
            <a:ext cx="374259" cy="374892"/>
            <a:chOff x="4789764" y="3420095"/>
            <a:chExt cx="374259" cy="374892"/>
          </a:xfrm>
        </p:grpSpPr>
        <p:sp>
          <p:nvSpPr>
            <p:cNvPr id="977" name="Google Shape;977;p69"/>
            <p:cNvSpPr/>
            <p:nvPr/>
          </p:nvSpPr>
          <p:spPr>
            <a:xfrm>
              <a:off x="4789764" y="3420095"/>
              <a:ext cx="239672" cy="250264"/>
            </a:xfrm>
            <a:custGeom>
              <a:avLst/>
              <a:gdLst/>
              <a:ahLst/>
              <a:cxnLst/>
              <a:rect l="l" t="t" r="r" b="b"/>
              <a:pathLst>
                <a:path w="8327" h="8695" extrusionOk="0">
                  <a:moveTo>
                    <a:pt x="6495" y="0"/>
                  </a:moveTo>
                  <a:cubicBezTo>
                    <a:pt x="2913" y="0"/>
                    <a:pt x="1" y="2915"/>
                    <a:pt x="1" y="6497"/>
                  </a:cubicBezTo>
                  <a:cubicBezTo>
                    <a:pt x="1" y="7709"/>
                    <a:pt x="987" y="8695"/>
                    <a:pt x="2198" y="8695"/>
                  </a:cubicBezTo>
                  <a:cubicBezTo>
                    <a:pt x="2733" y="8695"/>
                    <a:pt x="3311" y="8503"/>
                    <a:pt x="3868" y="8054"/>
                  </a:cubicBezTo>
                  <a:cubicBezTo>
                    <a:pt x="4206" y="7782"/>
                    <a:pt x="4394" y="7369"/>
                    <a:pt x="4394" y="6938"/>
                  </a:cubicBezTo>
                  <a:lnTo>
                    <a:pt x="4394" y="3937"/>
                  </a:lnTo>
                  <a:cubicBezTo>
                    <a:pt x="4394" y="3118"/>
                    <a:pt x="4941" y="2560"/>
                    <a:pt x="5673" y="2560"/>
                  </a:cubicBezTo>
                  <a:cubicBezTo>
                    <a:pt x="5812" y="2560"/>
                    <a:pt x="5958" y="2580"/>
                    <a:pt x="6107" y="2622"/>
                  </a:cubicBezTo>
                  <a:cubicBezTo>
                    <a:pt x="6239" y="2660"/>
                    <a:pt x="6369" y="2677"/>
                    <a:pt x="6495" y="2677"/>
                  </a:cubicBezTo>
                  <a:cubicBezTo>
                    <a:pt x="7551" y="2677"/>
                    <a:pt x="8326" y="1445"/>
                    <a:pt x="7458" y="341"/>
                  </a:cubicBezTo>
                  <a:cubicBezTo>
                    <a:pt x="7301" y="142"/>
                    <a:pt x="7064" y="20"/>
                    <a:pt x="6810" y="8"/>
                  </a:cubicBezTo>
                  <a:cubicBezTo>
                    <a:pt x="6705" y="3"/>
                    <a:pt x="6600" y="0"/>
                    <a:pt x="6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8" name="Google Shape;978;p69"/>
            <p:cNvSpPr/>
            <p:nvPr/>
          </p:nvSpPr>
          <p:spPr>
            <a:xfrm>
              <a:off x="5028774" y="3568584"/>
              <a:ext cx="135249" cy="218258"/>
            </a:xfrm>
            <a:custGeom>
              <a:avLst/>
              <a:gdLst/>
              <a:ahLst/>
              <a:cxnLst/>
              <a:rect l="l" t="t" r="r" b="b"/>
              <a:pathLst>
                <a:path w="4699" h="7583" extrusionOk="0">
                  <a:moveTo>
                    <a:pt x="3361" y="0"/>
                  </a:moveTo>
                  <a:cubicBezTo>
                    <a:pt x="1675" y="0"/>
                    <a:pt x="302" y="1370"/>
                    <a:pt x="302" y="3057"/>
                  </a:cubicBezTo>
                  <a:lnTo>
                    <a:pt x="302" y="6495"/>
                  </a:lnTo>
                  <a:cubicBezTo>
                    <a:pt x="302" y="6891"/>
                    <a:pt x="191" y="7264"/>
                    <a:pt x="0" y="7582"/>
                  </a:cubicBezTo>
                  <a:cubicBezTo>
                    <a:pt x="2711" y="6801"/>
                    <a:pt x="4699" y="4297"/>
                    <a:pt x="4699" y="1340"/>
                  </a:cubicBezTo>
                  <a:cubicBezTo>
                    <a:pt x="4699" y="601"/>
                    <a:pt x="4099" y="0"/>
                    <a:pt x="3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9" name="Google Shape;979;p69"/>
            <p:cNvSpPr/>
            <p:nvPr/>
          </p:nvSpPr>
          <p:spPr>
            <a:xfrm>
              <a:off x="4802227" y="3426542"/>
              <a:ext cx="355234" cy="368445"/>
            </a:xfrm>
            <a:custGeom>
              <a:avLst/>
              <a:gdLst/>
              <a:ahLst/>
              <a:cxnLst/>
              <a:rect l="l" t="t" r="r" b="b"/>
              <a:pathLst>
                <a:path w="12342" h="12801" extrusionOk="0">
                  <a:moveTo>
                    <a:pt x="7874" y="0"/>
                  </a:moveTo>
                  <a:cubicBezTo>
                    <a:pt x="8723" y="1367"/>
                    <a:pt x="7705" y="3200"/>
                    <a:pt x="6090" y="3200"/>
                  </a:cubicBezTo>
                  <a:cubicBezTo>
                    <a:pt x="6083" y="3200"/>
                    <a:pt x="6076" y="3200"/>
                    <a:pt x="6069" y="3200"/>
                  </a:cubicBezTo>
                  <a:cubicBezTo>
                    <a:pt x="5327" y="3200"/>
                    <a:pt x="4724" y="3803"/>
                    <a:pt x="4724" y="4545"/>
                  </a:cubicBezTo>
                  <a:lnTo>
                    <a:pt x="4724" y="6273"/>
                  </a:lnTo>
                  <a:cubicBezTo>
                    <a:pt x="4732" y="8024"/>
                    <a:pt x="3260" y="9247"/>
                    <a:pt x="1717" y="9247"/>
                  </a:cubicBezTo>
                  <a:cubicBezTo>
                    <a:pt x="1129" y="9247"/>
                    <a:pt x="531" y="9069"/>
                    <a:pt x="0" y="8676"/>
                  </a:cubicBezTo>
                  <a:lnTo>
                    <a:pt x="0" y="8676"/>
                  </a:lnTo>
                  <a:cubicBezTo>
                    <a:pt x="958" y="11089"/>
                    <a:pt x="3317" y="12800"/>
                    <a:pt x="6069" y="12800"/>
                  </a:cubicBezTo>
                  <a:cubicBezTo>
                    <a:pt x="6808" y="12800"/>
                    <a:pt x="7413" y="12202"/>
                    <a:pt x="7413" y="11461"/>
                  </a:cubicBezTo>
                  <a:lnTo>
                    <a:pt x="7413" y="8003"/>
                  </a:lnTo>
                  <a:cubicBezTo>
                    <a:pt x="7413" y="5885"/>
                    <a:pt x="9135" y="4163"/>
                    <a:pt x="11251" y="4163"/>
                  </a:cubicBezTo>
                  <a:cubicBezTo>
                    <a:pt x="11648" y="4163"/>
                    <a:pt x="12022" y="4274"/>
                    <a:pt x="12342" y="4468"/>
                  </a:cubicBezTo>
                  <a:cubicBezTo>
                    <a:pt x="11723" y="2316"/>
                    <a:pt x="10026" y="621"/>
                    <a:pt x="78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80" name="Google Shape;980;p69"/>
          <p:cNvGrpSpPr/>
          <p:nvPr/>
        </p:nvGrpSpPr>
        <p:grpSpPr>
          <a:xfrm>
            <a:off x="3976054" y="3420181"/>
            <a:ext cx="373971" cy="373971"/>
            <a:chOff x="3976054" y="3420181"/>
            <a:chExt cx="373971" cy="373971"/>
          </a:xfrm>
        </p:grpSpPr>
        <p:sp>
          <p:nvSpPr>
            <p:cNvPr id="981" name="Google Shape;981;p69"/>
            <p:cNvSpPr/>
            <p:nvPr/>
          </p:nvSpPr>
          <p:spPr>
            <a:xfrm>
              <a:off x="3976054" y="3525986"/>
              <a:ext cx="174595" cy="267994"/>
            </a:xfrm>
            <a:custGeom>
              <a:avLst/>
              <a:gdLst/>
              <a:ahLst/>
              <a:cxnLst/>
              <a:rect l="l" t="t" r="r" b="b"/>
              <a:pathLst>
                <a:path w="6066" h="9311" extrusionOk="0">
                  <a:moveTo>
                    <a:pt x="384" y="1"/>
                  </a:moveTo>
                  <a:cubicBezTo>
                    <a:pt x="173" y="1"/>
                    <a:pt x="1" y="170"/>
                    <a:pt x="1" y="380"/>
                  </a:cubicBezTo>
                  <a:lnTo>
                    <a:pt x="1" y="6074"/>
                  </a:lnTo>
                  <a:cubicBezTo>
                    <a:pt x="1" y="6217"/>
                    <a:pt x="83" y="6348"/>
                    <a:pt x="210" y="6413"/>
                  </a:cubicBezTo>
                  <a:lnTo>
                    <a:pt x="3273" y="7945"/>
                  </a:lnTo>
                  <a:lnTo>
                    <a:pt x="3273" y="8931"/>
                  </a:lnTo>
                  <a:cubicBezTo>
                    <a:pt x="3273" y="9141"/>
                    <a:pt x="3442" y="9310"/>
                    <a:pt x="3652" y="9310"/>
                  </a:cubicBezTo>
                  <a:lnTo>
                    <a:pt x="5685" y="9310"/>
                  </a:lnTo>
                  <a:cubicBezTo>
                    <a:pt x="5896" y="9310"/>
                    <a:pt x="6065" y="9141"/>
                    <a:pt x="6065" y="8931"/>
                  </a:cubicBezTo>
                  <a:lnTo>
                    <a:pt x="6065" y="5259"/>
                  </a:lnTo>
                  <a:cubicBezTo>
                    <a:pt x="6065" y="4150"/>
                    <a:pt x="5171" y="3251"/>
                    <a:pt x="4061" y="3251"/>
                  </a:cubicBezTo>
                  <a:lnTo>
                    <a:pt x="3195" y="3251"/>
                  </a:lnTo>
                  <a:cubicBezTo>
                    <a:pt x="2119" y="3294"/>
                    <a:pt x="2119" y="4832"/>
                    <a:pt x="3195" y="4873"/>
                  </a:cubicBezTo>
                  <a:lnTo>
                    <a:pt x="3627" y="4873"/>
                  </a:lnTo>
                  <a:cubicBezTo>
                    <a:pt x="4130" y="4894"/>
                    <a:pt x="4130" y="5611"/>
                    <a:pt x="3627" y="5631"/>
                  </a:cubicBezTo>
                  <a:lnTo>
                    <a:pt x="2815" y="5631"/>
                  </a:lnTo>
                  <a:cubicBezTo>
                    <a:pt x="2158" y="5631"/>
                    <a:pt x="1626" y="5098"/>
                    <a:pt x="1625" y="4441"/>
                  </a:cubicBezTo>
                  <a:lnTo>
                    <a:pt x="1625" y="1250"/>
                  </a:lnTo>
                  <a:cubicBezTo>
                    <a:pt x="1625" y="572"/>
                    <a:pt x="1085" y="2"/>
                    <a:pt x="3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2" name="Google Shape;982;p69"/>
            <p:cNvSpPr/>
            <p:nvPr/>
          </p:nvSpPr>
          <p:spPr>
            <a:xfrm>
              <a:off x="4175401" y="3526043"/>
              <a:ext cx="174623" cy="268109"/>
            </a:xfrm>
            <a:custGeom>
              <a:avLst/>
              <a:gdLst/>
              <a:ahLst/>
              <a:cxnLst/>
              <a:rect l="l" t="t" r="r" b="b"/>
              <a:pathLst>
                <a:path w="6067" h="9315" extrusionOk="0">
                  <a:moveTo>
                    <a:pt x="5687" y="0"/>
                  </a:moveTo>
                  <a:cubicBezTo>
                    <a:pt x="4986" y="0"/>
                    <a:pt x="4441" y="570"/>
                    <a:pt x="4441" y="1249"/>
                  </a:cubicBezTo>
                  <a:lnTo>
                    <a:pt x="4441" y="4440"/>
                  </a:lnTo>
                  <a:cubicBezTo>
                    <a:pt x="4441" y="5098"/>
                    <a:pt x="3909" y="5629"/>
                    <a:pt x="3251" y="5631"/>
                  </a:cubicBezTo>
                  <a:lnTo>
                    <a:pt x="2439" y="5631"/>
                  </a:lnTo>
                  <a:cubicBezTo>
                    <a:pt x="1936" y="5610"/>
                    <a:pt x="1936" y="4893"/>
                    <a:pt x="2439" y="4874"/>
                  </a:cubicBezTo>
                  <a:lnTo>
                    <a:pt x="2871" y="4874"/>
                  </a:lnTo>
                  <a:cubicBezTo>
                    <a:pt x="3949" y="4832"/>
                    <a:pt x="3949" y="3292"/>
                    <a:pt x="2871" y="3250"/>
                  </a:cubicBezTo>
                  <a:lnTo>
                    <a:pt x="2014" y="3250"/>
                  </a:lnTo>
                  <a:cubicBezTo>
                    <a:pt x="899" y="3250"/>
                    <a:pt x="1" y="4153"/>
                    <a:pt x="1" y="5263"/>
                  </a:cubicBezTo>
                  <a:lnTo>
                    <a:pt x="1" y="8935"/>
                  </a:lnTo>
                  <a:cubicBezTo>
                    <a:pt x="1" y="9143"/>
                    <a:pt x="170" y="9314"/>
                    <a:pt x="381" y="9314"/>
                  </a:cubicBezTo>
                  <a:lnTo>
                    <a:pt x="2411" y="9314"/>
                  </a:lnTo>
                  <a:cubicBezTo>
                    <a:pt x="2621" y="9314"/>
                    <a:pt x="2791" y="9143"/>
                    <a:pt x="2791" y="8935"/>
                  </a:cubicBezTo>
                  <a:lnTo>
                    <a:pt x="2791" y="7946"/>
                  </a:lnTo>
                  <a:lnTo>
                    <a:pt x="5852" y="6419"/>
                  </a:lnTo>
                  <a:cubicBezTo>
                    <a:pt x="5982" y="6355"/>
                    <a:pt x="6064" y="6222"/>
                    <a:pt x="6064" y="6079"/>
                  </a:cubicBezTo>
                  <a:lnTo>
                    <a:pt x="6064" y="380"/>
                  </a:lnTo>
                  <a:cubicBezTo>
                    <a:pt x="6067" y="171"/>
                    <a:pt x="5896" y="0"/>
                    <a:pt x="56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3" name="Google Shape;983;p69"/>
            <p:cNvSpPr/>
            <p:nvPr/>
          </p:nvSpPr>
          <p:spPr>
            <a:xfrm>
              <a:off x="4069654" y="3420181"/>
              <a:ext cx="109114" cy="121088"/>
            </a:xfrm>
            <a:custGeom>
              <a:avLst/>
              <a:gdLst/>
              <a:ahLst/>
              <a:cxnLst/>
              <a:rect l="l" t="t" r="r" b="b"/>
              <a:pathLst>
                <a:path w="3791" h="4207" extrusionOk="0">
                  <a:moveTo>
                    <a:pt x="3232" y="0"/>
                  </a:moveTo>
                  <a:cubicBezTo>
                    <a:pt x="1449" y="0"/>
                    <a:pt x="0" y="1451"/>
                    <a:pt x="0" y="3233"/>
                  </a:cubicBezTo>
                  <a:cubicBezTo>
                    <a:pt x="2" y="3771"/>
                    <a:pt x="438" y="4206"/>
                    <a:pt x="974" y="4206"/>
                  </a:cubicBezTo>
                  <a:cubicBezTo>
                    <a:pt x="996" y="4206"/>
                    <a:pt x="1017" y="4205"/>
                    <a:pt x="1039" y="4204"/>
                  </a:cubicBezTo>
                  <a:cubicBezTo>
                    <a:pt x="1556" y="4172"/>
                    <a:pt x="1950" y="3732"/>
                    <a:pt x="1950" y="3215"/>
                  </a:cubicBezTo>
                  <a:lnTo>
                    <a:pt x="1950" y="2330"/>
                  </a:lnTo>
                  <a:cubicBezTo>
                    <a:pt x="1950" y="1625"/>
                    <a:pt x="2521" y="1049"/>
                    <a:pt x="3227" y="1046"/>
                  </a:cubicBezTo>
                  <a:cubicBezTo>
                    <a:pt x="3492" y="1045"/>
                    <a:pt x="3723" y="849"/>
                    <a:pt x="3754" y="585"/>
                  </a:cubicBezTo>
                  <a:cubicBezTo>
                    <a:pt x="3790" y="268"/>
                    <a:pt x="3543" y="0"/>
                    <a:pt x="32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4" name="Google Shape;984;p69"/>
            <p:cNvSpPr/>
            <p:nvPr/>
          </p:nvSpPr>
          <p:spPr>
            <a:xfrm>
              <a:off x="4199406" y="3498210"/>
              <a:ext cx="56989" cy="100883"/>
            </a:xfrm>
            <a:custGeom>
              <a:avLst/>
              <a:gdLst/>
              <a:ahLst/>
              <a:cxnLst/>
              <a:rect l="l" t="t" r="r" b="b"/>
              <a:pathLst>
                <a:path w="1980" h="3505" extrusionOk="0">
                  <a:moveTo>
                    <a:pt x="1454" y="0"/>
                  </a:moveTo>
                  <a:cubicBezTo>
                    <a:pt x="670" y="0"/>
                    <a:pt x="30" y="639"/>
                    <a:pt x="30" y="1426"/>
                  </a:cubicBezTo>
                  <a:lnTo>
                    <a:pt x="30" y="3234"/>
                  </a:lnTo>
                  <a:cubicBezTo>
                    <a:pt x="30" y="3326"/>
                    <a:pt x="21" y="3417"/>
                    <a:pt x="1" y="3504"/>
                  </a:cubicBezTo>
                  <a:cubicBezTo>
                    <a:pt x="1162" y="3012"/>
                    <a:pt x="1980" y="1863"/>
                    <a:pt x="1980" y="525"/>
                  </a:cubicBezTo>
                  <a:cubicBezTo>
                    <a:pt x="1980" y="235"/>
                    <a:pt x="1745" y="0"/>
                    <a:pt x="1457" y="0"/>
                  </a:cubicBezTo>
                  <a:cubicBezTo>
                    <a:pt x="1456" y="0"/>
                    <a:pt x="1455" y="0"/>
                    <a:pt x="14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5" name="Google Shape;985;p69"/>
            <p:cNvSpPr/>
            <p:nvPr/>
          </p:nvSpPr>
          <p:spPr>
            <a:xfrm>
              <a:off x="4083182" y="3427952"/>
              <a:ext cx="164780" cy="177905"/>
            </a:xfrm>
            <a:custGeom>
              <a:avLst/>
              <a:gdLst/>
              <a:ahLst/>
              <a:cxnLst/>
              <a:rect l="l" t="t" r="r" b="b"/>
              <a:pathLst>
                <a:path w="5725" h="6181" extrusionOk="0">
                  <a:moveTo>
                    <a:pt x="4010" y="1"/>
                  </a:moveTo>
                  <a:cubicBezTo>
                    <a:pt x="4184" y="775"/>
                    <a:pt x="3570" y="1545"/>
                    <a:pt x="2774" y="1545"/>
                  </a:cubicBezTo>
                  <a:cubicBezTo>
                    <a:pt x="2770" y="1545"/>
                    <a:pt x="2765" y="1545"/>
                    <a:pt x="2761" y="1545"/>
                  </a:cubicBezTo>
                  <a:cubicBezTo>
                    <a:pt x="2475" y="1545"/>
                    <a:pt x="2241" y="1778"/>
                    <a:pt x="2241" y="2064"/>
                  </a:cubicBezTo>
                  <a:lnTo>
                    <a:pt x="2241" y="2963"/>
                  </a:lnTo>
                  <a:cubicBezTo>
                    <a:pt x="2253" y="3931"/>
                    <a:pt x="1422" y="4693"/>
                    <a:pt x="509" y="4693"/>
                  </a:cubicBezTo>
                  <a:cubicBezTo>
                    <a:pt x="341" y="4693"/>
                    <a:pt x="170" y="4667"/>
                    <a:pt x="0" y="4612"/>
                  </a:cubicBezTo>
                  <a:lnTo>
                    <a:pt x="0" y="4612"/>
                  </a:lnTo>
                  <a:cubicBezTo>
                    <a:pt x="561" y="5548"/>
                    <a:pt x="1585" y="6176"/>
                    <a:pt x="2754" y="6180"/>
                  </a:cubicBezTo>
                  <a:cubicBezTo>
                    <a:pt x="3044" y="6180"/>
                    <a:pt x="3282" y="5947"/>
                    <a:pt x="3282" y="5656"/>
                  </a:cubicBezTo>
                  <a:lnTo>
                    <a:pt x="3282" y="3861"/>
                  </a:lnTo>
                  <a:cubicBezTo>
                    <a:pt x="3272" y="2685"/>
                    <a:pt x="4262" y="1689"/>
                    <a:pt x="5412" y="1689"/>
                  </a:cubicBezTo>
                  <a:cubicBezTo>
                    <a:pt x="5515" y="1689"/>
                    <a:pt x="5619" y="1697"/>
                    <a:pt x="5724" y="1714"/>
                  </a:cubicBezTo>
                  <a:cubicBezTo>
                    <a:pt x="5397" y="944"/>
                    <a:pt x="4781" y="325"/>
                    <a:pt x="40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86" name="Google Shape;986;p69"/>
          <p:cNvGrpSpPr/>
          <p:nvPr/>
        </p:nvGrpSpPr>
        <p:grpSpPr>
          <a:xfrm>
            <a:off x="8033293" y="3430572"/>
            <a:ext cx="384851" cy="369222"/>
            <a:chOff x="8033293" y="3430572"/>
            <a:chExt cx="384851" cy="369222"/>
          </a:xfrm>
        </p:grpSpPr>
        <p:sp>
          <p:nvSpPr>
            <p:cNvPr id="987" name="Google Shape;987;p69"/>
            <p:cNvSpPr/>
            <p:nvPr/>
          </p:nvSpPr>
          <p:spPr>
            <a:xfrm>
              <a:off x="8178587" y="3649894"/>
              <a:ext cx="195491" cy="149899"/>
            </a:xfrm>
            <a:custGeom>
              <a:avLst/>
              <a:gdLst/>
              <a:ahLst/>
              <a:cxnLst/>
              <a:rect l="l" t="t" r="r" b="b"/>
              <a:pathLst>
                <a:path w="6792" h="5208" extrusionOk="0">
                  <a:moveTo>
                    <a:pt x="2640" y="0"/>
                  </a:moveTo>
                  <a:cubicBezTo>
                    <a:pt x="2546" y="0"/>
                    <a:pt x="2450" y="35"/>
                    <a:pt x="2372" y="113"/>
                  </a:cubicBezTo>
                  <a:lnTo>
                    <a:pt x="151" y="2334"/>
                  </a:lnTo>
                  <a:cubicBezTo>
                    <a:pt x="0" y="2484"/>
                    <a:pt x="0" y="2725"/>
                    <a:pt x="151" y="2873"/>
                  </a:cubicBezTo>
                  <a:lnTo>
                    <a:pt x="2372" y="5095"/>
                  </a:lnTo>
                  <a:cubicBezTo>
                    <a:pt x="2450" y="5172"/>
                    <a:pt x="2546" y="5207"/>
                    <a:pt x="2640" y="5207"/>
                  </a:cubicBezTo>
                  <a:cubicBezTo>
                    <a:pt x="2836" y="5207"/>
                    <a:pt x="3024" y="5055"/>
                    <a:pt x="3024" y="4824"/>
                  </a:cubicBezTo>
                  <a:lnTo>
                    <a:pt x="3024" y="4100"/>
                  </a:lnTo>
                  <a:lnTo>
                    <a:pt x="4534" y="4100"/>
                  </a:lnTo>
                  <a:cubicBezTo>
                    <a:pt x="4844" y="4100"/>
                    <a:pt x="5133" y="3933"/>
                    <a:pt x="5288" y="3665"/>
                  </a:cubicBezTo>
                  <a:lnTo>
                    <a:pt x="6792" y="1060"/>
                  </a:lnTo>
                  <a:lnTo>
                    <a:pt x="6792" y="1060"/>
                  </a:lnTo>
                  <a:cubicBezTo>
                    <a:pt x="6643" y="1091"/>
                    <a:pt x="6490" y="1107"/>
                    <a:pt x="6332" y="1107"/>
                  </a:cubicBezTo>
                  <a:lnTo>
                    <a:pt x="3024" y="1107"/>
                  </a:lnTo>
                  <a:lnTo>
                    <a:pt x="3024" y="383"/>
                  </a:lnTo>
                  <a:cubicBezTo>
                    <a:pt x="3024" y="152"/>
                    <a:pt x="2836" y="0"/>
                    <a:pt x="26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8" name="Google Shape;988;p69"/>
            <p:cNvSpPr/>
            <p:nvPr/>
          </p:nvSpPr>
          <p:spPr>
            <a:xfrm>
              <a:off x="8097852" y="3664631"/>
              <a:ext cx="89571" cy="103329"/>
            </a:xfrm>
            <a:custGeom>
              <a:avLst/>
              <a:gdLst/>
              <a:ahLst/>
              <a:cxnLst/>
              <a:rect l="l" t="t" r="r" b="b"/>
              <a:pathLst>
                <a:path w="3112" h="3590" extrusionOk="0">
                  <a:moveTo>
                    <a:pt x="680" y="1"/>
                  </a:moveTo>
                  <a:lnTo>
                    <a:pt x="270" y="711"/>
                  </a:lnTo>
                  <a:cubicBezTo>
                    <a:pt x="1" y="1175"/>
                    <a:pt x="1" y="1756"/>
                    <a:pt x="270" y="2222"/>
                  </a:cubicBezTo>
                  <a:cubicBezTo>
                    <a:pt x="965" y="3427"/>
                    <a:pt x="2168" y="3589"/>
                    <a:pt x="2637" y="3589"/>
                  </a:cubicBezTo>
                  <a:lnTo>
                    <a:pt x="3111" y="3589"/>
                  </a:lnTo>
                  <a:lnTo>
                    <a:pt x="2423" y="2901"/>
                  </a:lnTo>
                  <a:cubicBezTo>
                    <a:pt x="1979" y="2456"/>
                    <a:pt x="1977" y="1733"/>
                    <a:pt x="2424" y="1283"/>
                  </a:cubicBezTo>
                  <a:lnTo>
                    <a:pt x="3112" y="595"/>
                  </a:lnTo>
                  <a:lnTo>
                    <a:pt x="1803" y="595"/>
                  </a:lnTo>
                  <a:cubicBezTo>
                    <a:pt x="1352" y="595"/>
                    <a:pt x="933" y="369"/>
                    <a:pt x="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9" name="Google Shape;989;p69"/>
            <p:cNvSpPr/>
            <p:nvPr/>
          </p:nvSpPr>
          <p:spPr>
            <a:xfrm>
              <a:off x="8033293" y="3495131"/>
              <a:ext cx="137033" cy="191605"/>
            </a:xfrm>
            <a:custGeom>
              <a:avLst/>
              <a:gdLst/>
              <a:ahLst/>
              <a:cxnLst/>
              <a:rect l="l" t="t" r="r" b="b"/>
              <a:pathLst>
                <a:path w="4761" h="6657" extrusionOk="0">
                  <a:moveTo>
                    <a:pt x="3513" y="1"/>
                  </a:moveTo>
                  <a:cubicBezTo>
                    <a:pt x="3480" y="1"/>
                    <a:pt x="3447" y="5"/>
                    <a:pt x="3414" y="14"/>
                  </a:cubicBezTo>
                  <a:lnTo>
                    <a:pt x="386" y="824"/>
                  </a:lnTo>
                  <a:cubicBezTo>
                    <a:pt x="59" y="912"/>
                    <a:pt x="1" y="1352"/>
                    <a:pt x="294" y="1523"/>
                  </a:cubicBezTo>
                  <a:lnTo>
                    <a:pt x="921" y="1883"/>
                  </a:lnTo>
                  <a:lnTo>
                    <a:pt x="168" y="3188"/>
                  </a:lnTo>
                  <a:cubicBezTo>
                    <a:pt x="14" y="3455"/>
                    <a:pt x="14" y="3788"/>
                    <a:pt x="168" y="4057"/>
                  </a:cubicBezTo>
                  <a:lnTo>
                    <a:pt x="1669" y="6657"/>
                  </a:lnTo>
                  <a:cubicBezTo>
                    <a:pt x="1717" y="6512"/>
                    <a:pt x="1781" y="6369"/>
                    <a:pt x="1857" y="6236"/>
                  </a:cubicBezTo>
                  <a:lnTo>
                    <a:pt x="3507" y="3378"/>
                  </a:lnTo>
                  <a:lnTo>
                    <a:pt x="4135" y="3738"/>
                  </a:lnTo>
                  <a:cubicBezTo>
                    <a:pt x="4198" y="3774"/>
                    <a:pt x="4263" y="3790"/>
                    <a:pt x="4325" y="3790"/>
                  </a:cubicBezTo>
                  <a:cubicBezTo>
                    <a:pt x="4558" y="3790"/>
                    <a:pt x="4761" y="3568"/>
                    <a:pt x="4692" y="3312"/>
                  </a:cubicBezTo>
                  <a:lnTo>
                    <a:pt x="3880" y="283"/>
                  </a:lnTo>
                  <a:cubicBezTo>
                    <a:pt x="3835" y="113"/>
                    <a:pt x="3681" y="1"/>
                    <a:pt x="3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0" name="Google Shape;990;p69"/>
            <p:cNvSpPr/>
            <p:nvPr/>
          </p:nvSpPr>
          <p:spPr>
            <a:xfrm>
              <a:off x="8098945" y="3430572"/>
              <a:ext cx="124168" cy="93975"/>
            </a:xfrm>
            <a:custGeom>
              <a:avLst/>
              <a:gdLst/>
              <a:ahLst/>
              <a:cxnLst/>
              <a:rect l="l" t="t" r="r" b="b"/>
              <a:pathLst>
                <a:path w="4314" h="3265" extrusionOk="0">
                  <a:moveTo>
                    <a:pt x="2599" y="0"/>
                  </a:moveTo>
                  <a:cubicBezTo>
                    <a:pt x="1212" y="0"/>
                    <a:pt x="473" y="958"/>
                    <a:pt x="236" y="1364"/>
                  </a:cubicBezTo>
                  <a:lnTo>
                    <a:pt x="1" y="1773"/>
                  </a:lnTo>
                  <a:lnTo>
                    <a:pt x="937" y="1521"/>
                  </a:lnTo>
                  <a:cubicBezTo>
                    <a:pt x="1036" y="1494"/>
                    <a:pt x="1135" y="1482"/>
                    <a:pt x="1233" y="1482"/>
                  </a:cubicBezTo>
                  <a:cubicBezTo>
                    <a:pt x="1737" y="1482"/>
                    <a:pt x="2199" y="1817"/>
                    <a:pt x="2335" y="2328"/>
                  </a:cubicBezTo>
                  <a:lnTo>
                    <a:pt x="2586" y="3265"/>
                  </a:lnTo>
                  <a:lnTo>
                    <a:pt x="3241" y="2134"/>
                  </a:lnTo>
                  <a:cubicBezTo>
                    <a:pt x="3464" y="1746"/>
                    <a:pt x="3870" y="1494"/>
                    <a:pt x="4314" y="1462"/>
                  </a:cubicBezTo>
                  <a:lnTo>
                    <a:pt x="3905" y="754"/>
                  </a:lnTo>
                  <a:cubicBezTo>
                    <a:pt x="3636" y="289"/>
                    <a:pt x="3135" y="0"/>
                    <a:pt x="25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1" name="Google Shape;991;p69"/>
            <p:cNvSpPr/>
            <p:nvPr/>
          </p:nvSpPr>
          <p:spPr>
            <a:xfrm>
              <a:off x="8222566" y="3430572"/>
              <a:ext cx="165730" cy="147222"/>
            </a:xfrm>
            <a:custGeom>
              <a:avLst/>
              <a:gdLst/>
              <a:ahLst/>
              <a:cxnLst/>
              <a:rect l="l" t="t" r="r" b="b"/>
              <a:pathLst>
                <a:path w="5758" h="5115" extrusionOk="0">
                  <a:moveTo>
                    <a:pt x="0" y="0"/>
                  </a:moveTo>
                  <a:cubicBezTo>
                    <a:pt x="102" y="114"/>
                    <a:pt x="193" y="240"/>
                    <a:pt x="270" y="374"/>
                  </a:cubicBezTo>
                  <a:lnTo>
                    <a:pt x="1919" y="3232"/>
                  </a:lnTo>
                  <a:lnTo>
                    <a:pt x="1293" y="3593"/>
                  </a:lnTo>
                  <a:cubicBezTo>
                    <a:pt x="999" y="3763"/>
                    <a:pt x="1057" y="4204"/>
                    <a:pt x="1385" y="4291"/>
                  </a:cubicBezTo>
                  <a:lnTo>
                    <a:pt x="4414" y="5102"/>
                  </a:lnTo>
                  <a:cubicBezTo>
                    <a:pt x="4446" y="5111"/>
                    <a:pt x="4479" y="5115"/>
                    <a:pt x="4511" y="5115"/>
                  </a:cubicBezTo>
                  <a:cubicBezTo>
                    <a:pt x="4679" y="5115"/>
                    <a:pt x="4833" y="5002"/>
                    <a:pt x="4878" y="4833"/>
                  </a:cubicBezTo>
                  <a:lnTo>
                    <a:pt x="5689" y="1804"/>
                  </a:lnTo>
                  <a:cubicBezTo>
                    <a:pt x="5758" y="1547"/>
                    <a:pt x="5555" y="1325"/>
                    <a:pt x="5323" y="1325"/>
                  </a:cubicBezTo>
                  <a:cubicBezTo>
                    <a:pt x="5260" y="1325"/>
                    <a:pt x="5195" y="1341"/>
                    <a:pt x="5133" y="1378"/>
                  </a:cubicBezTo>
                  <a:lnTo>
                    <a:pt x="4506" y="1738"/>
                  </a:lnTo>
                  <a:lnTo>
                    <a:pt x="3754" y="435"/>
                  </a:lnTo>
                  <a:cubicBezTo>
                    <a:pt x="3599" y="167"/>
                    <a:pt x="3311" y="0"/>
                    <a:pt x="30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2" name="Google Shape;992;p69"/>
            <p:cNvSpPr/>
            <p:nvPr/>
          </p:nvSpPr>
          <p:spPr>
            <a:xfrm>
              <a:off x="8316887" y="3548637"/>
              <a:ext cx="101257" cy="112021"/>
            </a:xfrm>
            <a:custGeom>
              <a:avLst/>
              <a:gdLst/>
              <a:ahLst/>
              <a:cxnLst/>
              <a:rect l="l" t="t" r="r" b="b"/>
              <a:pathLst>
                <a:path w="3518" h="3892" extrusionOk="0">
                  <a:moveTo>
                    <a:pt x="2587" y="1"/>
                  </a:moveTo>
                  <a:lnTo>
                    <a:pt x="2336" y="937"/>
                  </a:lnTo>
                  <a:cubicBezTo>
                    <a:pt x="2200" y="1446"/>
                    <a:pt x="1738" y="1784"/>
                    <a:pt x="1233" y="1784"/>
                  </a:cubicBezTo>
                  <a:cubicBezTo>
                    <a:pt x="1135" y="1784"/>
                    <a:pt x="1036" y="1771"/>
                    <a:pt x="937" y="1745"/>
                  </a:cubicBezTo>
                  <a:lnTo>
                    <a:pt x="1" y="1494"/>
                  </a:lnTo>
                  <a:lnTo>
                    <a:pt x="652" y="2624"/>
                  </a:lnTo>
                  <a:cubicBezTo>
                    <a:pt x="877" y="3013"/>
                    <a:pt x="892" y="3490"/>
                    <a:pt x="699" y="3892"/>
                  </a:cubicBezTo>
                  <a:lnTo>
                    <a:pt x="1517" y="3892"/>
                  </a:lnTo>
                  <a:cubicBezTo>
                    <a:pt x="2053" y="3892"/>
                    <a:pt x="2554" y="3603"/>
                    <a:pt x="2821" y="3137"/>
                  </a:cubicBezTo>
                  <a:cubicBezTo>
                    <a:pt x="3518" y="1935"/>
                    <a:pt x="3058" y="815"/>
                    <a:pt x="2824" y="410"/>
                  </a:cubicBezTo>
                  <a:lnTo>
                    <a:pt x="258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93" name="Google Shape;993;p69"/>
          <p:cNvGrpSpPr/>
          <p:nvPr/>
        </p:nvGrpSpPr>
        <p:grpSpPr>
          <a:xfrm>
            <a:off x="3158660" y="3419749"/>
            <a:ext cx="381080" cy="373597"/>
            <a:chOff x="3158660" y="3419749"/>
            <a:chExt cx="381080" cy="373597"/>
          </a:xfrm>
        </p:grpSpPr>
        <p:sp>
          <p:nvSpPr>
            <p:cNvPr id="994" name="Google Shape;994;p69"/>
            <p:cNvSpPr/>
            <p:nvPr/>
          </p:nvSpPr>
          <p:spPr>
            <a:xfrm>
              <a:off x="3271545" y="3501175"/>
              <a:ext cx="155426" cy="248335"/>
            </a:xfrm>
            <a:custGeom>
              <a:avLst/>
              <a:gdLst/>
              <a:ahLst/>
              <a:cxnLst/>
              <a:rect l="l" t="t" r="r" b="b"/>
              <a:pathLst>
                <a:path w="5400" h="8628" extrusionOk="0">
                  <a:moveTo>
                    <a:pt x="2270" y="1"/>
                  </a:moveTo>
                  <a:lnTo>
                    <a:pt x="2270" y="2120"/>
                  </a:lnTo>
                  <a:cubicBezTo>
                    <a:pt x="2270" y="2230"/>
                    <a:pt x="2226" y="2338"/>
                    <a:pt x="2143" y="2411"/>
                  </a:cubicBezTo>
                  <a:cubicBezTo>
                    <a:pt x="2069" y="2476"/>
                    <a:pt x="1980" y="2507"/>
                    <a:pt x="1892" y="2507"/>
                  </a:cubicBezTo>
                  <a:cubicBezTo>
                    <a:pt x="1798" y="2507"/>
                    <a:pt x="1706" y="2472"/>
                    <a:pt x="1634" y="2404"/>
                  </a:cubicBezTo>
                  <a:lnTo>
                    <a:pt x="619" y="1443"/>
                  </a:lnTo>
                  <a:lnTo>
                    <a:pt x="0" y="2068"/>
                  </a:lnTo>
                  <a:lnTo>
                    <a:pt x="2160" y="4247"/>
                  </a:lnTo>
                  <a:cubicBezTo>
                    <a:pt x="2230" y="4318"/>
                    <a:pt x="2270" y="4415"/>
                    <a:pt x="2270" y="4516"/>
                  </a:cubicBezTo>
                  <a:lnTo>
                    <a:pt x="2270" y="8626"/>
                  </a:lnTo>
                  <a:lnTo>
                    <a:pt x="3129" y="8627"/>
                  </a:lnTo>
                  <a:lnTo>
                    <a:pt x="3129" y="4517"/>
                  </a:lnTo>
                  <a:cubicBezTo>
                    <a:pt x="3129" y="4418"/>
                    <a:pt x="3170" y="4320"/>
                    <a:pt x="3241" y="4247"/>
                  </a:cubicBezTo>
                  <a:lnTo>
                    <a:pt x="5400" y="2068"/>
                  </a:lnTo>
                  <a:lnTo>
                    <a:pt x="4791" y="1453"/>
                  </a:lnTo>
                  <a:lnTo>
                    <a:pt x="3776" y="2478"/>
                  </a:lnTo>
                  <a:cubicBezTo>
                    <a:pt x="3703" y="2551"/>
                    <a:pt x="3606" y="2590"/>
                    <a:pt x="3508" y="2590"/>
                  </a:cubicBezTo>
                  <a:cubicBezTo>
                    <a:pt x="3429" y="2590"/>
                    <a:pt x="3349" y="2565"/>
                    <a:pt x="3281" y="2513"/>
                  </a:cubicBezTo>
                  <a:cubicBezTo>
                    <a:pt x="3184" y="2440"/>
                    <a:pt x="3132" y="2323"/>
                    <a:pt x="3132" y="2202"/>
                  </a:cubicBezTo>
                  <a:lnTo>
                    <a:pt x="31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5" name="Google Shape;995;p69"/>
            <p:cNvSpPr/>
            <p:nvPr/>
          </p:nvSpPr>
          <p:spPr>
            <a:xfrm>
              <a:off x="3206151" y="3419749"/>
              <a:ext cx="285350" cy="278327"/>
            </a:xfrm>
            <a:custGeom>
              <a:avLst/>
              <a:gdLst/>
              <a:ahLst/>
              <a:cxnLst/>
              <a:rect l="l" t="t" r="r" b="b"/>
              <a:pathLst>
                <a:path w="9914" h="9670" extrusionOk="0">
                  <a:moveTo>
                    <a:pt x="4957" y="0"/>
                  </a:moveTo>
                  <a:cubicBezTo>
                    <a:pt x="2544" y="0"/>
                    <a:pt x="130" y="1632"/>
                    <a:pt x="1" y="4895"/>
                  </a:cubicBezTo>
                  <a:cubicBezTo>
                    <a:pt x="1" y="7201"/>
                    <a:pt x="1599" y="9137"/>
                    <a:pt x="3753" y="9670"/>
                  </a:cubicBezTo>
                  <a:lnTo>
                    <a:pt x="3753" y="7511"/>
                  </a:lnTo>
                  <a:lnTo>
                    <a:pt x="1438" y="5176"/>
                  </a:lnTo>
                  <a:cubicBezTo>
                    <a:pt x="1289" y="5028"/>
                    <a:pt x="1289" y="4787"/>
                    <a:pt x="1438" y="4638"/>
                  </a:cubicBezTo>
                  <a:lnTo>
                    <a:pt x="2592" y="3484"/>
                  </a:lnTo>
                  <a:cubicBezTo>
                    <a:pt x="2667" y="3409"/>
                    <a:pt x="2765" y="3372"/>
                    <a:pt x="2863" y="3372"/>
                  </a:cubicBezTo>
                  <a:cubicBezTo>
                    <a:pt x="2955" y="3372"/>
                    <a:pt x="3048" y="3406"/>
                    <a:pt x="3121" y="3474"/>
                  </a:cubicBezTo>
                  <a:lnTo>
                    <a:pt x="3778" y="4085"/>
                  </a:lnTo>
                  <a:lnTo>
                    <a:pt x="3778" y="2458"/>
                  </a:lnTo>
                  <a:cubicBezTo>
                    <a:pt x="3772" y="2247"/>
                    <a:pt x="4155" y="2065"/>
                    <a:pt x="4155" y="2065"/>
                  </a:cubicBezTo>
                  <a:lnTo>
                    <a:pt x="5783" y="2065"/>
                  </a:lnTo>
                  <a:cubicBezTo>
                    <a:pt x="5992" y="2065"/>
                    <a:pt x="6165" y="2236"/>
                    <a:pt x="6165" y="2447"/>
                  </a:cubicBezTo>
                  <a:lnTo>
                    <a:pt x="6165" y="4114"/>
                  </a:lnTo>
                  <a:lnTo>
                    <a:pt x="6813" y="3471"/>
                  </a:lnTo>
                  <a:cubicBezTo>
                    <a:pt x="6887" y="3397"/>
                    <a:pt x="6985" y="3361"/>
                    <a:pt x="7083" y="3361"/>
                  </a:cubicBezTo>
                  <a:cubicBezTo>
                    <a:pt x="7181" y="3361"/>
                    <a:pt x="7280" y="3397"/>
                    <a:pt x="7355" y="3471"/>
                  </a:cubicBezTo>
                  <a:lnTo>
                    <a:pt x="8516" y="4624"/>
                  </a:lnTo>
                  <a:cubicBezTo>
                    <a:pt x="8665" y="4773"/>
                    <a:pt x="8665" y="5014"/>
                    <a:pt x="8516" y="5164"/>
                  </a:cubicBezTo>
                  <a:lnTo>
                    <a:pt x="6163" y="7501"/>
                  </a:lnTo>
                  <a:lnTo>
                    <a:pt x="6163" y="9670"/>
                  </a:lnTo>
                  <a:cubicBezTo>
                    <a:pt x="8317" y="9134"/>
                    <a:pt x="9914" y="7201"/>
                    <a:pt x="9914" y="4895"/>
                  </a:cubicBezTo>
                  <a:cubicBezTo>
                    <a:pt x="9784" y="1632"/>
                    <a:pt x="7370" y="0"/>
                    <a:pt x="49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6" name="Google Shape;996;p69"/>
            <p:cNvSpPr/>
            <p:nvPr/>
          </p:nvSpPr>
          <p:spPr>
            <a:xfrm>
              <a:off x="3158660" y="3771414"/>
              <a:ext cx="381080" cy="21932"/>
            </a:xfrm>
            <a:custGeom>
              <a:avLst/>
              <a:gdLst/>
              <a:ahLst/>
              <a:cxnLst/>
              <a:rect l="l" t="t" r="r" b="b"/>
              <a:pathLst>
                <a:path w="13240" h="762" extrusionOk="0">
                  <a:moveTo>
                    <a:pt x="506" y="1"/>
                  </a:moveTo>
                  <a:cubicBezTo>
                    <a:pt x="0" y="20"/>
                    <a:pt x="2" y="741"/>
                    <a:pt x="506" y="762"/>
                  </a:cubicBezTo>
                  <a:lnTo>
                    <a:pt x="12735" y="762"/>
                  </a:lnTo>
                  <a:cubicBezTo>
                    <a:pt x="13239" y="741"/>
                    <a:pt x="13239" y="20"/>
                    <a:pt x="127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97" name="Google Shape;997;p69"/>
          <p:cNvGrpSpPr/>
          <p:nvPr/>
        </p:nvGrpSpPr>
        <p:grpSpPr>
          <a:xfrm>
            <a:off x="7230376" y="3430572"/>
            <a:ext cx="314334" cy="373885"/>
            <a:chOff x="7230376" y="3430572"/>
            <a:chExt cx="314334" cy="373885"/>
          </a:xfrm>
        </p:grpSpPr>
        <p:sp>
          <p:nvSpPr>
            <p:cNvPr id="998" name="Google Shape;998;p69"/>
            <p:cNvSpPr/>
            <p:nvPr/>
          </p:nvSpPr>
          <p:spPr>
            <a:xfrm>
              <a:off x="7310938" y="3430572"/>
              <a:ext cx="232850" cy="252854"/>
            </a:xfrm>
            <a:custGeom>
              <a:avLst/>
              <a:gdLst/>
              <a:ahLst/>
              <a:cxnLst/>
              <a:rect l="l" t="t" r="r" b="b"/>
              <a:pathLst>
                <a:path w="8090" h="8785" extrusionOk="0">
                  <a:moveTo>
                    <a:pt x="6485" y="0"/>
                  </a:moveTo>
                  <a:cubicBezTo>
                    <a:pt x="4923" y="0"/>
                    <a:pt x="3659" y="1262"/>
                    <a:pt x="3659" y="2818"/>
                  </a:cubicBezTo>
                  <a:lnTo>
                    <a:pt x="3659" y="3354"/>
                  </a:lnTo>
                  <a:cubicBezTo>
                    <a:pt x="3145" y="2805"/>
                    <a:pt x="2415" y="2461"/>
                    <a:pt x="1603" y="2461"/>
                  </a:cubicBezTo>
                  <a:lnTo>
                    <a:pt x="385" y="2461"/>
                  </a:lnTo>
                  <a:cubicBezTo>
                    <a:pt x="174" y="2461"/>
                    <a:pt x="3" y="2634"/>
                    <a:pt x="5" y="2843"/>
                  </a:cubicBezTo>
                  <a:cubicBezTo>
                    <a:pt x="0" y="4401"/>
                    <a:pt x="1262" y="5659"/>
                    <a:pt x="2818" y="5659"/>
                  </a:cubicBezTo>
                  <a:lnTo>
                    <a:pt x="3658" y="5659"/>
                  </a:lnTo>
                  <a:lnTo>
                    <a:pt x="3658" y="6317"/>
                  </a:lnTo>
                  <a:lnTo>
                    <a:pt x="2987" y="6986"/>
                  </a:lnTo>
                  <a:cubicBezTo>
                    <a:pt x="3214" y="7110"/>
                    <a:pt x="3425" y="7267"/>
                    <a:pt x="3614" y="7455"/>
                  </a:cubicBezTo>
                  <a:lnTo>
                    <a:pt x="4210" y="8048"/>
                  </a:lnTo>
                  <a:cubicBezTo>
                    <a:pt x="4419" y="8258"/>
                    <a:pt x="4557" y="8514"/>
                    <a:pt x="4626" y="8784"/>
                  </a:cubicBezTo>
                  <a:lnTo>
                    <a:pt x="5667" y="7746"/>
                  </a:lnTo>
                  <a:cubicBezTo>
                    <a:pt x="5700" y="7714"/>
                    <a:pt x="5730" y="7684"/>
                    <a:pt x="5762" y="7658"/>
                  </a:cubicBezTo>
                  <a:lnTo>
                    <a:pt x="4419" y="6317"/>
                  </a:lnTo>
                  <a:lnTo>
                    <a:pt x="4419" y="3197"/>
                  </a:lnTo>
                  <a:lnTo>
                    <a:pt x="5263" y="3197"/>
                  </a:lnTo>
                  <a:cubicBezTo>
                    <a:pt x="6826" y="3197"/>
                    <a:pt x="8088" y="1937"/>
                    <a:pt x="8089" y="381"/>
                  </a:cubicBezTo>
                  <a:cubicBezTo>
                    <a:pt x="8089" y="173"/>
                    <a:pt x="7920" y="0"/>
                    <a:pt x="77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9" name="Google Shape;999;p69"/>
            <p:cNvSpPr/>
            <p:nvPr/>
          </p:nvSpPr>
          <p:spPr>
            <a:xfrm>
              <a:off x="7230376" y="3644282"/>
              <a:ext cx="314334" cy="160175"/>
            </a:xfrm>
            <a:custGeom>
              <a:avLst/>
              <a:gdLst/>
              <a:ahLst/>
              <a:cxnLst/>
              <a:rect l="l" t="t" r="r" b="b"/>
              <a:pathLst>
                <a:path w="10921" h="5565" extrusionOk="0">
                  <a:moveTo>
                    <a:pt x="4454" y="1"/>
                  </a:moveTo>
                  <a:cubicBezTo>
                    <a:pt x="3940" y="1"/>
                    <a:pt x="3425" y="198"/>
                    <a:pt x="3032" y="591"/>
                  </a:cubicBezTo>
                  <a:lnTo>
                    <a:pt x="148" y="3473"/>
                  </a:lnTo>
                  <a:cubicBezTo>
                    <a:pt x="1" y="3622"/>
                    <a:pt x="1" y="3863"/>
                    <a:pt x="148" y="4012"/>
                  </a:cubicBezTo>
                  <a:lnTo>
                    <a:pt x="1590" y="5452"/>
                  </a:lnTo>
                  <a:cubicBezTo>
                    <a:pt x="1664" y="5526"/>
                    <a:pt x="1761" y="5563"/>
                    <a:pt x="1858" y="5563"/>
                  </a:cubicBezTo>
                  <a:cubicBezTo>
                    <a:pt x="1956" y="5563"/>
                    <a:pt x="2053" y="5526"/>
                    <a:pt x="2128" y="5452"/>
                  </a:cubicBezTo>
                  <a:lnTo>
                    <a:pt x="3113" y="4466"/>
                  </a:lnTo>
                  <a:lnTo>
                    <a:pt x="6349" y="5545"/>
                  </a:lnTo>
                  <a:cubicBezTo>
                    <a:pt x="6388" y="5558"/>
                    <a:pt x="6428" y="5564"/>
                    <a:pt x="6469" y="5564"/>
                  </a:cubicBezTo>
                  <a:cubicBezTo>
                    <a:pt x="6569" y="5564"/>
                    <a:pt x="6667" y="5525"/>
                    <a:pt x="6739" y="5455"/>
                  </a:cubicBezTo>
                  <a:lnTo>
                    <a:pt x="10773" y="1419"/>
                  </a:lnTo>
                  <a:cubicBezTo>
                    <a:pt x="10920" y="1271"/>
                    <a:pt x="10920" y="1031"/>
                    <a:pt x="10773" y="880"/>
                  </a:cubicBezTo>
                  <a:cubicBezTo>
                    <a:pt x="10527" y="634"/>
                    <a:pt x="10210" y="515"/>
                    <a:pt x="9894" y="515"/>
                  </a:cubicBezTo>
                  <a:cubicBezTo>
                    <a:pt x="9571" y="515"/>
                    <a:pt x="9248" y="640"/>
                    <a:pt x="9004" y="883"/>
                  </a:cubicBezTo>
                  <a:lnTo>
                    <a:pt x="6739" y="3148"/>
                  </a:lnTo>
                  <a:cubicBezTo>
                    <a:pt x="6505" y="3381"/>
                    <a:pt x="6199" y="3498"/>
                    <a:pt x="5893" y="3498"/>
                  </a:cubicBezTo>
                  <a:cubicBezTo>
                    <a:pt x="5588" y="3498"/>
                    <a:pt x="5282" y="3382"/>
                    <a:pt x="5049" y="3148"/>
                  </a:cubicBezTo>
                  <a:lnTo>
                    <a:pt x="4472" y="2571"/>
                  </a:lnTo>
                  <a:cubicBezTo>
                    <a:pt x="4324" y="2424"/>
                    <a:pt x="4324" y="2183"/>
                    <a:pt x="4472" y="2032"/>
                  </a:cubicBezTo>
                  <a:cubicBezTo>
                    <a:pt x="4546" y="1959"/>
                    <a:pt x="4644" y="1922"/>
                    <a:pt x="4741" y="1922"/>
                  </a:cubicBezTo>
                  <a:cubicBezTo>
                    <a:pt x="4839" y="1922"/>
                    <a:pt x="4936" y="1959"/>
                    <a:pt x="5011" y="2032"/>
                  </a:cubicBezTo>
                  <a:lnTo>
                    <a:pt x="5317" y="2339"/>
                  </a:lnTo>
                  <a:cubicBezTo>
                    <a:pt x="5502" y="2510"/>
                    <a:pt x="5704" y="2582"/>
                    <a:pt x="5894" y="2582"/>
                  </a:cubicBezTo>
                  <a:cubicBezTo>
                    <a:pt x="6523" y="2582"/>
                    <a:pt x="7035" y="1796"/>
                    <a:pt x="6471" y="1185"/>
                  </a:cubicBezTo>
                  <a:lnTo>
                    <a:pt x="5877" y="591"/>
                  </a:lnTo>
                  <a:cubicBezTo>
                    <a:pt x="5483" y="197"/>
                    <a:pt x="4969" y="1"/>
                    <a:pt x="44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00" name="Google Shape;1000;p69"/>
          <p:cNvGrpSpPr/>
          <p:nvPr/>
        </p:nvGrpSpPr>
        <p:grpSpPr>
          <a:xfrm>
            <a:off x="2358851" y="3420267"/>
            <a:ext cx="327199" cy="373798"/>
            <a:chOff x="2358851" y="3420267"/>
            <a:chExt cx="327199" cy="373798"/>
          </a:xfrm>
        </p:grpSpPr>
        <p:sp>
          <p:nvSpPr>
            <p:cNvPr id="1001" name="Google Shape;1001;p69"/>
            <p:cNvSpPr/>
            <p:nvPr/>
          </p:nvSpPr>
          <p:spPr>
            <a:xfrm>
              <a:off x="2428217" y="3420267"/>
              <a:ext cx="46800" cy="70028"/>
            </a:xfrm>
            <a:custGeom>
              <a:avLst/>
              <a:gdLst/>
              <a:ahLst/>
              <a:cxnLst/>
              <a:rect l="l" t="t" r="r" b="b"/>
              <a:pathLst>
                <a:path w="1626" h="2433" extrusionOk="0">
                  <a:moveTo>
                    <a:pt x="814" y="0"/>
                  </a:moveTo>
                  <a:cubicBezTo>
                    <a:pt x="419" y="0"/>
                    <a:pt x="23" y="270"/>
                    <a:pt x="2" y="808"/>
                  </a:cubicBezTo>
                  <a:lnTo>
                    <a:pt x="2" y="1620"/>
                  </a:lnTo>
                  <a:cubicBezTo>
                    <a:pt x="1" y="2069"/>
                    <a:pt x="365" y="2432"/>
                    <a:pt x="813" y="2432"/>
                  </a:cubicBezTo>
                  <a:cubicBezTo>
                    <a:pt x="1263" y="2432"/>
                    <a:pt x="1625" y="2069"/>
                    <a:pt x="1625" y="1620"/>
                  </a:cubicBezTo>
                  <a:lnTo>
                    <a:pt x="1625" y="808"/>
                  </a:lnTo>
                  <a:cubicBezTo>
                    <a:pt x="1605" y="269"/>
                    <a:pt x="1209" y="0"/>
                    <a:pt x="8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2" name="Google Shape;1002;p69"/>
            <p:cNvSpPr/>
            <p:nvPr/>
          </p:nvSpPr>
          <p:spPr>
            <a:xfrm>
              <a:off x="2550946" y="3669984"/>
              <a:ext cx="30912" cy="58831"/>
            </a:xfrm>
            <a:custGeom>
              <a:avLst/>
              <a:gdLst/>
              <a:ahLst/>
              <a:cxnLst/>
              <a:rect l="l" t="t" r="r" b="b"/>
              <a:pathLst>
                <a:path w="1074" h="2044" extrusionOk="0">
                  <a:moveTo>
                    <a:pt x="840" y="0"/>
                  </a:moveTo>
                  <a:cubicBezTo>
                    <a:pt x="376" y="2"/>
                    <a:pt x="0" y="380"/>
                    <a:pt x="0" y="844"/>
                  </a:cubicBezTo>
                  <a:lnTo>
                    <a:pt x="0" y="2044"/>
                  </a:lnTo>
                  <a:cubicBezTo>
                    <a:pt x="639" y="1692"/>
                    <a:pt x="1074" y="1012"/>
                    <a:pt x="1074" y="232"/>
                  </a:cubicBezTo>
                  <a:cubicBezTo>
                    <a:pt x="1074" y="104"/>
                    <a:pt x="967" y="0"/>
                    <a:pt x="8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3" name="Google Shape;1003;p69"/>
            <p:cNvSpPr/>
            <p:nvPr/>
          </p:nvSpPr>
          <p:spPr>
            <a:xfrm>
              <a:off x="2476658" y="3625170"/>
              <a:ext cx="97314" cy="110323"/>
            </a:xfrm>
            <a:custGeom>
              <a:avLst/>
              <a:gdLst/>
              <a:ahLst/>
              <a:cxnLst/>
              <a:rect l="l" t="t" r="r" b="b"/>
              <a:pathLst>
                <a:path w="3381" h="3833" extrusionOk="0">
                  <a:moveTo>
                    <a:pt x="2570" y="0"/>
                  </a:moveTo>
                  <a:cubicBezTo>
                    <a:pt x="2557" y="532"/>
                    <a:pt x="2123" y="958"/>
                    <a:pt x="1590" y="958"/>
                  </a:cubicBezTo>
                  <a:cubicBezTo>
                    <a:pt x="1589" y="958"/>
                    <a:pt x="1588" y="958"/>
                    <a:pt x="1587" y="958"/>
                  </a:cubicBezTo>
                  <a:cubicBezTo>
                    <a:pt x="1464" y="958"/>
                    <a:pt x="1363" y="1061"/>
                    <a:pt x="1363" y="1185"/>
                  </a:cubicBezTo>
                  <a:lnTo>
                    <a:pt x="1363" y="1789"/>
                  </a:lnTo>
                  <a:cubicBezTo>
                    <a:pt x="1365" y="2498"/>
                    <a:pt x="781" y="3073"/>
                    <a:pt x="82" y="3073"/>
                  </a:cubicBezTo>
                  <a:cubicBezTo>
                    <a:pt x="55" y="3073"/>
                    <a:pt x="28" y="3072"/>
                    <a:pt x="1" y="3070"/>
                  </a:cubicBezTo>
                  <a:lnTo>
                    <a:pt x="1" y="3070"/>
                  </a:lnTo>
                  <a:cubicBezTo>
                    <a:pt x="376" y="3535"/>
                    <a:pt x="948" y="3833"/>
                    <a:pt x="1590" y="3833"/>
                  </a:cubicBezTo>
                  <a:cubicBezTo>
                    <a:pt x="1715" y="3833"/>
                    <a:pt x="1817" y="3728"/>
                    <a:pt x="1817" y="3602"/>
                  </a:cubicBezTo>
                  <a:lnTo>
                    <a:pt x="1817" y="2396"/>
                  </a:lnTo>
                  <a:cubicBezTo>
                    <a:pt x="1817" y="1528"/>
                    <a:pt x="2517" y="821"/>
                    <a:pt x="3380" y="811"/>
                  </a:cubicBezTo>
                  <a:cubicBezTo>
                    <a:pt x="3192" y="469"/>
                    <a:pt x="2911" y="187"/>
                    <a:pt x="25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4" name="Google Shape;1004;p69"/>
            <p:cNvSpPr/>
            <p:nvPr/>
          </p:nvSpPr>
          <p:spPr>
            <a:xfrm>
              <a:off x="2463073" y="3617169"/>
              <a:ext cx="67293" cy="74950"/>
            </a:xfrm>
            <a:custGeom>
              <a:avLst/>
              <a:gdLst/>
              <a:ahLst/>
              <a:cxnLst/>
              <a:rect l="l" t="t" r="r" b="b"/>
              <a:pathLst>
                <a:path w="2338" h="2604" extrusionOk="0">
                  <a:moveTo>
                    <a:pt x="2067" y="1"/>
                  </a:moveTo>
                  <a:cubicBezTo>
                    <a:pt x="928" y="1"/>
                    <a:pt x="1" y="928"/>
                    <a:pt x="1" y="2067"/>
                  </a:cubicBezTo>
                  <a:cubicBezTo>
                    <a:pt x="1" y="2362"/>
                    <a:pt x="242" y="2603"/>
                    <a:pt x="537" y="2603"/>
                  </a:cubicBezTo>
                  <a:cubicBezTo>
                    <a:pt x="833" y="2603"/>
                    <a:pt x="1074" y="2362"/>
                    <a:pt x="1074" y="2067"/>
                  </a:cubicBezTo>
                  <a:lnTo>
                    <a:pt x="1074" y="1455"/>
                  </a:lnTo>
                  <a:cubicBezTo>
                    <a:pt x="1074" y="909"/>
                    <a:pt x="1517" y="467"/>
                    <a:pt x="2062" y="462"/>
                  </a:cubicBezTo>
                  <a:cubicBezTo>
                    <a:pt x="2159" y="462"/>
                    <a:pt x="2253" y="404"/>
                    <a:pt x="2284" y="309"/>
                  </a:cubicBezTo>
                  <a:cubicBezTo>
                    <a:pt x="2338" y="148"/>
                    <a:pt x="2218" y="1"/>
                    <a:pt x="20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5" name="Google Shape;1005;p69"/>
            <p:cNvSpPr/>
            <p:nvPr/>
          </p:nvSpPr>
          <p:spPr>
            <a:xfrm>
              <a:off x="2358851" y="3559632"/>
              <a:ext cx="327199" cy="234433"/>
            </a:xfrm>
            <a:custGeom>
              <a:avLst/>
              <a:gdLst/>
              <a:ahLst/>
              <a:cxnLst/>
              <a:rect l="l" t="t" r="r" b="b"/>
              <a:pathLst>
                <a:path w="11368" h="8145" extrusionOk="0">
                  <a:moveTo>
                    <a:pt x="5683" y="1239"/>
                  </a:moveTo>
                  <a:cubicBezTo>
                    <a:pt x="7244" y="1239"/>
                    <a:pt x="8510" y="2504"/>
                    <a:pt x="8510" y="4066"/>
                  </a:cubicBezTo>
                  <a:cubicBezTo>
                    <a:pt x="8436" y="5941"/>
                    <a:pt x="7059" y="6878"/>
                    <a:pt x="5683" y="6878"/>
                  </a:cubicBezTo>
                  <a:cubicBezTo>
                    <a:pt x="4306" y="6878"/>
                    <a:pt x="2930" y="5941"/>
                    <a:pt x="2856" y="4066"/>
                  </a:cubicBezTo>
                  <a:cubicBezTo>
                    <a:pt x="2855" y="2505"/>
                    <a:pt x="4120" y="1239"/>
                    <a:pt x="5683" y="1239"/>
                  </a:cubicBezTo>
                  <a:close/>
                  <a:moveTo>
                    <a:pt x="1" y="0"/>
                  </a:moveTo>
                  <a:lnTo>
                    <a:pt x="1" y="7763"/>
                  </a:lnTo>
                  <a:cubicBezTo>
                    <a:pt x="1" y="7975"/>
                    <a:pt x="170" y="8144"/>
                    <a:pt x="381" y="8144"/>
                  </a:cubicBezTo>
                  <a:lnTo>
                    <a:pt x="10986" y="8144"/>
                  </a:lnTo>
                  <a:cubicBezTo>
                    <a:pt x="11196" y="8144"/>
                    <a:pt x="11367" y="7975"/>
                    <a:pt x="11367" y="7763"/>
                  </a:cubicBezTo>
                  <a:lnTo>
                    <a:pt x="1136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6" name="Google Shape;1006;p69"/>
            <p:cNvSpPr/>
            <p:nvPr/>
          </p:nvSpPr>
          <p:spPr>
            <a:xfrm>
              <a:off x="2358851" y="3455209"/>
              <a:ext cx="327199" cy="82577"/>
            </a:xfrm>
            <a:custGeom>
              <a:avLst/>
              <a:gdLst/>
              <a:ahLst/>
              <a:cxnLst/>
              <a:rect l="l" t="t" r="r" b="b"/>
              <a:pathLst>
                <a:path w="11368" h="2869" extrusionOk="0">
                  <a:moveTo>
                    <a:pt x="382" y="0"/>
                  </a:moveTo>
                  <a:cubicBezTo>
                    <a:pt x="172" y="0"/>
                    <a:pt x="1" y="171"/>
                    <a:pt x="1" y="381"/>
                  </a:cubicBezTo>
                  <a:lnTo>
                    <a:pt x="1" y="2869"/>
                  </a:lnTo>
                  <a:lnTo>
                    <a:pt x="11367" y="2869"/>
                  </a:lnTo>
                  <a:lnTo>
                    <a:pt x="11367" y="384"/>
                  </a:lnTo>
                  <a:cubicBezTo>
                    <a:pt x="11367" y="171"/>
                    <a:pt x="11196" y="0"/>
                    <a:pt x="10986" y="0"/>
                  </a:cubicBezTo>
                  <a:lnTo>
                    <a:pt x="9693" y="0"/>
                  </a:lnTo>
                  <a:lnTo>
                    <a:pt x="9693" y="408"/>
                  </a:lnTo>
                  <a:cubicBezTo>
                    <a:pt x="9650" y="1454"/>
                    <a:pt x="8886" y="1976"/>
                    <a:pt x="8121" y="1976"/>
                  </a:cubicBezTo>
                  <a:cubicBezTo>
                    <a:pt x="7356" y="1976"/>
                    <a:pt x="6590" y="1453"/>
                    <a:pt x="6547" y="408"/>
                  </a:cubicBezTo>
                  <a:lnTo>
                    <a:pt x="6547" y="0"/>
                  </a:lnTo>
                  <a:lnTo>
                    <a:pt x="4798" y="0"/>
                  </a:lnTo>
                  <a:lnTo>
                    <a:pt x="4798" y="408"/>
                  </a:lnTo>
                  <a:cubicBezTo>
                    <a:pt x="4754" y="1454"/>
                    <a:pt x="3990" y="1976"/>
                    <a:pt x="3225" y="1976"/>
                  </a:cubicBezTo>
                  <a:cubicBezTo>
                    <a:pt x="2460" y="1976"/>
                    <a:pt x="1695" y="1453"/>
                    <a:pt x="1651" y="408"/>
                  </a:cubicBezTo>
                  <a:lnTo>
                    <a:pt x="16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7" name="Google Shape;1007;p69"/>
            <p:cNvSpPr/>
            <p:nvPr/>
          </p:nvSpPr>
          <p:spPr>
            <a:xfrm>
              <a:off x="2569136" y="3420267"/>
              <a:ext cx="46829" cy="70028"/>
            </a:xfrm>
            <a:custGeom>
              <a:avLst/>
              <a:gdLst/>
              <a:ahLst/>
              <a:cxnLst/>
              <a:rect l="l" t="t" r="r" b="b"/>
              <a:pathLst>
                <a:path w="1627" h="2433" extrusionOk="0">
                  <a:moveTo>
                    <a:pt x="814" y="0"/>
                  </a:moveTo>
                  <a:cubicBezTo>
                    <a:pt x="419" y="0"/>
                    <a:pt x="23" y="270"/>
                    <a:pt x="4" y="808"/>
                  </a:cubicBezTo>
                  <a:lnTo>
                    <a:pt x="4" y="1620"/>
                  </a:lnTo>
                  <a:cubicBezTo>
                    <a:pt x="1" y="2069"/>
                    <a:pt x="364" y="2432"/>
                    <a:pt x="814" y="2432"/>
                  </a:cubicBezTo>
                  <a:cubicBezTo>
                    <a:pt x="1263" y="2432"/>
                    <a:pt x="1626" y="2069"/>
                    <a:pt x="1626" y="1620"/>
                  </a:cubicBezTo>
                  <a:lnTo>
                    <a:pt x="1626" y="808"/>
                  </a:lnTo>
                  <a:cubicBezTo>
                    <a:pt x="1605" y="269"/>
                    <a:pt x="1210" y="0"/>
                    <a:pt x="8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08" name="Google Shape;1008;p69"/>
          <p:cNvGrpSpPr/>
          <p:nvPr/>
        </p:nvGrpSpPr>
        <p:grpSpPr>
          <a:xfrm>
            <a:off x="1544998" y="3420095"/>
            <a:ext cx="436688" cy="373971"/>
            <a:chOff x="1544998" y="3420095"/>
            <a:chExt cx="436688" cy="373971"/>
          </a:xfrm>
        </p:grpSpPr>
        <p:sp>
          <p:nvSpPr>
            <p:cNvPr id="1009" name="Google Shape;1009;p69"/>
            <p:cNvSpPr/>
            <p:nvPr/>
          </p:nvSpPr>
          <p:spPr>
            <a:xfrm>
              <a:off x="1769472" y="3572584"/>
              <a:ext cx="62919" cy="110151"/>
            </a:xfrm>
            <a:custGeom>
              <a:avLst/>
              <a:gdLst/>
              <a:ahLst/>
              <a:cxnLst/>
              <a:rect l="l" t="t" r="r" b="b"/>
              <a:pathLst>
                <a:path w="2186" h="3827" extrusionOk="0">
                  <a:moveTo>
                    <a:pt x="1591" y="0"/>
                  </a:moveTo>
                  <a:cubicBezTo>
                    <a:pt x="1588" y="0"/>
                    <a:pt x="1585" y="0"/>
                    <a:pt x="1582" y="0"/>
                  </a:cubicBezTo>
                  <a:cubicBezTo>
                    <a:pt x="732" y="9"/>
                    <a:pt x="43" y="703"/>
                    <a:pt x="43" y="1556"/>
                  </a:cubicBezTo>
                  <a:lnTo>
                    <a:pt x="43" y="3492"/>
                  </a:lnTo>
                  <a:cubicBezTo>
                    <a:pt x="43" y="3608"/>
                    <a:pt x="28" y="3719"/>
                    <a:pt x="1" y="3827"/>
                  </a:cubicBezTo>
                  <a:cubicBezTo>
                    <a:pt x="1279" y="3310"/>
                    <a:pt x="2183" y="2057"/>
                    <a:pt x="2186" y="596"/>
                  </a:cubicBezTo>
                  <a:cubicBezTo>
                    <a:pt x="2186" y="267"/>
                    <a:pt x="1920" y="0"/>
                    <a:pt x="15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10" name="Google Shape;1010;p69"/>
            <p:cNvSpPr/>
            <p:nvPr/>
          </p:nvSpPr>
          <p:spPr>
            <a:xfrm>
              <a:off x="1645218" y="3496944"/>
              <a:ext cx="179373" cy="192411"/>
            </a:xfrm>
            <a:custGeom>
              <a:avLst/>
              <a:gdLst/>
              <a:ahLst/>
              <a:cxnLst/>
              <a:rect l="l" t="t" r="r" b="b"/>
              <a:pathLst>
                <a:path w="6232" h="6685" extrusionOk="0">
                  <a:moveTo>
                    <a:pt x="4312" y="0"/>
                  </a:moveTo>
                  <a:lnTo>
                    <a:pt x="4312" y="0"/>
                  </a:lnTo>
                  <a:cubicBezTo>
                    <a:pt x="4532" y="823"/>
                    <a:pt x="3883" y="1671"/>
                    <a:pt x="3031" y="1671"/>
                  </a:cubicBezTo>
                  <a:cubicBezTo>
                    <a:pt x="3025" y="1671"/>
                    <a:pt x="3019" y="1671"/>
                    <a:pt x="3013" y="1671"/>
                  </a:cubicBezTo>
                  <a:cubicBezTo>
                    <a:pt x="2692" y="1671"/>
                    <a:pt x="2429" y="1931"/>
                    <a:pt x="2429" y="2256"/>
                  </a:cubicBezTo>
                  <a:lnTo>
                    <a:pt x="2429" y="3217"/>
                  </a:lnTo>
                  <a:cubicBezTo>
                    <a:pt x="2445" y="4242"/>
                    <a:pt x="1562" y="5040"/>
                    <a:pt x="602" y="5040"/>
                  </a:cubicBezTo>
                  <a:cubicBezTo>
                    <a:pt x="402" y="5040"/>
                    <a:pt x="199" y="5006"/>
                    <a:pt x="0" y="4931"/>
                  </a:cubicBezTo>
                  <a:lnTo>
                    <a:pt x="0" y="4931"/>
                  </a:lnTo>
                  <a:cubicBezTo>
                    <a:pt x="596" y="5976"/>
                    <a:pt x="1719" y="6683"/>
                    <a:pt x="3006" y="6684"/>
                  </a:cubicBezTo>
                  <a:cubicBezTo>
                    <a:pt x="3332" y="6684"/>
                    <a:pt x="3598" y="6421"/>
                    <a:pt x="3598" y="6097"/>
                  </a:cubicBezTo>
                  <a:lnTo>
                    <a:pt x="3598" y="4178"/>
                  </a:lnTo>
                  <a:cubicBezTo>
                    <a:pt x="3584" y="2940"/>
                    <a:pt x="4633" y="1879"/>
                    <a:pt x="5840" y="1879"/>
                  </a:cubicBezTo>
                  <a:cubicBezTo>
                    <a:pt x="5969" y="1879"/>
                    <a:pt x="6100" y="1892"/>
                    <a:pt x="6231" y="1917"/>
                  </a:cubicBezTo>
                  <a:cubicBezTo>
                    <a:pt x="5879" y="1048"/>
                    <a:pt x="5182" y="352"/>
                    <a:pt x="4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11" name="Google Shape;1011;p69"/>
            <p:cNvSpPr/>
            <p:nvPr/>
          </p:nvSpPr>
          <p:spPr>
            <a:xfrm>
              <a:off x="1631604" y="3488943"/>
              <a:ext cx="118354" cy="131248"/>
            </a:xfrm>
            <a:custGeom>
              <a:avLst/>
              <a:gdLst/>
              <a:ahLst/>
              <a:cxnLst/>
              <a:rect l="l" t="t" r="r" b="b"/>
              <a:pathLst>
                <a:path w="4112" h="4560" extrusionOk="0">
                  <a:moveTo>
                    <a:pt x="3492" y="1"/>
                  </a:moveTo>
                  <a:cubicBezTo>
                    <a:pt x="1566" y="1"/>
                    <a:pt x="0" y="1567"/>
                    <a:pt x="0" y="3493"/>
                  </a:cubicBezTo>
                  <a:cubicBezTo>
                    <a:pt x="29" y="4204"/>
                    <a:pt x="551" y="4560"/>
                    <a:pt x="1072" y="4560"/>
                  </a:cubicBezTo>
                  <a:cubicBezTo>
                    <a:pt x="1593" y="4560"/>
                    <a:pt x="2113" y="4204"/>
                    <a:pt x="2143" y="3493"/>
                  </a:cubicBezTo>
                  <a:lnTo>
                    <a:pt x="2143" y="2526"/>
                  </a:lnTo>
                  <a:cubicBezTo>
                    <a:pt x="2143" y="1786"/>
                    <a:pt x="2740" y="1184"/>
                    <a:pt x="3478" y="1177"/>
                  </a:cubicBezTo>
                  <a:cubicBezTo>
                    <a:pt x="3783" y="1172"/>
                    <a:pt x="4046" y="952"/>
                    <a:pt x="4076" y="649"/>
                  </a:cubicBezTo>
                  <a:cubicBezTo>
                    <a:pt x="4112" y="299"/>
                    <a:pt x="3835" y="1"/>
                    <a:pt x="34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12" name="Google Shape;1012;p69"/>
            <p:cNvSpPr/>
            <p:nvPr/>
          </p:nvSpPr>
          <p:spPr>
            <a:xfrm>
              <a:off x="1544998" y="3420095"/>
              <a:ext cx="436688" cy="373971"/>
            </a:xfrm>
            <a:custGeom>
              <a:avLst/>
              <a:gdLst/>
              <a:ahLst/>
              <a:cxnLst/>
              <a:rect l="l" t="t" r="r" b="b"/>
              <a:pathLst>
                <a:path w="15172" h="12993" extrusionOk="0">
                  <a:moveTo>
                    <a:pt x="6495" y="1653"/>
                  </a:moveTo>
                  <a:cubicBezTo>
                    <a:pt x="8566" y="1653"/>
                    <a:pt x="10637" y="3064"/>
                    <a:pt x="10749" y="5884"/>
                  </a:cubicBezTo>
                  <a:cubicBezTo>
                    <a:pt x="10749" y="8234"/>
                    <a:pt x="8844" y="10137"/>
                    <a:pt x="6495" y="10137"/>
                  </a:cubicBezTo>
                  <a:cubicBezTo>
                    <a:pt x="4147" y="10137"/>
                    <a:pt x="2242" y="8234"/>
                    <a:pt x="2242" y="5884"/>
                  </a:cubicBezTo>
                  <a:cubicBezTo>
                    <a:pt x="2355" y="3063"/>
                    <a:pt x="4425" y="1653"/>
                    <a:pt x="6495" y="1653"/>
                  </a:cubicBezTo>
                  <a:close/>
                  <a:moveTo>
                    <a:pt x="6495" y="1"/>
                  </a:moveTo>
                  <a:cubicBezTo>
                    <a:pt x="2914" y="1"/>
                    <a:pt x="0" y="2641"/>
                    <a:pt x="0" y="5885"/>
                  </a:cubicBezTo>
                  <a:cubicBezTo>
                    <a:pt x="0" y="9483"/>
                    <a:pt x="3262" y="11012"/>
                    <a:pt x="4064" y="11532"/>
                  </a:cubicBezTo>
                  <a:cubicBezTo>
                    <a:pt x="3976" y="12006"/>
                    <a:pt x="3476" y="12269"/>
                    <a:pt x="3472" y="12272"/>
                  </a:cubicBezTo>
                  <a:cubicBezTo>
                    <a:pt x="3316" y="12350"/>
                    <a:pt x="3231" y="12528"/>
                    <a:pt x="3272" y="12699"/>
                  </a:cubicBezTo>
                  <a:cubicBezTo>
                    <a:pt x="3311" y="12871"/>
                    <a:pt x="3465" y="12992"/>
                    <a:pt x="3641" y="12992"/>
                  </a:cubicBezTo>
                  <a:cubicBezTo>
                    <a:pt x="5415" y="12992"/>
                    <a:pt x="6355" y="12138"/>
                    <a:pt x="6679" y="11768"/>
                  </a:cubicBezTo>
                  <a:cubicBezTo>
                    <a:pt x="15171" y="11238"/>
                    <a:pt x="14993" y="306"/>
                    <a:pt x="64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13" name="Google Shape;1013;p69"/>
          <p:cNvGrpSpPr/>
          <p:nvPr/>
        </p:nvGrpSpPr>
        <p:grpSpPr>
          <a:xfrm>
            <a:off x="720005" y="3420152"/>
            <a:ext cx="396162" cy="373194"/>
            <a:chOff x="720005" y="3420152"/>
            <a:chExt cx="396162" cy="373194"/>
          </a:xfrm>
        </p:grpSpPr>
        <p:sp>
          <p:nvSpPr>
            <p:cNvPr id="1014" name="Google Shape;1014;p69"/>
            <p:cNvSpPr/>
            <p:nvPr/>
          </p:nvSpPr>
          <p:spPr>
            <a:xfrm>
              <a:off x="720005" y="3701444"/>
              <a:ext cx="184812" cy="91903"/>
            </a:xfrm>
            <a:custGeom>
              <a:avLst/>
              <a:gdLst/>
              <a:ahLst/>
              <a:cxnLst/>
              <a:rect l="l" t="t" r="r" b="b"/>
              <a:pathLst>
                <a:path w="6421" h="3193" extrusionOk="0">
                  <a:moveTo>
                    <a:pt x="3210" y="0"/>
                  </a:moveTo>
                  <a:cubicBezTo>
                    <a:pt x="2664" y="0"/>
                    <a:pt x="2118" y="269"/>
                    <a:pt x="1818" y="807"/>
                  </a:cubicBezTo>
                  <a:lnTo>
                    <a:pt x="1584" y="807"/>
                  </a:lnTo>
                  <a:cubicBezTo>
                    <a:pt x="1" y="873"/>
                    <a:pt x="2" y="3128"/>
                    <a:pt x="1584" y="3193"/>
                  </a:cubicBezTo>
                  <a:lnTo>
                    <a:pt x="4835" y="3193"/>
                  </a:lnTo>
                  <a:cubicBezTo>
                    <a:pt x="6420" y="3127"/>
                    <a:pt x="6419" y="872"/>
                    <a:pt x="4837" y="807"/>
                  </a:cubicBezTo>
                  <a:lnTo>
                    <a:pt x="4603" y="807"/>
                  </a:lnTo>
                  <a:cubicBezTo>
                    <a:pt x="4303" y="269"/>
                    <a:pt x="3757" y="0"/>
                    <a:pt x="32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15" name="Google Shape;1015;p69"/>
            <p:cNvSpPr/>
            <p:nvPr/>
          </p:nvSpPr>
          <p:spPr>
            <a:xfrm>
              <a:off x="800509" y="3465744"/>
              <a:ext cx="235211" cy="214602"/>
            </a:xfrm>
            <a:custGeom>
              <a:avLst/>
              <a:gdLst/>
              <a:ahLst/>
              <a:cxnLst/>
              <a:rect l="l" t="t" r="r" b="b"/>
              <a:pathLst>
                <a:path w="8172" h="7456" extrusionOk="0">
                  <a:moveTo>
                    <a:pt x="4086" y="1"/>
                  </a:moveTo>
                  <a:cubicBezTo>
                    <a:pt x="2097" y="1"/>
                    <a:pt x="108" y="1356"/>
                    <a:pt x="1" y="4064"/>
                  </a:cubicBezTo>
                  <a:lnTo>
                    <a:pt x="1" y="7456"/>
                  </a:lnTo>
                  <a:cubicBezTo>
                    <a:pt x="133" y="7432"/>
                    <a:pt x="270" y="7420"/>
                    <a:pt x="407" y="7420"/>
                  </a:cubicBezTo>
                  <a:cubicBezTo>
                    <a:pt x="544" y="7420"/>
                    <a:pt x="681" y="7432"/>
                    <a:pt x="813" y="7456"/>
                  </a:cubicBezTo>
                  <a:lnTo>
                    <a:pt x="813" y="4070"/>
                  </a:lnTo>
                  <a:cubicBezTo>
                    <a:pt x="899" y="1907"/>
                    <a:pt x="2486" y="826"/>
                    <a:pt x="4073" y="826"/>
                  </a:cubicBezTo>
                  <a:cubicBezTo>
                    <a:pt x="5661" y="826"/>
                    <a:pt x="7248" y="1908"/>
                    <a:pt x="7333" y="4070"/>
                  </a:cubicBezTo>
                  <a:lnTo>
                    <a:pt x="7333" y="7456"/>
                  </a:lnTo>
                  <a:cubicBezTo>
                    <a:pt x="7472" y="7431"/>
                    <a:pt x="7612" y="7418"/>
                    <a:pt x="7754" y="7418"/>
                  </a:cubicBezTo>
                  <a:cubicBezTo>
                    <a:pt x="7895" y="7418"/>
                    <a:pt x="8034" y="7431"/>
                    <a:pt x="8171" y="7456"/>
                  </a:cubicBezTo>
                  <a:lnTo>
                    <a:pt x="8171" y="4064"/>
                  </a:lnTo>
                  <a:cubicBezTo>
                    <a:pt x="8063" y="1355"/>
                    <a:pt x="6075" y="1"/>
                    <a:pt x="40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16" name="Google Shape;1016;p69"/>
            <p:cNvSpPr/>
            <p:nvPr/>
          </p:nvSpPr>
          <p:spPr>
            <a:xfrm>
              <a:off x="845842" y="3511249"/>
              <a:ext cx="143884" cy="192584"/>
            </a:xfrm>
            <a:custGeom>
              <a:avLst/>
              <a:gdLst/>
              <a:ahLst/>
              <a:cxnLst/>
              <a:rect l="l" t="t" r="r" b="b"/>
              <a:pathLst>
                <a:path w="4999" h="6691" extrusionOk="0">
                  <a:moveTo>
                    <a:pt x="2500" y="0"/>
                  </a:moveTo>
                  <a:cubicBezTo>
                    <a:pt x="1283" y="0"/>
                    <a:pt x="66" y="829"/>
                    <a:pt x="0" y="2486"/>
                  </a:cubicBezTo>
                  <a:lnTo>
                    <a:pt x="0" y="6149"/>
                  </a:lnTo>
                  <a:cubicBezTo>
                    <a:pt x="231" y="6282"/>
                    <a:pt x="440" y="6454"/>
                    <a:pt x="617" y="6659"/>
                  </a:cubicBezTo>
                  <a:cubicBezTo>
                    <a:pt x="691" y="6663"/>
                    <a:pt x="764" y="6675"/>
                    <a:pt x="837" y="6690"/>
                  </a:cubicBezTo>
                  <a:lnTo>
                    <a:pt x="837" y="2483"/>
                  </a:lnTo>
                  <a:cubicBezTo>
                    <a:pt x="883" y="1381"/>
                    <a:pt x="1691" y="831"/>
                    <a:pt x="2499" y="831"/>
                  </a:cubicBezTo>
                  <a:cubicBezTo>
                    <a:pt x="3307" y="831"/>
                    <a:pt x="4116" y="1382"/>
                    <a:pt x="4160" y="2485"/>
                  </a:cubicBezTo>
                  <a:lnTo>
                    <a:pt x="4160" y="6691"/>
                  </a:lnTo>
                  <a:cubicBezTo>
                    <a:pt x="4233" y="6676"/>
                    <a:pt x="4306" y="6666"/>
                    <a:pt x="4382" y="6660"/>
                  </a:cubicBezTo>
                  <a:cubicBezTo>
                    <a:pt x="4559" y="6456"/>
                    <a:pt x="4766" y="6283"/>
                    <a:pt x="4998" y="6151"/>
                  </a:cubicBezTo>
                  <a:lnTo>
                    <a:pt x="4998" y="2486"/>
                  </a:lnTo>
                  <a:cubicBezTo>
                    <a:pt x="4933" y="829"/>
                    <a:pt x="3717" y="0"/>
                    <a:pt x="2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17" name="Google Shape;1017;p69"/>
            <p:cNvSpPr/>
            <p:nvPr/>
          </p:nvSpPr>
          <p:spPr>
            <a:xfrm>
              <a:off x="754572" y="3420152"/>
              <a:ext cx="327228" cy="283680"/>
            </a:xfrm>
            <a:custGeom>
              <a:avLst/>
              <a:gdLst/>
              <a:ahLst/>
              <a:cxnLst/>
              <a:rect l="l" t="t" r="r" b="b"/>
              <a:pathLst>
                <a:path w="11369" h="9856" extrusionOk="0">
                  <a:moveTo>
                    <a:pt x="5685" y="1"/>
                  </a:moveTo>
                  <a:cubicBezTo>
                    <a:pt x="2921" y="1"/>
                    <a:pt x="156" y="1886"/>
                    <a:pt x="0" y="5655"/>
                  </a:cubicBezTo>
                  <a:lnTo>
                    <a:pt x="0" y="9856"/>
                  </a:lnTo>
                  <a:cubicBezTo>
                    <a:pt x="73" y="9841"/>
                    <a:pt x="147" y="9831"/>
                    <a:pt x="222" y="9825"/>
                  </a:cubicBezTo>
                  <a:cubicBezTo>
                    <a:pt x="398" y="9621"/>
                    <a:pt x="605" y="9448"/>
                    <a:pt x="837" y="9316"/>
                  </a:cubicBezTo>
                  <a:lnTo>
                    <a:pt x="837" y="5647"/>
                  </a:lnTo>
                  <a:cubicBezTo>
                    <a:pt x="965" y="2432"/>
                    <a:pt x="3324" y="826"/>
                    <a:pt x="5683" y="826"/>
                  </a:cubicBezTo>
                  <a:cubicBezTo>
                    <a:pt x="8043" y="826"/>
                    <a:pt x="10403" y="2433"/>
                    <a:pt x="10530" y="5647"/>
                  </a:cubicBezTo>
                  <a:lnTo>
                    <a:pt x="10530" y="9316"/>
                  </a:lnTo>
                  <a:cubicBezTo>
                    <a:pt x="10762" y="9448"/>
                    <a:pt x="10971" y="9621"/>
                    <a:pt x="11148" y="9825"/>
                  </a:cubicBezTo>
                  <a:cubicBezTo>
                    <a:pt x="11222" y="9831"/>
                    <a:pt x="11295" y="9841"/>
                    <a:pt x="11368" y="9856"/>
                  </a:cubicBezTo>
                  <a:lnTo>
                    <a:pt x="11368" y="5655"/>
                  </a:lnTo>
                  <a:cubicBezTo>
                    <a:pt x="11212" y="1885"/>
                    <a:pt x="8449" y="1"/>
                    <a:pt x="56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18" name="Google Shape;1018;p69"/>
            <p:cNvSpPr/>
            <p:nvPr/>
          </p:nvSpPr>
          <p:spPr>
            <a:xfrm>
              <a:off x="931441" y="3701444"/>
              <a:ext cx="184726" cy="91903"/>
            </a:xfrm>
            <a:custGeom>
              <a:avLst/>
              <a:gdLst/>
              <a:ahLst/>
              <a:cxnLst/>
              <a:rect l="l" t="t" r="r" b="b"/>
              <a:pathLst>
                <a:path w="6418" h="3193" extrusionOk="0">
                  <a:moveTo>
                    <a:pt x="3210" y="0"/>
                  </a:moveTo>
                  <a:cubicBezTo>
                    <a:pt x="2663" y="0"/>
                    <a:pt x="2117" y="269"/>
                    <a:pt x="1817" y="807"/>
                  </a:cubicBezTo>
                  <a:lnTo>
                    <a:pt x="1583" y="807"/>
                  </a:lnTo>
                  <a:cubicBezTo>
                    <a:pt x="0" y="873"/>
                    <a:pt x="2" y="3128"/>
                    <a:pt x="1583" y="3193"/>
                  </a:cubicBezTo>
                  <a:lnTo>
                    <a:pt x="4835" y="3193"/>
                  </a:lnTo>
                  <a:cubicBezTo>
                    <a:pt x="6418" y="3127"/>
                    <a:pt x="6418" y="872"/>
                    <a:pt x="4836" y="807"/>
                  </a:cubicBezTo>
                  <a:lnTo>
                    <a:pt x="4602" y="807"/>
                  </a:lnTo>
                  <a:cubicBezTo>
                    <a:pt x="4302" y="269"/>
                    <a:pt x="3756" y="0"/>
                    <a:pt x="32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19" name="Google Shape;1019;p69"/>
          <p:cNvGrpSpPr/>
          <p:nvPr/>
        </p:nvGrpSpPr>
        <p:grpSpPr>
          <a:xfrm>
            <a:off x="6406592" y="3430687"/>
            <a:ext cx="395903" cy="373798"/>
            <a:chOff x="6406592" y="3430687"/>
            <a:chExt cx="395903" cy="373798"/>
          </a:xfrm>
        </p:grpSpPr>
        <p:sp>
          <p:nvSpPr>
            <p:cNvPr id="1020" name="Google Shape;1020;p69"/>
            <p:cNvSpPr/>
            <p:nvPr/>
          </p:nvSpPr>
          <p:spPr>
            <a:xfrm>
              <a:off x="6406592" y="3430687"/>
              <a:ext cx="184755" cy="91931"/>
            </a:xfrm>
            <a:custGeom>
              <a:avLst/>
              <a:gdLst/>
              <a:ahLst/>
              <a:cxnLst/>
              <a:rect l="l" t="t" r="r" b="b"/>
              <a:pathLst>
                <a:path w="6419" h="3194" extrusionOk="0">
                  <a:moveTo>
                    <a:pt x="3209" y="1"/>
                  </a:moveTo>
                  <a:cubicBezTo>
                    <a:pt x="2662" y="1"/>
                    <a:pt x="2115" y="270"/>
                    <a:pt x="1815" y="808"/>
                  </a:cubicBezTo>
                  <a:lnTo>
                    <a:pt x="1581" y="808"/>
                  </a:lnTo>
                  <a:cubicBezTo>
                    <a:pt x="1" y="874"/>
                    <a:pt x="2" y="3129"/>
                    <a:pt x="1584" y="3193"/>
                  </a:cubicBezTo>
                  <a:lnTo>
                    <a:pt x="4835" y="3193"/>
                  </a:lnTo>
                  <a:cubicBezTo>
                    <a:pt x="6418" y="3128"/>
                    <a:pt x="6415" y="873"/>
                    <a:pt x="4835" y="808"/>
                  </a:cubicBezTo>
                  <a:lnTo>
                    <a:pt x="4601" y="808"/>
                  </a:lnTo>
                  <a:cubicBezTo>
                    <a:pt x="4301" y="270"/>
                    <a:pt x="3755" y="1"/>
                    <a:pt x="3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21" name="Google Shape;1021;p69"/>
            <p:cNvSpPr/>
            <p:nvPr/>
          </p:nvSpPr>
          <p:spPr>
            <a:xfrm>
              <a:off x="6617798" y="3477458"/>
              <a:ext cx="184697" cy="91903"/>
            </a:xfrm>
            <a:custGeom>
              <a:avLst/>
              <a:gdLst/>
              <a:ahLst/>
              <a:cxnLst/>
              <a:rect l="l" t="t" r="r" b="b"/>
              <a:pathLst>
                <a:path w="6417" h="3193" extrusionOk="0">
                  <a:moveTo>
                    <a:pt x="3208" y="1"/>
                  </a:moveTo>
                  <a:cubicBezTo>
                    <a:pt x="2661" y="1"/>
                    <a:pt x="2115" y="270"/>
                    <a:pt x="1816" y="809"/>
                  </a:cubicBezTo>
                  <a:lnTo>
                    <a:pt x="1582" y="809"/>
                  </a:lnTo>
                  <a:cubicBezTo>
                    <a:pt x="0" y="873"/>
                    <a:pt x="2" y="3127"/>
                    <a:pt x="1582" y="3193"/>
                  </a:cubicBezTo>
                  <a:lnTo>
                    <a:pt x="4835" y="3193"/>
                  </a:lnTo>
                  <a:cubicBezTo>
                    <a:pt x="6417" y="3127"/>
                    <a:pt x="6415" y="873"/>
                    <a:pt x="4835" y="809"/>
                  </a:cubicBezTo>
                  <a:lnTo>
                    <a:pt x="4601" y="809"/>
                  </a:lnTo>
                  <a:cubicBezTo>
                    <a:pt x="4300" y="270"/>
                    <a:pt x="3754" y="1"/>
                    <a:pt x="32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22" name="Google Shape;1022;p69"/>
            <p:cNvSpPr/>
            <p:nvPr/>
          </p:nvSpPr>
          <p:spPr>
            <a:xfrm>
              <a:off x="6417616" y="3594661"/>
              <a:ext cx="373913" cy="123391"/>
            </a:xfrm>
            <a:custGeom>
              <a:avLst/>
              <a:gdLst/>
              <a:ahLst/>
              <a:cxnLst/>
              <a:rect l="l" t="t" r="r" b="b"/>
              <a:pathLst>
                <a:path w="12991" h="4287" extrusionOk="0">
                  <a:moveTo>
                    <a:pt x="2826" y="1"/>
                  </a:moveTo>
                  <a:cubicBezTo>
                    <a:pt x="2808" y="1"/>
                    <a:pt x="2791" y="2"/>
                    <a:pt x="2772" y="4"/>
                  </a:cubicBezTo>
                  <a:cubicBezTo>
                    <a:pt x="2584" y="31"/>
                    <a:pt x="2445" y="197"/>
                    <a:pt x="2445" y="387"/>
                  </a:cubicBezTo>
                  <a:cubicBezTo>
                    <a:pt x="2444" y="848"/>
                    <a:pt x="2065" y="1224"/>
                    <a:pt x="1604" y="1224"/>
                  </a:cubicBezTo>
                  <a:cubicBezTo>
                    <a:pt x="1142" y="1224"/>
                    <a:pt x="764" y="848"/>
                    <a:pt x="763" y="387"/>
                  </a:cubicBezTo>
                  <a:cubicBezTo>
                    <a:pt x="760" y="197"/>
                    <a:pt x="624" y="31"/>
                    <a:pt x="435" y="4"/>
                  </a:cubicBezTo>
                  <a:cubicBezTo>
                    <a:pt x="418" y="2"/>
                    <a:pt x="401" y="1"/>
                    <a:pt x="384" y="1"/>
                  </a:cubicBezTo>
                  <a:cubicBezTo>
                    <a:pt x="173" y="1"/>
                    <a:pt x="0" y="172"/>
                    <a:pt x="0" y="381"/>
                  </a:cubicBezTo>
                  <a:lnTo>
                    <a:pt x="0" y="2955"/>
                  </a:lnTo>
                  <a:cubicBezTo>
                    <a:pt x="38" y="3843"/>
                    <a:pt x="689" y="4287"/>
                    <a:pt x="1339" y="4287"/>
                  </a:cubicBezTo>
                  <a:cubicBezTo>
                    <a:pt x="1990" y="4287"/>
                    <a:pt x="2641" y="3842"/>
                    <a:pt x="2677" y="2955"/>
                  </a:cubicBezTo>
                  <a:cubicBezTo>
                    <a:pt x="2677" y="2746"/>
                    <a:pt x="2847" y="2575"/>
                    <a:pt x="3057" y="2575"/>
                  </a:cubicBezTo>
                  <a:cubicBezTo>
                    <a:pt x="3268" y="2575"/>
                    <a:pt x="3437" y="2746"/>
                    <a:pt x="3437" y="2955"/>
                  </a:cubicBezTo>
                  <a:cubicBezTo>
                    <a:pt x="3473" y="3843"/>
                    <a:pt x="4124" y="4287"/>
                    <a:pt x="4774" y="4287"/>
                  </a:cubicBezTo>
                  <a:cubicBezTo>
                    <a:pt x="5425" y="4287"/>
                    <a:pt x="6076" y="3842"/>
                    <a:pt x="6113" y="2955"/>
                  </a:cubicBezTo>
                  <a:cubicBezTo>
                    <a:pt x="6113" y="2746"/>
                    <a:pt x="6284" y="2575"/>
                    <a:pt x="6492" y="2575"/>
                  </a:cubicBezTo>
                  <a:cubicBezTo>
                    <a:pt x="6703" y="2575"/>
                    <a:pt x="6872" y="2746"/>
                    <a:pt x="6872" y="2955"/>
                  </a:cubicBezTo>
                  <a:cubicBezTo>
                    <a:pt x="6909" y="3842"/>
                    <a:pt x="7560" y="4286"/>
                    <a:pt x="8211" y="4286"/>
                  </a:cubicBezTo>
                  <a:cubicBezTo>
                    <a:pt x="8862" y="4286"/>
                    <a:pt x="9513" y="3842"/>
                    <a:pt x="9549" y="2955"/>
                  </a:cubicBezTo>
                  <a:cubicBezTo>
                    <a:pt x="9549" y="2746"/>
                    <a:pt x="9719" y="2575"/>
                    <a:pt x="9929" y="2575"/>
                  </a:cubicBezTo>
                  <a:cubicBezTo>
                    <a:pt x="10140" y="2575"/>
                    <a:pt x="10309" y="2746"/>
                    <a:pt x="10309" y="2955"/>
                  </a:cubicBezTo>
                  <a:cubicBezTo>
                    <a:pt x="10345" y="3842"/>
                    <a:pt x="10997" y="4287"/>
                    <a:pt x="11648" y="4287"/>
                  </a:cubicBezTo>
                  <a:cubicBezTo>
                    <a:pt x="12298" y="4287"/>
                    <a:pt x="12948" y="3843"/>
                    <a:pt x="12985" y="2955"/>
                  </a:cubicBezTo>
                  <a:lnTo>
                    <a:pt x="12985" y="381"/>
                  </a:lnTo>
                  <a:cubicBezTo>
                    <a:pt x="12991" y="171"/>
                    <a:pt x="12820" y="1"/>
                    <a:pt x="12609" y="1"/>
                  </a:cubicBezTo>
                  <a:cubicBezTo>
                    <a:pt x="12399" y="1"/>
                    <a:pt x="12230" y="171"/>
                    <a:pt x="12230" y="381"/>
                  </a:cubicBezTo>
                  <a:cubicBezTo>
                    <a:pt x="12206" y="940"/>
                    <a:pt x="11796" y="1219"/>
                    <a:pt x="11387" y="1219"/>
                  </a:cubicBezTo>
                  <a:cubicBezTo>
                    <a:pt x="10977" y="1219"/>
                    <a:pt x="10567" y="939"/>
                    <a:pt x="10544" y="381"/>
                  </a:cubicBezTo>
                  <a:cubicBezTo>
                    <a:pt x="10534" y="129"/>
                    <a:pt x="10349" y="3"/>
                    <a:pt x="10164" y="3"/>
                  </a:cubicBezTo>
                  <a:cubicBezTo>
                    <a:pt x="9979" y="3"/>
                    <a:pt x="9793" y="129"/>
                    <a:pt x="9783" y="381"/>
                  </a:cubicBezTo>
                  <a:cubicBezTo>
                    <a:pt x="9759" y="940"/>
                    <a:pt x="9349" y="1219"/>
                    <a:pt x="8939" y="1219"/>
                  </a:cubicBezTo>
                  <a:cubicBezTo>
                    <a:pt x="8530" y="1219"/>
                    <a:pt x="8120" y="940"/>
                    <a:pt x="8098" y="381"/>
                  </a:cubicBezTo>
                  <a:cubicBezTo>
                    <a:pt x="8087" y="129"/>
                    <a:pt x="7903" y="3"/>
                    <a:pt x="7718" y="3"/>
                  </a:cubicBezTo>
                  <a:cubicBezTo>
                    <a:pt x="7532" y="3"/>
                    <a:pt x="7347" y="129"/>
                    <a:pt x="7337" y="381"/>
                  </a:cubicBezTo>
                  <a:cubicBezTo>
                    <a:pt x="7337" y="844"/>
                    <a:pt x="6958" y="1222"/>
                    <a:pt x="6495" y="1222"/>
                  </a:cubicBezTo>
                  <a:cubicBezTo>
                    <a:pt x="6031" y="1222"/>
                    <a:pt x="5653" y="844"/>
                    <a:pt x="5653" y="381"/>
                  </a:cubicBezTo>
                  <a:cubicBezTo>
                    <a:pt x="5643" y="129"/>
                    <a:pt x="5458" y="3"/>
                    <a:pt x="5272" y="3"/>
                  </a:cubicBezTo>
                  <a:cubicBezTo>
                    <a:pt x="5087" y="3"/>
                    <a:pt x="4902" y="129"/>
                    <a:pt x="4892" y="381"/>
                  </a:cubicBezTo>
                  <a:cubicBezTo>
                    <a:pt x="4869" y="940"/>
                    <a:pt x="4460" y="1219"/>
                    <a:pt x="4050" y="1219"/>
                  </a:cubicBezTo>
                  <a:cubicBezTo>
                    <a:pt x="3640" y="1219"/>
                    <a:pt x="3230" y="940"/>
                    <a:pt x="3206" y="381"/>
                  </a:cubicBezTo>
                  <a:cubicBezTo>
                    <a:pt x="3206" y="171"/>
                    <a:pt x="3036" y="1"/>
                    <a:pt x="28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23" name="Google Shape;1023;p69"/>
            <p:cNvSpPr/>
            <p:nvPr/>
          </p:nvSpPr>
          <p:spPr>
            <a:xfrm>
              <a:off x="6417558" y="3714540"/>
              <a:ext cx="373885" cy="89945"/>
            </a:xfrm>
            <a:custGeom>
              <a:avLst/>
              <a:gdLst/>
              <a:ahLst/>
              <a:cxnLst/>
              <a:rect l="l" t="t" r="r" b="b"/>
              <a:pathLst>
                <a:path w="12990" h="3125" extrusionOk="0">
                  <a:moveTo>
                    <a:pt x="3059" y="0"/>
                  </a:moveTo>
                  <a:cubicBezTo>
                    <a:pt x="2668" y="580"/>
                    <a:pt x="1998" y="892"/>
                    <a:pt x="1326" y="892"/>
                  </a:cubicBezTo>
                  <a:cubicBezTo>
                    <a:pt x="853" y="892"/>
                    <a:pt x="379" y="738"/>
                    <a:pt x="1" y="414"/>
                  </a:cubicBezTo>
                  <a:lnTo>
                    <a:pt x="1" y="2745"/>
                  </a:lnTo>
                  <a:cubicBezTo>
                    <a:pt x="1" y="2955"/>
                    <a:pt x="170" y="3125"/>
                    <a:pt x="380" y="3125"/>
                  </a:cubicBezTo>
                  <a:lnTo>
                    <a:pt x="12610" y="3125"/>
                  </a:lnTo>
                  <a:cubicBezTo>
                    <a:pt x="12819" y="3125"/>
                    <a:pt x="12990" y="2955"/>
                    <a:pt x="12990" y="2745"/>
                  </a:cubicBezTo>
                  <a:lnTo>
                    <a:pt x="12990" y="414"/>
                  </a:lnTo>
                  <a:cubicBezTo>
                    <a:pt x="12613" y="738"/>
                    <a:pt x="12140" y="893"/>
                    <a:pt x="11668" y="893"/>
                  </a:cubicBezTo>
                  <a:cubicBezTo>
                    <a:pt x="10996" y="893"/>
                    <a:pt x="10326" y="580"/>
                    <a:pt x="9934" y="0"/>
                  </a:cubicBezTo>
                  <a:cubicBezTo>
                    <a:pt x="9527" y="594"/>
                    <a:pt x="8871" y="891"/>
                    <a:pt x="8215" y="891"/>
                  </a:cubicBezTo>
                  <a:cubicBezTo>
                    <a:pt x="7559" y="891"/>
                    <a:pt x="6903" y="594"/>
                    <a:pt x="6497" y="0"/>
                  </a:cubicBezTo>
                  <a:cubicBezTo>
                    <a:pt x="6090" y="594"/>
                    <a:pt x="5433" y="891"/>
                    <a:pt x="4777" y="891"/>
                  </a:cubicBezTo>
                  <a:cubicBezTo>
                    <a:pt x="4121" y="891"/>
                    <a:pt x="3465" y="594"/>
                    <a:pt x="30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24" name="Google Shape;1024;p69"/>
          <p:cNvGrpSpPr/>
          <p:nvPr/>
        </p:nvGrpSpPr>
        <p:grpSpPr>
          <a:xfrm>
            <a:off x="8019621" y="2825420"/>
            <a:ext cx="389139" cy="373913"/>
            <a:chOff x="8019621" y="2825420"/>
            <a:chExt cx="389139" cy="373913"/>
          </a:xfrm>
        </p:grpSpPr>
        <p:sp>
          <p:nvSpPr>
            <p:cNvPr id="1025" name="Google Shape;1025;p69"/>
            <p:cNvSpPr/>
            <p:nvPr/>
          </p:nvSpPr>
          <p:spPr>
            <a:xfrm>
              <a:off x="8177032" y="2888396"/>
              <a:ext cx="81454" cy="90953"/>
            </a:xfrm>
            <a:custGeom>
              <a:avLst/>
              <a:gdLst/>
              <a:ahLst/>
              <a:cxnLst/>
              <a:rect l="l" t="t" r="r" b="b"/>
              <a:pathLst>
                <a:path w="2830" h="3160" extrusionOk="0">
                  <a:moveTo>
                    <a:pt x="2472" y="0"/>
                  </a:moveTo>
                  <a:cubicBezTo>
                    <a:pt x="1107" y="0"/>
                    <a:pt x="0" y="1110"/>
                    <a:pt x="0" y="2471"/>
                  </a:cubicBezTo>
                  <a:cubicBezTo>
                    <a:pt x="18" y="2930"/>
                    <a:pt x="354" y="3160"/>
                    <a:pt x="689" y="3160"/>
                  </a:cubicBezTo>
                  <a:cubicBezTo>
                    <a:pt x="1024" y="3160"/>
                    <a:pt x="1359" y="2931"/>
                    <a:pt x="1378" y="2473"/>
                  </a:cubicBezTo>
                  <a:lnTo>
                    <a:pt x="1378" y="1759"/>
                  </a:lnTo>
                  <a:cubicBezTo>
                    <a:pt x="1378" y="1158"/>
                    <a:pt x="1864" y="671"/>
                    <a:pt x="2463" y="666"/>
                  </a:cubicBezTo>
                  <a:cubicBezTo>
                    <a:pt x="2631" y="663"/>
                    <a:pt x="2780" y="545"/>
                    <a:pt x="2802" y="377"/>
                  </a:cubicBezTo>
                  <a:cubicBezTo>
                    <a:pt x="2829" y="173"/>
                    <a:pt x="2670" y="0"/>
                    <a:pt x="2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26" name="Google Shape;1026;p69"/>
            <p:cNvSpPr/>
            <p:nvPr/>
          </p:nvSpPr>
          <p:spPr>
            <a:xfrm>
              <a:off x="8190589" y="2896282"/>
              <a:ext cx="120829" cy="133896"/>
            </a:xfrm>
            <a:custGeom>
              <a:avLst/>
              <a:gdLst/>
              <a:ahLst/>
              <a:cxnLst/>
              <a:rect l="l" t="t" r="r" b="b"/>
              <a:pathLst>
                <a:path w="4198" h="4652" extrusionOk="0">
                  <a:moveTo>
                    <a:pt x="3080" y="1"/>
                  </a:moveTo>
                  <a:lnTo>
                    <a:pt x="3080" y="1"/>
                  </a:lnTo>
                  <a:cubicBezTo>
                    <a:pt x="3127" y="624"/>
                    <a:pt x="2624" y="1165"/>
                    <a:pt x="2002" y="1165"/>
                  </a:cubicBezTo>
                  <a:cubicBezTo>
                    <a:pt x="2001" y="1165"/>
                    <a:pt x="2000" y="1165"/>
                    <a:pt x="1999" y="1165"/>
                  </a:cubicBezTo>
                  <a:cubicBezTo>
                    <a:pt x="1816" y="1165"/>
                    <a:pt x="1669" y="1312"/>
                    <a:pt x="1669" y="1495"/>
                  </a:cubicBezTo>
                  <a:lnTo>
                    <a:pt x="1669" y="2202"/>
                  </a:lnTo>
                  <a:cubicBezTo>
                    <a:pt x="1674" y="2996"/>
                    <a:pt x="1004" y="3640"/>
                    <a:pt x="235" y="3640"/>
                  </a:cubicBezTo>
                  <a:cubicBezTo>
                    <a:pt x="158" y="3640"/>
                    <a:pt x="79" y="3634"/>
                    <a:pt x="1" y="3620"/>
                  </a:cubicBezTo>
                  <a:lnTo>
                    <a:pt x="1" y="3620"/>
                  </a:lnTo>
                  <a:cubicBezTo>
                    <a:pt x="445" y="4242"/>
                    <a:pt x="1174" y="4651"/>
                    <a:pt x="1998" y="4651"/>
                  </a:cubicBezTo>
                  <a:cubicBezTo>
                    <a:pt x="2180" y="4651"/>
                    <a:pt x="2329" y="4502"/>
                    <a:pt x="2329" y="4320"/>
                  </a:cubicBezTo>
                  <a:lnTo>
                    <a:pt x="2329" y="2907"/>
                  </a:lnTo>
                  <a:cubicBezTo>
                    <a:pt x="2323" y="1923"/>
                    <a:pt x="3136" y="1116"/>
                    <a:pt x="4113" y="1116"/>
                  </a:cubicBezTo>
                  <a:cubicBezTo>
                    <a:pt x="4141" y="1116"/>
                    <a:pt x="4169" y="1117"/>
                    <a:pt x="4197" y="1118"/>
                  </a:cubicBezTo>
                  <a:cubicBezTo>
                    <a:pt x="3958" y="635"/>
                    <a:pt x="3563" y="240"/>
                    <a:pt x="3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27" name="Google Shape;1027;p69"/>
            <p:cNvSpPr/>
            <p:nvPr/>
          </p:nvSpPr>
          <p:spPr>
            <a:xfrm>
              <a:off x="8087404" y="2825420"/>
              <a:ext cx="321357" cy="268023"/>
            </a:xfrm>
            <a:custGeom>
              <a:avLst/>
              <a:gdLst/>
              <a:ahLst/>
              <a:cxnLst/>
              <a:rect l="l" t="t" r="r" b="b"/>
              <a:pathLst>
                <a:path w="11165" h="9312" extrusionOk="0">
                  <a:moveTo>
                    <a:pt x="5586" y="1444"/>
                  </a:moveTo>
                  <a:cubicBezTo>
                    <a:pt x="7161" y="1444"/>
                    <a:pt x="8736" y="2517"/>
                    <a:pt x="8821" y="4661"/>
                  </a:cubicBezTo>
                  <a:cubicBezTo>
                    <a:pt x="8819" y="6447"/>
                    <a:pt x="7372" y="7895"/>
                    <a:pt x="5586" y="7895"/>
                  </a:cubicBezTo>
                  <a:cubicBezTo>
                    <a:pt x="3801" y="7895"/>
                    <a:pt x="2352" y="6447"/>
                    <a:pt x="2352" y="4661"/>
                  </a:cubicBezTo>
                  <a:cubicBezTo>
                    <a:pt x="2437" y="2516"/>
                    <a:pt x="4011" y="1444"/>
                    <a:pt x="5586" y="1444"/>
                  </a:cubicBezTo>
                  <a:close/>
                  <a:moveTo>
                    <a:pt x="0" y="0"/>
                  </a:moveTo>
                  <a:lnTo>
                    <a:pt x="0" y="9311"/>
                  </a:lnTo>
                  <a:lnTo>
                    <a:pt x="9712" y="9311"/>
                  </a:lnTo>
                  <a:cubicBezTo>
                    <a:pt x="10515" y="9311"/>
                    <a:pt x="11165" y="8661"/>
                    <a:pt x="11165" y="7858"/>
                  </a:cubicBezTo>
                  <a:lnTo>
                    <a:pt x="11165" y="1452"/>
                  </a:lnTo>
                  <a:cubicBezTo>
                    <a:pt x="11165" y="652"/>
                    <a:pt x="10512" y="0"/>
                    <a:pt x="97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28" name="Google Shape;1028;p69"/>
            <p:cNvSpPr/>
            <p:nvPr/>
          </p:nvSpPr>
          <p:spPr>
            <a:xfrm>
              <a:off x="8279383" y="2949961"/>
              <a:ext cx="39806" cy="73482"/>
            </a:xfrm>
            <a:custGeom>
              <a:avLst/>
              <a:gdLst/>
              <a:ahLst/>
              <a:cxnLst/>
              <a:rect l="l" t="t" r="r" b="b"/>
              <a:pathLst>
                <a:path w="1383" h="2553" extrusionOk="0">
                  <a:moveTo>
                    <a:pt x="1050" y="1"/>
                  </a:moveTo>
                  <a:cubicBezTo>
                    <a:pt x="473" y="1"/>
                    <a:pt x="4" y="472"/>
                    <a:pt x="4" y="1048"/>
                  </a:cubicBezTo>
                  <a:lnTo>
                    <a:pt x="4" y="2474"/>
                  </a:lnTo>
                  <a:cubicBezTo>
                    <a:pt x="4" y="2501"/>
                    <a:pt x="2" y="2528"/>
                    <a:pt x="1" y="2553"/>
                  </a:cubicBezTo>
                  <a:cubicBezTo>
                    <a:pt x="817" y="2149"/>
                    <a:pt x="1382" y="1305"/>
                    <a:pt x="1382" y="334"/>
                  </a:cubicBezTo>
                  <a:cubicBezTo>
                    <a:pt x="1382" y="154"/>
                    <a:pt x="1239" y="2"/>
                    <a:pt x="1061" y="1"/>
                  </a:cubicBezTo>
                  <a:cubicBezTo>
                    <a:pt x="1058" y="1"/>
                    <a:pt x="1054" y="1"/>
                    <a:pt x="10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29" name="Google Shape;1029;p69"/>
            <p:cNvSpPr/>
            <p:nvPr/>
          </p:nvSpPr>
          <p:spPr>
            <a:xfrm>
              <a:off x="8034818" y="2827722"/>
              <a:ext cx="30711" cy="280802"/>
            </a:xfrm>
            <a:custGeom>
              <a:avLst/>
              <a:gdLst/>
              <a:ahLst/>
              <a:cxnLst/>
              <a:rect l="l" t="t" r="r" b="b"/>
              <a:pathLst>
                <a:path w="1067" h="9756" extrusionOk="0">
                  <a:moveTo>
                    <a:pt x="1066" y="1"/>
                  </a:moveTo>
                  <a:cubicBezTo>
                    <a:pt x="205" y="234"/>
                    <a:pt x="0" y="1036"/>
                    <a:pt x="0" y="1394"/>
                  </a:cubicBezTo>
                  <a:lnTo>
                    <a:pt x="0" y="9756"/>
                  </a:lnTo>
                  <a:cubicBezTo>
                    <a:pt x="305" y="9488"/>
                    <a:pt x="672" y="9316"/>
                    <a:pt x="1066" y="9246"/>
                  </a:cubicBezTo>
                  <a:lnTo>
                    <a:pt x="10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30" name="Google Shape;1030;p69"/>
            <p:cNvSpPr/>
            <p:nvPr/>
          </p:nvSpPr>
          <p:spPr>
            <a:xfrm>
              <a:off x="8019621" y="3099544"/>
              <a:ext cx="389139" cy="99789"/>
            </a:xfrm>
            <a:custGeom>
              <a:avLst/>
              <a:gdLst/>
              <a:ahLst/>
              <a:cxnLst/>
              <a:rect l="l" t="t" r="r" b="b"/>
              <a:pathLst>
                <a:path w="13520" h="3467" extrusionOk="0">
                  <a:moveTo>
                    <a:pt x="13520" y="1"/>
                  </a:moveTo>
                  <a:cubicBezTo>
                    <a:pt x="13130" y="341"/>
                    <a:pt x="12620" y="547"/>
                    <a:pt x="12064" y="547"/>
                  </a:cubicBezTo>
                  <a:lnTo>
                    <a:pt x="1936" y="548"/>
                  </a:lnTo>
                  <a:cubicBezTo>
                    <a:pt x="1" y="629"/>
                    <a:pt x="1" y="3388"/>
                    <a:pt x="1936" y="3467"/>
                  </a:cubicBezTo>
                  <a:lnTo>
                    <a:pt x="12067" y="3467"/>
                  </a:lnTo>
                  <a:cubicBezTo>
                    <a:pt x="12870" y="3467"/>
                    <a:pt x="13520" y="2817"/>
                    <a:pt x="13520" y="2013"/>
                  </a:cubicBezTo>
                  <a:lnTo>
                    <a:pt x="13520" y="1856"/>
                  </a:lnTo>
                  <a:cubicBezTo>
                    <a:pt x="13131" y="2196"/>
                    <a:pt x="12622" y="2400"/>
                    <a:pt x="12067" y="2400"/>
                  </a:cubicBezTo>
                  <a:lnTo>
                    <a:pt x="1981" y="2400"/>
                  </a:lnTo>
                  <a:cubicBezTo>
                    <a:pt x="1476" y="2380"/>
                    <a:pt x="1477" y="1658"/>
                    <a:pt x="1981" y="1639"/>
                  </a:cubicBezTo>
                  <a:lnTo>
                    <a:pt x="12067" y="1639"/>
                  </a:lnTo>
                  <a:cubicBezTo>
                    <a:pt x="12870" y="1639"/>
                    <a:pt x="13520" y="989"/>
                    <a:pt x="13520" y="186"/>
                  </a:cubicBezTo>
                  <a:lnTo>
                    <a:pt x="1352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31" name="Google Shape;1031;p69"/>
          <p:cNvGrpSpPr/>
          <p:nvPr/>
        </p:nvGrpSpPr>
        <p:grpSpPr>
          <a:xfrm>
            <a:off x="8031220" y="2230658"/>
            <a:ext cx="381080" cy="374000"/>
            <a:chOff x="8031220" y="2230658"/>
            <a:chExt cx="381080" cy="374000"/>
          </a:xfrm>
        </p:grpSpPr>
        <p:sp>
          <p:nvSpPr>
            <p:cNvPr id="1032" name="Google Shape;1032;p69"/>
            <p:cNvSpPr/>
            <p:nvPr/>
          </p:nvSpPr>
          <p:spPr>
            <a:xfrm>
              <a:off x="8155676" y="2371548"/>
              <a:ext cx="132140" cy="63178"/>
            </a:xfrm>
            <a:custGeom>
              <a:avLst/>
              <a:gdLst/>
              <a:ahLst/>
              <a:cxnLst/>
              <a:rect l="l" t="t" r="r" b="b"/>
              <a:pathLst>
                <a:path w="4591" h="2195" extrusionOk="0">
                  <a:moveTo>
                    <a:pt x="1531" y="1"/>
                  </a:moveTo>
                  <a:lnTo>
                    <a:pt x="944" y="313"/>
                  </a:lnTo>
                  <a:cubicBezTo>
                    <a:pt x="888" y="343"/>
                    <a:pt x="827" y="358"/>
                    <a:pt x="765" y="358"/>
                  </a:cubicBezTo>
                  <a:cubicBezTo>
                    <a:pt x="703" y="358"/>
                    <a:pt x="641" y="343"/>
                    <a:pt x="586" y="313"/>
                  </a:cubicBezTo>
                  <a:lnTo>
                    <a:pt x="549" y="293"/>
                  </a:lnTo>
                  <a:lnTo>
                    <a:pt x="0" y="2195"/>
                  </a:lnTo>
                  <a:lnTo>
                    <a:pt x="972" y="1679"/>
                  </a:lnTo>
                  <a:cubicBezTo>
                    <a:pt x="1027" y="1648"/>
                    <a:pt x="1089" y="1633"/>
                    <a:pt x="1150" y="1633"/>
                  </a:cubicBezTo>
                  <a:cubicBezTo>
                    <a:pt x="1212" y="1633"/>
                    <a:pt x="1274" y="1648"/>
                    <a:pt x="1329" y="1679"/>
                  </a:cubicBezTo>
                  <a:lnTo>
                    <a:pt x="2298" y="2195"/>
                  </a:lnTo>
                  <a:lnTo>
                    <a:pt x="3265" y="1679"/>
                  </a:lnTo>
                  <a:cubicBezTo>
                    <a:pt x="3320" y="1648"/>
                    <a:pt x="3382" y="1633"/>
                    <a:pt x="3444" y="1633"/>
                  </a:cubicBezTo>
                  <a:cubicBezTo>
                    <a:pt x="3505" y="1633"/>
                    <a:pt x="3567" y="1648"/>
                    <a:pt x="3622" y="1679"/>
                  </a:cubicBezTo>
                  <a:lnTo>
                    <a:pt x="4591" y="2195"/>
                  </a:lnTo>
                  <a:lnTo>
                    <a:pt x="4040" y="293"/>
                  </a:lnTo>
                  <a:lnTo>
                    <a:pt x="4004" y="313"/>
                  </a:lnTo>
                  <a:cubicBezTo>
                    <a:pt x="3948" y="343"/>
                    <a:pt x="3887" y="358"/>
                    <a:pt x="3825" y="358"/>
                  </a:cubicBezTo>
                  <a:cubicBezTo>
                    <a:pt x="3764" y="358"/>
                    <a:pt x="3702" y="343"/>
                    <a:pt x="3646" y="313"/>
                  </a:cubicBezTo>
                  <a:lnTo>
                    <a:pt x="3060" y="1"/>
                  </a:lnTo>
                  <a:lnTo>
                    <a:pt x="2474" y="313"/>
                  </a:lnTo>
                  <a:cubicBezTo>
                    <a:pt x="2419" y="343"/>
                    <a:pt x="2357" y="358"/>
                    <a:pt x="2296" y="358"/>
                  </a:cubicBezTo>
                  <a:cubicBezTo>
                    <a:pt x="2234" y="358"/>
                    <a:pt x="2172" y="343"/>
                    <a:pt x="2117" y="313"/>
                  </a:cubicBezTo>
                  <a:lnTo>
                    <a:pt x="1531" y="1"/>
                  </a:lnTo>
                  <a:close/>
                  <a:moveTo>
                    <a:pt x="0" y="2195"/>
                  </a:moveTo>
                  <a:lnTo>
                    <a:pt x="0" y="2195"/>
                  </a:lnTo>
                  <a:lnTo>
                    <a:pt x="0" y="2195"/>
                  </a:lnTo>
                  <a:close/>
                  <a:moveTo>
                    <a:pt x="2298" y="2195"/>
                  </a:moveTo>
                  <a:lnTo>
                    <a:pt x="2298" y="2195"/>
                  </a:lnTo>
                  <a:lnTo>
                    <a:pt x="2298" y="21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33" name="Google Shape;1033;p69"/>
            <p:cNvSpPr/>
            <p:nvPr/>
          </p:nvSpPr>
          <p:spPr>
            <a:xfrm>
              <a:off x="8135413" y="2441893"/>
              <a:ext cx="172810" cy="71899"/>
            </a:xfrm>
            <a:custGeom>
              <a:avLst/>
              <a:gdLst/>
              <a:ahLst/>
              <a:cxnLst/>
              <a:rect l="l" t="t" r="r" b="b"/>
              <a:pathLst>
                <a:path w="6004" h="2498" extrusionOk="0">
                  <a:moveTo>
                    <a:pt x="1855" y="0"/>
                  </a:moveTo>
                  <a:lnTo>
                    <a:pt x="887" y="517"/>
                  </a:lnTo>
                  <a:cubicBezTo>
                    <a:pt x="831" y="548"/>
                    <a:pt x="770" y="563"/>
                    <a:pt x="708" y="563"/>
                  </a:cubicBezTo>
                  <a:cubicBezTo>
                    <a:pt x="646" y="563"/>
                    <a:pt x="584" y="548"/>
                    <a:pt x="529" y="517"/>
                  </a:cubicBezTo>
                  <a:lnTo>
                    <a:pt x="492" y="498"/>
                  </a:lnTo>
                  <a:lnTo>
                    <a:pt x="37" y="2077"/>
                  </a:lnTo>
                  <a:cubicBezTo>
                    <a:pt x="0" y="2204"/>
                    <a:pt x="41" y="2342"/>
                    <a:pt x="146" y="2424"/>
                  </a:cubicBezTo>
                  <a:cubicBezTo>
                    <a:pt x="206" y="2473"/>
                    <a:pt x="279" y="2498"/>
                    <a:pt x="353" y="2498"/>
                  </a:cubicBezTo>
                  <a:cubicBezTo>
                    <a:pt x="406" y="2498"/>
                    <a:pt x="460" y="2485"/>
                    <a:pt x="509" y="2459"/>
                  </a:cubicBezTo>
                  <a:lnTo>
                    <a:pt x="1677" y="1836"/>
                  </a:lnTo>
                  <a:lnTo>
                    <a:pt x="2845" y="2459"/>
                  </a:lnTo>
                  <a:cubicBezTo>
                    <a:pt x="2894" y="2484"/>
                    <a:pt x="2947" y="2497"/>
                    <a:pt x="3001" y="2497"/>
                  </a:cubicBezTo>
                  <a:cubicBezTo>
                    <a:pt x="3055" y="2497"/>
                    <a:pt x="3108" y="2484"/>
                    <a:pt x="3157" y="2459"/>
                  </a:cubicBezTo>
                  <a:lnTo>
                    <a:pt x="4325" y="1836"/>
                  </a:lnTo>
                  <a:lnTo>
                    <a:pt x="5493" y="2459"/>
                  </a:lnTo>
                  <a:cubicBezTo>
                    <a:pt x="5495" y="2459"/>
                    <a:pt x="5562" y="2497"/>
                    <a:pt x="5654" y="2497"/>
                  </a:cubicBezTo>
                  <a:cubicBezTo>
                    <a:pt x="5715" y="2497"/>
                    <a:pt x="5787" y="2480"/>
                    <a:pt x="5857" y="2424"/>
                  </a:cubicBezTo>
                  <a:cubicBezTo>
                    <a:pt x="5959" y="2340"/>
                    <a:pt x="6003" y="2203"/>
                    <a:pt x="5967" y="2077"/>
                  </a:cubicBezTo>
                  <a:lnTo>
                    <a:pt x="5510" y="498"/>
                  </a:lnTo>
                  <a:lnTo>
                    <a:pt x="5473" y="517"/>
                  </a:lnTo>
                  <a:cubicBezTo>
                    <a:pt x="5418" y="548"/>
                    <a:pt x="5356" y="563"/>
                    <a:pt x="5294" y="563"/>
                  </a:cubicBezTo>
                  <a:cubicBezTo>
                    <a:pt x="5232" y="563"/>
                    <a:pt x="5171" y="548"/>
                    <a:pt x="5115" y="517"/>
                  </a:cubicBezTo>
                  <a:lnTo>
                    <a:pt x="4148" y="0"/>
                  </a:lnTo>
                  <a:lnTo>
                    <a:pt x="3180" y="517"/>
                  </a:lnTo>
                  <a:cubicBezTo>
                    <a:pt x="3124" y="548"/>
                    <a:pt x="3063" y="563"/>
                    <a:pt x="3001" y="563"/>
                  </a:cubicBezTo>
                  <a:cubicBezTo>
                    <a:pt x="2939" y="563"/>
                    <a:pt x="2878" y="548"/>
                    <a:pt x="2822" y="517"/>
                  </a:cubicBezTo>
                  <a:lnTo>
                    <a:pt x="185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34" name="Google Shape;1034;p69"/>
            <p:cNvSpPr/>
            <p:nvPr/>
          </p:nvSpPr>
          <p:spPr>
            <a:xfrm>
              <a:off x="8188920" y="2522311"/>
              <a:ext cx="65768" cy="38453"/>
            </a:xfrm>
            <a:custGeom>
              <a:avLst/>
              <a:gdLst/>
              <a:ahLst/>
              <a:cxnLst/>
              <a:rect l="l" t="t" r="r" b="b"/>
              <a:pathLst>
                <a:path w="2285" h="1336" extrusionOk="0">
                  <a:moveTo>
                    <a:pt x="1" y="1"/>
                  </a:moveTo>
                  <a:lnTo>
                    <a:pt x="1" y="1335"/>
                  </a:lnTo>
                  <a:lnTo>
                    <a:pt x="2285" y="1335"/>
                  </a:lnTo>
                  <a:lnTo>
                    <a:pt x="2285" y="1"/>
                  </a:lnTo>
                  <a:lnTo>
                    <a:pt x="1655" y="338"/>
                  </a:lnTo>
                  <a:cubicBezTo>
                    <a:pt x="1498" y="424"/>
                    <a:pt x="1320" y="467"/>
                    <a:pt x="1143" y="467"/>
                  </a:cubicBezTo>
                  <a:cubicBezTo>
                    <a:pt x="966" y="467"/>
                    <a:pt x="789" y="424"/>
                    <a:pt x="632" y="338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35" name="Google Shape;1035;p69"/>
            <p:cNvSpPr/>
            <p:nvPr/>
          </p:nvSpPr>
          <p:spPr>
            <a:xfrm>
              <a:off x="8177781" y="2230687"/>
              <a:ext cx="88046" cy="127737"/>
            </a:xfrm>
            <a:custGeom>
              <a:avLst/>
              <a:gdLst/>
              <a:ahLst/>
              <a:cxnLst/>
              <a:rect l="l" t="t" r="r" b="b"/>
              <a:pathLst>
                <a:path w="3059" h="4438" extrusionOk="0">
                  <a:moveTo>
                    <a:pt x="1530" y="0"/>
                  </a:moveTo>
                  <a:cubicBezTo>
                    <a:pt x="1395" y="0"/>
                    <a:pt x="1260" y="79"/>
                    <a:pt x="1213" y="237"/>
                  </a:cubicBezTo>
                  <a:lnTo>
                    <a:pt x="1" y="4438"/>
                  </a:lnTo>
                  <a:lnTo>
                    <a:pt x="588" y="4127"/>
                  </a:lnTo>
                  <a:cubicBezTo>
                    <a:pt x="642" y="4096"/>
                    <a:pt x="703" y="4081"/>
                    <a:pt x="765" y="4081"/>
                  </a:cubicBezTo>
                  <a:cubicBezTo>
                    <a:pt x="826" y="4081"/>
                    <a:pt x="887" y="4096"/>
                    <a:pt x="943" y="4127"/>
                  </a:cubicBezTo>
                  <a:lnTo>
                    <a:pt x="1530" y="4438"/>
                  </a:lnTo>
                  <a:lnTo>
                    <a:pt x="2115" y="4127"/>
                  </a:lnTo>
                  <a:cubicBezTo>
                    <a:pt x="2171" y="4096"/>
                    <a:pt x="2233" y="4081"/>
                    <a:pt x="2294" y="4081"/>
                  </a:cubicBezTo>
                  <a:cubicBezTo>
                    <a:pt x="2356" y="4081"/>
                    <a:pt x="2418" y="4096"/>
                    <a:pt x="2473" y="4127"/>
                  </a:cubicBezTo>
                  <a:lnTo>
                    <a:pt x="3059" y="4438"/>
                  </a:lnTo>
                  <a:lnTo>
                    <a:pt x="1847" y="237"/>
                  </a:lnTo>
                  <a:cubicBezTo>
                    <a:pt x="1800" y="79"/>
                    <a:pt x="1665" y="0"/>
                    <a:pt x="15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36" name="Google Shape;1036;p69"/>
            <p:cNvSpPr/>
            <p:nvPr/>
          </p:nvSpPr>
          <p:spPr>
            <a:xfrm>
              <a:off x="8031220" y="2582668"/>
              <a:ext cx="381080" cy="21990"/>
            </a:xfrm>
            <a:custGeom>
              <a:avLst/>
              <a:gdLst/>
              <a:ahLst/>
              <a:cxnLst/>
              <a:rect l="l" t="t" r="r" b="b"/>
              <a:pathLst>
                <a:path w="13240" h="764" extrusionOk="0">
                  <a:moveTo>
                    <a:pt x="506" y="1"/>
                  </a:moveTo>
                  <a:cubicBezTo>
                    <a:pt x="1" y="21"/>
                    <a:pt x="2" y="743"/>
                    <a:pt x="506" y="763"/>
                  </a:cubicBezTo>
                  <a:lnTo>
                    <a:pt x="12736" y="763"/>
                  </a:lnTo>
                  <a:cubicBezTo>
                    <a:pt x="13240" y="743"/>
                    <a:pt x="13240" y="21"/>
                    <a:pt x="127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37" name="Google Shape;1037;p69"/>
            <p:cNvSpPr/>
            <p:nvPr/>
          </p:nvSpPr>
          <p:spPr>
            <a:xfrm>
              <a:off x="8054476" y="2371606"/>
              <a:ext cx="95587" cy="63206"/>
            </a:xfrm>
            <a:custGeom>
              <a:avLst/>
              <a:gdLst/>
              <a:ahLst/>
              <a:cxnLst/>
              <a:rect l="l" t="t" r="r" b="b"/>
              <a:pathLst>
                <a:path w="3321" h="2196" extrusionOk="0">
                  <a:moveTo>
                    <a:pt x="1530" y="0"/>
                  </a:moveTo>
                  <a:lnTo>
                    <a:pt x="944" y="313"/>
                  </a:lnTo>
                  <a:cubicBezTo>
                    <a:pt x="889" y="343"/>
                    <a:pt x="827" y="358"/>
                    <a:pt x="765" y="358"/>
                  </a:cubicBezTo>
                  <a:cubicBezTo>
                    <a:pt x="704" y="358"/>
                    <a:pt x="642" y="343"/>
                    <a:pt x="586" y="313"/>
                  </a:cubicBezTo>
                  <a:lnTo>
                    <a:pt x="550" y="292"/>
                  </a:lnTo>
                  <a:lnTo>
                    <a:pt x="1" y="2196"/>
                  </a:lnTo>
                  <a:lnTo>
                    <a:pt x="968" y="1679"/>
                  </a:lnTo>
                  <a:cubicBezTo>
                    <a:pt x="1025" y="1647"/>
                    <a:pt x="1087" y="1631"/>
                    <a:pt x="1149" y="1631"/>
                  </a:cubicBezTo>
                  <a:cubicBezTo>
                    <a:pt x="1210" y="1631"/>
                    <a:pt x="1271" y="1647"/>
                    <a:pt x="1327" y="1677"/>
                  </a:cubicBezTo>
                  <a:lnTo>
                    <a:pt x="2295" y="2193"/>
                  </a:lnTo>
                  <a:lnTo>
                    <a:pt x="2806" y="1921"/>
                  </a:lnTo>
                  <a:lnTo>
                    <a:pt x="3321" y="139"/>
                  </a:lnTo>
                  <a:lnTo>
                    <a:pt x="3061" y="0"/>
                  </a:lnTo>
                  <a:lnTo>
                    <a:pt x="2473" y="313"/>
                  </a:lnTo>
                  <a:cubicBezTo>
                    <a:pt x="2418" y="343"/>
                    <a:pt x="2357" y="358"/>
                    <a:pt x="2295" y="358"/>
                  </a:cubicBezTo>
                  <a:cubicBezTo>
                    <a:pt x="2234" y="358"/>
                    <a:pt x="2172" y="343"/>
                    <a:pt x="2116" y="313"/>
                  </a:cubicBezTo>
                  <a:lnTo>
                    <a:pt x="15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38" name="Google Shape;1038;p69"/>
            <p:cNvSpPr/>
            <p:nvPr/>
          </p:nvSpPr>
          <p:spPr>
            <a:xfrm>
              <a:off x="8034127" y="2441922"/>
              <a:ext cx="92680" cy="71870"/>
            </a:xfrm>
            <a:custGeom>
              <a:avLst/>
              <a:gdLst/>
              <a:ahLst/>
              <a:cxnLst/>
              <a:rect l="l" t="t" r="r" b="b"/>
              <a:pathLst>
                <a:path w="3220" h="2497" extrusionOk="0">
                  <a:moveTo>
                    <a:pt x="1856" y="1"/>
                  </a:moveTo>
                  <a:lnTo>
                    <a:pt x="887" y="516"/>
                  </a:lnTo>
                  <a:cubicBezTo>
                    <a:pt x="832" y="547"/>
                    <a:pt x="770" y="562"/>
                    <a:pt x="709" y="562"/>
                  </a:cubicBezTo>
                  <a:cubicBezTo>
                    <a:pt x="647" y="562"/>
                    <a:pt x="586" y="547"/>
                    <a:pt x="529" y="516"/>
                  </a:cubicBezTo>
                  <a:lnTo>
                    <a:pt x="493" y="497"/>
                  </a:lnTo>
                  <a:lnTo>
                    <a:pt x="37" y="2076"/>
                  </a:lnTo>
                  <a:cubicBezTo>
                    <a:pt x="1" y="2203"/>
                    <a:pt x="45" y="2341"/>
                    <a:pt x="147" y="2423"/>
                  </a:cubicBezTo>
                  <a:cubicBezTo>
                    <a:pt x="206" y="2472"/>
                    <a:pt x="280" y="2497"/>
                    <a:pt x="354" y="2497"/>
                  </a:cubicBezTo>
                  <a:cubicBezTo>
                    <a:pt x="408" y="2497"/>
                    <a:pt x="462" y="2484"/>
                    <a:pt x="510" y="2458"/>
                  </a:cubicBezTo>
                  <a:lnTo>
                    <a:pt x="1679" y="1835"/>
                  </a:lnTo>
                  <a:lnTo>
                    <a:pt x="2818" y="2443"/>
                  </a:lnTo>
                  <a:cubicBezTo>
                    <a:pt x="2770" y="2257"/>
                    <a:pt x="2770" y="2060"/>
                    <a:pt x="2825" y="1866"/>
                  </a:cubicBezTo>
                  <a:lnTo>
                    <a:pt x="3220" y="497"/>
                  </a:lnTo>
                  <a:lnTo>
                    <a:pt x="3180" y="516"/>
                  </a:lnTo>
                  <a:cubicBezTo>
                    <a:pt x="3125" y="547"/>
                    <a:pt x="3064" y="562"/>
                    <a:pt x="3002" y="562"/>
                  </a:cubicBezTo>
                  <a:cubicBezTo>
                    <a:pt x="2941" y="562"/>
                    <a:pt x="2879" y="547"/>
                    <a:pt x="2823" y="516"/>
                  </a:cubicBezTo>
                  <a:lnTo>
                    <a:pt x="185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39" name="Google Shape;1039;p69"/>
            <p:cNvSpPr/>
            <p:nvPr/>
          </p:nvSpPr>
          <p:spPr>
            <a:xfrm>
              <a:off x="8087404" y="2522656"/>
              <a:ext cx="65768" cy="38108"/>
            </a:xfrm>
            <a:custGeom>
              <a:avLst/>
              <a:gdLst/>
              <a:ahLst/>
              <a:cxnLst/>
              <a:rect l="l" t="t" r="r" b="b"/>
              <a:pathLst>
                <a:path w="2285" h="1324" extrusionOk="0">
                  <a:moveTo>
                    <a:pt x="0" y="0"/>
                  </a:moveTo>
                  <a:lnTo>
                    <a:pt x="0" y="1323"/>
                  </a:lnTo>
                  <a:lnTo>
                    <a:pt x="2285" y="1323"/>
                  </a:lnTo>
                  <a:lnTo>
                    <a:pt x="2285" y="425"/>
                  </a:lnTo>
                  <a:cubicBezTo>
                    <a:pt x="2196" y="449"/>
                    <a:pt x="2104" y="459"/>
                    <a:pt x="2011" y="459"/>
                  </a:cubicBezTo>
                  <a:lnTo>
                    <a:pt x="1142" y="462"/>
                  </a:lnTo>
                  <a:cubicBezTo>
                    <a:pt x="964" y="462"/>
                    <a:pt x="788" y="418"/>
                    <a:pt x="631" y="3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40" name="Google Shape;1040;p69"/>
            <p:cNvSpPr/>
            <p:nvPr/>
          </p:nvSpPr>
          <p:spPr>
            <a:xfrm>
              <a:off x="8076553" y="2230658"/>
              <a:ext cx="83268" cy="127766"/>
            </a:xfrm>
            <a:custGeom>
              <a:avLst/>
              <a:gdLst/>
              <a:ahLst/>
              <a:cxnLst/>
              <a:rect l="l" t="t" r="r" b="b"/>
              <a:pathLst>
                <a:path w="2893" h="4439" extrusionOk="0">
                  <a:moveTo>
                    <a:pt x="1529" y="0"/>
                  </a:moveTo>
                  <a:cubicBezTo>
                    <a:pt x="1394" y="0"/>
                    <a:pt x="1259" y="79"/>
                    <a:pt x="1213" y="237"/>
                  </a:cubicBezTo>
                  <a:lnTo>
                    <a:pt x="0" y="4437"/>
                  </a:lnTo>
                  <a:lnTo>
                    <a:pt x="586" y="4125"/>
                  </a:lnTo>
                  <a:cubicBezTo>
                    <a:pt x="640" y="4096"/>
                    <a:pt x="700" y="4081"/>
                    <a:pt x="761" y="4081"/>
                  </a:cubicBezTo>
                  <a:cubicBezTo>
                    <a:pt x="823" y="4081"/>
                    <a:pt x="886" y="4097"/>
                    <a:pt x="943" y="4128"/>
                  </a:cubicBezTo>
                  <a:lnTo>
                    <a:pt x="1528" y="4439"/>
                  </a:lnTo>
                  <a:lnTo>
                    <a:pt x="2114" y="4128"/>
                  </a:lnTo>
                  <a:cubicBezTo>
                    <a:pt x="2169" y="4097"/>
                    <a:pt x="2231" y="4082"/>
                    <a:pt x="2293" y="4082"/>
                  </a:cubicBezTo>
                  <a:cubicBezTo>
                    <a:pt x="2355" y="4082"/>
                    <a:pt x="2416" y="4097"/>
                    <a:pt x="2472" y="4128"/>
                  </a:cubicBezTo>
                  <a:lnTo>
                    <a:pt x="2770" y="4285"/>
                  </a:lnTo>
                  <a:lnTo>
                    <a:pt x="2892" y="3865"/>
                  </a:lnTo>
                  <a:lnTo>
                    <a:pt x="1845" y="237"/>
                  </a:lnTo>
                  <a:cubicBezTo>
                    <a:pt x="1799" y="79"/>
                    <a:pt x="1664" y="0"/>
                    <a:pt x="1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41" name="Google Shape;1041;p69"/>
            <p:cNvSpPr/>
            <p:nvPr/>
          </p:nvSpPr>
          <p:spPr>
            <a:xfrm>
              <a:off x="8293429" y="2371520"/>
              <a:ext cx="95587" cy="63120"/>
            </a:xfrm>
            <a:custGeom>
              <a:avLst/>
              <a:gdLst/>
              <a:ahLst/>
              <a:cxnLst/>
              <a:rect l="l" t="t" r="r" b="b"/>
              <a:pathLst>
                <a:path w="3321" h="2193" extrusionOk="0">
                  <a:moveTo>
                    <a:pt x="262" y="0"/>
                  </a:moveTo>
                  <a:lnTo>
                    <a:pt x="1" y="139"/>
                  </a:lnTo>
                  <a:lnTo>
                    <a:pt x="516" y="1921"/>
                  </a:lnTo>
                  <a:lnTo>
                    <a:pt x="1027" y="2193"/>
                  </a:lnTo>
                  <a:lnTo>
                    <a:pt x="1996" y="1676"/>
                  </a:lnTo>
                  <a:cubicBezTo>
                    <a:pt x="2051" y="1646"/>
                    <a:pt x="2113" y="1631"/>
                    <a:pt x="2174" y="1631"/>
                  </a:cubicBezTo>
                  <a:cubicBezTo>
                    <a:pt x="2236" y="1631"/>
                    <a:pt x="2297" y="1646"/>
                    <a:pt x="2354" y="1676"/>
                  </a:cubicBezTo>
                  <a:lnTo>
                    <a:pt x="3320" y="2193"/>
                  </a:lnTo>
                  <a:lnTo>
                    <a:pt x="2771" y="290"/>
                  </a:lnTo>
                  <a:lnTo>
                    <a:pt x="2735" y="310"/>
                  </a:lnTo>
                  <a:cubicBezTo>
                    <a:pt x="2680" y="342"/>
                    <a:pt x="2618" y="357"/>
                    <a:pt x="2556" y="357"/>
                  </a:cubicBezTo>
                  <a:cubicBezTo>
                    <a:pt x="2495" y="357"/>
                    <a:pt x="2434" y="342"/>
                    <a:pt x="2378" y="312"/>
                  </a:cubicBezTo>
                  <a:lnTo>
                    <a:pt x="1793" y="0"/>
                  </a:lnTo>
                  <a:lnTo>
                    <a:pt x="1206" y="312"/>
                  </a:lnTo>
                  <a:cubicBezTo>
                    <a:pt x="1150" y="342"/>
                    <a:pt x="1089" y="358"/>
                    <a:pt x="1027" y="358"/>
                  </a:cubicBezTo>
                  <a:cubicBezTo>
                    <a:pt x="966" y="358"/>
                    <a:pt x="904" y="342"/>
                    <a:pt x="848" y="312"/>
                  </a:cubicBezTo>
                  <a:lnTo>
                    <a:pt x="26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42" name="Google Shape;1042;p69"/>
            <p:cNvSpPr/>
            <p:nvPr/>
          </p:nvSpPr>
          <p:spPr>
            <a:xfrm>
              <a:off x="8316714" y="2441922"/>
              <a:ext cx="92651" cy="71870"/>
            </a:xfrm>
            <a:custGeom>
              <a:avLst/>
              <a:gdLst/>
              <a:ahLst/>
              <a:cxnLst/>
              <a:rect l="l" t="t" r="r" b="b"/>
              <a:pathLst>
                <a:path w="3219" h="2497" extrusionOk="0">
                  <a:moveTo>
                    <a:pt x="2725" y="497"/>
                  </a:moveTo>
                  <a:lnTo>
                    <a:pt x="2725" y="497"/>
                  </a:lnTo>
                  <a:lnTo>
                    <a:pt x="2725" y="497"/>
                  </a:lnTo>
                  <a:close/>
                  <a:moveTo>
                    <a:pt x="1365" y="1"/>
                  </a:moveTo>
                  <a:lnTo>
                    <a:pt x="398" y="516"/>
                  </a:lnTo>
                  <a:cubicBezTo>
                    <a:pt x="342" y="547"/>
                    <a:pt x="280" y="562"/>
                    <a:pt x="219" y="562"/>
                  </a:cubicBezTo>
                  <a:cubicBezTo>
                    <a:pt x="157" y="562"/>
                    <a:pt x="96" y="547"/>
                    <a:pt x="40" y="516"/>
                  </a:cubicBezTo>
                  <a:lnTo>
                    <a:pt x="1" y="497"/>
                  </a:lnTo>
                  <a:lnTo>
                    <a:pt x="1" y="497"/>
                  </a:lnTo>
                  <a:lnTo>
                    <a:pt x="395" y="1866"/>
                  </a:lnTo>
                  <a:cubicBezTo>
                    <a:pt x="451" y="2060"/>
                    <a:pt x="452" y="2257"/>
                    <a:pt x="402" y="2443"/>
                  </a:cubicBezTo>
                  <a:lnTo>
                    <a:pt x="1540" y="1835"/>
                  </a:lnTo>
                  <a:lnTo>
                    <a:pt x="2709" y="2458"/>
                  </a:lnTo>
                  <a:cubicBezTo>
                    <a:pt x="2711" y="2458"/>
                    <a:pt x="2778" y="2496"/>
                    <a:pt x="2869" y="2496"/>
                  </a:cubicBezTo>
                  <a:cubicBezTo>
                    <a:pt x="2930" y="2496"/>
                    <a:pt x="3002" y="2479"/>
                    <a:pt x="3072" y="2423"/>
                  </a:cubicBezTo>
                  <a:cubicBezTo>
                    <a:pt x="3175" y="2339"/>
                    <a:pt x="3218" y="2202"/>
                    <a:pt x="3182" y="2076"/>
                  </a:cubicBezTo>
                  <a:lnTo>
                    <a:pt x="2725" y="497"/>
                  </a:lnTo>
                  <a:lnTo>
                    <a:pt x="2688" y="516"/>
                  </a:lnTo>
                  <a:cubicBezTo>
                    <a:pt x="2633" y="546"/>
                    <a:pt x="2573" y="560"/>
                    <a:pt x="2512" y="560"/>
                  </a:cubicBezTo>
                  <a:cubicBezTo>
                    <a:pt x="2451" y="560"/>
                    <a:pt x="2389" y="546"/>
                    <a:pt x="2333" y="516"/>
                  </a:cubicBezTo>
                  <a:lnTo>
                    <a:pt x="13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43" name="Google Shape;1043;p69"/>
            <p:cNvSpPr/>
            <p:nvPr/>
          </p:nvSpPr>
          <p:spPr>
            <a:xfrm>
              <a:off x="8290407" y="2522685"/>
              <a:ext cx="65768" cy="38108"/>
            </a:xfrm>
            <a:custGeom>
              <a:avLst/>
              <a:gdLst/>
              <a:ahLst/>
              <a:cxnLst/>
              <a:rect l="l" t="t" r="r" b="b"/>
              <a:pathLst>
                <a:path w="2285" h="1324" extrusionOk="0">
                  <a:moveTo>
                    <a:pt x="2285" y="1"/>
                  </a:moveTo>
                  <a:lnTo>
                    <a:pt x="1655" y="335"/>
                  </a:lnTo>
                  <a:cubicBezTo>
                    <a:pt x="1497" y="418"/>
                    <a:pt x="1321" y="462"/>
                    <a:pt x="1144" y="462"/>
                  </a:cubicBezTo>
                  <a:lnTo>
                    <a:pt x="279" y="462"/>
                  </a:lnTo>
                  <a:cubicBezTo>
                    <a:pt x="176" y="462"/>
                    <a:pt x="81" y="448"/>
                    <a:pt x="0" y="426"/>
                  </a:cubicBezTo>
                  <a:lnTo>
                    <a:pt x="0" y="1324"/>
                  </a:lnTo>
                  <a:lnTo>
                    <a:pt x="2285" y="1324"/>
                  </a:lnTo>
                  <a:lnTo>
                    <a:pt x="228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44" name="Google Shape;1044;p69"/>
            <p:cNvSpPr/>
            <p:nvPr/>
          </p:nvSpPr>
          <p:spPr>
            <a:xfrm>
              <a:off x="8283844" y="2230687"/>
              <a:ext cx="83268" cy="127737"/>
            </a:xfrm>
            <a:custGeom>
              <a:avLst/>
              <a:gdLst/>
              <a:ahLst/>
              <a:cxnLst/>
              <a:rect l="l" t="t" r="r" b="b"/>
              <a:pathLst>
                <a:path w="2893" h="4438" extrusionOk="0">
                  <a:moveTo>
                    <a:pt x="1363" y="0"/>
                  </a:moveTo>
                  <a:cubicBezTo>
                    <a:pt x="1228" y="0"/>
                    <a:pt x="1093" y="79"/>
                    <a:pt x="1046" y="237"/>
                  </a:cubicBezTo>
                  <a:lnTo>
                    <a:pt x="1" y="3865"/>
                  </a:lnTo>
                  <a:lnTo>
                    <a:pt x="60" y="4073"/>
                  </a:lnTo>
                  <a:lnTo>
                    <a:pt x="120" y="4284"/>
                  </a:lnTo>
                  <a:lnTo>
                    <a:pt x="418" y="4127"/>
                  </a:lnTo>
                  <a:cubicBezTo>
                    <a:pt x="474" y="4096"/>
                    <a:pt x="535" y="4081"/>
                    <a:pt x="597" y="4081"/>
                  </a:cubicBezTo>
                  <a:cubicBezTo>
                    <a:pt x="659" y="4081"/>
                    <a:pt x="721" y="4096"/>
                    <a:pt x="776" y="4127"/>
                  </a:cubicBezTo>
                  <a:lnTo>
                    <a:pt x="1362" y="4438"/>
                  </a:lnTo>
                  <a:lnTo>
                    <a:pt x="1949" y="4127"/>
                  </a:lnTo>
                  <a:cubicBezTo>
                    <a:pt x="2004" y="4096"/>
                    <a:pt x="2066" y="4081"/>
                    <a:pt x="2127" y="4081"/>
                  </a:cubicBezTo>
                  <a:cubicBezTo>
                    <a:pt x="2189" y="4081"/>
                    <a:pt x="2251" y="4096"/>
                    <a:pt x="2307" y="4127"/>
                  </a:cubicBezTo>
                  <a:lnTo>
                    <a:pt x="2892" y="4438"/>
                  </a:lnTo>
                  <a:lnTo>
                    <a:pt x="1680" y="237"/>
                  </a:lnTo>
                  <a:cubicBezTo>
                    <a:pt x="1633" y="79"/>
                    <a:pt x="1498" y="0"/>
                    <a:pt x="13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45" name="Google Shape;1045;p69"/>
          <p:cNvGrpSpPr/>
          <p:nvPr/>
        </p:nvGrpSpPr>
        <p:grpSpPr>
          <a:xfrm>
            <a:off x="7231470" y="2230687"/>
            <a:ext cx="373885" cy="373798"/>
            <a:chOff x="7231470" y="2230687"/>
            <a:chExt cx="373885" cy="373798"/>
          </a:xfrm>
        </p:grpSpPr>
        <p:sp>
          <p:nvSpPr>
            <p:cNvPr id="1046" name="Google Shape;1046;p69"/>
            <p:cNvSpPr/>
            <p:nvPr/>
          </p:nvSpPr>
          <p:spPr>
            <a:xfrm>
              <a:off x="7370201" y="2230687"/>
              <a:ext cx="95673" cy="58630"/>
            </a:xfrm>
            <a:custGeom>
              <a:avLst/>
              <a:gdLst/>
              <a:ahLst/>
              <a:cxnLst/>
              <a:rect l="l" t="t" r="r" b="b"/>
              <a:pathLst>
                <a:path w="3324" h="2037" extrusionOk="0">
                  <a:moveTo>
                    <a:pt x="1" y="0"/>
                  </a:moveTo>
                  <a:lnTo>
                    <a:pt x="1" y="380"/>
                  </a:lnTo>
                  <a:cubicBezTo>
                    <a:pt x="1" y="1294"/>
                    <a:pt x="747" y="2037"/>
                    <a:pt x="1665" y="2037"/>
                  </a:cubicBezTo>
                  <a:cubicBezTo>
                    <a:pt x="1727" y="2037"/>
                    <a:pt x="1790" y="2033"/>
                    <a:pt x="1854" y="2026"/>
                  </a:cubicBezTo>
                  <a:cubicBezTo>
                    <a:pt x="2694" y="1933"/>
                    <a:pt x="3324" y="1207"/>
                    <a:pt x="3324" y="358"/>
                  </a:cubicBezTo>
                  <a:lnTo>
                    <a:pt x="33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47" name="Google Shape;1047;p69"/>
            <p:cNvSpPr/>
            <p:nvPr/>
          </p:nvSpPr>
          <p:spPr>
            <a:xfrm>
              <a:off x="7359034" y="2358193"/>
              <a:ext cx="67236" cy="74835"/>
            </a:xfrm>
            <a:custGeom>
              <a:avLst/>
              <a:gdLst/>
              <a:ahLst/>
              <a:cxnLst/>
              <a:rect l="l" t="t" r="r" b="b"/>
              <a:pathLst>
                <a:path w="2336" h="2600" extrusionOk="0">
                  <a:moveTo>
                    <a:pt x="2066" y="0"/>
                  </a:moveTo>
                  <a:cubicBezTo>
                    <a:pt x="926" y="0"/>
                    <a:pt x="0" y="926"/>
                    <a:pt x="0" y="2066"/>
                  </a:cubicBezTo>
                  <a:cubicBezTo>
                    <a:pt x="15" y="2421"/>
                    <a:pt x="276" y="2599"/>
                    <a:pt x="537" y="2599"/>
                  </a:cubicBezTo>
                  <a:cubicBezTo>
                    <a:pt x="798" y="2599"/>
                    <a:pt x="1058" y="2422"/>
                    <a:pt x="1072" y="2066"/>
                  </a:cubicBezTo>
                  <a:lnTo>
                    <a:pt x="1072" y="1454"/>
                  </a:lnTo>
                  <a:cubicBezTo>
                    <a:pt x="1072" y="909"/>
                    <a:pt x="1516" y="465"/>
                    <a:pt x="2060" y="463"/>
                  </a:cubicBezTo>
                  <a:cubicBezTo>
                    <a:pt x="2159" y="463"/>
                    <a:pt x="2251" y="405"/>
                    <a:pt x="2283" y="310"/>
                  </a:cubicBezTo>
                  <a:cubicBezTo>
                    <a:pt x="2336" y="148"/>
                    <a:pt x="2217" y="0"/>
                    <a:pt x="20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48" name="Google Shape;1048;p69"/>
            <p:cNvSpPr/>
            <p:nvPr/>
          </p:nvSpPr>
          <p:spPr>
            <a:xfrm>
              <a:off x="7372619" y="2366108"/>
              <a:ext cx="97256" cy="110410"/>
            </a:xfrm>
            <a:custGeom>
              <a:avLst/>
              <a:gdLst/>
              <a:ahLst/>
              <a:cxnLst/>
              <a:rect l="l" t="t" r="r" b="b"/>
              <a:pathLst>
                <a:path w="3379" h="3836" extrusionOk="0">
                  <a:moveTo>
                    <a:pt x="2572" y="0"/>
                  </a:moveTo>
                  <a:cubicBezTo>
                    <a:pt x="2559" y="529"/>
                    <a:pt x="2127" y="957"/>
                    <a:pt x="1595" y="958"/>
                  </a:cubicBezTo>
                  <a:cubicBezTo>
                    <a:pt x="1468" y="958"/>
                    <a:pt x="1361" y="1060"/>
                    <a:pt x="1361" y="1189"/>
                  </a:cubicBezTo>
                  <a:lnTo>
                    <a:pt x="1361" y="1792"/>
                  </a:lnTo>
                  <a:cubicBezTo>
                    <a:pt x="1363" y="2502"/>
                    <a:pt x="778" y="3077"/>
                    <a:pt x="79" y="3077"/>
                  </a:cubicBezTo>
                  <a:cubicBezTo>
                    <a:pt x="53" y="3077"/>
                    <a:pt x="27" y="3076"/>
                    <a:pt x="0" y="3075"/>
                  </a:cubicBezTo>
                  <a:lnTo>
                    <a:pt x="0" y="3075"/>
                  </a:lnTo>
                  <a:cubicBezTo>
                    <a:pt x="374" y="3538"/>
                    <a:pt x="947" y="3835"/>
                    <a:pt x="1588" y="3835"/>
                  </a:cubicBezTo>
                  <a:cubicBezTo>
                    <a:pt x="1713" y="3835"/>
                    <a:pt x="1816" y="3732"/>
                    <a:pt x="1816" y="3606"/>
                  </a:cubicBezTo>
                  <a:lnTo>
                    <a:pt x="1816" y="2398"/>
                  </a:lnTo>
                  <a:cubicBezTo>
                    <a:pt x="1816" y="1532"/>
                    <a:pt x="2515" y="825"/>
                    <a:pt x="3378" y="812"/>
                  </a:cubicBezTo>
                  <a:cubicBezTo>
                    <a:pt x="3194" y="469"/>
                    <a:pt x="2911" y="188"/>
                    <a:pt x="25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49" name="Google Shape;1049;p69"/>
            <p:cNvSpPr/>
            <p:nvPr/>
          </p:nvSpPr>
          <p:spPr>
            <a:xfrm>
              <a:off x="7446878" y="2410952"/>
              <a:ext cx="30941" cy="58803"/>
            </a:xfrm>
            <a:custGeom>
              <a:avLst/>
              <a:gdLst/>
              <a:ahLst/>
              <a:cxnLst/>
              <a:rect l="l" t="t" r="r" b="b"/>
              <a:pathLst>
                <a:path w="1075" h="2043" extrusionOk="0">
                  <a:moveTo>
                    <a:pt x="842" y="0"/>
                  </a:moveTo>
                  <a:cubicBezTo>
                    <a:pt x="379" y="0"/>
                    <a:pt x="1" y="379"/>
                    <a:pt x="1" y="843"/>
                  </a:cubicBezTo>
                  <a:lnTo>
                    <a:pt x="1" y="2042"/>
                  </a:lnTo>
                  <a:cubicBezTo>
                    <a:pt x="641" y="1689"/>
                    <a:pt x="1074" y="1010"/>
                    <a:pt x="1074" y="231"/>
                  </a:cubicBezTo>
                  <a:cubicBezTo>
                    <a:pt x="1073" y="106"/>
                    <a:pt x="969" y="0"/>
                    <a:pt x="8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50" name="Google Shape;1050;p69"/>
            <p:cNvSpPr/>
            <p:nvPr/>
          </p:nvSpPr>
          <p:spPr>
            <a:xfrm>
              <a:off x="7231470" y="2230687"/>
              <a:ext cx="373885" cy="373798"/>
            </a:xfrm>
            <a:custGeom>
              <a:avLst/>
              <a:gdLst/>
              <a:ahLst/>
              <a:cxnLst/>
              <a:rect l="l" t="t" r="r" b="b"/>
              <a:pathLst>
                <a:path w="12990" h="12987" extrusionOk="0">
                  <a:moveTo>
                    <a:pt x="6494" y="3684"/>
                  </a:moveTo>
                  <a:cubicBezTo>
                    <a:pt x="7870" y="3684"/>
                    <a:pt x="9246" y="4621"/>
                    <a:pt x="9319" y="6496"/>
                  </a:cubicBezTo>
                  <a:cubicBezTo>
                    <a:pt x="9319" y="8057"/>
                    <a:pt x="8055" y="9322"/>
                    <a:pt x="6493" y="9322"/>
                  </a:cubicBezTo>
                  <a:cubicBezTo>
                    <a:pt x="4933" y="9322"/>
                    <a:pt x="3667" y="8057"/>
                    <a:pt x="3667" y="6496"/>
                  </a:cubicBezTo>
                  <a:cubicBezTo>
                    <a:pt x="3742" y="4621"/>
                    <a:pt x="5118" y="3684"/>
                    <a:pt x="6494" y="3684"/>
                  </a:cubicBezTo>
                  <a:close/>
                  <a:moveTo>
                    <a:pt x="381" y="0"/>
                  </a:moveTo>
                  <a:cubicBezTo>
                    <a:pt x="172" y="0"/>
                    <a:pt x="1" y="170"/>
                    <a:pt x="1" y="380"/>
                  </a:cubicBezTo>
                  <a:lnTo>
                    <a:pt x="1" y="4464"/>
                  </a:lnTo>
                  <a:cubicBezTo>
                    <a:pt x="1" y="4674"/>
                    <a:pt x="172" y="4844"/>
                    <a:pt x="381" y="4844"/>
                  </a:cubicBezTo>
                  <a:lnTo>
                    <a:pt x="2030" y="4844"/>
                  </a:lnTo>
                  <a:lnTo>
                    <a:pt x="2030" y="12607"/>
                  </a:lnTo>
                  <a:cubicBezTo>
                    <a:pt x="2030" y="12817"/>
                    <a:pt x="2199" y="12986"/>
                    <a:pt x="2409" y="12986"/>
                  </a:cubicBezTo>
                  <a:lnTo>
                    <a:pt x="10554" y="12986"/>
                  </a:lnTo>
                  <a:cubicBezTo>
                    <a:pt x="10764" y="12986"/>
                    <a:pt x="10933" y="12817"/>
                    <a:pt x="10933" y="12607"/>
                  </a:cubicBezTo>
                  <a:lnTo>
                    <a:pt x="10933" y="4844"/>
                  </a:lnTo>
                  <a:lnTo>
                    <a:pt x="12609" y="4844"/>
                  </a:lnTo>
                  <a:cubicBezTo>
                    <a:pt x="12818" y="4844"/>
                    <a:pt x="12987" y="4674"/>
                    <a:pt x="12987" y="4464"/>
                  </a:cubicBezTo>
                  <a:lnTo>
                    <a:pt x="12987" y="380"/>
                  </a:lnTo>
                  <a:cubicBezTo>
                    <a:pt x="12990" y="171"/>
                    <a:pt x="12818" y="0"/>
                    <a:pt x="12606" y="0"/>
                  </a:cubicBezTo>
                  <a:lnTo>
                    <a:pt x="8906" y="0"/>
                  </a:lnTo>
                  <a:lnTo>
                    <a:pt x="8906" y="380"/>
                  </a:lnTo>
                  <a:cubicBezTo>
                    <a:pt x="8839" y="1985"/>
                    <a:pt x="7660" y="2786"/>
                    <a:pt x="6482" y="2786"/>
                  </a:cubicBezTo>
                  <a:cubicBezTo>
                    <a:pt x="5304" y="2786"/>
                    <a:pt x="4126" y="1984"/>
                    <a:pt x="4060" y="380"/>
                  </a:cubicBezTo>
                  <a:lnTo>
                    <a:pt x="406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51" name="Google Shape;1051;p69"/>
          <p:cNvGrpSpPr/>
          <p:nvPr/>
        </p:nvGrpSpPr>
        <p:grpSpPr>
          <a:xfrm>
            <a:off x="6407110" y="2230600"/>
            <a:ext cx="373942" cy="374173"/>
            <a:chOff x="6407110" y="2230600"/>
            <a:chExt cx="373942" cy="374173"/>
          </a:xfrm>
        </p:grpSpPr>
        <p:sp>
          <p:nvSpPr>
            <p:cNvPr id="1052" name="Google Shape;1052;p69"/>
            <p:cNvSpPr/>
            <p:nvPr/>
          </p:nvSpPr>
          <p:spPr>
            <a:xfrm>
              <a:off x="6610142" y="2407814"/>
              <a:ext cx="170910" cy="196959"/>
            </a:xfrm>
            <a:custGeom>
              <a:avLst/>
              <a:gdLst/>
              <a:ahLst/>
              <a:cxnLst/>
              <a:rect l="l" t="t" r="r" b="b"/>
              <a:pathLst>
                <a:path w="5938" h="6843" extrusionOk="0">
                  <a:moveTo>
                    <a:pt x="4401" y="2174"/>
                  </a:moveTo>
                  <a:cubicBezTo>
                    <a:pt x="4498" y="2174"/>
                    <a:pt x="4596" y="2210"/>
                    <a:pt x="4672" y="2284"/>
                  </a:cubicBezTo>
                  <a:cubicBezTo>
                    <a:pt x="4821" y="2432"/>
                    <a:pt x="4821" y="2677"/>
                    <a:pt x="4672" y="2825"/>
                  </a:cubicBezTo>
                  <a:lnTo>
                    <a:pt x="3042" y="4455"/>
                  </a:lnTo>
                  <a:cubicBezTo>
                    <a:pt x="2967" y="4529"/>
                    <a:pt x="2870" y="4566"/>
                    <a:pt x="2772" y="4566"/>
                  </a:cubicBezTo>
                  <a:cubicBezTo>
                    <a:pt x="2675" y="4566"/>
                    <a:pt x="2577" y="4529"/>
                    <a:pt x="2503" y="4455"/>
                  </a:cubicBezTo>
                  <a:lnTo>
                    <a:pt x="1686" y="3640"/>
                  </a:lnTo>
                  <a:cubicBezTo>
                    <a:pt x="1539" y="3491"/>
                    <a:pt x="1539" y="3250"/>
                    <a:pt x="1686" y="3101"/>
                  </a:cubicBezTo>
                  <a:cubicBezTo>
                    <a:pt x="1760" y="3027"/>
                    <a:pt x="1857" y="2990"/>
                    <a:pt x="1955" y="2990"/>
                  </a:cubicBezTo>
                  <a:cubicBezTo>
                    <a:pt x="2052" y="2990"/>
                    <a:pt x="2150" y="3027"/>
                    <a:pt x="2225" y="3101"/>
                  </a:cubicBezTo>
                  <a:lnTo>
                    <a:pt x="2771" y="3647"/>
                  </a:lnTo>
                  <a:lnTo>
                    <a:pt x="4133" y="2284"/>
                  </a:lnTo>
                  <a:cubicBezTo>
                    <a:pt x="4206" y="2210"/>
                    <a:pt x="4303" y="2174"/>
                    <a:pt x="4401" y="2174"/>
                  </a:cubicBezTo>
                  <a:close/>
                  <a:moveTo>
                    <a:pt x="2971" y="1"/>
                  </a:moveTo>
                  <a:cubicBezTo>
                    <a:pt x="2921" y="1"/>
                    <a:pt x="2871" y="12"/>
                    <a:pt x="2824" y="35"/>
                  </a:cubicBezTo>
                  <a:lnTo>
                    <a:pt x="183" y="1355"/>
                  </a:lnTo>
                  <a:cubicBezTo>
                    <a:pt x="72" y="1409"/>
                    <a:pt x="1" y="1525"/>
                    <a:pt x="1" y="1649"/>
                  </a:cubicBezTo>
                  <a:lnTo>
                    <a:pt x="1" y="2852"/>
                  </a:lnTo>
                  <a:cubicBezTo>
                    <a:pt x="1" y="4658"/>
                    <a:pt x="1152" y="6254"/>
                    <a:pt x="2863" y="6825"/>
                  </a:cubicBezTo>
                  <a:cubicBezTo>
                    <a:pt x="2898" y="6837"/>
                    <a:pt x="2935" y="6843"/>
                    <a:pt x="2970" y="6843"/>
                  </a:cubicBezTo>
                  <a:cubicBezTo>
                    <a:pt x="3006" y="6843"/>
                    <a:pt x="3042" y="6837"/>
                    <a:pt x="3075" y="6825"/>
                  </a:cubicBezTo>
                  <a:cubicBezTo>
                    <a:pt x="4788" y="6254"/>
                    <a:pt x="5938" y="4656"/>
                    <a:pt x="5938" y="2852"/>
                  </a:cubicBezTo>
                  <a:lnTo>
                    <a:pt x="5938" y="1536"/>
                  </a:lnTo>
                  <a:cubicBezTo>
                    <a:pt x="5938" y="1437"/>
                    <a:pt x="5858" y="1355"/>
                    <a:pt x="5758" y="1355"/>
                  </a:cubicBezTo>
                  <a:lnTo>
                    <a:pt x="3118" y="35"/>
                  </a:lnTo>
                  <a:cubicBezTo>
                    <a:pt x="3071" y="12"/>
                    <a:pt x="3021" y="1"/>
                    <a:pt x="29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53" name="Google Shape;1053;p69"/>
            <p:cNvSpPr/>
            <p:nvPr/>
          </p:nvSpPr>
          <p:spPr>
            <a:xfrm>
              <a:off x="6407110" y="2230600"/>
              <a:ext cx="192900" cy="201909"/>
            </a:xfrm>
            <a:custGeom>
              <a:avLst/>
              <a:gdLst/>
              <a:ahLst/>
              <a:cxnLst/>
              <a:rect l="l" t="t" r="r" b="b"/>
              <a:pathLst>
                <a:path w="6702" h="7015" extrusionOk="0">
                  <a:moveTo>
                    <a:pt x="5275" y="1"/>
                  </a:moveTo>
                  <a:cubicBezTo>
                    <a:pt x="2367" y="1"/>
                    <a:pt x="2" y="2366"/>
                    <a:pt x="2" y="5273"/>
                  </a:cubicBezTo>
                  <a:cubicBezTo>
                    <a:pt x="0" y="6234"/>
                    <a:pt x="780" y="7014"/>
                    <a:pt x="1738" y="7014"/>
                  </a:cubicBezTo>
                  <a:cubicBezTo>
                    <a:pt x="2698" y="7014"/>
                    <a:pt x="3479" y="6234"/>
                    <a:pt x="3479" y="5273"/>
                  </a:cubicBezTo>
                  <a:lnTo>
                    <a:pt x="3479" y="2990"/>
                  </a:lnTo>
                  <a:cubicBezTo>
                    <a:pt x="3479" y="2390"/>
                    <a:pt x="3972" y="1930"/>
                    <a:pt x="4527" y="1930"/>
                  </a:cubicBezTo>
                  <a:cubicBezTo>
                    <a:pt x="4644" y="1930"/>
                    <a:pt x="4764" y="1950"/>
                    <a:pt x="4883" y="1994"/>
                  </a:cubicBezTo>
                  <a:cubicBezTo>
                    <a:pt x="5015" y="2044"/>
                    <a:pt x="5146" y="2066"/>
                    <a:pt x="5272" y="2066"/>
                  </a:cubicBezTo>
                  <a:cubicBezTo>
                    <a:pt x="6099" y="2066"/>
                    <a:pt x="6702" y="1089"/>
                    <a:pt x="5988" y="230"/>
                  </a:cubicBezTo>
                  <a:cubicBezTo>
                    <a:pt x="5879" y="98"/>
                    <a:pt x="5718" y="18"/>
                    <a:pt x="5547" y="8"/>
                  </a:cubicBezTo>
                  <a:cubicBezTo>
                    <a:pt x="5456" y="3"/>
                    <a:pt x="5365" y="1"/>
                    <a:pt x="52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54" name="Google Shape;1054;p69"/>
            <p:cNvSpPr/>
            <p:nvPr/>
          </p:nvSpPr>
          <p:spPr>
            <a:xfrm>
              <a:off x="6420753" y="2238688"/>
              <a:ext cx="281694" cy="294762"/>
            </a:xfrm>
            <a:custGeom>
              <a:avLst/>
              <a:gdLst/>
              <a:ahLst/>
              <a:cxnLst/>
              <a:rect l="l" t="t" r="r" b="b"/>
              <a:pathLst>
                <a:path w="9787" h="10241" extrusionOk="0">
                  <a:moveTo>
                    <a:pt x="6401" y="0"/>
                  </a:moveTo>
                  <a:cubicBezTo>
                    <a:pt x="6976" y="1155"/>
                    <a:pt x="6103" y="2560"/>
                    <a:pt x="4810" y="2560"/>
                  </a:cubicBezTo>
                  <a:cubicBezTo>
                    <a:pt x="4805" y="2560"/>
                    <a:pt x="4800" y="2560"/>
                    <a:pt x="4794" y="2560"/>
                  </a:cubicBezTo>
                  <a:cubicBezTo>
                    <a:pt x="4228" y="2560"/>
                    <a:pt x="3766" y="3020"/>
                    <a:pt x="3766" y="3589"/>
                  </a:cubicBezTo>
                  <a:lnTo>
                    <a:pt x="3766" y="4995"/>
                  </a:lnTo>
                  <a:cubicBezTo>
                    <a:pt x="3779" y="6438"/>
                    <a:pt x="2552" y="7485"/>
                    <a:pt x="1253" y="7485"/>
                  </a:cubicBezTo>
                  <a:cubicBezTo>
                    <a:pt x="830" y="7485"/>
                    <a:pt x="399" y="7374"/>
                    <a:pt x="1" y="7129"/>
                  </a:cubicBezTo>
                  <a:lnTo>
                    <a:pt x="1" y="7129"/>
                  </a:lnTo>
                  <a:cubicBezTo>
                    <a:pt x="821" y="8961"/>
                    <a:pt x="2660" y="10240"/>
                    <a:pt x="4792" y="10240"/>
                  </a:cubicBezTo>
                  <a:cubicBezTo>
                    <a:pt x="4793" y="10240"/>
                    <a:pt x="4795" y="10240"/>
                    <a:pt x="4796" y="10240"/>
                  </a:cubicBezTo>
                  <a:cubicBezTo>
                    <a:pt x="5364" y="10240"/>
                    <a:pt x="5821" y="9774"/>
                    <a:pt x="5821" y="9206"/>
                  </a:cubicBezTo>
                  <a:lnTo>
                    <a:pt x="5821" y="6399"/>
                  </a:lnTo>
                  <a:cubicBezTo>
                    <a:pt x="5820" y="4642"/>
                    <a:pt x="7253" y="3209"/>
                    <a:pt x="9011" y="3209"/>
                  </a:cubicBezTo>
                  <a:cubicBezTo>
                    <a:pt x="9289" y="3209"/>
                    <a:pt x="9551" y="3273"/>
                    <a:pt x="9787" y="3386"/>
                  </a:cubicBezTo>
                  <a:cubicBezTo>
                    <a:pt x="9271" y="1783"/>
                    <a:pt x="8002" y="516"/>
                    <a:pt x="64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55" name="Google Shape;1055;p69"/>
            <p:cNvSpPr/>
            <p:nvPr/>
          </p:nvSpPr>
          <p:spPr>
            <a:xfrm>
              <a:off x="6610142" y="2352696"/>
              <a:ext cx="100221" cy="72359"/>
            </a:xfrm>
            <a:custGeom>
              <a:avLst/>
              <a:gdLst/>
              <a:ahLst/>
              <a:cxnLst/>
              <a:rect l="l" t="t" r="r" b="b"/>
              <a:pathLst>
                <a:path w="3482" h="2514" extrusionOk="0">
                  <a:moveTo>
                    <a:pt x="2447" y="0"/>
                  </a:moveTo>
                  <a:cubicBezTo>
                    <a:pt x="1099" y="0"/>
                    <a:pt x="1" y="1097"/>
                    <a:pt x="1" y="2447"/>
                  </a:cubicBezTo>
                  <a:lnTo>
                    <a:pt x="1" y="2514"/>
                  </a:lnTo>
                  <a:lnTo>
                    <a:pt x="2476" y="1277"/>
                  </a:lnTo>
                  <a:cubicBezTo>
                    <a:pt x="2627" y="1200"/>
                    <a:pt x="2795" y="1162"/>
                    <a:pt x="2964" y="1162"/>
                  </a:cubicBezTo>
                  <a:cubicBezTo>
                    <a:pt x="3132" y="1162"/>
                    <a:pt x="3300" y="1200"/>
                    <a:pt x="3452" y="1277"/>
                  </a:cubicBezTo>
                  <a:lnTo>
                    <a:pt x="3475" y="1287"/>
                  </a:lnTo>
                  <a:cubicBezTo>
                    <a:pt x="3480" y="1204"/>
                    <a:pt x="3481" y="1117"/>
                    <a:pt x="3481" y="1031"/>
                  </a:cubicBezTo>
                  <a:cubicBezTo>
                    <a:pt x="3481" y="465"/>
                    <a:pt x="3017" y="0"/>
                    <a:pt x="24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56" name="Google Shape;1056;p69"/>
          <p:cNvGrpSpPr/>
          <p:nvPr/>
        </p:nvGrpSpPr>
        <p:grpSpPr>
          <a:xfrm>
            <a:off x="7227728" y="2825448"/>
            <a:ext cx="381195" cy="373885"/>
            <a:chOff x="7227728" y="2825448"/>
            <a:chExt cx="381195" cy="373885"/>
          </a:xfrm>
        </p:grpSpPr>
        <p:sp>
          <p:nvSpPr>
            <p:cNvPr id="1057" name="Google Shape;1057;p69"/>
            <p:cNvSpPr/>
            <p:nvPr/>
          </p:nvSpPr>
          <p:spPr>
            <a:xfrm>
              <a:off x="7231067" y="2825448"/>
              <a:ext cx="374288" cy="270930"/>
            </a:xfrm>
            <a:custGeom>
              <a:avLst/>
              <a:gdLst/>
              <a:ahLst/>
              <a:cxnLst/>
              <a:rect l="l" t="t" r="r" b="b"/>
              <a:pathLst>
                <a:path w="13004" h="9413" extrusionOk="0">
                  <a:moveTo>
                    <a:pt x="10585" y="1"/>
                  </a:moveTo>
                  <a:cubicBezTo>
                    <a:pt x="8120" y="1"/>
                    <a:pt x="6127" y="2000"/>
                    <a:pt x="6127" y="4466"/>
                  </a:cubicBezTo>
                  <a:lnTo>
                    <a:pt x="6127" y="6026"/>
                  </a:lnTo>
                  <a:cubicBezTo>
                    <a:pt x="5327" y="4840"/>
                    <a:pt x="3966" y="4060"/>
                    <a:pt x="2425" y="4060"/>
                  </a:cubicBezTo>
                  <a:lnTo>
                    <a:pt x="383" y="4060"/>
                  </a:lnTo>
                  <a:cubicBezTo>
                    <a:pt x="173" y="4060"/>
                    <a:pt x="3" y="4229"/>
                    <a:pt x="3" y="4439"/>
                  </a:cubicBezTo>
                  <a:cubicBezTo>
                    <a:pt x="0" y="6909"/>
                    <a:pt x="2000" y="8906"/>
                    <a:pt x="4467" y="8906"/>
                  </a:cubicBezTo>
                  <a:lnTo>
                    <a:pt x="6127" y="8906"/>
                  </a:lnTo>
                  <a:lnTo>
                    <a:pt x="6127" y="9413"/>
                  </a:lnTo>
                  <a:lnTo>
                    <a:pt x="6890" y="9413"/>
                  </a:lnTo>
                  <a:lnTo>
                    <a:pt x="6890" y="4847"/>
                  </a:lnTo>
                  <a:lnTo>
                    <a:pt x="8548" y="4847"/>
                  </a:lnTo>
                  <a:cubicBezTo>
                    <a:pt x="11013" y="4847"/>
                    <a:pt x="13004" y="2847"/>
                    <a:pt x="13004" y="382"/>
                  </a:cubicBezTo>
                  <a:cubicBezTo>
                    <a:pt x="13004" y="173"/>
                    <a:pt x="12834" y="1"/>
                    <a:pt x="126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58" name="Google Shape;1058;p69"/>
            <p:cNvSpPr/>
            <p:nvPr/>
          </p:nvSpPr>
          <p:spPr>
            <a:xfrm>
              <a:off x="7227728" y="3118915"/>
              <a:ext cx="381195" cy="80418"/>
            </a:xfrm>
            <a:custGeom>
              <a:avLst/>
              <a:gdLst/>
              <a:ahLst/>
              <a:cxnLst/>
              <a:rect l="l" t="t" r="r" b="b"/>
              <a:pathLst>
                <a:path w="13244" h="2794" extrusionOk="0">
                  <a:moveTo>
                    <a:pt x="4999" y="1"/>
                  </a:moveTo>
                  <a:cubicBezTo>
                    <a:pt x="4898" y="1"/>
                    <a:pt x="4802" y="42"/>
                    <a:pt x="4730" y="113"/>
                  </a:cubicBezTo>
                  <a:lnTo>
                    <a:pt x="2811" y="2033"/>
                  </a:lnTo>
                  <a:lnTo>
                    <a:pt x="508" y="2033"/>
                  </a:lnTo>
                  <a:cubicBezTo>
                    <a:pt x="1" y="2052"/>
                    <a:pt x="4" y="2773"/>
                    <a:pt x="508" y="2794"/>
                  </a:cubicBezTo>
                  <a:lnTo>
                    <a:pt x="12736" y="2794"/>
                  </a:lnTo>
                  <a:cubicBezTo>
                    <a:pt x="13244" y="2773"/>
                    <a:pt x="13243" y="2052"/>
                    <a:pt x="12739" y="2033"/>
                  </a:cubicBezTo>
                  <a:lnTo>
                    <a:pt x="10434" y="2033"/>
                  </a:lnTo>
                  <a:lnTo>
                    <a:pt x="8515" y="113"/>
                  </a:lnTo>
                  <a:cubicBezTo>
                    <a:pt x="8445" y="42"/>
                    <a:pt x="8347" y="1"/>
                    <a:pt x="82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59" name="Google Shape;1059;p69"/>
          <p:cNvGrpSpPr/>
          <p:nvPr/>
        </p:nvGrpSpPr>
        <p:grpSpPr>
          <a:xfrm>
            <a:off x="4789994" y="2230629"/>
            <a:ext cx="373827" cy="373942"/>
            <a:chOff x="4789994" y="2230629"/>
            <a:chExt cx="373827" cy="373942"/>
          </a:xfrm>
        </p:grpSpPr>
        <p:sp>
          <p:nvSpPr>
            <p:cNvPr id="1060" name="Google Shape;1060;p69"/>
            <p:cNvSpPr/>
            <p:nvPr/>
          </p:nvSpPr>
          <p:spPr>
            <a:xfrm>
              <a:off x="4919371" y="2342651"/>
              <a:ext cx="120800" cy="133867"/>
            </a:xfrm>
            <a:custGeom>
              <a:avLst/>
              <a:gdLst/>
              <a:ahLst/>
              <a:cxnLst/>
              <a:rect l="l" t="t" r="r" b="b"/>
              <a:pathLst>
                <a:path w="4197" h="4651" extrusionOk="0">
                  <a:moveTo>
                    <a:pt x="3080" y="0"/>
                  </a:moveTo>
                  <a:lnTo>
                    <a:pt x="3080" y="0"/>
                  </a:lnTo>
                  <a:cubicBezTo>
                    <a:pt x="3128" y="623"/>
                    <a:pt x="2625" y="1164"/>
                    <a:pt x="2001" y="1164"/>
                  </a:cubicBezTo>
                  <a:cubicBezTo>
                    <a:pt x="2000" y="1164"/>
                    <a:pt x="2000" y="1164"/>
                    <a:pt x="1999" y="1164"/>
                  </a:cubicBezTo>
                  <a:cubicBezTo>
                    <a:pt x="1816" y="1164"/>
                    <a:pt x="1669" y="1312"/>
                    <a:pt x="1669" y="1494"/>
                  </a:cubicBezTo>
                  <a:lnTo>
                    <a:pt x="1669" y="2201"/>
                  </a:lnTo>
                  <a:cubicBezTo>
                    <a:pt x="1675" y="2995"/>
                    <a:pt x="1004" y="3639"/>
                    <a:pt x="234" y="3639"/>
                  </a:cubicBezTo>
                  <a:cubicBezTo>
                    <a:pt x="157" y="3639"/>
                    <a:pt x="79" y="3633"/>
                    <a:pt x="1" y="3619"/>
                  </a:cubicBezTo>
                  <a:lnTo>
                    <a:pt x="1" y="3619"/>
                  </a:lnTo>
                  <a:cubicBezTo>
                    <a:pt x="445" y="4242"/>
                    <a:pt x="1174" y="4650"/>
                    <a:pt x="1997" y="4650"/>
                  </a:cubicBezTo>
                  <a:cubicBezTo>
                    <a:pt x="2180" y="4650"/>
                    <a:pt x="2329" y="4502"/>
                    <a:pt x="2329" y="4319"/>
                  </a:cubicBezTo>
                  <a:lnTo>
                    <a:pt x="2329" y="2907"/>
                  </a:lnTo>
                  <a:cubicBezTo>
                    <a:pt x="2326" y="1921"/>
                    <a:pt x="3133" y="1115"/>
                    <a:pt x="4108" y="1115"/>
                  </a:cubicBezTo>
                  <a:cubicBezTo>
                    <a:pt x="4137" y="1115"/>
                    <a:pt x="4167" y="1116"/>
                    <a:pt x="4197" y="1117"/>
                  </a:cubicBezTo>
                  <a:cubicBezTo>
                    <a:pt x="3957" y="634"/>
                    <a:pt x="3563" y="240"/>
                    <a:pt x="30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1" name="Google Shape;1061;p69"/>
            <p:cNvSpPr/>
            <p:nvPr/>
          </p:nvSpPr>
          <p:spPr>
            <a:xfrm>
              <a:off x="5008165" y="2396244"/>
              <a:ext cx="39806" cy="73511"/>
            </a:xfrm>
            <a:custGeom>
              <a:avLst/>
              <a:gdLst/>
              <a:ahLst/>
              <a:cxnLst/>
              <a:rect l="l" t="t" r="r" b="b"/>
              <a:pathLst>
                <a:path w="1383" h="2554" extrusionOk="0">
                  <a:moveTo>
                    <a:pt x="1055" y="0"/>
                  </a:moveTo>
                  <a:cubicBezTo>
                    <a:pt x="478" y="0"/>
                    <a:pt x="3" y="469"/>
                    <a:pt x="3" y="1049"/>
                  </a:cubicBezTo>
                  <a:lnTo>
                    <a:pt x="3" y="2474"/>
                  </a:lnTo>
                  <a:cubicBezTo>
                    <a:pt x="3" y="2502"/>
                    <a:pt x="2" y="2527"/>
                    <a:pt x="0" y="2553"/>
                  </a:cubicBezTo>
                  <a:cubicBezTo>
                    <a:pt x="818" y="2150"/>
                    <a:pt x="1382" y="1306"/>
                    <a:pt x="1382" y="335"/>
                  </a:cubicBezTo>
                  <a:cubicBezTo>
                    <a:pt x="1382" y="154"/>
                    <a:pt x="1240" y="3"/>
                    <a:pt x="1061" y="0"/>
                  </a:cubicBezTo>
                  <a:cubicBezTo>
                    <a:pt x="1059" y="0"/>
                    <a:pt x="1057" y="0"/>
                    <a:pt x="10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2" name="Google Shape;1062;p69"/>
            <p:cNvSpPr/>
            <p:nvPr/>
          </p:nvSpPr>
          <p:spPr>
            <a:xfrm>
              <a:off x="4905786" y="2334764"/>
              <a:ext cx="81483" cy="90866"/>
            </a:xfrm>
            <a:custGeom>
              <a:avLst/>
              <a:gdLst/>
              <a:ahLst/>
              <a:cxnLst/>
              <a:rect l="l" t="t" r="r" b="b"/>
              <a:pathLst>
                <a:path w="2831" h="3157" extrusionOk="0">
                  <a:moveTo>
                    <a:pt x="2472" y="1"/>
                  </a:moveTo>
                  <a:cubicBezTo>
                    <a:pt x="1108" y="1"/>
                    <a:pt x="1" y="1111"/>
                    <a:pt x="1" y="2472"/>
                  </a:cubicBezTo>
                  <a:cubicBezTo>
                    <a:pt x="20" y="2928"/>
                    <a:pt x="355" y="3157"/>
                    <a:pt x="689" y="3157"/>
                  </a:cubicBezTo>
                  <a:cubicBezTo>
                    <a:pt x="1025" y="3157"/>
                    <a:pt x="1360" y="2928"/>
                    <a:pt x="1380" y="2471"/>
                  </a:cubicBezTo>
                  <a:lnTo>
                    <a:pt x="1380" y="1759"/>
                  </a:lnTo>
                  <a:cubicBezTo>
                    <a:pt x="1380" y="1158"/>
                    <a:pt x="1865" y="671"/>
                    <a:pt x="2463" y="665"/>
                  </a:cubicBezTo>
                  <a:cubicBezTo>
                    <a:pt x="2631" y="664"/>
                    <a:pt x="2780" y="544"/>
                    <a:pt x="2804" y="379"/>
                  </a:cubicBezTo>
                  <a:cubicBezTo>
                    <a:pt x="2830" y="175"/>
                    <a:pt x="2671" y="1"/>
                    <a:pt x="24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3" name="Google Shape;1063;p69"/>
            <p:cNvSpPr/>
            <p:nvPr/>
          </p:nvSpPr>
          <p:spPr>
            <a:xfrm>
              <a:off x="4789994" y="2230629"/>
              <a:ext cx="373827" cy="373942"/>
            </a:xfrm>
            <a:custGeom>
              <a:avLst/>
              <a:gdLst/>
              <a:ahLst/>
              <a:cxnLst/>
              <a:rect l="l" t="t" r="r" b="b"/>
              <a:pathLst>
                <a:path w="12988" h="12992" extrusionOk="0">
                  <a:moveTo>
                    <a:pt x="6493" y="2873"/>
                  </a:moveTo>
                  <a:cubicBezTo>
                    <a:pt x="8068" y="2873"/>
                    <a:pt x="9643" y="3946"/>
                    <a:pt x="9728" y="6090"/>
                  </a:cubicBezTo>
                  <a:cubicBezTo>
                    <a:pt x="9728" y="7876"/>
                    <a:pt x="8277" y="9324"/>
                    <a:pt x="6492" y="9324"/>
                  </a:cubicBezTo>
                  <a:cubicBezTo>
                    <a:pt x="4706" y="9324"/>
                    <a:pt x="3259" y="7876"/>
                    <a:pt x="3259" y="6090"/>
                  </a:cubicBezTo>
                  <a:cubicBezTo>
                    <a:pt x="3343" y="3946"/>
                    <a:pt x="4918" y="2873"/>
                    <a:pt x="6493" y="2873"/>
                  </a:cubicBezTo>
                  <a:close/>
                  <a:moveTo>
                    <a:pt x="3967" y="1"/>
                  </a:moveTo>
                  <a:cubicBezTo>
                    <a:pt x="3456" y="1"/>
                    <a:pt x="2940" y="100"/>
                    <a:pt x="2447" y="305"/>
                  </a:cubicBezTo>
                  <a:cubicBezTo>
                    <a:pt x="533" y="1098"/>
                    <a:pt x="0" y="2903"/>
                    <a:pt x="0" y="3969"/>
                  </a:cubicBezTo>
                  <a:cubicBezTo>
                    <a:pt x="0" y="7460"/>
                    <a:pt x="4900" y="11821"/>
                    <a:pt x="6256" y="12908"/>
                  </a:cubicBezTo>
                  <a:cubicBezTo>
                    <a:pt x="6326" y="12962"/>
                    <a:pt x="6409" y="12991"/>
                    <a:pt x="6494" y="12991"/>
                  </a:cubicBezTo>
                  <a:cubicBezTo>
                    <a:pt x="6577" y="12991"/>
                    <a:pt x="6662" y="12965"/>
                    <a:pt x="6730" y="12908"/>
                  </a:cubicBezTo>
                  <a:cubicBezTo>
                    <a:pt x="8089" y="11821"/>
                    <a:pt x="12988" y="7460"/>
                    <a:pt x="12988" y="3969"/>
                  </a:cubicBezTo>
                  <a:cubicBezTo>
                    <a:pt x="12988" y="2903"/>
                    <a:pt x="12453" y="1098"/>
                    <a:pt x="10541" y="305"/>
                  </a:cubicBezTo>
                  <a:cubicBezTo>
                    <a:pt x="10047" y="100"/>
                    <a:pt x="9530" y="1"/>
                    <a:pt x="9018" y="1"/>
                  </a:cubicBezTo>
                  <a:cubicBezTo>
                    <a:pt x="8107" y="1"/>
                    <a:pt x="7213" y="316"/>
                    <a:pt x="6494" y="915"/>
                  </a:cubicBezTo>
                  <a:cubicBezTo>
                    <a:pt x="5773" y="317"/>
                    <a:pt x="4879" y="1"/>
                    <a:pt x="39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64" name="Google Shape;1064;p69"/>
          <p:cNvGrpSpPr/>
          <p:nvPr/>
        </p:nvGrpSpPr>
        <p:grpSpPr>
          <a:xfrm>
            <a:off x="5603733" y="3430572"/>
            <a:ext cx="375525" cy="373913"/>
            <a:chOff x="5603733" y="3430572"/>
            <a:chExt cx="375525" cy="373913"/>
          </a:xfrm>
        </p:grpSpPr>
        <p:sp>
          <p:nvSpPr>
            <p:cNvPr id="1065" name="Google Shape;1065;p69"/>
            <p:cNvSpPr/>
            <p:nvPr/>
          </p:nvSpPr>
          <p:spPr>
            <a:xfrm>
              <a:off x="5744681" y="3430572"/>
              <a:ext cx="233023" cy="164348"/>
            </a:xfrm>
            <a:custGeom>
              <a:avLst/>
              <a:gdLst/>
              <a:ahLst/>
              <a:cxnLst/>
              <a:rect l="l" t="t" r="r" b="b"/>
              <a:pathLst>
                <a:path w="8096" h="5710" extrusionOk="0">
                  <a:moveTo>
                    <a:pt x="7718" y="0"/>
                  </a:moveTo>
                  <a:cubicBezTo>
                    <a:pt x="7717" y="0"/>
                    <a:pt x="7716" y="0"/>
                    <a:pt x="7716" y="0"/>
                  </a:cubicBezTo>
                  <a:lnTo>
                    <a:pt x="6874" y="0"/>
                  </a:lnTo>
                  <a:cubicBezTo>
                    <a:pt x="5316" y="0"/>
                    <a:pt x="4048" y="1268"/>
                    <a:pt x="4048" y="2826"/>
                  </a:cubicBezTo>
                  <a:cubicBezTo>
                    <a:pt x="4048" y="1268"/>
                    <a:pt x="2782" y="0"/>
                    <a:pt x="1222" y="0"/>
                  </a:cubicBezTo>
                  <a:lnTo>
                    <a:pt x="381" y="0"/>
                  </a:lnTo>
                  <a:cubicBezTo>
                    <a:pt x="170" y="0"/>
                    <a:pt x="1" y="170"/>
                    <a:pt x="1" y="380"/>
                  </a:cubicBezTo>
                  <a:cubicBezTo>
                    <a:pt x="1" y="1941"/>
                    <a:pt x="1264" y="3206"/>
                    <a:pt x="2827" y="3206"/>
                  </a:cubicBezTo>
                  <a:lnTo>
                    <a:pt x="2827" y="3197"/>
                  </a:lnTo>
                  <a:lnTo>
                    <a:pt x="3654" y="3197"/>
                  </a:lnTo>
                  <a:lnTo>
                    <a:pt x="3654" y="4059"/>
                  </a:lnTo>
                  <a:cubicBezTo>
                    <a:pt x="3654" y="4068"/>
                    <a:pt x="3654" y="4077"/>
                    <a:pt x="3655" y="4087"/>
                  </a:cubicBezTo>
                  <a:lnTo>
                    <a:pt x="2411" y="4087"/>
                  </a:lnTo>
                  <a:cubicBezTo>
                    <a:pt x="2200" y="4087"/>
                    <a:pt x="2031" y="4256"/>
                    <a:pt x="2031" y="4467"/>
                  </a:cubicBezTo>
                  <a:lnTo>
                    <a:pt x="2031" y="5710"/>
                  </a:lnTo>
                  <a:lnTo>
                    <a:pt x="6065" y="5710"/>
                  </a:lnTo>
                  <a:lnTo>
                    <a:pt x="6065" y="4467"/>
                  </a:lnTo>
                  <a:cubicBezTo>
                    <a:pt x="6065" y="4256"/>
                    <a:pt x="5896" y="4087"/>
                    <a:pt x="5685" y="4087"/>
                  </a:cubicBezTo>
                  <a:lnTo>
                    <a:pt x="4441" y="4087"/>
                  </a:lnTo>
                  <a:cubicBezTo>
                    <a:pt x="4441" y="4077"/>
                    <a:pt x="4442" y="4068"/>
                    <a:pt x="4442" y="4059"/>
                  </a:cubicBezTo>
                  <a:lnTo>
                    <a:pt x="4442" y="3197"/>
                  </a:lnTo>
                  <a:lnTo>
                    <a:pt x="5269" y="3197"/>
                  </a:lnTo>
                  <a:cubicBezTo>
                    <a:pt x="5274" y="3197"/>
                    <a:pt x="5280" y="3197"/>
                    <a:pt x="5285" y="3197"/>
                  </a:cubicBezTo>
                  <a:cubicBezTo>
                    <a:pt x="6839" y="3197"/>
                    <a:pt x="8095" y="1939"/>
                    <a:pt x="8095" y="380"/>
                  </a:cubicBezTo>
                  <a:cubicBezTo>
                    <a:pt x="8095" y="171"/>
                    <a:pt x="7927" y="0"/>
                    <a:pt x="77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6" name="Google Shape;1066;p69"/>
            <p:cNvSpPr/>
            <p:nvPr/>
          </p:nvSpPr>
          <p:spPr>
            <a:xfrm>
              <a:off x="5603733" y="3663508"/>
              <a:ext cx="177358" cy="140977"/>
            </a:xfrm>
            <a:custGeom>
              <a:avLst/>
              <a:gdLst/>
              <a:ahLst/>
              <a:cxnLst/>
              <a:rect l="l" t="t" r="r" b="b"/>
              <a:pathLst>
                <a:path w="6162" h="4898" extrusionOk="0">
                  <a:moveTo>
                    <a:pt x="4516" y="876"/>
                  </a:moveTo>
                  <a:cubicBezTo>
                    <a:pt x="4702" y="876"/>
                    <a:pt x="4888" y="1003"/>
                    <a:pt x="4898" y="1255"/>
                  </a:cubicBezTo>
                  <a:lnTo>
                    <a:pt x="4898" y="2071"/>
                  </a:lnTo>
                  <a:cubicBezTo>
                    <a:pt x="4888" y="2323"/>
                    <a:pt x="4702" y="2449"/>
                    <a:pt x="4517" y="2449"/>
                  </a:cubicBezTo>
                  <a:cubicBezTo>
                    <a:pt x="4331" y="2449"/>
                    <a:pt x="4146" y="2323"/>
                    <a:pt x="4137" y="2071"/>
                  </a:cubicBezTo>
                  <a:lnTo>
                    <a:pt x="4137" y="1255"/>
                  </a:lnTo>
                  <a:cubicBezTo>
                    <a:pt x="4146" y="1002"/>
                    <a:pt x="4331" y="876"/>
                    <a:pt x="4516" y="876"/>
                  </a:cubicBezTo>
                  <a:close/>
                  <a:moveTo>
                    <a:pt x="1245" y="876"/>
                  </a:moveTo>
                  <a:cubicBezTo>
                    <a:pt x="1430" y="876"/>
                    <a:pt x="1616" y="1003"/>
                    <a:pt x="1626" y="1255"/>
                  </a:cubicBezTo>
                  <a:lnTo>
                    <a:pt x="1626" y="2071"/>
                  </a:lnTo>
                  <a:cubicBezTo>
                    <a:pt x="1616" y="2324"/>
                    <a:pt x="1431" y="2450"/>
                    <a:pt x="1245" y="2450"/>
                  </a:cubicBezTo>
                  <a:cubicBezTo>
                    <a:pt x="1060" y="2450"/>
                    <a:pt x="875" y="2324"/>
                    <a:pt x="865" y="2071"/>
                  </a:cubicBezTo>
                  <a:lnTo>
                    <a:pt x="865" y="1255"/>
                  </a:lnTo>
                  <a:cubicBezTo>
                    <a:pt x="875" y="1002"/>
                    <a:pt x="1059" y="876"/>
                    <a:pt x="1245" y="876"/>
                  </a:cubicBezTo>
                  <a:close/>
                  <a:moveTo>
                    <a:pt x="2893" y="876"/>
                  </a:moveTo>
                  <a:cubicBezTo>
                    <a:pt x="3079" y="876"/>
                    <a:pt x="3265" y="1003"/>
                    <a:pt x="3275" y="1255"/>
                  </a:cubicBezTo>
                  <a:lnTo>
                    <a:pt x="3275" y="2071"/>
                  </a:lnTo>
                  <a:cubicBezTo>
                    <a:pt x="3265" y="2324"/>
                    <a:pt x="3080" y="2450"/>
                    <a:pt x="2894" y="2450"/>
                  </a:cubicBezTo>
                  <a:cubicBezTo>
                    <a:pt x="2709" y="2450"/>
                    <a:pt x="2523" y="2324"/>
                    <a:pt x="2513" y="2071"/>
                  </a:cubicBezTo>
                  <a:lnTo>
                    <a:pt x="2513" y="1255"/>
                  </a:lnTo>
                  <a:cubicBezTo>
                    <a:pt x="2523" y="1002"/>
                    <a:pt x="2708" y="876"/>
                    <a:pt x="2893" y="876"/>
                  </a:cubicBezTo>
                  <a:close/>
                  <a:moveTo>
                    <a:pt x="0" y="0"/>
                  </a:moveTo>
                  <a:lnTo>
                    <a:pt x="0" y="4518"/>
                  </a:lnTo>
                  <a:cubicBezTo>
                    <a:pt x="0" y="4728"/>
                    <a:pt x="171" y="4898"/>
                    <a:pt x="380" y="4898"/>
                  </a:cubicBezTo>
                  <a:lnTo>
                    <a:pt x="4200" y="4898"/>
                  </a:lnTo>
                  <a:cubicBezTo>
                    <a:pt x="4054" y="4483"/>
                    <a:pt x="4156" y="4023"/>
                    <a:pt x="4468" y="3709"/>
                  </a:cubicBezTo>
                  <a:cubicBezTo>
                    <a:pt x="5037" y="3143"/>
                    <a:pt x="5472" y="2482"/>
                    <a:pt x="5764" y="1741"/>
                  </a:cubicBezTo>
                  <a:cubicBezTo>
                    <a:pt x="5983" y="1189"/>
                    <a:pt x="6119" y="595"/>
                    <a:pt x="61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7" name="Google Shape;1067;p69"/>
            <p:cNvSpPr/>
            <p:nvPr/>
          </p:nvSpPr>
          <p:spPr>
            <a:xfrm>
              <a:off x="5603733" y="3559460"/>
              <a:ext cx="177502" cy="82174"/>
            </a:xfrm>
            <a:custGeom>
              <a:avLst/>
              <a:gdLst/>
              <a:ahLst/>
              <a:cxnLst/>
              <a:rect l="l" t="t" r="r" b="b"/>
              <a:pathLst>
                <a:path w="6167" h="2855" extrusionOk="0">
                  <a:moveTo>
                    <a:pt x="385" y="1"/>
                  </a:moveTo>
                  <a:cubicBezTo>
                    <a:pt x="187" y="1"/>
                    <a:pt x="0" y="154"/>
                    <a:pt x="0" y="390"/>
                  </a:cubicBezTo>
                  <a:lnTo>
                    <a:pt x="0" y="2854"/>
                  </a:lnTo>
                  <a:lnTo>
                    <a:pt x="6167" y="2854"/>
                  </a:lnTo>
                  <a:lnTo>
                    <a:pt x="6167" y="405"/>
                  </a:lnTo>
                  <a:lnTo>
                    <a:pt x="6166" y="405"/>
                  </a:lnTo>
                  <a:lnTo>
                    <a:pt x="5445" y="41"/>
                  </a:lnTo>
                  <a:cubicBezTo>
                    <a:pt x="5391" y="14"/>
                    <a:pt x="5334" y="1"/>
                    <a:pt x="5277" y="1"/>
                  </a:cubicBezTo>
                  <a:cubicBezTo>
                    <a:pt x="5082" y="1"/>
                    <a:pt x="4898" y="154"/>
                    <a:pt x="4898" y="390"/>
                  </a:cubicBezTo>
                  <a:lnTo>
                    <a:pt x="4898" y="991"/>
                  </a:lnTo>
                  <a:lnTo>
                    <a:pt x="3017" y="50"/>
                  </a:lnTo>
                  <a:cubicBezTo>
                    <a:pt x="2957" y="20"/>
                    <a:pt x="2897" y="7"/>
                    <a:pt x="2839" y="7"/>
                  </a:cubicBezTo>
                  <a:cubicBezTo>
                    <a:pt x="2635" y="7"/>
                    <a:pt x="2462" y="174"/>
                    <a:pt x="2462" y="386"/>
                  </a:cubicBezTo>
                  <a:lnTo>
                    <a:pt x="2462" y="989"/>
                  </a:lnTo>
                  <a:lnTo>
                    <a:pt x="555" y="41"/>
                  </a:lnTo>
                  <a:cubicBezTo>
                    <a:pt x="501" y="14"/>
                    <a:pt x="442" y="1"/>
                    <a:pt x="3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8" name="Google Shape;1068;p69"/>
            <p:cNvSpPr/>
            <p:nvPr/>
          </p:nvSpPr>
          <p:spPr>
            <a:xfrm>
              <a:off x="5743731" y="3616794"/>
              <a:ext cx="235527" cy="187691"/>
            </a:xfrm>
            <a:custGeom>
              <a:avLst/>
              <a:gdLst/>
              <a:ahLst/>
              <a:cxnLst/>
              <a:rect l="l" t="t" r="r" b="b"/>
              <a:pathLst>
                <a:path w="8183" h="6521" extrusionOk="0">
                  <a:moveTo>
                    <a:pt x="2064" y="1"/>
                  </a:moveTo>
                  <a:lnTo>
                    <a:pt x="2064" y="1222"/>
                  </a:lnTo>
                  <a:cubicBezTo>
                    <a:pt x="2064" y="2824"/>
                    <a:pt x="1467" y="4537"/>
                    <a:pt x="136" y="5866"/>
                  </a:cubicBezTo>
                  <a:cubicBezTo>
                    <a:pt x="44" y="5958"/>
                    <a:pt x="0" y="6091"/>
                    <a:pt x="26" y="6217"/>
                  </a:cubicBezTo>
                  <a:cubicBezTo>
                    <a:pt x="64" y="6398"/>
                    <a:pt x="222" y="6521"/>
                    <a:pt x="400" y="6521"/>
                  </a:cubicBezTo>
                  <a:lnTo>
                    <a:pt x="7753" y="6521"/>
                  </a:lnTo>
                  <a:cubicBezTo>
                    <a:pt x="7873" y="6521"/>
                    <a:pt x="7992" y="6468"/>
                    <a:pt x="8065" y="6370"/>
                  </a:cubicBezTo>
                  <a:cubicBezTo>
                    <a:pt x="8182" y="6214"/>
                    <a:pt x="8162" y="6002"/>
                    <a:pt x="8030" y="5872"/>
                  </a:cubicBezTo>
                  <a:cubicBezTo>
                    <a:pt x="6695" y="4542"/>
                    <a:pt x="6098" y="2824"/>
                    <a:pt x="6098" y="1222"/>
                  </a:cubicBezTo>
                  <a:lnTo>
                    <a:pt x="60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69" name="Google Shape;1069;p69"/>
          <p:cNvGrpSpPr/>
          <p:nvPr/>
        </p:nvGrpSpPr>
        <p:grpSpPr>
          <a:xfrm>
            <a:off x="5591702" y="2230658"/>
            <a:ext cx="377137" cy="374000"/>
            <a:chOff x="5591702" y="2230658"/>
            <a:chExt cx="377137" cy="374000"/>
          </a:xfrm>
        </p:grpSpPr>
        <p:sp>
          <p:nvSpPr>
            <p:cNvPr id="1070" name="Google Shape;1070;p69"/>
            <p:cNvSpPr/>
            <p:nvPr/>
          </p:nvSpPr>
          <p:spPr>
            <a:xfrm>
              <a:off x="5729512" y="2230658"/>
              <a:ext cx="101602" cy="151051"/>
            </a:xfrm>
            <a:custGeom>
              <a:avLst/>
              <a:gdLst/>
              <a:ahLst/>
              <a:cxnLst/>
              <a:rect l="l" t="t" r="r" b="b"/>
              <a:pathLst>
                <a:path w="3530" h="5248" extrusionOk="0">
                  <a:moveTo>
                    <a:pt x="1765" y="1"/>
                  </a:moveTo>
                  <a:cubicBezTo>
                    <a:pt x="1609" y="1"/>
                    <a:pt x="1453" y="92"/>
                    <a:pt x="1398" y="275"/>
                  </a:cubicBezTo>
                  <a:lnTo>
                    <a:pt x="0" y="5122"/>
                  </a:lnTo>
                  <a:lnTo>
                    <a:pt x="236" y="5248"/>
                  </a:lnTo>
                  <a:lnTo>
                    <a:pt x="820" y="4935"/>
                  </a:lnTo>
                  <a:cubicBezTo>
                    <a:pt x="875" y="4905"/>
                    <a:pt x="937" y="4890"/>
                    <a:pt x="998" y="4890"/>
                  </a:cubicBezTo>
                  <a:cubicBezTo>
                    <a:pt x="1060" y="4890"/>
                    <a:pt x="1121" y="4905"/>
                    <a:pt x="1178" y="4935"/>
                  </a:cubicBezTo>
                  <a:lnTo>
                    <a:pt x="1763" y="5248"/>
                  </a:lnTo>
                  <a:lnTo>
                    <a:pt x="2349" y="4935"/>
                  </a:lnTo>
                  <a:cubicBezTo>
                    <a:pt x="2405" y="4905"/>
                    <a:pt x="2467" y="4890"/>
                    <a:pt x="2529" y="4890"/>
                  </a:cubicBezTo>
                  <a:cubicBezTo>
                    <a:pt x="2590" y="4890"/>
                    <a:pt x="2651" y="4905"/>
                    <a:pt x="2707" y="4935"/>
                  </a:cubicBezTo>
                  <a:lnTo>
                    <a:pt x="3294" y="5248"/>
                  </a:lnTo>
                  <a:lnTo>
                    <a:pt x="3529" y="5122"/>
                  </a:lnTo>
                  <a:lnTo>
                    <a:pt x="2130" y="275"/>
                  </a:lnTo>
                  <a:cubicBezTo>
                    <a:pt x="2077" y="92"/>
                    <a:pt x="1921" y="1"/>
                    <a:pt x="17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1" name="Google Shape;1071;p69"/>
            <p:cNvSpPr/>
            <p:nvPr/>
          </p:nvSpPr>
          <p:spPr>
            <a:xfrm>
              <a:off x="5666795" y="2394862"/>
              <a:ext cx="226662" cy="209796"/>
            </a:xfrm>
            <a:custGeom>
              <a:avLst/>
              <a:gdLst/>
              <a:ahLst/>
              <a:cxnLst/>
              <a:rect l="l" t="t" r="r" b="b"/>
              <a:pathLst>
                <a:path w="7875" h="7289" extrusionOk="0">
                  <a:moveTo>
                    <a:pt x="3176" y="0"/>
                  </a:moveTo>
                  <a:lnTo>
                    <a:pt x="2590" y="311"/>
                  </a:lnTo>
                  <a:cubicBezTo>
                    <a:pt x="2534" y="342"/>
                    <a:pt x="2472" y="357"/>
                    <a:pt x="2410" y="357"/>
                  </a:cubicBezTo>
                  <a:cubicBezTo>
                    <a:pt x="2349" y="357"/>
                    <a:pt x="2288" y="342"/>
                    <a:pt x="2232" y="311"/>
                  </a:cubicBezTo>
                  <a:lnTo>
                    <a:pt x="1959" y="168"/>
                  </a:lnTo>
                  <a:lnTo>
                    <a:pt x="46" y="6800"/>
                  </a:lnTo>
                  <a:cubicBezTo>
                    <a:pt x="0" y="6960"/>
                    <a:pt x="60" y="7135"/>
                    <a:pt x="209" y="7230"/>
                  </a:cubicBezTo>
                  <a:cubicBezTo>
                    <a:pt x="271" y="7269"/>
                    <a:pt x="344" y="7288"/>
                    <a:pt x="417" y="7288"/>
                  </a:cubicBezTo>
                  <a:lnTo>
                    <a:pt x="7458" y="7288"/>
                  </a:lnTo>
                  <a:cubicBezTo>
                    <a:pt x="7531" y="7288"/>
                    <a:pt x="7607" y="7269"/>
                    <a:pt x="7667" y="7230"/>
                  </a:cubicBezTo>
                  <a:cubicBezTo>
                    <a:pt x="7814" y="7135"/>
                    <a:pt x="7874" y="6960"/>
                    <a:pt x="7829" y="6802"/>
                  </a:cubicBezTo>
                  <a:lnTo>
                    <a:pt x="5921" y="168"/>
                  </a:lnTo>
                  <a:lnTo>
                    <a:pt x="5650" y="311"/>
                  </a:lnTo>
                  <a:cubicBezTo>
                    <a:pt x="5594" y="342"/>
                    <a:pt x="5533" y="357"/>
                    <a:pt x="5471" y="357"/>
                  </a:cubicBezTo>
                  <a:cubicBezTo>
                    <a:pt x="5409" y="357"/>
                    <a:pt x="5347" y="342"/>
                    <a:pt x="5292" y="311"/>
                  </a:cubicBezTo>
                  <a:lnTo>
                    <a:pt x="4705" y="0"/>
                  </a:lnTo>
                  <a:lnTo>
                    <a:pt x="4119" y="311"/>
                  </a:lnTo>
                  <a:cubicBezTo>
                    <a:pt x="4064" y="342"/>
                    <a:pt x="4002" y="357"/>
                    <a:pt x="3940" y="357"/>
                  </a:cubicBezTo>
                  <a:cubicBezTo>
                    <a:pt x="3879" y="357"/>
                    <a:pt x="3817" y="342"/>
                    <a:pt x="3761" y="311"/>
                  </a:cubicBezTo>
                  <a:lnTo>
                    <a:pt x="31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2" name="Google Shape;1072;p69"/>
            <p:cNvSpPr/>
            <p:nvPr/>
          </p:nvSpPr>
          <p:spPr>
            <a:xfrm>
              <a:off x="5641496" y="2277631"/>
              <a:ext cx="76619" cy="151051"/>
            </a:xfrm>
            <a:custGeom>
              <a:avLst/>
              <a:gdLst/>
              <a:ahLst/>
              <a:cxnLst/>
              <a:rect l="l" t="t" r="r" b="b"/>
              <a:pathLst>
                <a:path w="2662" h="5248" extrusionOk="0">
                  <a:moveTo>
                    <a:pt x="1765" y="0"/>
                  </a:moveTo>
                  <a:cubicBezTo>
                    <a:pt x="1609" y="0"/>
                    <a:pt x="1453" y="92"/>
                    <a:pt x="1398" y="274"/>
                  </a:cubicBezTo>
                  <a:lnTo>
                    <a:pt x="0" y="5122"/>
                  </a:lnTo>
                  <a:lnTo>
                    <a:pt x="235" y="5247"/>
                  </a:lnTo>
                  <a:lnTo>
                    <a:pt x="821" y="4935"/>
                  </a:lnTo>
                  <a:cubicBezTo>
                    <a:pt x="877" y="4904"/>
                    <a:pt x="939" y="4889"/>
                    <a:pt x="1000" y="4889"/>
                  </a:cubicBezTo>
                  <a:cubicBezTo>
                    <a:pt x="1062" y="4889"/>
                    <a:pt x="1123" y="4904"/>
                    <a:pt x="1179" y="4935"/>
                  </a:cubicBezTo>
                  <a:lnTo>
                    <a:pt x="1760" y="5244"/>
                  </a:lnTo>
                  <a:lnTo>
                    <a:pt x="2661" y="2117"/>
                  </a:lnTo>
                  <a:lnTo>
                    <a:pt x="2130" y="274"/>
                  </a:lnTo>
                  <a:cubicBezTo>
                    <a:pt x="2076" y="92"/>
                    <a:pt x="1921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3" name="Google Shape;1073;p69"/>
            <p:cNvSpPr/>
            <p:nvPr/>
          </p:nvSpPr>
          <p:spPr>
            <a:xfrm>
              <a:off x="5591702" y="2441806"/>
              <a:ext cx="94234" cy="162851"/>
            </a:xfrm>
            <a:custGeom>
              <a:avLst/>
              <a:gdLst/>
              <a:ahLst/>
              <a:cxnLst/>
              <a:rect l="l" t="t" r="r" b="b"/>
              <a:pathLst>
                <a:path w="3274" h="5658" extrusionOk="0">
                  <a:moveTo>
                    <a:pt x="2731" y="1"/>
                  </a:moveTo>
                  <a:lnTo>
                    <a:pt x="2145" y="313"/>
                  </a:lnTo>
                  <a:cubicBezTo>
                    <a:pt x="2089" y="343"/>
                    <a:pt x="2027" y="358"/>
                    <a:pt x="1965" y="358"/>
                  </a:cubicBezTo>
                  <a:cubicBezTo>
                    <a:pt x="1904" y="358"/>
                    <a:pt x="1843" y="343"/>
                    <a:pt x="1787" y="313"/>
                  </a:cubicBezTo>
                  <a:lnTo>
                    <a:pt x="1514" y="168"/>
                  </a:lnTo>
                  <a:lnTo>
                    <a:pt x="72" y="5171"/>
                  </a:lnTo>
                  <a:cubicBezTo>
                    <a:pt x="0" y="5409"/>
                    <a:pt x="185" y="5657"/>
                    <a:pt x="435" y="5657"/>
                  </a:cubicBezTo>
                  <a:cubicBezTo>
                    <a:pt x="439" y="5657"/>
                    <a:pt x="443" y="5657"/>
                    <a:pt x="446" y="5657"/>
                  </a:cubicBezTo>
                  <a:lnTo>
                    <a:pt x="1949" y="5657"/>
                  </a:lnTo>
                  <a:cubicBezTo>
                    <a:pt x="1870" y="5434"/>
                    <a:pt x="1861" y="5190"/>
                    <a:pt x="1927" y="4959"/>
                  </a:cubicBezTo>
                  <a:lnTo>
                    <a:pt x="3274" y="291"/>
                  </a:lnTo>
                  <a:lnTo>
                    <a:pt x="27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4" name="Google Shape;1074;p69"/>
            <p:cNvSpPr/>
            <p:nvPr/>
          </p:nvSpPr>
          <p:spPr>
            <a:xfrm>
              <a:off x="5842426" y="2277573"/>
              <a:ext cx="76619" cy="151051"/>
            </a:xfrm>
            <a:custGeom>
              <a:avLst/>
              <a:gdLst/>
              <a:ahLst/>
              <a:cxnLst/>
              <a:rect l="l" t="t" r="r" b="b"/>
              <a:pathLst>
                <a:path w="2662" h="5248" extrusionOk="0">
                  <a:moveTo>
                    <a:pt x="899" y="1"/>
                  </a:moveTo>
                  <a:cubicBezTo>
                    <a:pt x="743" y="1"/>
                    <a:pt x="587" y="92"/>
                    <a:pt x="532" y="275"/>
                  </a:cubicBezTo>
                  <a:lnTo>
                    <a:pt x="1" y="2118"/>
                  </a:lnTo>
                  <a:lnTo>
                    <a:pt x="902" y="5245"/>
                  </a:lnTo>
                  <a:lnTo>
                    <a:pt x="1483" y="4937"/>
                  </a:lnTo>
                  <a:cubicBezTo>
                    <a:pt x="1539" y="4906"/>
                    <a:pt x="1600" y="4891"/>
                    <a:pt x="1662" y="4891"/>
                  </a:cubicBezTo>
                  <a:cubicBezTo>
                    <a:pt x="1724" y="4891"/>
                    <a:pt x="1785" y="4906"/>
                    <a:pt x="1841" y="4937"/>
                  </a:cubicBezTo>
                  <a:lnTo>
                    <a:pt x="2427" y="5248"/>
                  </a:lnTo>
                  <a:lnTo>
                    <a:pt x="2662" y="5122"/>
                  </a:lnTo>
                  <a:lnTo>
                    <a:pt x="1264" y="275"/>
                  </a:lnTo>
                  <a:cubicBezTo>
                    <a:pt x="1210" y="92"/>
                    <a:pt x="1054" y="1"/>
                    <a:pt x="8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5" name="Google Shape;1075;p69"/>
            <p:cNvSpPr/>
            <p:nvPr/>
          </p:nvSpPr>
          <p:spPr>
            <a:xfrm>
              <a:off x="5874576" y="2441778"/>
              <a:ext cx="94263" cy="162794"/>
            </a:xfrm>
            <a:custGeom>
              <a:avLst/>
              <a:gdLst/>
              <a:ahLst/>
              <a:cxnLst/>
              <a:rect l="l" t="t" r="r" b="b"/>
              <a:pathLst>
                <a:path w="3275" h="5656" extrusionOk="0">
                  <a:moveTo>
                    <a:pt x="544" y="0"/>
                  </a:moveTo>
                  <a:lnTo>
                    <a:pt x="1" y="291"/>
                  </a:lnTo>
                  <a:lnTo>
                    <a:pt x="1348" y="4959"/>
                  </a:lnTo>
                  <a:cubicBezTo>
                    <a:pt x="1413" y="5188"/>
                    <a:pt x="1405" y="5433"/>
                    <a:pt x="1326" y="5655"/>
                  </a:cubicBezTo>
                  <a:lnTo>
                    <a:pt x="2829" y="5655"/>
                  </a:lnTo>
                  <a:cubicBezTo>
                    <a:pt x="2834" y="5656"/>
                    <a:pt x="2839" y="5656"/>
                    <a:pt x="2844" y="5656"/>
                  </a:cubicBezTo>
                  <a:cubicBezTo>
                    <a:pt x="3092" y="5656"/>
                    <a:pt x="3274" y="5407"/>
                    <a:pt x="3203" y="5170"/>
                  </a:cubicBezTo>
                  <a:lnTo>
                    <a:pt x="1761" y="168"/>
                  </a:lnTo>
                  <a:lnTo>
                    <a:pt x="1489" y="313"/>
                  </a:lnTo>
                  <a:cubicBezTo>
                    <a:pt x="1433" y="343"/>
                    <a:pt x="1371" y="358"/>
                    <a:pt x="1310" y="358"/>
                  </a:cubicBezTo>
                  <a:cubicBezTo>
                    <a:pt x="1248" y="358"/>
                    <a:pt x="1187" y="343"/>
                    <a:pt x="1131" y="313"/>
                  </a:cubicBezTo>
                  <a:lnTo>
                    <a:pt x="5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76" name="Google Shape;1076;p69"/>
          <p:cNvGrpSpPr/>
          <p:nvPr/>
        </p:nvGrpSpPr>
        <p:grpSpPr>
          <a:xfrm>
            <a:off x="6407110" y="2825420"/>
            <a:ext cx="233052" cy="373913"/>
            <a:chOff x="6407110" y="2825420"/>
            <a:chExt cx="233052" cy="373913"/>
          </a:xfrm>
        </p:grpSpPr>
        <p:sp>
          <p:nvSpPr>
            <p:cNvPr id="1077" name="Google Shape;1077;p69"/>
            <p:cNvSpPr/>
            <p:nvPr/>
          </p:nvSpPr>
          <p:spPr>
            <a:xfrm>
              <a:off x="6463984" y="2952926"/>
              <a:ext cx="67236" cy="74806"/>
            </a:xfrm>
            <a:custGeom>
              <a:avLst/>
              <a:gdLst/>
              <a:ahLst/>
              <a:cxnLst/>
              <a:rect l="l" t="t" r="r" b="b"/>
              <a:pathLst>
                <a:path w="2336" h="2599" extrusionOk="0">
                  <a:moveTo>
                    <a:pt x="2065" y="0"/>
                  </a:moveTo>
                  <a:cubicBezTo>
                    <a:pt x="926" y="0"/>
                    <a:pt x="0" y="925"/>
                    <a:pt x="0" y="2064"/>
                  </a:cubicBezTo>
                  <a:cubicBezTo>
                    <a:pt x="14" y="2420"/>
                    <a:pt x="274" y="2599"/>
                    <a:pt x="535" y="2599"/>
                  </a:cubicBezTo>
                  <a:cubicBezTo>
                    <a:pt x="795" y="2599"/>
                    <a:pt x="1056" y="2420"/>
                    <a:pt x="1072" y="2064"/>
                  </a:cubicBezTo>
                  <a:lnTo>
                    <a:pt x="1072" y="1453"/>
                  </a:lnTo>
                  <a:cubicBezTo>
                    <a:pt x="1072" y="907"/>
                    <a:pt x="1515" y="463"/>
                    <a:pt x="2060" y="462"/>
                  </a:cubicBezTo>
                  <a:cubicBezTo>
                    <a:pt x="2157" y="462"/>
                    <a:pt x="2251" y="403"/>
                    <a:pt x="2282" y="308"/>
                  </a:cubicBezTo>
                  <a:cubicBezTo>
                    <a:pt x="2336" y="148"/>
                    <a:pt x="2216" y="0"/>
                    <a:pt x="20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8" name="Google Shape;1078;p69"/>
            <p:cNvSpPr/>
            <p:nvPr/>
          </p:nvSpPr>
          <p:spPr>
            <a:xfrm>
              <a:off x="6478232" y="2960812"/>
              <a:ext cx="97256" cy="110467"/>
            </a:xfrm>
            <a:custGeom>
              <a:avLst/>
              <a:gdLst/>
              <a:ahLst/>
              <a:cxnLst/>
              <a:rect l="l" t="t" r="r" b="b"/>
              <a:pathLst>
                <a:path w="3379" h="3838" extrusionOk="0">
                  <a:moveTo>
                    <a:pt x="2572" y="1"/>
                  </a:moveTo>
                  <a:cubicBezTo>
                    <a:pt x="2559" y="531"/>
                    <a:pt x="2127" y="957"/>
                    <a:pt x="1595" y="960"/>
                  </a:cubicBezTo>
                  <a:cubicBezTo>
                    <a:pt x="1468" y="960"/>
                    <a:pt x="1362" y="1063"/>
                    <a:pt x="1362" y="1190"/>
                  </a:cubicBezTo>
                  <a:lnTo>
                    <a:pt x="1362" y="1794"/>
                  </a:lnTo>
                  <a:cubicBezTo>
                    <a:pt x="1363" y="2503"/>
                    <a:pt x="779" y="3078"/>
                    <a:pt x="82" y="3078"/>
                  </a:cubicBezTo>
                  <a:cubicBezTo>
                    <a:pt x="55" y="3078"/>
                    <a:pt x="28" y="3077"/>
                    <a:pt x="0" y="3075"/>
                  </a:cubicBezTo>
                  <a:lnTo>
                    <a:pt x="0" y="3075"/>
                  </a:lnTo>
                  <a:cubicBezTo>
                    <a:pt x="374" y="3540"/>
                    <a:pt x="947" y="3838"/>
                    <a:pt x="1588" y="3838"/>
                  </a:cubicBezTo>
                  <a:cubicBezTo>
                    <a:pt x="1714" y="3838"/>
                    <a:pt x="1816" y="3733"/>
                    <a:pt x="1816" y="3607"/>
                  </a:cubicBezTo>
                  <a:lnTo>
                    <a:pt x="1816" y="2400"/>
                  </a:lnTo>
                  <a:cubicBezTo>
                    <a:pt x="1816" y="1533"/>
                    <a:pt x="2515" y="826"/>
                    <a:pt x="3379" y="814"/>
                  </a:cubicBezTo>
                  <a:cubicBezTo>
                    <a:pt x="3195" y="471"/>
                    <a:pt x="2911" y="189"/>
                    <a:pt x="25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9" name="Google Shape;1079;p69"/>
            <p:cNvSpPr/>
            <p:nvPr/>
          </p:nvSpPr>
          <p:spPr>
            <a:xfrm>
              <a:off x="6552519" y="3005713"/>
              <a:ext cx="30912" cy="58774"/>
            </a:xfrm>
            <a:custGeom>
              <a:avLst/>
              <a:gdLst/>
              <a:ahLst/>
              <a:cxnLst/>
              <a:rect l="l" t="t" r="r" b="b"/>
              <a:pathLst>
                <a:path w="1074" h="2042" extrusionOk="0">
                  <a:moveTo>
                    <a:pt x="841" y="1"/>
                  </a:moveTo>
                  <a:cubicBezTo>
                    <a:pt x="378" y="1"/>
                    <a:pt x="0" y="379"/>
                    <a:pt x="0" y="842"/>
                  </a:cubicBezTo>
                  <a:lnTo>
                    <a:pt x="0" y="2041"/>
                  </a:lnTo>
                  <a:cubicBezTo>
                    <a:pt x="640" y="1689"/>
                    <a:pt x="1074" y="1010"/>
                    <a:pt x="1074" y="230"/>
                  </a:cubicBezTo>
                  <a:cubicBezTo>
                    <a:pt x="1072" y="103"/>
                    <a:pt x="970" y="1"/>
                    <a:pt x="8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0" name="Google Shape;1080;p69"/>
            <p:cNvSpPr/>
            <p:nvPr/>
          </p:nvSpPr>
          <p:spPr>
            <a:xfrm>
              <a:off x="6407110" y="2825420"/>
              <a:ext cx="233052" cy="373913"/>
            </a:xfrm>
            <a:custGeom>
              <a:avLst/>
              <a:gdLst/>
              <a:ahLst/>
              <a:cxnLst/>
              <a:rect l="l" t="t" r="r" b="b"/>
              <a:pathLst>
                <a:path w="8097" h="12991" extrusionOk="0">
                  <a:moveTo>
                    <a:pt x="4459" y="863"/>
                  </a:moveTo>
                  <a:cubicBezTo>
                    <a:pt x="4965" y="884"/>
                    <a:pt x="4963" y="1605"/>
                    <a:pt x="4459" y="1624"/>
                  </a:cubicBezTo>
                  <a:lnTo>
                    <a:pt x="3643" y="1624"/>
                  </a:lnTo>
                  <a:cubicBezTo>
                    <a:pt x="3139" y="1604"/>
                    <a:pt x="3139" y="882"/>
                    <a:pt x="3643" y="863"/>
                  </a:cubicBezTo>
                  <a:close/>
                  <a:moveTo>
                    <a:pt x="4050" y="3683"/>
                  </a:moveTo>
                  <a:cubicBezTo>
                    <a:pt x="5427" y="3683"/>
                    <a:pt x="6803" y="4620"/>
                    <a:pt x="6876" y="6494"/>
                  </a:cubicBezTo>
                  <a:cubicBezTo>
                    <a:pt x="6878" y="8055"/>
                    <a:pt x="5612" y="9320"/>
                    <a:pt x="4050" y="9320"/>
                  </a:cubicBezTo>
                  <a:cubicBezTo>
                    <a:pt x="2489" y="9320"/>
                    <a:pt x="1224" y="8055"/>
                    <a:pt x="1224" y="6494"/>
                  </a:cubicBezTo>
                  <a:cubicBezTo>
                    <a:pt x="1299" y="4620"/>
                    <a:pt x="2674" y="3683"/>
                    <a:pt x="4050" y="3683"/>
                  </a:cubicBezTo>
                  <a:close/>
                  <a:moveTo>
                    <a:pt x="5682" y="11368"/>
                  </a:moveTo>
                  <a:cubicBezTo>
                    <a:pt x="6186" y="11387"/>
                    <a:pt x="6186" y="12108"/>
                    <a:pt x="5682" y="12129"/>
                  </a:cubicBezTo>
                  <a:lnTo>
                    <a:pt x="2422" y="12129"/>
                  </a:lnTo>
                  <a:cubicBezTo>
                    <a:pt x="1916" y="12108"/>
                    <a:pt x="1918" y="11387"/>
                    <a:pt x="2422" y="11368"/>
                  </a:cubicBezTo>
                  <a:close/>
                  <a:moveTo>
                    <a:pt x="1196" y="0"/>
                  </a:moveTo>
                  <a:cubicBezTo>
                    <a:pt x="551" y="0"/>
                    <a:pt x="0" y="523"/>
                    <a:pt x="0" y="1196"/>
                  </a:cubicBezTo>
                  <a:lnTo>
                    <a:pt x="0" y="11794"/>
                  </a:lnTo>
                  <a:cubicBezTo>
                    <a:pt x="0" y="12471"/>
                    <a:pt x="551" y="12991"/>
                    <a:pt x="1196" y="12991"/>
                  </a:cubicBezTo>
                  <a:lnTo>
                    <a:pt x="6900" y="12991"/>
                  </a:lnTo>
                  <a:cubicBezTo>
                    <a:pt x="7544" y="12991"/>
                    <a:pt x="8096" y="12471"/>
                    <a:pt x="8096" y="11794"/>
                  </a:cubicBezTo>
                  <a:lnTo>
                    <a:pt x="8096" y="1196"/>
                  </a:lnTo>
                  <a:cubicBezTo>
                    <a:pt x="8096" y="523"/>
                    <a:pt x="7547" y="0"/>
                    <a:pt x="69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81" name="Google Shape;1081;p69"/>
          <p:cNvGrpSpPr/>
          <p:nvPr/>
        </p:nvGrpSpPr>
        <p:grpSpPr>
          <a:xfrm>
            <a:off x="3965836" y="2230658"/>
            <a:ext cx="376993" cy="374000"/>
            <a:chOff x="3965836" y="2230658"/>
            <a:chExt cx="376993" cy="374000"/>
          </a:xfrm>
        </p:grpSpPr>
        <p:sp>
          <p:nvSpPr>
            <p:cNvPr id="1082" name="Google Shape;1082;p69"/>
            <p:cNvSpPr/>
            <p:nvPr/>
          </p:nvSpPr>
          <p:spPr>
            <a:xfrm>
              <a:off x="3979882" y="2235234"/>
              <a:ext cx="362947" cy="369423"/>
            </a:xfrm>
            <a:custGeom>
              <a:avLst/>
              <a:gdLst/>
              <a:ahLst/>
              <a:cxnLst/>
              <a:rect l="l" t="t" r="r" b="b"/>
              <a:pathLst>
                <a:path w="12610" h="12835" extrusionOk="0">
                  <a:moveTo>
                    <a:pt x="9065" y="0"/>
                  </a:moveTo>
                  <a:cubicBezTo>
                    <a:pt x="8967" y="0"/>
                    <a:pt x="8869" y="38"/>
                    <a:pt x="8795" y="113"/>
                  </a:cubicBezTo>
                  <a:lnTo>
                    <a:pt x="8441" y="466"/>
                  </a:lnTo>
                  <a:cubicBezTo>
                    <a:pt x="8536" y="548"/>
                    <a:pt x="8628" y="636"/>
                    <a:pt x="8719" y="726"/>
                  </a:cubicBezTo>
                  <a:cubicBezTo>
                    <a:pt x="12609" y="4938"/>
                    <a:pt x="9070" y="10356"/>
                    <a:pt x="4734" y="10356"/>
                  </a:cubicBezTo>
                  <a:cubicBezTo>
                    <a:pt x="3422" y="10356"/>
                    <a:pt x="2036" y="9859"/>
                    <a:pt x="762" y="8682"/>
                  </a:cubicBezTo>
                  <a:cubicBezTo>
                    <a:pt x="671" y="8591"/>
                    <a:pt x="585" y="8499"/>
                    <a:pt x="503" y="8404"/>
                  </a:cubicBezTo>
                  <a:lnTo>
                    <a:pt x="148" y="8759"/>
                  </a:lnTo>
                  <a:cubicBezTo>
                    <a:pt x="1" y="8907"/>
                    <a:pt x="1" y="9149"/>
                    <a:pt x="148" y="9297"/>
                  </a:cubicBezTo>
                  <a:cubicBezTo>
                    <a:pt x="1318" y="10468"/>
                    <a:pt x="2827" y="11096"/>
                    <a:pt x="4361" y="11185"/>
                  </a:cubicBezTo>
                  <a:lnTo>
                    <a:pt x="4361" y="12072"/>
                  </a:lnTo>
                  <a:lnTo>
                    <a:pt x="2295" y="12072"/>
                  </a:lnTo>
                  <a:cubicBezTo>
                    <a:pt x="1790" y="12092"/>
                    <a:pt x="1791" y="12814"/>
                    <a:pt x="2295" y="12834"/>
                  </a:cubicBezTo>
                  <a:lnTo>
                    <a:pt x="7187" y="12834"/>
                  </a:lnTo>
                  <a:cubicBezTo>
                    <a:pt x="7692" y="12814"/>
                    <a:pt x="7691" y="12092"/>
                    <a:pt x="7187" y="12072"/>
                  </a:cubicBezTo>
                  <a:lnTo>
                    <a:pt x="5122" y="12072"/>
                  </a:lnTo>
                  <a:lnTo>
                    <a:pt x="5122" y="11185"/>
                  </a:lnTo>
                  <a:cubicBezTo>
                    <a:pt x="6655" y="11096"/>
                    <a:pt x="8164" y="10468"/>
                    <a:pt x="9334" y="9297"/>
                  </a:cubicBezTo>
                  <a:cubicBezTo>
                    <a:pt x="11867" y="6766"/>
                    <a:pt x="11867" y="2642"/>
                    <a:pt x="9332" y="110"/>
                  </a:cubicBezTo>
                  <a:cubicBezTo>
                    <a:pt x="9258" y="37"/>
                    <a:pt x="9162" y="0"/>
                    <a:pt x="90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3" name="Google Shape;1083;p69"/>
            <p:cNvSpPr/>
            <p:nvPr/>
          </p:nvSpPr>
          <p:spPr>
            <a:xfrm>
              <a:off x="3985552" y="2230658"/>
              <a:ext cx="240046" cy="119160"/>
            </a:xfrm>
            <a:custGeom>
              <a:avLst/>
              <a:gdLst/>
              <a:ahLst/>
              <a:cxnLst/>
              <a:rect l="l" t="t" r="r" b="b"/>
              <a:pathLst>
                <a:path w="8340" h="4140" extrusionOk="0">
                  <a:moveTo>
                    <a:pt x="4536" y="1"/>
                  </a:moveTo>
                  <a:cubicBezTo>
                    <a:pt x="3291" y="1"/>
                    <a:pt x="2045" y="475"/>
                    <a:pt x="1096" y="1423"/>
                  </a:cubicBezTo>
                  <a:cubicBezTo>
                    <a:pt x="0" y="2613"/>
                    <a:pt x="995" y="4139"/>
                    <a:pt x="2217" y="4139"/>
                  </a:cubicBezTo>
                  <a:cubicBezTo>
                    <a:pt x="2588" y="4139"/>
                    <a:pt x="2978" y="3999"/>
                    <a:pt x="3338" y="3668"/>
                  </a:cubicBezTo>
                  <a:lnTo>
                    <a:pt x="4266" y="2740"/>
                  </a:lnTo>
                  <a:cubicBezTo>
                    <a:pt x="4595" y="2411"/>
                    <a:pt x="5029" y="2244"/>
                    <a:pt x="5464" y="2244"/>
                  </a:cubicBezTo>
                  <a:cubicBezTo>
                    <a:pt x="5895" y="2244"/>
                    <a:pt x="6327" y="2408"/>
                    <a:pt x="6660" y="2740"/>
                  </a:cubicBezTo>
                  <a:cubicBezTo>
                    <a:pt x="6841" y="2921"/>
                    <a:pt x="7079" y="3012"/>
                    <a:pt x="7317" y="3012"/>
                  </a:cubicBezTo>
                  <a:cubicBezTo>
                    <a:pt x="7555" y="3012"/>
                    <a:pt x="7794" y="2921"/>
                    <a:pt x="7976" y="2740"/>
                  </a:cubicBezTo>
                  <a:cubicBezTo>
                    <a:pt x="8339" y="2376"/>
                    <a:pt x="8339" y="1786"/>
                    <a:pt x="7976" y="1423"/>
                  </a:cubicBezTo>
                  <a:cubicBezTo>
                    <a:pt x="7027" y="475"/>
                    <a:pt x="5782" y="1"/>
                    <a:pt x="4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4" name="Google Shape;1084;p69"/>
            <p:cNvSpPr/>
            <p:nvPr/>
          </p:nvSpPr>
          <p:spPr>
            <a:xfrm>
              <a:off x="4053767" y="2412909"/>
              <a:ext cx="171832" cy="97745"/>
            </a:xfrm>
            <a:custGeom>
              <a:avLst/>
              <a:gdLst/>
              <a:ahLst/>
              <a:cxnLst/>
              <a:rect l="l" t="t" r="r" b="b"/>
              <a:pathLst>
                <a:path w="5970" h="3396" extrusionOk="0">
                  <a:moveTo>
                    <a:pt x="4018" y="1"/>
                  </a:moveTo>
                  <a:cubicBezTo>
                    <a:pt x="3445" y="1"/>
                    <a:pt x="2871" y="219"/>
                    <a:pt x="2435" y="655"/>
                  </a:cubicBezTo>
                  <a:lnTo>
                    <a:pt x="580" y="2510"/>
                  </a:lnTo>
                  <a:cubicBezTo>
                    <a:pt x="409" y="2681"/>
                    <a:pt x="210" y="2807"/>
                    <a:pt x="0" y="2890"/>
                  </a:cubicBezTo>
                  <a:cubicBezTo>
                    <a:pt x="681" y="3227"/>
                    <a:pt x="1424" y="3396"/>
                    <a:pt x="2167" y="3396"/>
                  </a:cubicBezTo>
                  <a:cubicBezTo>
                    <a:pt x="3413" y="3396"/>
                    <a:pt x="4658" y="2922"/>
                    <a:pt x="5606" y="1974"/>
                  </a:cubicBezTo>
                  <a:cubicBezTo>
                    <a:pt x="5969" y="1611"/>
                    <a:pt x="5969" y="1021"/>
                    <a:pt x="5606" y="658"/>
                  </a:cubicBezTo>
                  <a:cubicBezTo>
                    <a:pt x="5168" y="220"/>
                    <a:pt x="4593" y="1"/>
                    <a:pt x="40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5" name="Google Shape;1085;p69"/>
            <p:cNvSpPr/>
            <p:nvPr/>
          </p:nvSpPr>
          <p:spPr>
            <a:xfrm>
              <a:off x="3965836" y="2308342"/>
              <a:ext cx="295078" cy="169155"/>
            </a:xfrm>
            <a:custGeom>
              <a:avLst/>
              <a:gdLst/>
              <a:ahLst/>
              <a:cxnLst/>
              <a:rect l="l" t="t" r="r" b="b"/>
              <a:pathLst>
                <a:path w="10252" h="5877" extrusionOk="0">
                  <a:moveTo>
                    <a:pt x="9576" y="0"/>
                  </a:moveTo>
                  <a:cubicBezTo>
                    <a:pt x="9495" y="212"/>
                    <a:pt x="9369" y="409"/>
                    <a:pt x="9197" y="579"/>
                  </a:cubicBezTo>
                  <a:cubicBezTo>
                    <a:pt x="8867" y="909"/>
                    <a:pt x="8434" y="1074"/>
                    <a:pt x="8001" y="1074"/>
                  </a:cubicBezTo>
                  <a:cubicBezTo>
                    <a:pt x="7568" y="1074"/>
                    <a:pt x="7134" y="909"/>
                    <a:pt x="6804" y="579"/>
                  </a:cubicBezTo>
                  <a:cubicBezTo>
                    <a:pt x="6631" y="398"/>
                    <a:pt x="6388" y="308"/>
                    <a:pt x="6146" y="308"/>
                  </a:cubicBezTo>
                  <a:cubicBezTo>
                    <a:pt x="5903" y="308"/>
                    <a:pt x="5661" y="398"/>
                    <a:pt x="5487" y="579"/>
                  </a:cubicBezTo>
                  <a:lnTo>
                    <a:pt x="4559" y="1506"/>
                  </a:lnTo>
                  <a:cubicBezTo>
                    <a:pt x="4104" y="1962"/>
                    <a:pt x="3501" y="2194"/>
                    <a:pt x="2898" y="2194"/>
                  </a:cubicBezTo>
                  <a:cubicBezTo>
                    <a:pt x="2300" y="2194"/>
                    <a:pt x="1700" y="1967"/>
                    <a:pt x="1241" y="1506"/>
                  </a:cubicBezTo>
                  <a:cubicBezTo>
                    <a:pt x="950" y="1217"/>
                    <a:pt x="752" y="868"/>
                    <a:pt x="645" y="498"/>
                  </a:cubicBezTo>
                  <a:lnTo>
                    <a:pt x="645" y="498"/>
                  </a:lnTo>
                  <a:cubicBezTo>
                    <a:pt x="1" y="2235"/>
                    <a:pt x="448" y="4306"/>
                    <a:pt x="1780" y="5603"/>
                  </a:cubicBezTo>
                  <a:cubicBezTo>
                    <a:pt x="1961" y="5785"/>
                    <a:pt x="2200" y="5876"/>
                    <a:pt x="2439" y="5876"/>
                  </a:cubicBezTo>
                  <a:cubicBezTo>
                    <a:pt x="2677" y="5876"/>
                    <a:pt x="2915" y="5786"/>
                    <a:pt x="3096" y="5606"/>
                  </a:cubicBezTo>
                  <a:lnTo>
                    <a:pt x="4951" y="3751"/>
                  </a:lnTo>
                  <a:cubicBezTo>
                    <a:pt x="5536" y="3165"/>
                    <a:pt x="6305" y="2872"/>
                    <a:pt x="7074" y="2872"/>
                  </a:cubicBezTo>
                  <a:cubicBezTo>
                    <a:pt x="7843" y="2872"/>
                    <a:pt x="8612" y="3165"/>
                    <a:pt x="9197" y="3751"/>
                  </a:cubicBezTo>
                  <a:cubicBezTo>
                    <a:pt x="9368" y="3920"/>
                    <a:pt x="9493" y="4119"/>
                    <a:pt x="9576" y="4329"/>
                  </a:cubicBezTo>
                  <a:cubicBezTo>
                    <a:pt x="10251" y="2971"/>
                    <a:pt x="10251" y="1359"/>
                    <a:pt x="95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86" name="Google Shape;1086;p69"/>
          <p:cNvGrpSpPr/>
          <p:nvPr/>
        </p:nvGrpSpPr>
        <p:grpSpPr>
          <a:xfrm>
            <a:off x="3972485" y="2825420"/>
            <a:ext cx="381109" cy="373913"/>
            <a:chOff x="3972485" y="2825420"/>
            <a:chExt cx="381109" cy="373913"/>
          </a:xfrm>
        </p:grpSpPr>
        <p:sp>
          <p:nvSpPr>
            <p:cNvPr id="1087" name="Google Shape;1087;p69"/>
            <p:cNvSpPr/>
            <p:nvPr/>
          </p:nvSpPr>
          <p:spPr>
            <a:xfrm>
              <a:off x="3972485" y="3177401"/>
              <a:ext cx="381109" cy="21932"/>
            </a:xfrm>
            <a:custGeom>
              <a:avLst/>
              <a:gdLst/>
              <a:ahLst/>
              <a:cxnLst/>
              <a:rect l="l" t="t" r="r" b="b"/>
              <a:pathLst>
                <a:path w="13241" h="762" extrusionOk="0">
                  <a:moveTo>
                    <a:pt x="506" y="1"/>
                  </a:moveTo>
                  <a:cubicBezTo>
                    <a:pt x="1" y="20"/>
                    <a:pt x="2" y="741"/>
                    <a:pt x="506" y="762"/>
                  </a:cubicBezTo>
                  <a:lnTo>
                    <a:pt x="12734" y="762"/>
                  </a:lnTo>
                  <a:cubicBezTo>
                    <a:pt x="13241" y="741"/>
                    <a:pt x="13241" y="20"/>
                    <a:pt x="127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8" name="Google Shape;1088;p69"/>
            <p:cNvSpPr/>
            <p:nvPr/>
          </p:nvSpPr>
          <p:spPr>
            <a:xfrm>
              <a:off x="3976111" y="2825420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380" y="0"/>
                  </a:moveTo>
                  <a:cubicBezTo>
                    <a:pt x="170" y="0"/>
                    <a:pt x="0" y="170"/>
                    <a:pt x="0" y="380"/>
                  </a:cubicBezTo>
                  <a:lnTo>
                    <a:pt x="0" y="1979"/>
                  </a:lnTo>
                  <a:lnTo>
                    <a:pt x="1979" y="1979"/>
                  </a:lnTo>
                  <a:lnTo>
                    <a:pt x="197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9" name="Google Shape;1089;p69"/>
            <p:cNvSpPr/>
            <p:nvPr/>
          </p:nvSpPr>
          <p:spPr>
            <a:xfrm>
              <a:off x="4055724" y="2825420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1" y="0"/>
                  </a:moveTo>
                  <a:lnTo>
                    <a:pt x="1" y="1979"/>
                  </a:lnTo>
                  <a:lnTo>
                    <a:pt x="1980" y="1979"/>
                  </a:lnTo>
                  <a:lnTo>
                    <a:pt x="19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0" name="Google Shape;1090;p69"/>
            <p:cNvSpPr/>
            <p:nvPr/>
          </p:nvSpPr>
          <p:spPr>
            <a:xfrm>
              <a:off x="4134559" y="2825420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0" y="0"/>
                  </a:moveTo>
                  <a:lnTo>
                    <a:pt x="0" y="1979"/>
                  </a:lnTo>
                  <a:lnTo>
                    <a:pt x="1979" y="1979"/>
                  </a:lnTo>
                  <a:lnTo>
                    <a:pt x="197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1" name="Google Shape;1091;p69"/>
            <p:cNvSpPr/>
            <p:nvPr/>
          </p:nvSpPr>
          <p:spPr>
            <a:xfrm>
              <a:off x="4213423" y="2825420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0" y="0"/>
                  </a:moveTo>
                  <a:lnTo>
                    <a:pt x="0" y="1979"/>
                  </a:lnTo>
                  <a:lnTo>
                    <a:pt x="1979" y="1979"/>
                  </a:lnTo>
                  <a:lnTo>
                    <a:pt x="197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2" name="Google Shape;1092;p69"/>
            <p:cNvSpPr/>
            <p:nvPr/>
          </p:nvSpPr>
          <p:spPr>
            <a:xfrm>
              <a:off x="4293007" y="2825420"/>
              <a:ext cx="57018" cy="56989"/>
            </a:xfrm>
            <a:custGeom>
              <a:avLst/>
              <a:gdLst/>
              <a:ahLst/>
              <a:cxnLst/>
              <a:rect l="l" t="t" r="r" b="b"/>
              <a:pathLst>
                <a:path w="1981" h="1980" extrusionOk="0">
                  <a:moveTo>
                    <a:pt x="0" y="0"/>
                  </a:moveTo>
                  <a:lnTo>
                    <a:pt x="0" y="1979"/>
                  </a:lnTo>
                  <a:lnTo>
                    <a:pt x="1979" y="1979"/>
                  </a:lnTo>
                  <a:lnTo>
                    <a:pt x="1979" y="380"/>
                  </a:lnTo>
                  <a:cubicBezTo>
                    <a:pt x="1981" y="170"/>
                    <a:pt x="1810" y="0"/>
                    <a:pt x="1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3" name="Google Shape;1093;p69"/>
            <p:cNvSpPr/>
            <p:nvPr/>
          </p:nvSpPr>
          <p:spPr>
            <a:xfrm>
              <a:off x="3976111" y="2905032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0" y="1"/>
                  </a:moveTo>
                  <a:lnTo>
                    <a:pt x="0" y="1980"/>
                  </a:lnTo>
                  <a:lnTo>
                    <a:pt x="1979" y="1980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4" name="Google Shape;1094;p69"/>
            <p:cNvSpPr/>
            <p:nvPr/>
          </p:nvSpPr>
          <p:spPr>
            <a:xfrm>
              <a:off x="4055724" y="2905032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1" y="1"/>
                  </a:moveTo>
                  <a:lnTo>
                    <a:pt x="1" y="1980"/>
                  </a:lnTo>
                  <a:lnTo>
                    <a:pt x="1980" y="1980"/>
                  </a:lnTo>
                  <a:lnTo>
                    <a:pt x="198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5" name="Google Shape;1095;p69"/>
            <p:cNvSpPr/>
            <p:nvPr/>
          </p:nvSpPr>
          <p:spPr>
            <a:xfrm>
              <a:off x="4134559" y="2905032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0" y="1"/>
                  </a:moveTo>
                  <a:lnTo>
                    <a:pt x="0" y="1980"/>
                  </a:lnTo>
                  <a:lnTo>
                    <a:pt x="1979" y="1980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6" name="Google Shape;1096;p69"/>
            <p:cNvSpPr/>
            <p:nvPr/>
          </p:nvSpPr>
          <p:spPr>
            <a:xfrm>
              <a:off x="4213423" y="2905032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0" y="1"/>
                  </a:moveTo>
                  <a:lnTo>
                    <a:pt x="0" y="1980"/>
                  </a:lnTo>
                  <a:lnTo>
                    <a:pt x="1979" y="1980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7" name="Google Shape;1097;p69"/>
            <p:cNvSpPr/>
            <p:nvPr/>
          </p:nvSpPr>
          <p:spPr>
            <a:xfrm>
              <a:off x="4293035" y="2905032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1" y="1"/>
                  </a:moveTo>
                  <a:lnTo>
                    <a:pt x="1" y="1980"/>
                  </a:lnTo>
                  <a:lnTo>
                    <a:pt x="1980" y="1980"/>
                  </a:lnTo>
                  <a:lnTo>
                    <a:pt x="198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8" name="Google Shape;1098;p69"/>
            <p:cNvSpPr/>
            <p:nvPr/>
          </p:nvSpPr>
          <p:spPr>
            <a:xfrm>
              <a:off x="3976111" y="2983896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0" y="1"/>
                  </a:moveTo>
                  <a:lnTo>
                    <a:pt x="0" y="1600"/>
                  </a:lnTo>
                  <a:cubicBezTo>
                    <a:pt x="0" y="1809"/>
                    <a:pt x="170" y="1980"/>
                    <a:pt x="380" y="1980"/>
                  </a:cubicBezTo>
                  <a:lnTo>
                    <a:pt x="1979" y="1980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9" name="Google Shape;1099;p69"/>
            <p:cNvSpPr/>
            <p:nvPr/>
          </p:nvSpPr>
          <p:spPr>
            <a:xfrm>
              <a:off x="4055724" y="2983896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1" y="1"/>
                  </a:moveTo>
                  <a:lnTo>
                    <a:pt x="1" y="1980"/>
                  </a:lnTo>
                  <a:lnTo>
                    <a:pt x="1980" y="1980"/>
                  </a:lnTo>
                  <a:lnTo>
                    <a:pt x="198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0" name="Google Shape;1100;p69"/>
            <p:cNvSpPr/>
            <p:nvPr/>
          </p:nvSpPr>
          <p:spPr>
            <a:xfrm>
              <a:off x="4134559" y="2983896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0" y="1"/>
                  </a:moveTo>
                  <a:lnTo>
                    <a:pt x="0" y="1980"/>
                  </a:lnTo>
                  <a:lnTo>
                    <a:pt x="1979" y="1980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1" name="Google Shape;1101;p69"/>
            <p:cNvSpPr/>
            <p:nvPr/>
          </p:nvSpPr>
          <p:spPr>
            <a:xfrm>
              <a:off x="4213423" y="2983896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0" y="1"/>
                  </a:moveTo>
                  <a:lnTo>
                    <a:pt x="0" y="1980"/>
                  </a:lnTo>
                  <a:lnTo>
                    <a:pt x="1979" y="1980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2" name="Google Shape;1102;p69"/>
            <p:cNvSpPr/>
            <p:nvPr/>
          </p:nvSpPr>
          <p:spPr>
            <a:xfrm>
              <a:off x="4293035" y="2983896"/>
              <a:ext cx="56989" cy="56989"/>
            </a:xfrm>
            <a:custGeom>
              <a:avLst/>
              <a:gdLst/>
              <a:ahLst/>
              <a:cxnLst/>
              <a:rect l="l" t="t" r="r" b="b"/>
              <a:pathLst>
                <a:path w="1980" h="1980" extrusionOk="0">
                  <a:moveTo>
                    <a:pt x="1" y="1"/>
                  </a:moveTo>
                  <a:lnTo>
                    <a:pt x="1" y="1980"/>
                  </a:lnTo>
                  <a:lnTo>
                    <a:pt x="1600" y="1980"/>
                  </a:lnTo>
                  <a:cubicBezTo>
                    <a:pt x="1809" y="1980"/>
                    <a:pt x="1980" y="1810"/>
                    <a:pt x="1980" y="1600"/>
                  </a:cubicBezTo>
                  <a:lnTo>
                    <a:pt x="198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3" name="Google Shape;1103;p69"/>
            <p:cNvSpPr/>
            <p:nvPr/>
          </p:nvSpPr>
          <p:spPr>
            <a:xfrm>
              <a:off x="4128716" y="3062760"/>
              <a:ext cx="68617" cy="35086"/>
            </a:xfrm>
            <a:custGeom>
              <a:avLst/>
              <a:gdLst/>
              <a:ahLst/>
              <a:cxnLst/>
              <a:rect l="l" t="t" r="r" b="b"/>
              <a:pathLst>
                <a:path w="2384" h="1219" extrusionOk="0">
                  <a:moveTo>
                    <a:pt x="0" y="1"/>
                  </a:moveTo>
                  <a:lnTo>
                    <a:pt x="0" y="1219"/>
                  </a:lnTo>
                  <a:lnTo>
                    <a:pt x="2384" y="1219"/>
                  </a:lnTo>
                  <a:lnTo>
                    <a:pt x="238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4" name="Google Shape;1104;p69"/>
            <p:cNvSpPr/>
            <p:nvPr/>
          </p:nvSpPr>
          <p:spPr>
            <a:xfrm>
              <a:off x="4046283" y="3120440"/>
              <a:ext cx="232966" cy="35057"/>
            </a:xfrm>
            <a:custGeom>
              <a:avLst/>
              <a:gdLst/>
              <a:ahLst/>
              <a:cxnLst/>
              <a:rect l="l" t="t" r="r" b="b"/>
              <a:pathLst>
                <a:path w="8094" h="1218" extrusionOk="0">
                  <a:moveTo>
                    <a:pt x="380" y="1"/>
                  </a:moveTo>
                  <a:cubicBezTo>
                    <a:pt x="169" y="1"/>
                    <a:pt x="0" y="170"/>
                    <a:pt x="0" y="380"/>
                  </a:cubicBezTo>
                  <a:lnTo>
                    <a:pt x="0" y="1217"/>
                  </a:lnTo>
                  <a:lnTo>
                    <a:pt x="8093" y="1217"/>
                  </a:lnTo>
                  <a:lnTo>
                    <a:pt x="8093" y="380"/>
                  </a:lnTo>
                  <a:cubicBezTo>
                    <a:pt x="8092" y="171"/>
                    <a:pt x="7921" y="1"/>
                    <a:pt x="77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05" name="Google Shape;1105;p69"/>
          <p:cNvGrpSpPr/>
          <p:nvPr/>
        </p:nvGrpSpPr>
        <p:grpSpPr>
          <a:xfrm>
            <a:off x="3161192" y="2230716"/>
            <a:ext cx="314420" cy="373913"/>
            <a:chOff x="3161192" y="2230716"/>
            <a:chExt cx="314420" cy="373913"/>
          </a:xfrm>
        </p:grpSpPr>
        <p:sp>
          <p:nvSpPr>
            <p:cNvPr id="1106" name="Google Shape;1106;p69"/>
            <p:cNvSpPr/>
            <p:nvPr/>
          </p:nvSpPr>
          <p:spPr>
            <a:xfrm>
              <a:off x="3161192" y="2444454"/>
              <a:ext cx="314420" cy="160175"/>
            </a:xfrm>
            <a:custGeom>
              <a:avLst/>
              <a:gdLst/>
              <a:ahLst/>
              <a:cxnLst/>
              <a:rect l="l" t="t" r="r" b="b"/>
              <a:pathLst>
                <a:path w="10924" h="5565" extrusionOk="0">
                  <a:moveTo>
                    <a:pt x="4454" y="0"/>
                  </a:moveTo>
                  <a:cubicBezTo>
                    <a:pt x="3939" y="0"/>
                    <a:pt x="3425" y="197"/>
                    <a:pt x="3032" y="589"/>
                  </a:cubicBezTo>
                  <a:lnTo>
                    <a:pt x="148" y="3472"/>
                  </a:lnTo>
                  <a:cubicBezTo>
                    <a:pt x="0" y="3620"/>
                    <a:pt x="0" y="3861"/>
                    <a:pt x="148" y="4011"/>
                  </a:cubicBezTo>
                  <a:lnTo>
                    <a:pt x="1588" y="5451"/>
                  </a:lnTo>
                  <a:cubicBezTo>
                    <a:pt x="1662" y="5525"/>
                    <a:pt x="1760" y="5562"/>
                    <a:pt x="1857" y="5562"/>
                  </a:cubicBezTo>
                  <a:cubicBezTo>
                    <a:pt x="1955" y="5562"/>
                    <a:pt x="2052" y="5525"/>
                    <a:pt x="2127" y="5451"/>
                  </a:cubicBezTo>
                  <a:lnTo>
                    <a:pt x="3113" y="4466"/>
                  </a:lnTo>
                  <a:lnTo>
                    <a:pt x="6348" y="5545"/>
                  </a:lnTo>
                  <a:cubicBezTo>
                    <a:pt x="6387" y="5558"/>
                    <a:pt x="6427" y="5564"/>
                    <a:pt x="6467" y="5564"/>
                  </a:cubicBezTo>
                  <a:cubicBezTo>
                    <a:pt x="6566" y="5564"/>
                    <a:pt x="6663" y="5525"/>
                    <a:pt x="6736" y="5453"/>
                  </a:cubicBezTo>
                  <a:lnTo>
                    <a:pt x="10772" y="1419"/>
                  </a:lnTo>
                  <a:cubicBezTo>
                    <a:pt x="10924" y="1267"/>
                    <a:pt x="10924" y="1026"/>
                    <a:pt x="10775" y="878"/>
                  </a:cubicBezTo>
                  <a:cubicBezTo>
                    <a:pt x="10528" y="632"/>
                    <a:pt x="10210" y="512"/>
                    <a:pt x="9894" y="512"/>
                  </a:cubicBezTo>
                  <a:cubicBezTo>
                    <a:pt x="9570" y="512"/>
                    <a:pt x="9248" y="637"/>
                    <a:pt x="9005" y="880"/>
                  </a:cubicBezTo>
                  <a:lnTo>
                    <a:pt x="6739" y="3148"/>
                  </a:lnTo>
                  <a:cubicBezTo>
                    <a:pt x="6505" y="3381"/>
                    <a:pt x="6199" y="3498"/>
                    <a:pt x="5893" y="3498"/>
                  </a:cubicBezTo>
                  <a:cubicBezTo>
                    <a:pt x="5588" y="3498"/>
                    <a:pt x="5283" y="3381"/>
                    <a:pt x="5049" y="3148"/>
                  </a:cubicBezTo>
                  <a:lnTo>
                    <a:pt x="4472" y="2571"/>
                  </a:lnTo>
                  <a:cubicBezTo>
                    <a:pt x="4209" y="2286"/>
                    <a:pt x="4449" y="1919"/>
                    <a:pt x="4743" y="1919"/>
                  </a:cubicBezTo>
                  <a:cubicBezTo>
                    <a:pt x="4832" y="1919"/>
                    <a:pt x="4925" y="1953"/>
                    <a:pt x="5011" y="2032"/>
                  </a:cubicBezTo>
                  <a:lnTo>
                    <a:pt x="5318" y="2339"/>
                  </a:lnTo>
                  <a:cubicBezTo>
                    <a:pt x="5503" y="2509"/>
                    <a:pt x="5704" y="2581"/>
                    <a:pt x="5894" y="2581"/>
                  </a:cubicBezTo>
                  <a:cubicBezTo>
                    <a:pt x="6523" y="2581"/>
                    <a:pt x="7036" y="1796"/>
                    <a:pt x="6472" y="1185"/>
                  </a:cubicBezTo>
                  <a:lnTo>
                    <a:pt x="5876" y="589"/>
                  </a:lnTo>
                  <a:cubicBezTo>
                    <a:pt x="5483" y="196"/>
                    <a:pt x="4969" y="0"/>
                    <a:pt x="44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7" name="Google Shape;1107;p69"/>
            <p:cNvSpPr/>
            <p:nvPr/>
          </p:nvSpPr>
          <p:spPr>
            <a:xfrm>
              <a:off x="3252922" y="2230716"/>
              <a:ext cx="109114" cy="121146"/>
            </a:xfrm>
            <a:custGeom>
              <a:avLst/>
              <a:gdLst/>
              <a:ahLst/>
              <a:cxnLst/>
              <a:rect l="l" t="t" r="r" b="b"/>
              <a:pathLst>
                <a:path w="3791" h="4209" extrusionOk="0">
                  <a:moveTo>
                    <a:pt x="3234" y="1"/>
                  </a:moveTo>
                  <a:cubicBezTo>
                    <a:pt x="1450" y="1"/>
                    <a:pt x="0" y="1453"/>
                    <a:pt x="0" y="3235"/>
                  </a:cubicBezTo>
                  <a:cubicBezTo>
                    <a:pt x="0" y="3770"/>
                    <a:pt x="438" y="4208"/>
                    <a:pt x="976" y="4208"/>
                  </a:cubicBezTo>
                  <a:cubicBezTo>
                    <a:pt x="997" y="4208"/>
                    <a:pt x="1018" y="4207"/>
                    <a:pt x="1040" y="4206"/>
                  </a:cubicBezTo>
                  <a:cubicBezTo>
                    <a:pt x="1556" y="4172"/>
                    <a:pt x="1950" y="3733"/>
                    <a:pt x="1950" y="3216"/>
                  </a:cubicBezTo>
                  <a:lnTo>
                    <a:pt x="1950" y="2331"/>
                  </a:lnTo>
                  <a:cubicBezTo>
                    <a:pt x="1950" y="1625"/>
                    <a:pt x="2522" y="1051"/>
                    <a:pt x="3226" y="1047"/>
                  </a:cubicBezTo>
                  <a:cubicBezTo>
                    <a:pt x="3492" y="1045"/>
                    <a:pt x="3723" y="850"/>
                    <a:pt x="3754" y="585"/>
                  </a:cubicBezTo>
                  <a:cubicBezTo>
                    <a:pt x="3790" y="268"/>
                    <a:pt x="3543" y="1"/>
                    <a:pt x="3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8" name="Google Shape;1108;p69"/>
            <p:cNvSpPr/>
            <p:nvPr/>
          </p:nvSpPr>
          <p:spPr>
            <a:xfrm>
              <a:off x="3381925" y="2308716"/>
              <a:ext cx="56989" cy="100883"/>
            </a:xfrm>
            <a:custGeom>
              <a:avLst/>
              <a:gdLst/>
              <a:ahLst/>
              <a:cxnLst/>
              <a:rect l="l" t="t" r="r" b="b"/>
              <a:pathLst>
                <a:path w="1980" h="3505" extrusionOk="0">
                  <a:moveTo>
                    <a:pt x="1455" y="0"/>
                  </a:moveTo>
                  <a:cubicBezTo>
                    <a:pt x="671" y="0"/>
                    <a:pt x="30" y="639"/>
                    <a:pt x="30" y="1426"/>
                  </a:cubicBezTo>
                  <a:lnTo>
                    <a:pt x="30" y="3234"/>
                  </a:lnTo>
                  <a:cubicBezTo>
                    <a:pt x="30" y="3326"/>
                    <a:pt x="21" y="3417"/>
                    <a:pt x="1" y="3504"/>
                  </a:cubicBezTo>
                  <a:cubicBezTo>
                    <a:pt x="1162" y="3012"/>
                    <a:pt x="1980" y="1863"/>
                    <a:pt x="1980" y="525"/>
                  </a:cubicBezTo>
                  <a:cubicBezTo>
                    <a:pt x="1980" y="235"/>
                    <a:pt x="1744" y="0"/>
                    <a:pt x="14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9" name="Google Shape;1109;p69"/>
            <p:cNvSpPr/>
            <p:nvPr/>
          </p:nvSpPr>
          <p:spPr>
            <a:xfrm>
              <a:off x="3266479" y="2238516"/>
              <a:ext cx="164780" cy="177876"/>
            </a:xfrm>
            <a:custGeom>
              <a:avLst/>
              <a:gdLst/>
              <a:ahLst/>
              <a:cxnLst/>
              <a:rect l="l" t="t" r="r" b="b"/>
              <a:pathLst>
                <a:path w="5725" h="6180" extrusionOk="0">
                  <a:moveTo>
                    <a:pt x="4010" y="0"/>
                  </a:moveTo>
                  <a:lnTo>
                    <a:pt x="4010" y="0"/>
                  </a:lnTo>
                  <a:cubicBezTo>
                    <a:pt x="4184" y="775"/>
                    <a:pt x="3571" y="1544"/>
                    <a:pt x="2777" y="1544"/>
                  </a:cubicBezTo>
                  <a:cubicBezTo>
                    <a:pt x="2772" y="1544"/>
                    <a:pt x="2767" y="1544"/>
                    <a:pt x="2761" y="1544"/>
                  </a:cubicBezTo>
                  <a:cubicBezTo>
                    <a:pt x="2475" y="1544"/>
                    <a:pt x="2241" y="1778"/>
                    <a:pt x="2241" y="2065"/>
                  </a:cubicBezTo>
                  <a:lnTo>
                    <a:pt x="2241" y="2964"/>
                  </a:lnTo>
                  <a:cubicBezTo>
                    <a:pt x="2254" y="3932"/>
                    <a:pt x="1423" y="4692"/>
                    <a:pt x="510" y="4692"/>
                  </a:cubicBezTo>
                  <a:cubicBezTo>
                    <a:pt x="341" y="4692"/>
                    <a:pt x="170" y="4666"/>
                    <a:pt x="1" y="4611"/>
                  </a:cubicBezTo>
                  <a:lnTo>
                    <a:pt x="1" y="4611"/>
                  </a:lnTo>
                  <a:cubicBezTo>
                    <a:pt x="562" y="5549"/>
                    <a:pt x="1586" y="6177"/>
                    <a:pt x="2754" y="6180"/>
                  </a:cubicBezTo>
                  <a:cubicBezTo>
                    <a:pt x="3045" y="6180"/>
                    <a:pt x="3281" y="5946"/>
                    <a:pt x="3281" y="5656"/>
                  </a:cubicBezTo>
                  <a:lnTo>
                    <a:pt x="3281" y="3862"/>
                  </a:lnTo>
                  <a:cubicBezTo>
                    <a:pt x="3272" y="2686"/>
                    <a:pt x="4262" y="1690"/>
                    <a:pt x="5411" y="1690"/>
                  </a:cubicBezTo>
                  <a:cubicBezTo>
                    <a:pt x="5514" y="1690"/>
                    <a:pt x="5619" y="1698"/>
                    <a:pt x="5725" y="1715"/>
                  </a:cubicBezTo>
                  <a:cubicBezTo>
                    <a:pt x="5398" y="944"/>
                    <a:pt x="4780" y="324"/>
                    <a:pt x="40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10" name="Google Shape;1110;p69"/>
          <p:cNvGrpSpPr/>
          <p:nvPr/>
        </p:nvGrpSpPr>
        <p:grpSpPr>
          <a:xfrm>
            <a:off x="1544998" y="2230687"/>
            <a:ext cx="280457" cy="373971"/>
            <a:chOff x="1544998" y="2230687"/>
            <a:chExt cx="280457" cy="373971"/>
          </a:xfrm>
        </p:grpSpPr>
        <p:sp>
          <p:nvSpPr>
            <p:cNvPr id="1111" name="Google Shape;1111;p69"/>
            <p:cNvSpPr/>
            <p:nvPr/>
          </p:nvSpPr>
          <p:spPr>
            <a:xfrm>
              <a:off x="1544998" y="2324144"/>
              <a:ext cx="280457" cy="280514"/>
            </a:xfrm>
            <a:custGeom>
              <a:avLst/>
              <a:gdLst/>
              <a:ahLst/>
              <a:cxnLst/>
              <a:rect l="l" t="t" r="r" b="b"/>
              <a:pathLst>
                <a:path w="9744" h="9746" extrusionOk="0">
                  <a:moveTo>
                    <a:pt x="4868" y="1892"/>
                  </a:moveTo>
                  <a:cubicBezTo>
                    <a:pt x="4998" y="1892"/>
                    <a:pt x="5127" y="1955"/>
                    <a:pt x="5198" y="2080"/>
                  </a:cubicBezTo>
                  <a:lnTo>
                    <a:pt x="5600" y="2778"/>
                  </a:lnTo>
                  <a:cubicBezTo>
                    <a:pt x="5698" y="2948"/>
                    <a:pt x="5660" y="3168"/>
                    <a:pt x="5501" y="3284"/>
                  </a:cubicBezTo>
                  <a:cubicBezTo>
                    <a:pt x="5433" y="3335"/>
                    <a:pt x="5354" y="3359"/>
                    <a:pt x="5276" y="3359"/>
                  </a:cubicBezTo>
                  <a:cubicBezTo>
                    <a:pt x="5146" y="3359"/>
                    <a:pt x="5019" y="3291"/>
                    <a:pt x="4947" y="3168"/>
                  </a:cubicBezTo>
                  <a:lnTo>
                    <a:pt x="4870" y="3034"/>
                  </a:lnTo>
                  <a:lnTo>
                    <a:pt x="4305" y="4010"/>
                  </a:lnTo>
                  <a:lnTo>
                    <a:pt x="4462" y="4010"/>
                  </a:lnTo>
                  <a:cubicBezTo>
                    <a:pt x="4968" y="4030"/>
                    <a:pt x="4966" y="4752"/>
                    <a:pt x="4462" y="4772"/>
                  </a:cubicBezTo>
                  <a:lnTo>
                    <a:pt x="3646" y="4772"/>
                  </a:lnTo>
                  <a:cubicBezTo>
                    <a:pt x="3511" y="4772"/>
                    <a:pt x="3384" y="4699"/>
                    <a:pt x="3316" y="4581"/>
                  </a:cubicBezTo>
                  <a:lnTo>
                    <a:pt x="2914" y="3884"/>
                  </a:lnTo>
                  <a:cubicBezTo>
                    <a:pt x="2815" y="3715"/>
                    <a:pt x="2854" y="3496"/>
                    <a:pt x="3012" y="3379"/>
                  </a:cubicBezTo>
                  <a:cubicBezTo>
                    <a:pt x="3081" y="3328"/>
                    <a:pt x="3161" y="3304"/>
                    <a:pt x="3238" y="3304"/>
                  </a:cubicBezTo>
                  <a:cubicBezTo>
                    <a:pt x="3370" y="3304"/>
                    <a:pt x="3497" y="3372"/>
                    <a:pt x="3567" y="3494"/>
                  </a:cubicBezTo>
                  <a:lnTo>
                    <a:pt x="3646" y="3628"/>
                  </a:lnTo>
                  <a:lnTo>
                    <a:pt x="4538" y="2080"/>
                  </a:lnTo>
                  <a:cubicBezTo>
                    <a:pt x="4610" y="1955"/>
                    <a:pt x="4739" y="1892"/>
                    <a:pt x="4868" y="1892"/>
                  </a:cubicBezTo>
                  <a:close/>
                  <a:moveTo>
                    <a:pt x="6901" y="4008"/>
                  </a:moveTo>
                  <a:cubicBezTo>
                    <a:pt x="7096" y="4008"/>
                    <a:pt x="7268" y="4151"/>
                    <a:pt x="7290" y="4346"/>
                  </a:cubicBezTo>
                  <a:cubicBezTo>
                    <a:pt x="7315" y="4576"/>
                    <a:pt x="7137" y="4769"/>
                    <a:pt x="6912" y="4769"/>
                  </a:cubicBezTo>
                  <a:lnTo>
                    <a:pt x="6752" y="4769"/>
                  </a:lnTo>
                  <a:lnTo>
                    <a:pt x="7651" y="6328"/>
                  </a:lnTo>
                  <a:cubicBezTo>
                    <a:pt x="7719" y="6447"/>
                    <a:pt x="7719" y="6592"/>
                    <a:pt x="7652" y="6710"/>
                  </a:cubicBezTo>
                  <a:cubicBezTo>
                    <a:pt x="7584" y="6829"/>
                    <a:pt x="7456" y="6902"/>
                    <a:pt x="7319" y="6902"/>
                  </a:cubicBezTo>
                  <a:lnTo>
                    <a:pt x="6513" y="6902"/>
                  </a:lnTo>
                  <a:cubicBezTo>
                    <a:pt x="6317" y="6902"/>
                    <a:pt x="6145" y="6760"/>
                    <a:pt x="6123" y="6564"/>
                  </a:cubicBezTo>
                  <a:cubicBezTo>
                    <a:pt x="6098" y="6335"/>
                    <a:pt x="6276" y="6141"/>
                    <a:pt x="6501" y="6141"/>
                  </a:cubicBezTo>
                  <a:lnTo>
                    <a:pt x="6662" y="6141"/>
                  </a:lnTo>
                  <a:lnTo>
                    <a:pt x="6094" y="5159"/>
                  </a:lnTo>
                  <a:lnTo>
                    <a:pt x="6015" y="5293"/>
                  </a:lnTo>
                  <a:cubicBezTo>
                    <a:pt x="5929" y="5429"/>
                    <a:pt x="5808" y="5486"/>
                    <a:pt x="5690" y="5486"/>
                  </a:cubicBezTo>
                  <a:cubicBezTo>
                    <a:pt x="5433" y="5486"/>
                    <a:pt x="5190" y="5219"/>
                    <a:pt x="5353" y="4911"/>
                  </a:cubicBezTo>
                  <a:lnTo>
                    <a:pt x="5764" y="4200"/>
                  </a:lnTo>
                  <a:cubicBezTo>
                    <a:pt x="5831" y="4081"/>
                    <a:pt x="5959" y="4008"/>
                    <a:pt x="6095" y="4008"/>
                  </a:cubicBezTo>
                  <a:close/>
                  <a:moveTo>
                    <a:pt x="2829" y="5408"/>
                  </a:moveTo>
                  <a:cubicBezTo>
                    <a:pt x="2893" y="5408"/>
                    <a:pt x="2959" y="5425"/>
                    <a:pt x="3019" y="5460"/>
                  </a:cubicBezTo>
                  <a:cubicBezTo>
                    <a:pt x="3202" y="5565"/>
                    <a:pt x="3265" y="5797"/>
                    <a:pt x="3158" y="5980"/>
                  </a:cubicBezTo>
                  <a:lnTo>
                    <a:pt x="3081" y="6116"/>
                  </a:lnTo>
                  <a:lnTo>
                    <a:pt x="4208" y="6116"/>
                  </a:lnTo>
                  <a:lnTo>
                    <a:pt x="4129" y="5980"/>
                  </a:lnTo>
                  <a:cubicBezTo>
                    <a:pt x="3968" y="5674"/>
                    <a:pt x="4210" y="5409"/>
                    <a:pt x="4466" y="5409"/>
                  </a:cubicBezTo>
                  <a:cubicBezTo>
                    <a:pt x="4584" y="5409"/>
                    <a:pt x="4704" y="5466"/>
                    <a:pt x="4789" y="5600"/>
                  </a:cubicBezTo>
                  <a:lnTo>
                    <a:pt x="5195" y="6307"/>
                  </a:lnTo>
                  <a:cubicBezTo>
                    <a:pt x="5267" y="6424"/>
                    <a:pt x="5267" y="6570"/>
                    <a:pt x="5200" y="6687"/>
                  </a:cubicBezTo>
                  <a:lnTo>
                    <a:pt x="4792" y="7392"/>
                  </a:lnTo>
                  <a:cubicBezTo>
                    <a:pt x="4721" y="7515"/>
                    <a:pt x="4593" y="7584"/>
                    <a:pt x="4462" y="7584"/>
                  </a:cubicBezTo>
                  <a:cubicBezTo>
                    <a:pt x="4398" y="7584"/>
                    <a:pt x="4332" y="7567"/>
                    <a:pt x="4272" y="7533"/>
                  </a:cubicBezTo>
                  <a:cubicBezTo>
                    <a:pt x="4090" y="7426"/>
                    <a:pt x="4027" y="7194"/>
                    <a:pt x="4134" y="7011"/>
                  </a:cubicBezTo>
                  <a:lnTo>
                    <a:pt x="4213" y="6877"/>
                  </a:lnTo>
                  <a:lnTo>
                    <a:pt x="2423" y="6877"/>
                  </a:lnTo>
                  <a:cubicBezTo>
                    <a:pt x="2422" y="6877"/>
                    <a:pt x="2421" y="6877"/>
                    <a:pt x="2419" y="6877"/>
                  </a:cubicBezTo>
                  <a:cubicBezTo>
                    <a:pt x="2132" y="6877"/>
                    <a:pt x="1946" y="6553"/>
                    <a:pt x="2092" y="6306"/>
                  </a:cubicBezTo>
                  <a:lnTo>
                    <a:pt x="2499" y="5599"/>
                  </a:lnTo>
                  <a:cubicBezTo>
                    <a:pt x="2571" y="5477"/>
                    <a:pt x="2698" y="5408"/>
                    <a:pt x="2829" y="5408"/>
                  </a:cubicBezTo>
                  <a:close/>
                  <a:moveTo>
                    <a:pt x="381" y="0"/>
                  </a:moveTo>
                  <a:cubicBezTo>
                    <a:pt x="171" y="0"/>
                    <a:pt x="0" y="171"/>
                    <a:pt x="0" y="383"/>
                  </a:cubicBezTo>
                  <a:lnTo>
                    <a:pt x="0" y="9363"/>
                  </a:lnTo>
                  <a:cubicBezTo>
                    <a:pt x="0" y="9573"/>
                    <a:pt x="170" y="9745"/>
                    <a:pt x="381" y="9745"/>
                  </a:cubicBezTo>
                  <a:lnTo>
                    <a:pt x="9363" y="9745"/>
                  </a:lnTo>
                  <a:cubicBezTo>
                    <a:pt x="9573" y="9745"/>
                    <a:pt x="9744" y="9574"/>
                    <a:pt x="9744" y="9363"/>
                  </a:cubicBezTo>
                  <a:lnTo>
                    <a:pt x="9744" y="383"/>
                  </a:lnTo>
                  <a:cubicBezTo>
                    <a:pt x="9744" y="173"/>
                    <a:pt x="9574" y="0"/>
                    <a:pt x="9363" y="0"/>
                  </a:cubicBezTo>
                  <a:lnTo>
                    <a:pt x="8450" y="0"/>
                  </a:lnTo>
                  <a:lnTo>
                    <a:pt x="8450" y="1198"/>
                  </a:lnTo>
                  <a:cubicBezTo>
                    <a:pt x="8418" y="1957"/>
                    <a:pt x="7863" y="2336"/>
                    <a:pt x="7308" y="2336"/>
                  </a:cubicBezTo>
                  <a:cubicBezTo>
                    <a:pt x="6752" y="2336"/>
                    <a:pt x="6197" y="1956"/>
                    <a:pt x="6165" y="1198"/>
                  </a:cubicBezTo>
                  <a:lnTo>
                    <a:pt x="6165" y="0"/>
                  </a:lnTo>
                  <a:lnTo>
                    <a:pt x="3552" y="0"/>
                  </a:lnTo>
                  <a:lnTo>
                    <a:pt x="3552" y="1198"/>
                  </a:lnTo>
                  <a:cubicBezTo>
                    <a:pt x="3522" y="1957"/>
                    <a:pt x="2967" y="2336"/>
                    <a:pt x="2411" y="2336"/>
                  </a:cubicBezTo>
                  <a:cubicBezTo>
                    <a:pt x="1856" y="2336"/>
                    <a:pt x="1300" y="1956"/>
                    <a:pt x="1269" y="1198"/>
                  </a:cubicBezTo>
                  <a:lnTo>
                    <a:pt x="12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2" name="Google Shape;1112;p69"/>
            <p:cNvSpPr/>
            <p:nvPr/>
          </p:nvSpPr>
          <p:spPr>
            <a:xfrm>
              <a:off x="1603426" y="2230687"/>
              <a:ext cx="162880" cy="139019"/>
            </a:xfrm>
            <a:custGeom>
              <a:avLst/>
              <a:gdLst/>
              <a:ahLst/>
              <a:cxnLst/>
              <a:rect l="l" t="t" r="r" b="b"/>
              <a:pathLst>
                <a:path w="5659" h="4830" extrusionOk="0">
                  <a:moveTo>
                    <a:pt x="2830" y="0"/>
                  </a:moveTo>
                  <a:cubicBezTo>
                    <a:pt x="1452" y="0"/>
                    <a:pt x="73" y="939"/>
                    <a:pt x="0" y="2815"/>
                  </a:cubicBezTo>
                  <a:lnTo>
                    <a:pt x="0" y="4448"/>
                  </a:lnTo>
                  <a:cubicBezTo>
                    <a:pt x="0" y="4657"/>
                    <a:pt x="171" y="4829"/>
                    <a:pt x="382" y="4829"/>
                  </a:cubicBezTo>
                  <a:cubicBezTo>
                    <a:pt x="592" y="4829"/>
                    <a:pt x="761" y="4660"/>
                    <a:pt x="761" y="4449"/>
                  </a:cubicBezTo>
                  <a:lnTo>
                    <a:pt x="761" y="2816"/>
                  </a:lnTo>
                  <a:cubicBezTo>
                    <a:pt x="815" y="1445"/>
                    <a:pt x="1822" y="760"/>
                    <a:pt x="2829" y="760"/>
                  </a:cubicBezTo>
                  <a:cubicBezTo>
                    <a:pt x="3836" y="760"/>
                    <a:pt x="4844" y="1446"/>
                    <a:pt x="4896" y="2816"/>
                  </a:cubicBezTo>
                  <a:lnTo>
                    <a:pt x="4896" y="4449"/>
                  </a:lnTo>
                  <a:cubicBezTo>
                    <a:pt x="4906" y="4702"/>
                    <a:pt x="5092" y="4828"/>
                    <a:pt x="5277" y="4828"/>
                  </a:cubicBezTo>
                  <a:cubicBezTo>
                    <a:pt x="5463" y="4828"/>
                    <a:pt x="5648" y="4702"/>
                    <a:pt x="5659" y="4449"/>
                  </a:cubicBezTo>
                  <a:lnTo>
                    <a:pt x="5659" y="2815"/>
                  </a:lnTo>
                  <a:cubicBezTo>
                    <a:pt x="5584" y="938"/>
                    <a:pt x="4207" y="0"/>
                    <a:pt x="28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13" name="Google Shape;1113;p69"/>
          <p:cNvGrpSpPr/>
          <p:nvPr/>
        </p:nvGrpSpPr>
        <p:grpSpPr>
          <a:xfrm>
            <a:off x="2355513" y="2230716"/>
            <a:ext cx="378404" cy="373942"/>
            <a:chOff x="2355513" y="2230716"/>
            <a:chExt cx="378404" cy="373942"/>
          </a:xfrm>
        </p:grpSpPr>
        <p:sp>
          <p:nvSpPr>
            <p:cNvPr id="1114" name="Google Shape;1114;p69"/>
            <p:cNvSpPr/>
            <p:nvPr/>
          </p:nvSpPr>
          <p:spPr>
            <a:xfrm>
              <a:off x="2502735" y="2265801"/>
              <a:ext cx="85484" cy="24811"/>
            </a:xfrm>
            <a:custGeom>
              <a:avLst/>
              <a:gdLst/>
              <a:ahLst/>
              <a:cxnLst/>
              <a:rect l="l" t="t" r="r" b="b"/>
              <a:pathLst>
                <a:path w="2970" h="862" extrusionOk="0">
                  <a:moveTo>
                    <a:pt x="380" y="0"/>
                  </a:moveTo>
                  <a:cubicBezTo>
                    <a:pt x="171" y="0"/>
                    <a:pt x="0" y="170"/>
                    <a:pt x="0" y="380"/>
                  </a:cubicBezTo>
                  <a:lnTo>
                    <a:pt x="0" y="862"/>
                  </a:lnTo>
                  <a:lnTo>
                    <a:pt x="2969" y="862"/>
                  </a:lnTo>
                  <a:lnTo>
                    <a:pt x="2969" y="380"/>
                  </a:lnTo>
                  <a:cubicBezTo>
                    <a:pt x="2969" y="170"/>
                    <a:pt x="2797" y="0"/>
                    <a:pt x="25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5" name="Google Shape;1115;p69"/>
            <p:cNvSpPr/>
            <p:nvPr/>
          </p:nvSpPr>
          <p:spPr>
            <a:xfrm>
              <a:off x="2455647" y="2313206"/>
              <a:ext cx="179603" cy="256423"/>
            </a:xfrm>
            <a:custGeom>
              <a:avLst/>
              <a:gdLst/>
              <a:ahLst/>
              <a:cxnLst/>
              <a:rect l="l" t="t" r="r" b="b"/>
              <a:pathLst>
                <a:path w="6240" h="8909" extrusionOk="0">
                  <a:moveTo>
                    <a:pt x="1629" y="1"/>
                  </a:moveTo>
                  <a:cubicBezTo>
                    <a:pt x="890" y="1"/>
                    <a:pt x="291" y="599"/>
                    <a:pt x="291" y="1337"/>
                  </a:cubicBezTo>
                  <a:cubicBezTo>
                    <a:pt x="291" y="1831"/>
                    <a:pt x="691" y="2228"/>
                    <a:pt x="1183" y="2228"/>
                  </a:cubicBezTo>
                  <a:cubicBezTo>
                    <a:pt x="0" y="2276"/>
                    <a:pt x="0" y="3963"/>
                    <a:pt x="1183" y="4010"/>
                  </a:cubicBezTo>
                  <a:cubicBezTo>
                    <a:pt x="693" y="4010"/>
                    <a:pt x="291" y="4409"/>
                    <a:pt x="291" y="4901"/>
                  </a:cubicBezTo>
                  <a:lnTo>
                    <a:pt x="291" y="7572"/>
                  </a:lnTo>
                  <a:cubicBezTo>
                    <a:pt x="291" y="8310"/>
                    <a:pt x="890" y="8909"/>
                    <a:pt x="1627" y="8909"/>
                  </a:cubicBezTo>
                  <a:lnTo>
                    <a:pt x="4611" y="8909"/>
                  </a:lnTo>
                  <a:cubicBezTo>
                    <a:pt x="5349" y="8909"/>
                    <a:pt x="5948" y="8310"/>
                    <a:pt x="5948" y="7572"/>
                  </a:cubicBezTo>
                  <a:lnTo>
                    <a:pt x="5948" y="4899"/>
                  </a:lnTo>
                  <a:cubicBezTo>
                    <a:pt x="5948" y="4407"/>
                    <a:pt x="5546" y="4008"/>
                    <a:pt x="5054" y="4008"/>
                  </a:cubicBezTo>
                  <a:cubicBezTo>
                    <a:pt x="6240" y="3962"/>
                    <a:pt x="6235" y="2275"/>
                    <a:pt x="5054" y="2227"/>
                  </a:cubicBezTo>
                  <a:cubicBezTo>
                    <a:pt x="5549" y="2227"/>
                    <a:pt x="5949" y="1829"/>
                    <a:pt x="5949" y="1337"/>
                  </a:cubicBezTo>
                  <a:cubicBezTo>
                    <a:pt x="5949" y="599"/>
                    <a:pt x="5350" y="1"/>
                    <a:pt x="4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6" name="Google Shape;1116;p69"/>
            <p:cNvSpPr/>
            <p:nvPr/>
          </p:nvSpPr>
          <p:spPr>
            <a:xfrm>
              <a:off x="2613490" y="2230716"/>
              <a:ext cx="120426" cy="197908"/>
            </a:xfrm>
            <a:custGeom>
              <a:avLst/>
              <a:gdLst/>
              <a:ahLst/>
              <a:cxnLst/>
              <a:rect l="l" t="t" r="r" b="b"/>
              <a:pathLst>
                <a:path w="4184" h="6876" extrusionOk="0">
                  <a:moveTo>
                    <a:pt x="505" y="1"/>
                  </a:moveTo>
                  <a:cubicBezTo>
                    <a:pt x="1" y="21"/>
                    <a:pt x="1" y="741"/>
                    <a:pt x="505" y="762"/>
                  </a:cubicBezTo>
                  <a:cubicBezTo>
                    <a:pt x="1644" y="762"/>
                    <a:pt x="2570" y="1688"/>
                    <a:pt x="2570" y="2827"/>
                  </a:cubicBezTo>
                  <a:lnTo>
                    <a:pt x="2570" y="5576"/>
                  </a:lnTo>
                  <a:lnTo>
                    <a:pt x="2411" y="5417"/>
                  </a:lnTo>
                  <a:cubicBezTo>
                    <a:pt x="2334" y="5341"/>
                    <a:pt x="2231" y="5300"/>
                    <a:pt x="2130" y="5300"/>
                  </a:cubicBezTo>
                  <a:cubicBezTo>
                    <a:pt x="2048" y="5300"/>
                    <a:pt x="1966" y="5326"/>
                    <a:pt x="1898" y="5380"/>
                  </a:cubicBezTo>
                  <a:cubicBezTo>
                    <a:pt x="1717" y="5525"/>
                    <a:pt x="1707" y="5791"/>
                    <a:pt x="1864" y="5948"/>
                  </a:cubicBezTo>
                  <a:lnTo>
                    <a:pt x="2681" y="6765"/>
                  </a:lnTo>
                  <a:cubicBezTo>
                    <a:pt x="2755" y="6839"/>
                    <a:pt x="2852" y="6876"/>
                    <a:pt x="2949" y="6876"/>
                  </a:cubicBezTo>
                  <a:cubicBezTo>
                    <a:pt x="3047" y="6876"/>
                    <a:pt x="3145" y="6839"/>
                    <a:pt x="3220" y="6765"/>
                  </a:cubicBezTo>
                  <a:lnTo>
                    <a:pt x="4036" y="5948"/>
                  </a:lnTo>
                  <a:cubicBezTo>
                    <a:pt x="4184" y="5801"/>
                    <a:pt x="4184" y="5560"/>
                    <a:pt x="4036" y="5411"/>
                  </a:cubicBezTo>
                  <a:cubicBezTo>
                    <a:pt x="3962" y="5336"/>
                    <a:pt x="3864" y="5299"/>
                    <a:pt x="3767" y="5299"/>
                  </a:cubicBezTo>
                  <a:cubicBezTo>
                    <a:pt x="3669" y="5299"/>
                    <a:pt x="3572" y="5336"/>
                    <a:pt x="3497" y="5411"/>
                  </a:cubicBezTo>
                  <a:lnTo>
                    <a:pt x="3331" y="5576"/>
                  </a:lnTo>
                  <a:lnTo>
                    <a:pt x="3331" y="2827"/>
                  </a:lnTo>
                  <a:cubicBezTo>
                    <a:pt x="3331" y="1266"/>
                    <a:pt x="2066" y="1"/>
                    <a:pt x="5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7" name="Google Shape;1117;p69"/>
            <p:cNvSpPr/>
            <p:nvPr/>
          </p:nvSpPr>
          <p:spPr>
            <a:xfrm>
              <a:off x="2355513" y="2406778"/>
              <a:ext cx="122613" cy="197880"/>
            </a:xfrm>
            <a:custGeom>
              <a:avLst/>
              <a:gdLst/>
              <a:ahLst/>
              <a:cxnLst/>
              <a:rect l="l" t="t" r="r" b="b"/>
              <a:pathLst>
                <a:path w="4260" h="6875" extrusionOk="0">
                  <a:moveTo>
                    <a:pt x="1311" y="0"/>
                  </a:moveTo>
                  <a:cubicBezTo>
                    <a:pt x="1213" y="0"/>
                    <a:pt x="1115" y="37"/>
                    <a:pt x="1040" y="112"/>
                  </a:cubicBezTo>
                  <a:lnTo>
                    <a:pt x="225" y="927"/>
                  </a:lnTo>
                  <a:cubicBezTo>
                    <a:pt x="0" y="1152"/>
                    <a:pt x="116" y="1584"/>
                    <a:pt x="565" y="1596"/>
                  </a:cubicBezTo>
                  <a:cubicBezTo>
                    <a:pt x="567" y="1596"/>
                    <a:pt x="569" y="1596"/>
                    <a:pt x="571" y="1596"/>
                  </a:cubicBezTo>
                  <a:cubicBezTo>
                    <a:pt x="611" y="1596"/>
                    <a:pt x="647" y="1580"/>
                    <a:pt x="675" y="1552"/>
                  </a:cubicBezTo>
                  <a:lnTo>
                    <a:pt x="929" y="1298"/>
                  </a:lnTo>
                  <a:lnTo>
                    <a:pt x="929" y="5805"/>
                  </a:lnTo>
                  <a:cubicBezTo>
                    <a:pt x="929" y="6395"/>
                    <a:pt x="1408" y="6874"/>
                    <a:pt x="1997" y="6874"/>
                  </a:cubicBezTo>
                  <a:lnTo>
                    <a:pt x="3755" y="6874"/>
                  </a:lnTo>
                  <a:cubicBezTo>
                    <a:pt x="4259" y="6854"/>
                    <a:pt x="4259" y="6132"/>
                    <a:pt x="3755" y="6112"/>
                  </a:cubicBezTo>
                  <a:cubicBezTo>
                    <a:pt x="2616" y="6112"/>
                    <a:pt x="1690" y="5187"/>
                    <a:pt x="1690" y="4048"/>
                  </a:cubicBezTo>
                  <a:lnTo>
                    <a:pt x="1690" y="1298"/>
                  </a:lnTo>
                  <a:lnTo>
                    <a:pt x="1944" y="1552"/>
                  </a:lnTo>
                  <a:cubicBezTo>
                    <a:pt x="1973" y="1581"/>
                    <a:pt x="2014" y="1596"/>
                    <a:pt x="2054" y="1596"/>
                  </a:cubicBezTo>
                  <a:cubicBezTo>
                    <a:pt x="2505" y="1584"/>
                    <a:pt x="2617" y="1150"/>
                    <a:pt x="2395" y="927"/>
                  </a:cubicBezTo>
                  <a:lnTo>
                    <a:pt x="1579" y="112"/>
                  </a:lnTo>
                  <a:cubicBezTo>
                    <a:pt x="1505" y="37"/>
                    <a:pt x="1408" y="0"/>
                    <a:pt x="13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18" name="Google Shape;1118;p69"/>
          <p:cNvGrpSpPr/>
          <p:nvPr/>
        </p:nvGrpSpPr>
        <p:grpSpPr>
          <a:xfrm>
            <a:off x="5549996" y="2825103"/>
            <a:ext cx="343145" cy="374230"/>
            <a:chOff x="5549996" y="2825103"/>
            <a:chExt cx="343145" cy="374230"/>
          </a:xfrm>
        </p:grpSpPr>
        <p:sp>
          <p:nvSpPr>
            <p:cNvPr id="1119" name="Google Shape;1119;p69"/>
            <p:cNvSpPr/>
            <p:nvPr/>
          </p:nvSpPr>
          <p:spPr>
            <a:xfrm>
              <a:off x="5661816" y="2894267"/>
              <a:ext cx="67207" cy="74835"/>
            </a:xfrm>
            <a:custGeom>
              <a:avLst/>
              <a:gdLst/>
              <a:ahLst/>
              <a:cxnLst/>
              <a:rect l="l" t="t" r="r" b="b"/>
              <a:pathLst>
                <a:path w="2335" h="2600" extrusionOk="0">
                  <a:moveTo>
                    <a:pt x="2065" y="1"/>
                  </a:moveTo>
                  <a:cubicBezTo>
                    <a:pt x="926" y="1"/>
                    <a:pt x="1" y="925"/>
                    <a:pt x="1" y="2064"/>
                  </a:cubicBezTo>
                  <a:cubicBezTo>
                    <a:pt x="14" y="2421"/>
                    <a:pt x="274" y="2599"/>
                    <a:pt x="535" y="2599"/>
                  </a:cubicBezTo>
                  <a:cubicBezTo>
                    <a:pt x="796" y="2599"/>
                    <a:pt x="1057" y="2421"/>
                    <a:pt x="1072" y="2064"/>
                  </a:cubicBezTo>
                  <a:lnTo>
                    <a:pt x="1072" y="1454"/>
                  </a:lnTo>
                  <a:cubicBezTo>
                    <a:pt x="1072" y="908"/>
                    <a:pt x="1516" y="464"/>
                    <a:pt x="2060" y="462"/>
                  </a:cubicBezTo>
                  <a:cubicBezTo>
                    <a:pt x="2158" y="462"/>
                    <a:pt x="2252" y="404"/>
                    <a:pt x="2282" y="309"/>
                  </a:cubicBezTo>
                  <a:cubicBezTo>
                    <a:pt x="2335" y="148"/>
                    <a:pt x="2217" y="1"/>
                    <a:pt x="20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0" name="Google Shape;1120;p69"/>
            <p:cNvSpPr/>
            <p:nvPr/>
          </p:nvSpPr>
          <p:spPr>
            <a:xfrm>
              <a:off x="5676092" y="2902182"/>
              <a:ext cx="97285" cy="110467"/>
            </a:xfrm>
            <a:custGeom>
              <a:avLst/>
              <a:gdLst/>
              <a:ahLst/>
              <a:cxnLst/>
              <a:rect l="l" t="t" r="r" b="b"/>
              <a:pathLst>
                <a:path w="3380" h="3838" extrusionOk="0">
                  <a:moveTo>
                    <a:pt x="2572" y="0"/>
                  </a:moveTo>
                  <a:cubicBezTo>
                    <a:pt x="2559" y="530"/>
                    <a:pt x="2127" y="957"/>
                    <a:pt x="1595" y="960"/>
                  </a:cubicBezTo>
                  <a:cubicBezTo>
                    <a:pt x="1467" y="960"/>
                    <a:pt x="1363" y="1062"/>
                    <a:pt x="1363" y="1189"/>
                  </a:cubicBezTo>
                  <a:lnTo>
                    <a:pt x="1363" y="1794"/>
                  </a:lnTo>
                  <a:cubicBezTo>
                    <a:pt x="1364" y="2503"/>
                    <a:pt x="781" y="3077"/>
                    <a:pt x="82" y="3077"/>
                  </a:cubicBezTo>
                  <a:cubicBezTo>
                    <a:pt x="55" y="3077"/>
                    <a:pt x="27" y="3077"/>
                    <a:pt x="0" y="3075"/>
                  </a:cubicBezTo>
                  <a:lnTo>
                    <a:pt x="0" y="3075"/>
                  </a:lnTo>
                  <a:cubicBezTo>
                    <a:pt x="375" y="3539"/>
                    <a:pt x="948" y="3837"/>
                    <a:pt x="1589" y="3837"/>
                  </a:cubicBezTo>
                  <a:cubicBezTo>
                    <a:pt x="1715" y="3837"/>
                    <a:pt x="1817" y="3732"/>
                    <a:pt x="1817" y="3606"/>
                  </a:cubicBezTo>
                  <a:lnTo>
                    <a:pt x="1817" y="2400"/>
                  </a:lnTo>
                  <a:cubicBezTo>
                    <a:pt x="1817" y="1532"/>
                    <a:pt x="2517" y="825"/>
                    <a:pt x="3380" y="815"/>
                  </a:cubicBezTo>
                  <a:cubicBezTo>
                    <a:pt x="3194" y="471"/>
                    <a:pt x="2912" y="187"/>
                    <a:pt x="25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1" name="Google Shape;1121;p69"/>
            <p:cNvSpPr/>
            <p:nvPr/>
          </p:nvSpPr>
          <p:spPr>
            <a:xfrm>
              <a:off x="5549996" y="2825103"/>
              <a:ext cx="343145" cy="269145"/>
            </a:xfrm>
            <a:custGeom>
              <a:avLst/>
              <a:gdLst/>
              <a:ahLst/>
              <a:cxnLst/>
              <a:rect l="l" t="t" r="r" b="b"/>
              <a:pathLst>
                <a:path w="11922" h="9351" extrusionOk="0">
                  <a:moveTo>
                    <a:pt x="5962" y="1656"/>
                  </a:moveTo>
                  <a:cubicBezTo>
                    <a:pt x="7338" y="1656"/>
                    <a:pt x="8714" y="2593"/>
                    <a:pt x="8788" y="4467"/>
                  </a:cubicBezTo>
                  <a:cubicBezTo>
                    <a:pt x="8788" y="6029"/>
                    <a:pt x="7521" y="7294"/>
                    <a:pt x="5961" y="7294"/>
                  </a:cubicBezTo>
                  <a:cubicBezTo>
                    <a:pt x="4400" y="7294"/>
                    <a:pt x="3135" y="6029"/>
                    <a:pt x="3135" y="4467"/>
                  </a:cubicBezTo>
                  <a:cubicBezTo>
                    <a:pt x="3210" y="2593"/>
                    <a:pt x="4586" y="1656"/>
                    <a:pt x="5962" y="1656"/>
                  </a:cubicBezTo>
                  <a:close/>
                  <a:moveTo>
                    <a:pt x="5983" y="1"/>
                  </a:moveTo>
                  <a:cubicBezTo>
                    <a:pt x="5976" y="1"/>
                    <a:pt x="5969" y="1"/>
                    <a:pt x="5961" y="1"/>
                  </a:cubicBezTo>
                  <a:cubicBezTo>
                    <a:pt x="5956" y="1"/>
                    <a:pt x="5950" y="1"/>
                    <a:pt x="5944" y="1"/>
                  </a:cubicBezTo>
                  <a:cubicBezTo>
                    <a:pt x="2013" y="1"/>
                    <a:pt x="1" y="4870"/>
                    <a:pt x="2830" y="7612"/>
                  </a:cubicBezTo>
                  <a:cubicBezTo>
                    <a:pt x="3290" y="8078"/>
                    <a:pt x="3541" y="8694"/>
                    <a:pt x="3541" y="9350"/>
                  </a:cubicBezTo>
                  <a:lnTo>
                    <a:pt x="8380" y="9350"/>
                  </a:lnTo>
                  <a:cubicBezTo>
                    <a:pt x="8380" y="8694"/>
                    <a:pt x="8634" y="8078"/>
                    <a:pt x="9091" y="7612"/>
                  </a:cubicBezTo>
                  <a:cubicBezTo>
                    <a:pt x="11921" y="4870"/>
                    <a:pt x="9908" y="1"/>
                    <a:pt x="59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2" name="Google Shape;1122;p69"/>
            <p:cNvSpPr/>
            <p:nvPr/>
          </p:nvSpPr>
          <p:spPr>
            <a:xfrm>
              <a:off x="5750351" y="2947026"/>
              <a:ext cx="30941" cy="58774"/>
            </a:xfrm>
            <a:custGeom>
              <a:avLst/>
              <a:gdLst/>
              <a:ahLst/>
              <a:cxnLst/>
              <a:rect l="l" t="t" r="r" b="b"/>
              <a:pathLst>
                <a:path w="1075" h="2042" extrusionOk="0">
                  <a:moveTo>
                    <a:pt x="842" y="1"/>
                  </a:moveTo>
                  <a:cubicBezTo>
                    <a:pt x="379" y="1"/>
                    <a:pt x="1" y="378"/>
                    <a:pt x="1" y="842"/>
                  </a:cubicBezTo>
                  <a:lnTo>
                    <a:pt x="1" y="2041"/>
                  </a:lnTo>
                  <a:cubicBezTo>
                    <a:pt x="639" y="1689"/>
                    <a:pt x="1074" y="1010"/>
                    <a:pt x="1074" y="230"/>
                  </a:cubicBezTo>
                  <a:cubicBezTo>
                    <a:pt x="1072" y="104"/>
                    <a:pt x="971" y="1"/>
                    <a:pt x="8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3" name="Google Shape;1123;p69"/>
            <p:cNvSpPr/>
            <p:nvPr/>
          </p:nvSpPr>
          <p:spPr>
            <a:xfrm>
              <a:off x="5675833" y="3174494"/>
              <a:ext cx="92046" cy="24839"/>
            </a:xfrm>
            <a:custGeom>
              <a:avLst/>
              <a:gdLst/>
              <a:ahLst/>
              <a:cxnLst/>
              <a:rect l="l" t="t" r="r" b="b"/>
              <a:pathLst>
                <a:path w="3198" h="863" extrusionOk="0">
                  <a:moveTo>
                    <a:pt x="0" y="1"/>
                  </a:moveTo>
                  <a:lnTo>
                    <a:pt x="0" y="483"/>
                  </a:lnTo>
                  <a:cubicBezTo>
                    <a:pt x="0" y="693"/>
                    <a:pt x="171" y="863"/>
                    <a:pt x="383" y="863"/>
                  </a:cubicBezTo>
                  <a:lnTo>
                    <a:pt x="2818" y="863"/>
                  </a:lnTo>
                  <a:cubicBezTo>
                    <a:pt x="3028" y="863"/>
                    <a:pt x="3198" y="693"/>
                    <a:pt x="3198" y="483"/>
                  </a:cubicBezTo>
                  <a:lnTo>
                    <a:pt x="3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4" name="Google Shape;1124;p69"/>
            <p:cNvSpPr/>
            <p:nvPr/>
          </p:nvSpPr>
          <p:spPr>
            <a:xfrm>
              <a:off x="5651742" y="3116871"/>
              <a:ext cx="139480" cy="35748"/>
            </a:xfrm>
            <a:custGeom>
              <a:avLst/>
              <a:gdLst/>
              <a:ahLst/>
              <a:cxnLst/>
              <a:rect l="l" t="t" r="r" b="b"/>
              <a:pathLst>
                <a:path w="4846" h="1242" extrusionOk="0">
                  <a:moveTo>
                    <a:pt x="0" y="0"/>
                  </a:moveTo>
                  <a:lnTo>
                    <a:pt x="0" y="862"/>
                  </a:lnTo>
                  <a:cubicBezTo>
                    <a:pt x="0" y="1071"/>
                    <a:pt x="171" y="1242"/>
                    <a:pt x="382" y="1242"/>
                  </a:cubicBezTo>
                  <a:lnTo>
                    <a:pt x="4465" y="1242"/>
                  </a:lnTo>
                  <a:cubicBezTo>
                    <a:pt x="4676" y="1242"/>
                    <a:pt x="4845" y="1071"/>
                    <a:pt x="4845" y="862"/>
                  </a:cubicBezTo>
                  <a:lnTo>
                    <a:pt x="484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25" name="Google Shape;1125;p69"/>
          <p:cNvGrpSpPr/>
          <p:nvPr/>
        </p:nvGrpSpPr>
        <p:grpSpPr>
          <a:xfrm>
            <a:off x="731115" y="2230600"/>
            <a:ext cx="373971" cy="373913"/>
            <a:chOff x="731115" y="2230600"/>
            <a:chExt cx="373971" cy="373913"/>
          </a:xfrm>
        </p:grpSpPr>
        <p:sp>
          <p:nvSpPr>
            <p:cNvPr id="1126" name="Google Shape;1126;p69"/>
            <p:cNvSpPr/>
            <p:nvPr/>
          </p:nvSpPr>
          <p:spPr>
            <a:xfrm>
              <a:off x="934549" y="2391063"/>
              <a:ext cx="170536" cy="213451"/>
            </a:xfrm>
            <a:custGeom>
              <a:avLst/>
              <a:gdLst/>
              <a:ahLst/>
              <a:cxnLst/>
              <a:rect l="l" t="t" r="r" b="b"/>
              <a:pathLst>
                <a:path w="5925" h="7416" extrusionOk="0">
                  <a:moveTo>
                    <a:pt x="3335" y="1"/>
                  </a:moveTo>
                  <a:cubicBezTo>
                    <a:pt x="2381" y="1"/>
                    <a:pt x="0" y="2035"/>
                    <a:pt x="0" y="4455"/>
                  </a:cubicBezTo>
                  <a:cubicBezTo>
                    <a:pt x="0" y="6088"/>
                    <a:pt x="1329" y="7416"/>
                    <a:pt x="2961" y="7416"/>
                  </a:cubicBezTo>
                  <a:cubicBezTo>
                    <a:pt x="1965" y="7416"/>
                    <a:pt x="1154" y="6605"/>
                    <a:pt x="1154" y="5609"/>
                  </a:cubicBezTo>
                  <a:cubicBezTo>
                    <a:pt x="1154" y="4244"/>
                    <a:pt x="2485" y="2987"/>
                    <a:pt x="3165" y="2987"/>
                  </a:cubicBezTo>
                  <a:cubicBezTo>
                    <a:pt x="3376" y="2987"/>
                    <a:pt x="3545" y="3157"/>
                    <a:pt x="3545" y="3367"/>
                  </a:cubicBezTo>
                  <a:cubicBezTo>
                    <a:pt x="3545" y="3700"/>
                    <a:pt x="3735" y="3909"/>
                    <a:pt x="4046" y="4219"/>
                  </a:cubicBezTo>
                  <a:cubicBezTo>
                    <a:pt x="4367" y="4540"/>
                    <a:pt x="4769" y="4942"/>
                    <a:pt x="4769" y="5609"/>
                  </a:cubicBezTo>
                  <a:cubicBezTo>
                    <a:pt x="4769" y="6605"/>
                    <a:pt x="3958" y="7416"/>
                    <a:pt x="2961" y="7416"/>
                  </a:cubicBezTo>
                  <a:cubicBezTo>
                    <a:pt x="4595" y="7416"/>
                    <a:pt x="5923" y="6087"/>
                    <a:pt x="5923" y="4455"/>
                  </a:cubicBezTo>
                  <a:cubicBezTo>
                    <a:pt x="5924" y="3377"/>
                    <a:pt x="5276" y="2729"/>
                    <a:pt x="4703" y="2156"/>
                  </a:cubicBezTo>
                  <a:cubicBezTo>
                    <a:pt x="4157" y="1610"/>
                    <a:pt x="3684" y="1137"/>
                    <a:pt x="3684" y="348"/>
                  </a:cubicBezTo>
                  <a:cubicBezTo>
                    <a:pt x="3684" y="157"/>
                    <a:pt x="3529" y="1"/>
                    <a:pt x="3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7" name="Google Shape;1127;p69"/>
            <p:cNvSpPr/>
            <p:nvPr/>
          </p:nvSpPr>
          <p:spPr>
            <a:xfrm>
              <a:off x="731115" y="2230600"/>
              <a:ext cx="192929" cy="201909"/>
            </a:xfrm>
            <a:custGeom>
              <a:avLst/>
              <a:gdLst/>
              <a:ahLst/>
              <a:cxnLst/>
              <a:rect l="l" t="t" r="r" b="b"/>
              <a:pathLst>
                <a:path w="6703" h="7015" extrusionOk="0">
                  <a:moveTo>
                    <a:pt x="5275" y="1"/>
                  </a:moveTo>
                  <a:cubicBezTo>
                    <a:pt x="2368" y="1"/>
                    <a:pt x="3" y="2366"/>
                    <a:pt x="3" y="5273"/>
                  </a:cubicBezTo>
                  <a:cubicBezTo>
                    <a:pt x="0" y="6234"/>
                    <a:pt x="780" y="7014"/>
                    <a:pt x="1740" y="7014"/>
                  </a:cubicBezTo>
                  <a:cubicBezTo>
                    <a:pt x="2698" y="7014"/>
                    <a:pt x="3480" y="6234"/>
                    <a:pt x="3480" y="5273"/>
                  </a:cubicBezTo>
                  <a:lnTo>
                    <a:pt x="3480" y="2990"/>
                  </a:lnTo>
                  <a:cubicBezTo>
                    <a:pt x="3480" y="2390"/>
                    <a:pt x="3972" y="1930"/>
                    <a:pt x="4527" y="1930"/>
                  </a:cubicBezTo>
                  <a:cubicBezTo>
                    <a:pt x="4645" y="1930"/>
                    <a:pt x="4764" y="1950"/>
                    <a:pt x="4883" y="1994"/>
                  </a:cubicBezTo>
                  <a:cubicBezTo>
                    <a:pt x="5016" y="2044"/>
                    <a:pt x="5147" y="2066"/>
                    <a:pt x="5273" y="2066"/>
                  </a:cubicBezTo>
                  <a:cubicBezTo>
                    <a:pt x="6101" y="2066"/>
                    <a:pt x="6703" y="1089"/>
                    <a:pt x="5990" y="230"/>
                  </a:cubicBezTo>
                  <a:cubicBezTo>
                    <a:pt x="5881" y="98"/>
                    <a:pt x="5720" y="18"/>
                    <a:pt x="5548" y="8"/>
                  </a:cubicBezTo>
                  <a:cubicBezTo>
                    <a:pt x="5456" y="3"/>
                    <a:pt x="5366" y="1"/>
                    <a:pt x="52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8" name="Google Shape;1128;p69"/>
            <p:cNvSpPr/>
            <p:nvPr/>
          </p:nvSpPr>
          <p:spPr>
            <a:xfrm>
              <a:off x="744815" y="2238688"/>
              <a:ext cx="281694" cy="294762"/>
            </a:xfrm>
            <a:custGeom>
              <a:avLst/>
              <a:gdLst/>
              <a:ahLst/>
              <a:cxnLst/>
              <a:rect l="l" t="t" r="r" b="b"/>
              <a:pathLst>
                <a:path w="9787" h="10241" extrusionOk="0">
                  <a:moveTo>
                    <a:pt x="6399" y="0"/>
                  </a:moveTo>
                  <a:lnTo>
                    <a:pt x="6399" y="0"/>
                  </a:lnTo>
                  <a:cubicBezTo>
                    <a:pt x="6974" y="1155"/>
                    <a:pt x="6101" y="2560"/>
                    <a:pt x="4809" y="2560"/>
                  </a:cubicBezTo>
                  <a:cubicBezTo>
                    <a:pt x="4803" y="2560"/>
                    <a:pt x="4798" y="2560"/>
                    <a:pt x="4793" y="2560"/>
                  </a:cubicBezTo>
                  <a:cubicBezTo>
                    <a:pt x="4228" y="2560"/>
                    <a:pt x="3766" y="3020"/>
                    <a:pt x="3766" y="3589"/>
                  </a:cubicBezTo>
                  <a:lnTo>
                    <a:pt x="3766" y="4995"/>
                  </a:lnTo>
                  <a:cubicBezTo>
                    <a:pt x="3779" y="6438"/>
                    <a:pt x="2552" y="7485"/>
                    <a:pt x="1253" y="7485"/>
                  </a:cubicBezTo>
                  <a:cubicBezTo>
                    <a:pt x="830" y="7485"/>
                    <a:pt x="399" y="7374"/>
                    <a:pt x="1" y="7129"/>
                  </a:cubicBezTo>
                  <a:lnTo>
                    <a:pt x="1" y="7129"/>
                  </a:lnTo>
                  <a:cubicBezTo>
                    <a:pt x="820" y="8961"/>
                    <a:pt x="2658" y="10240"/>
                    <a:pt x="4792" y="10240"/>
                  </a:cubicBezTo>
                  <a:cubicBezTo>
                    <a:pt x="4793" y="10240"/>
                    <a:pt x="4794" y="10240"/>
                    <a:pt x="4796" y="10240"/>
                  </a:cubicBezTo>
                  <a:cubicBezTo>
                    <a:pt x="5362" y="10240"/>
                    <a:pt x="5821" y="9774"/>
                    <a:pt x="5821" y="9206"/>
                  </a:cubicBezTo>
                  <a:lnTo>
                    <a:pt x="5821" y="6399"/>
                  </a:lnTo>
                  <a:cubicBezTo>
                    <a:pt x="5820" y="4642"/>
                    <a:pt x="7251" y="3209"/>
                    <a:pt x="9011" y="3209"/>
                  </a:cubicBezTo>
                  <a:cubicBezTo>
                    <a:pt x="9288" y="3209"/>
                    <a:pt x="9551" y="3273"/>
                    <a:pt x="9786" y="3386"/>
                  </a:cubicBezTo>
                  <a:cubicBezTo>
                    <a:pt x="9269" y="1783"/>
                    <a:pt x="8002" y="516"/>
                    <a:pt x="63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9" name="Google Shape;1129;p69"/>
            <p:cNvSpPr/>
            <p:nvPr/>
          </p:nvSpPr>
          <p:spPr>
            <a:xfrm>
              <a:off x="934204" y="2352696"/>
              <a:ext cx="97026" cy="91212"/>
            </a:xfrm>
            <a:custGeom>
              <a:avLst/>
              <a:gdLst/>
              <a:ahLst/>
              <a:cxnLst/>
              <a:rect l="l" t="t" r="r" b="b"/>
              <a:pathLst>
                <a:path w="3371" h="3169" extrusionOk="0">
                  <a:moveTo>
                    <a:pt x="2447" y="0"/>
                  </a:moveTo>
                  <a:cubicBezTo>
                    <a:pt x="1096" y="0"/>
                    <a:pt x="1" y="1096"/>
                    <a:pt x="1" y="2447"/>
                  </a:cubicBezTo>
                  <a:lnTo>
                    <a:pt x="1" y="3168"/>
                  </a:lnTo>
                  <a:cubicBezTo>
                    <a:pt x="777" y="1852"/>
                    <a:pt x="2238" y="573"/>
                    <a:pt x="3326" y="573"/>
                  </a:cubicBezTo>
                  <a:cubicBezTo>
                    <a:pt x="3341" y="573"/>
                    <a:pt x="3356" y="574"/>
                    <a:pt x="3370" y="574"/>
                  </a:cubicBezTo>
                  <a:cubicBezTo>
                    <a:pt x="3201" y="234"/>
                    <a:pt x="2850" y="0"/>
                    <a:pt x="24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0" name="Google Shape;1130;p69"/>
            <p:cNvSpPr/>
            <p:nvPr/>
          </p:nvSpPr>
          <p:spPr>
            <a:xfrm>
              <a:off x="989697" y="2503602"/>
              <a:ext cx="60242" cy="79094"/>
            </a:xfrm>
            <a:custGeom>
              <a:avLst/>
              <a:gdLst/>
              <a:ahLst/>
              <a:cxnLst/>
              <a:rect l="l" t="t" r="r" b="b"/>
              <a:pathLst>
                <a:path w="2093" h="2748" extrusionOk="0">
                  <a:moveTo>
                    <a:pt x="967" y="1"/>
                  </a:moveTo>
                  <a:cubicBezTo>
                    <a:pt x="579" y="293"/>
                    <a:pt x="0" y="947"/>
                    <a:pt x="0" y="1702"/>
                  </a:cubicBezTo>
                  <a:cubicBezTo>
                    <a:pt x="0" y="2279"/>
                    <a:pt x="469" y="2748"/>
                    <a:pt x="1046" y="2748"/>
                  </a:cubicBezTo>
                  <a:cubicBezTo>
                    <a:pt x="1623" y="2748"/>
                    <a:pt x="2092" y="2279"/>
                    <a:pt x="2092" y="1702"/>
                  </a:cubicBezTo>
                  <a:cubicBezTo>
                    <a:pt x="2092" y="1368"/>
                    <a:pt x="1902" y="1160"/>
                    <a:pt x="1592" y="849"/>
                  </a:cubicBezTo>
                  <a:cubicBezTo>
                    <a:pt x="1368" y="626"/>
                    <a:pt x="1108" y="364"/>
                    <a:pt x="9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31" name="Google Shape;1131;p69"/>
          <p:cNvGrpSpPr/>
          <p:nvPr/>
        </p:nvGrpSpPr>
        <p:grpSpPr>
          <a:xfrm>
            <a:off x="8031163" y="1625679"/>
            <a:ext cx="392910" cy="373827"/>
            <a:chOff x="8031163" y="1625679"/>
            <a:chExt cx="392910" cy="373827"/>
          </a:xfrm>
        </p:grpSpPr>
        <p:sp>
          <p:nvSpPr>
            <p:cNvPr id="1132" name="Google Shape;1132;p69"/>
            <p:cNvSpPr/>
            <p:nvPr/>
          </p:nvSpPr>
          <p:spPr>
            <a:xfrm>
              <a:off x="8031163" y="1848685"/>
              <a:ext cx="134385" cy="92392"/>
            </a:xfrm>
            <a:custGeom>
              <a:avLst/>
              <a:gdLst/>
              <a:ahLst/>
              <a:cxnLst/>
              <a:rect l="l" t="t" r="r" b="b"/>
              <a:pathLst>
                <a:path w="4669" h="3210" extrusionOk="0">
                  <a:moveTo>
                    <a:pt x="2541" y="0"/>
                  </a:moveTo>
                  <a:cubicBezTo>
                    <a:pt x="1880" y="0"/>
                    <a:pt x="1345" y="536"/>
                    <a:pt x="1345" y="1196"/>
                  </a:cubicBezTo>
                  <a:cubicBezTo>
                    <a:pt x="1345" y="1362"/>
                    <a:pt x="1449" y="1510"/>
                    <a:pt x="1607" y="1559"/>
                  </a:cubicBezTo>
                  <a:cubicBezTo>
                    <a:pt x="1647" y="1571"/>
                    <a:pt x="1687" y="1577"/>
                    <a:pt x="1726" y="1577"/>
                  </a:cubicBezTo>
                  <a:cubicBezTo>
                    <a:pt x="1936" y="1577"/>
                    <a:pt x="2106" y="1406"/>
                    <a:pt x="2106" y="1196"/>
                  </a:cubicBezTo>
                  <a:cubicBezTo>
                    <a:pt x="2106" y="957"/>
                    <a:pt x="2300" y="763"/>
                    <a:pt x="2540" y="763"/>
                  </a:cubicBezTo>
                  <a:cubicBezTo>
                    <a:pt x="3659" y="808"/>
                    <a:pt x="3659" y="2400"/>
                    <a:pt x="2540" y="2447"/>
                  </a:cubicBezTo>
                  <a:lnTo>
                    <a:pt x="504" y="2447"/>
                  </a:lnTo>
                  <a:cubicBezTo>
                    <a:pt x="0" y="2467"/>
                    <a:pt x="0" y="3189"/>
                    <a:pt x="504" y="3209"/>
                  </a:cubicBezTo>
                  <a:lnTo>
                    <a:pt x="2541" y="3209"/>
                  </a:lnTo>
                  <a:cubicBezTo>
                    <a:pt x="4668" y="3122"/>
                    <a:pt x="4668" y="88"/>
                    <a:pt x="25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3" name="Google Shape;1133;p69"/>
            <p:cNvSpPr/>
            <p:nvPr/>
          </p:nvSpPr>
          <p:spPr>
            <a:xfrm>
              <a:off x="8289601" y="1636933"/>
              <a:ext cx="134472" cy="92334"/>
            </a:xfrm>
            <a:custGeom>
              <a:avLst/>
              <a:gdLst/>
              <a:ahLst/>
              <a:cxnLst/>
              <a:rect l="l" t="t" r="r" b="b"/>
              <a:pathLst>
                <a:path w="4672" h="3208" extrusionOk="0">
                  <a:moveTo>
                    <a:pt x="2545" y="0"/>
                  </a:moveTo>
                  <a:cubicBezTo>
                    <a:pt x="1883" y="0"/>
                    <a:pt x="1349" y="535"/>
                    <a:pt x="1349" y="1197"/>
                  </a:cubicBezTo>
                  <a:cubicBezTo>
                    <a:pt x="1349" y="1360"/>
                    <a:pt x="1452" y="1511"/>
                    <a:pt x="1610" y="1557"/>
                  </a:cubicBezTo>
                  <a:cubicBezTo>
                    <a:pt x="1651" y="1570"/>
                    <a:pt x="1691" y="1576"/>
                    <a:pt x="1730" y="1576"/>
                  </a:cubicBezTo>
                  <a:cubicBezTo>
                    <a:pt x="1939" y="1576"/>
                    <a:pt x="2110" y="1406"/>
                    <a:pt x="2110" y="1197"/>
                  </a:cubicBezTo>
                  <a:cubicBezTo>
                    <a:pt x="2110" y="956"/>
                    <a:pt x="2304" y="761"/>
                    <a:pt x="2544" y="761"/>
                  </a:cubicBezTo>
                  <a:cubicBezTo>
                    <a:pt x="3662" y="807"/>
                    <a:pt x="3662" y="2399"/>
                    <a:pt x="2544" y="2447"/>
                  </a:cubicBezTo>
                  <a:lnTo>
                    <a:pt x="507" y="2447"/>
                  </a:lnTo>
                  <a:cubicBezTo>
                    <a:pt x="1" y="2467"/>
                    <a:pt x="1" y="3187"/>
                    <a:pt x="507" y="3208"/>
                  </a:cubicBezTo>
                  <a:lnTo>
                    <a:pt x="2545" y="3208"/>
                  </a:lnTo>
                  <a:cubicBezTo>
                    <a:pt x="4672" y="3120"/>
                    <a:pt x="4672" y="88"/>
                    <a:pt x="25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4" name="Google Shape;1134;p69"/>
            <p:cNvSpPr/>
            <p:nvPr/>
          </p:nvSpPr>
          <p:spPr>
            <a:xfrm>
              <a:off x="8289601" y="1848685"/>
              <a:ext cx="134472" cy="92334"/>
            </a:xfrm>
            <a:custGeom>
              <a:avLst/>
              <a:gdLst/>
              <a:ahLst/>
              <a:cxnLst/>
              <a:rect l="l" t="t" r="r" b="b"/>
              <a:pathLst>
                <a:path w="4672" h="3208" extrusionOk="0">
                  <a:moveTo>
                    <a:pt x="2545" y="0"/>
                  </a:moveTo>
                  <a:cubicBezTo>
                    <a:pt x="1883" y="0"/>
                    <a:pt x="1349" y="536"/>
                    <a:pt x="1349" y="1196"/>
                  </a:cubicBezTo>
                  <a:cubicBezTo>
                    <a:pt x="1349" y="1362"/>
                    <a:pt x="1452" y="1510"/>
                    <a:pt x="1610" y="1559"/>
                  </a:cubicBezTo>
                  <a:cubicBezTo>
                    <a:pt x="1651" y="1571"/>
                    <a:pt x="1691" y="1577"/>
                    <a:pt x="1730" y="1577"/>
                  </a:cubicBezTo>
                  <a:cubicBezTo>
                    <a:pt x="1939" y="1577"/>
                    <a:pt x="2110" y="1406"/>
                    <a:pt x="2110" y="1196"/>
                  </a:cubicBezTo>
                  <a:cubicBezTo>
                    <a:pt x="2110" y="954"/>
                    <a:pt x="2307" y="761"/>
                    <a:pt x="2544" y="761"/>
                  </a:cubicBezTo>
                  <a:cubicBezTo>
                    <a:pt x="3662" y="808"/>
                    <a:pt x="3662" y="2400"/>
                    <a:pt x="2544" y="2447"/>
                  </a:cubicBezTo>
                  <a:lnTo>
                    <a:pt x="507" y="2447"/>
                  </a:lnTo>
                  <a:cubicBezTo>
                    <a:pt x="1" y="2467"/>
                    <a:pt x="4" y="3189"/>
                    <a:pt x="507" y="3208"/>
                  </a:cubicBezTo>
                  <a:lnTo>
                    <a:pt x="2545" y="3208"/>
                  </a:lnTo>
                  <a:cubicBezTo>
                    <a:pt x="4672" y="3119"/>
                    <a:pt x="4672" y="88"/>
                    <a:pt x="25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5" name="Google Shape;1135;p69"/>
            <p:cNvSpPr/>
            <p:nvPr/>
          </p:nvSpPr>
          <p:spPr>
            <a:xfrm>
              <a:off x="8031163" y="1636933"/>
              <a:ext cx="134385" cy="92334"/>
            </a:xfrm>
            <a:custGeom>
              <a:avLst/>
              <a:gdLst/>
              <a:ahLst/>
              <a:cxnLst/>
              <a:rect l="l" t="t" r="r" b="b"/>
              <a:pathLst>
                <a:path w="4669" h="3208" extrusionOk="0">
                  <a:moveTo>
                    <a:pt x="2541" y="0"/>
                  </a:moveTo>
                  <a:cubicBezTo>
                    <a:pt x="1880" y="0"/>
                    <a:pt x="1345" y="535"/>
                    <a:pt x="1345" y="1197"/>
                  </a:cubicBezTo>
                  <a:cubicBezTo>
                    <a:pt x="1345" y="1360"/>
                    <a:pt x="1449" y="1511"/>
                    <a:pt x="1607" y="1557"/>
                  </a:cubicBezTo>
                  <a:cubicBezTo>
                    <a:pt x="1647" y="1570"/>
                    <a:pt x="1688" y="1576"/>
                    <a:pt x="1727" y="1576"/>
                  </a:cubicBezTo>
                  <a:cubicBezTo>
                    <a:pt x="1936" y="1576"/>
                    <a:pt x="2106" y="1406"/>
                    <a:pt x="2106" y="1197"/>
                  </a:cubicBezTo>
                  <a:cubicBezTo>
                    <a:pt x="2106" y="956"/>
                    <a:pt x="2300" y="761"/>
                    <a:pt x="2540" y="761"/>
                  </a:cubicBezTo>
                  <a:cubicBezTo>
                    <a:pt x="3659" y="807"/>
                    <a:pt x="3659" y="2399"/>
                    <a:pt x="2540" y="2447"/>
                  </a:cubicBezTo>
                  <a:lnTo>
                    <a:pt x="504" y="2447"/>
                  </a:lnTo>
                  <a:cubicBezTo>
                    <a:pt x="0" y="2467"/>
                    <a:pt x="0" y="3187"/>
                    <a:pt x="504" y="3208"/>
                  </a:cubicBezTo>
                  <a:lnTo>
                    <a:pt x="2541" y="3208"/>
                  </a:lnTo>
                  <a:cubicBezTo>
                    <a:pt x="4668" y="3120"/>
                    <a:pt x="4668" y="88"/>
                    <a:pt x="25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6" name="Google Shape;1136;p69"/>
            <p:cNvSpPr/>
            <p:nvPr/>
          </p:nvSpPr>
          <p:spPr>
            <a:xfrm>
              <a:off x="8232727" y="1740434"/>
              <a:ext cx="120253" cy="95040"/>
            </a:xfrm>
            <a:custGeom>
              <a:avLst/>
              <a:gdLst/>
              <a:ahLst/>
              <a:cxnLst/>
              <a:rect l="l" t="t" r="r" b="b"/>
              <a:pathLst>
                <a:path w="4178" h="3302" extrusionOk="0">
                  <a:moveTo>
                    <a:pt x="1195" y="0"/>
                  </a:moveTo>
                  <a:lnTo>
                    <a:pt x="0" y="691"/>
                  </a:lnTo>
                  <a:lnTo>
                    <a:pt x="0" y="2073"/>
                  </a:lnTo>
                  <a:lnTo>
                    <a:pt x="1845" y="3139"/>
                  </a:lnTo>
                  <a:cubicBezTo>
                    <a:pt x="2061" y="3252"/>
                    <a:pt x="2270" y="3301"/>
                    <a:pt x="2465" y="3301"/>
                  </a:cubicBezTo>
                  <a:cubicBezTo>
                    <a:pt x="3542" y="3301"/>
                    <a:pt x="4178" y="1788"/>
                    <a:pt x="3041" y="1066"/>
                  </a:cubicBezTo>
                  <a:lnTo>
                    <a:pt x="11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7" name="Google Shape;1137;p69"/>
            <p:cNvSpPr/>
            <p:nvPr/>
          </p:nvSpPr>
          <p:spPr>
            <a:xfrm>
              <a:off x="8187452" y="1625679"/>
              <a:ext cx="68675" cy="115159"/>
            </a:xfrm>
            <a:custGeom>
              <a:avLst/>
              <a:gdLst/>
              <a:ahLst/>
              <a:cxnLst/>
              <a:rect l="l" t="t" r="r" b="b"/>
              <a:pathLst>
                <a:path w="2386" h="4001" extrusionOk="0">
                  <a:moveTo>
                    <a:pt x="1193" y="0"/>
                  </a:moveTo>
                  <a:cubicBezTo>
                    <a:pt x="613" y="0"/>
                    <a:pt x="33" y="396"/>
                    <a:pt x="0" y="1187"/>
                  </a:cubicBezTo>
                  <a:lnTo>
                    <a:pt x="0" y="3312"/>
                  </a:lnTo>
                  <a:lnTo>
                    <a:pt x="1194" y="4000"/>
                  </a:lnTo>
                  <a:lnTo>
                    <a:pt x="2386" y="3312"/>
                  </a:lnTo>
                  <a:lnTo>
                    <a:pt x="2386" y="1187"/>
                  </a:lnTo>
                  <a:cubicBezTo>
                    <a:pt x="2353" y="396"/>
                    <a:pt x="1773" y="0"/>
                    <a:pt x="1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8" name="Google Shape;1138;p69"/>
            <p:cNvSpPr/>
            <p:nvPr/>
          </p:nvSpPr>
          <p:spPr>
            <a:xfrm>
              <a:off x="8090541" y="1740147"/>
              <a:ext cx="120282" cy="95011"/>
            </a:xfrm>
            <a:custGeom>
              <a:avLst/>
              <a:gdLst/>
              <a:ahLst/>
              <a:cxnLst/>
              <a:rect l="l" t="t" r="r" b="b"/>
              <a:pathLst>
                <a:path w="4179" h="3301" extrusionOk="0">
                  <a:moveTo>
                    <a:pt x="2983" y="0"/>
                  </a:moveTo>
                  <a:lnTo>
                    <a:pt x="1137" y="1066"/>
                  </a:lnTo>
                  <a:cubicBezTo>
                    <a:pt x="0" y="1786"/>
                    <a:pt x="638" y="3301"/>
                    <a:pt x="1715" y="3301"/>
                  </a:cubicBezTo>
                  <a:cubicBezTo>
                    <a:pt x="1909" y="3301"/>
                    <a:pt x="2118" y="3251"/>
                    <a:pt x="2333" y="3139"/>
                  </a:cubicBezTo>
                  <a:lnTo>
                    <a:pt x="4178" y="2073"/>
                  </a:lnTo>
                  <a:lnTo>
                    <a:pt x="4178" y="689"/>
                  </a:lnTo>
                  <a:lnTo>
                    <a:pt x="298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9" name="Google Shape;1139;p69"/>
            <p:cNvSpPr/>
            <p:nvPr/>
          </p:nvSpPr>
          <p:spPr>
            <a:xfrm>
              <a:off x="8177522" y="1818838"/>
              <a:ext cx="88449" cy="136803"/>
            </a:xfrm>
            <a:custGeom>
              <a:avLst/>
              <a:gdLst/>
              <a:ahLst/>
              <a:cxnLst/>
              <a:rect l="l" t="t" r="r" b="b"/>
              <a:pathLst>
                <a:path w="3073" h="4753" extrusionOk="0">
                  <a:moveTo>
                    <a:pt x="1536" y="0"/>
                  </a:moveTo>
                  <a:lnTo>
                    <a:pt x="243" y="748"/>
                  </a:lnTo>
                  <a:lnTo>
                    <a:pt x="1" y="4753"/>
                  </a:lnTo>
                  <a:lnTo>
                    <a:pt x="3072" y="4753"/>
                  </a:lnTo>
                  <a:lnTo>
                    <a:pt x="2828" y="748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0" name="Google Shape;1140;p69"/>
            <p:cNvSpPr/>
            <p:nvPr/>
          </p:nvSpPr>
          <p:spPr>
            <a:xfrm>
              <a:off x="8031220" y="1977516"/>
              <a:ext cx="381080" cy="21990"/>
            </a:xfrm>
            <a:custGeom>
              <a:avLst/>
              <a:gdLst/>
              <a:ahLst/>
              <a:cxnLst/>
              <a:rect l="l" t="t" r="r" b="b"/>
              <a:pathLst>
                <a:path w="13240" h="764" extrusionOk="0">
                  <a:moveTo>
                    <a:pt x="506" y="1"/>
                  </a:moveTo>
                  <a:cubicBezTo>
                    <a:pt x="1" y="21"/>
                    <a:pt x="2" y="743"/>
                    <a:pt x="506" y="763"/>
                  </a:cubicBezTo>
                  <a:lnTo>
                    <a:pt x="12736" y="763"/>
                  </a:lnTo>
                  <a:cubicBezTo>
                    <a:pt x="13240" y="743"/>
                    <a:pt x="13240" y="21"/>
                    <a:pt x="127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41" name="Google Shape;1141;p69"/>
          <p:cNvGrpSpPr/>
          <p:nvPr/>
        </p:nvGrpSpPr>
        <p:grpSpPr>
          <a:xfrm>
            <a:off x="7227786" y="1625477"/>
            <a:ext cx="377454" cy="373482"/>
            <a:chOff x="7227786" y="1625477"/>
            <a:chExt cx="377454" cy="373482"/>
          </a:xfrm>
        </p:grpSpPr>
        <p:sp>
          <p:nvSpPr>
            <p:cNvPr id="1142" name="Google Shape;1142;p69"/>
            <p:cNvSpPr/>
            <p:nvPr/>
          </p:nvSpPr>
          <p:spPr>
            <a:xfrm>
              <a:off x="7290013" y="1684107"/>
              <a:ext cx="115821" cy="115533"/>
            </a:xfrm>
            <a:custGeom>
              <a:avLst/>
              <a:gdLst/>
              <a:ahLst/>
              <a:cxnLst/>
              <a:rect l="l" t="t" r="r" b="b"/>
              <a:pathLst>
                <a:path w="4024" h="4014" extrusionOk="0">
                  <a:moveTo>
                    <a:pt x="2011" y="0"/>
                  </a:moveTo>
                  <a:cubicBezTo>
                    <a:pt x="901" y="0"/>
                    <a:pt x="0" y="903"/>
                    <a:pt x="0" y="2013"/>
                  </a:cubicBezTo>
                  <a:cubicBezTo>
                    <a:pt x="56" y="3347"/>
                    <a:pt x="1033" y="4014"/>
                    <a:pt x="2011" y="4014"/>
                  </a:cubicBezTo>
                  <a:cubicBezTo>
                    <a:pt x="2989" y="4014"/>
                    <a:pt x="3966" y="3346"/>
                    <a:pt x="4021" y="2013"/>
                  </a:cubicBezTo>
                  <a:cubicBezTo>
                    <a:pt x="4024" y="904"/>
                    <a:pt x="3121" y="0"/>
                    <a:pt x="20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3" name="Google Shape;1143;p69"/>
            <p:cNvSpPr/>
            <p:nvPr/>
          </p:nvSpPr>
          <p:spPr>
            <a:xfrm>
              <a:off x="7227786" y="1731397"/>
              <a:ext cx="40842" cy="21932"/>
            </a:xfrm>
            <a:custGeom>
              <a:avLst/>
              <a:gdLst/>
              <a:ahLst/>
              <a:cxnLst/>
              <a:rect l="l" t="t" r="r" b="b"/>
              <a:pathLst>
                <a:path w="1419" h="762" extrusionOk="0">
                  <a:moveTo>
                    <a:pt x="506" y="0"/>
                  </a:moveTo>
                  <a:cubicBezTo>
                    <a:pt x="0" y="21"/>
                    <a:pt x="2" y="742"/>
                    <a:pt x="506" y="761"/>
                  </a:cubicBezTo>
                  <a:lnTo>
                    <a:pt x="913" y="761"/>
                  </a:lnTo>
                  <a:cubicBezTo>
                    <a:pt x="1419" y="742"/>
                    <a:pt x="1417" y="21"/>
                    <a:pt x="9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4" name="Google Shape;1144;p69"/>
            <p:cNvSpPr/>
            <p:nvPr/>
          </p:nvSpPr>
          <p:spPr>
            <a:xfrm>
              <a:off x="7427248" y="1731397"/>
              <a:ext cx="40871" cy="21932"/>
            </a:xfrm>
            <a:custGeom>
              <a:avLst/>
              <a:gdLst/>
              <a:ahLst/>
              <a:cxnLst/>
              <a:rect l="l" t="t" r="r" b="b"/>
              <a:pathLst>
                <a:path w="1420" h="762" extrusionOk="0">
                  <a:moveTo>
                    <a:pt x="506" y="0"/>
                  </a:moveTo>
                  <a:cubicBezTo>
                    <a:pt x="1" y="21"/>
                    <a:pt x="2" y="742"/>
                    <a:pt x="506" y="761"/>
                  </a:cubicBezTo>
                  <a:lnTo>
                    <a:pt x="914" y="761"/>
                  </a:lnTo>
                  <a:cubicBezTo>
                    <a:pt x="1419" y="742"/>
                    <a:pt x="1418" y="21"/>
                    <a:pt x="9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5" name="Google Shape;1145;p69"/>
            <p:cNvSpPr/>
            <p:nvPr/>
          </p:nvSpPr>
          <p:spPr>
            <a:xfrm>
              <a:off x="7337332" y="1625477"/>
              <a:ext cx="21932" cy="33647"/>
            </a:xfrm>
            <a:custGeom>
              <a:avLst/>
              <a:gdLst/>
              <a:ahLst/>
              <a:cxnLst/>
              <a:rect l="l" t="t" r="r" b="b"/>
              <a:pathLst>
                <a:path w="762" h="1169" extrusionOk="0">
                  <a:moveTo>
                    <a:pt x="382" y="1"/>
                  </a:moveTo>
                  <a:cubicBezTo>
                    <a:pt x="196" y="1"/>
                    <a:pt x="11" y="127"/>
                    <a:pt x="1" y="379"/>
                  </a:cubicBezTo>
                  <a:lnTo>
                    <a:pt x="1" y="787"/>
                  </a:lnTo>
                  <a:cubicBezTo>
                    <a:pt x="1" y="998"/>
                    <a:pt x="170" y="1169"/>
                    <a:pt x="382" y="1169"/>
                  </a:cubicBezTo>
                  <a:cubicBezTo>
                    <a:pt x="396" y="1169"/>
                    <a:pt x="410" y="1168"/>
                    <a:pt x="424" y="1167"/>
                  </a:cubicBezTo>
                  <a:cubicBezTo>
                    <a:pt x="617" y="1145"/>
                    <a:pt x="762" y="974"/>
                    <a:pt x="762" y="778"/>
                  </a:cubicBezTo>
                  <a:lnTo>
                    <a:pt x="762" y="379"/>
                  </a:lnTo>
                  <a:cubicBezTo>
                    <a:pt x="751" y="127"/>
                    <a:pt x="567" y="1"/>
                    <a:pt x="3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6" name="Google Shape;1146;p69"/>
            <p:cNvSpPr/>
            <p:nvPr/>
          </p:nvSpPr>
          <p:spPr>
            <a:xfrm>
              <a:off x="7337332" y="1824940"/>
              <a:ext cx="21932" cy="33618"/>
            </a:xfrm>
            <a:custGeom>
              <a:avLst/>
              <a:gdLst/>
              <a:ahLst/>
              <a:cxnLst/>
              <a:rect l="l" t="t" r="r" b="b"/>
              <a:pathLst>
                <a:path w="762" h="1168" extrusionOk="0">
                  <a:moveTo>
                    <a:pt x="380" y="1"/>
                  </a:moveTo>
                  <a:cubicBezTo>
                    <a:pt x="366" y="1"/>
                    <a:pt x="352" y="1"/>
                    <a:pt x="338" y="3"/>
                  </a:cubicBezTo>
                  <a:cubicBezTo>
                    <a:pt x="145" y="25"/>
                    <a:pt x="1" y="196"/>
                    <a:pt x="1" y="391"/>
                  </a:cubicBezTo>
                  <a:lnTo>
                    <a:pt x="1" y="789"/>
                  </a:lnTo>
                  <a:cubicBezTo>
                    <a:pt x="11" y="1042"/>
                    <a:pt x="195" y="1168"/>
                    <a:pt x="380" y="1168"/>
                  </a:cubicBezTo>
                  <a:cubicBezTo>
                    <a:pt x="566" y="1168"/>
                    <a:pt x="751" y="1041"/>
                    <a:pt x="762" y="789"/>
                  </a:cubicBezTo>
                  <a:lnTo>
                    <a:pt x="762" y="383"/>
                  </a:lnTo>
                  <a:cubicBezTo>
                    <a:pt x="762" y="172"/>
                    <a:pt x="590" y="1"/>
                    <a:pt x="3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7" name="Google Shape;1147;p69"/>
            <p:cNvSpPr/>
            <p:nvPr/>
          </p:nvSpPr>
          <p:spPr>
            <a:xfrm>
              <a:off x="7261202" y="1656332"/>
              <a:ext cx="32438" cy="30279"/>
            </a:xfrm>
            <a:custGeom>
              <a:avLst/>
              <a:gdLst/>
              <a:ahLst/>
              <a:cxnLst/>
              <a:rect l="l" t="t" r="r" b="b"/>
              <a:pathLst>
                <a:path w="1127" h="1052" extrusionOk="0">
                  <a:moveTo>
                    <a:pt x="419" y="1"/>
                  </a:moveTo>
                  <a:cubicBezTo>
                    <a:pt x="322" y="1"/>
                    <a:pt x="225" y="38"/>
                    <a:pt x="150" y="112"/>
                  </a:cubicBezTo>
                  <a:cubicBezTo>
                    <a:pt x="2" y="261"/>
                    <a:pt x="1" y="502"/>
                    <a:pt x="150" y="651"/>
                  </a:cubicBezTo>
                  <a:lnTo>
                    <a:pt x="439" y="940"/>
                  </a:lnTo>
                  <a:cubicBezTo>
                    <a:pt x="513" y="1014"/>
                    <a:pt x="610" y="1051"/>
                    <a:pt x="708" y="1051"/>
                  </a:cubicBezTo>
                  <a:cubicBezTo>
                    <a:pt x="805" y="1051"/>
                    <a:pt x="902" y="1015"/>
                    <a:pt x="976" y="940"/>
                  </a:cubicBezTo>
                  <a:cubicBezTo>
                    <a:pt x="1125" y="793"/>
                    <a:pt x="1127" y="550"/>
                    <a:pt x="976" y="401"/>
                  </a:cubicBezTo>
                  <a:lnTo>
                    <a:pt x="689" y="112"/>
                  </a:lnTo>
                  <a:cubicBezTo>
                    <a:pt x="615" y="38"/>
                    <a:pt x="517" y="1"/>
                    <a:pt x="4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8" name="Google Shape;1148;p69"/>
            <p:cNvSpPr/>
            <p:nvPr/>
          </p:nvSpPr>
          <p:spPr>
            <a:xfrm>
              <a:off x="7402294" y="1797481"/>
              <a:ext cx="32352" cy="30193"/>
            </a:xfrm>
            <a:custGeom>
              <a:avLst/>
              <a:gdLst/>
              <a:ahLst/>
              <a:cxnLst/>
              <a:rect l="l" t="t" r="r" b="b"/>
              <a:pathLst>
                <a:path w="1124" h="1049" extrusionOk="0">
                  <a:moveTo>
                    <a:pt x="418" y="1"/>
                  </a:moveTo>
                  <a:cubicBezTo>
                    <a:pt x="321" y="1"/>
                    <a:pt x="223" y="38"/>
                    <a:pt x="148" y="111"/>
                  </a:cubicBezTo>
                  <a:cubicBezTo>
                    <a:pt x="0" y="259"/>
                    <a:pt x="0" y="500"/>
                    <a:pt x="148" y="650"/>
                  </a:cubicBezTo>
                  <a:lnTo>
                    <a:pt x="437" y="938"/>
                  </a:lnTo>
                  <a:cubicBezTo>
                    <a:pt x="511" y="1012"/>
                    <a:pt x="609" y="1049"/>
                    <a:pt x="706" y="1049"/>
                  </a:cubicBezTo>
                  <a:cubicBezTo>
                    <a:pt x="804" y="1049"/>
                    <a:pt x="901" y="1012"/>
                    <a:pt x="974" y="938"/>
                  </a:cubicBezTo>
                  <a:cubicBezTo>
                    <a:pt x="1123" y="790"/>
                    <a:pt x="1123" y="549"/>
                    <a:pt x="974" y="399"/>
                  </a:cubicBezTo>
                  <a:lnTo>
                    <a:pt x="687" y="111"/>
                  </a:lnTo>
                  <a:cubicBezTo>
                    <a:pt x="613" y="38"/>
                    <a:pt x="516" y="1"/>
                    <a:pt x="4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9" name="Google Shape;1149;p69"/>
            <p:cNvSpPr/>
            <p:nvPr/>
          </p:nvSpPr>
          <p:spPr>
            <a:xfrm>
              <a:off x="7402294" y="1656361"/>
              <a:ext cx="32352" cy="30279"/>
            </a:xfrm>
            <a:custGeom>
              <a:avLst/>
              <a:gdLst/>
              <a:ahLst/>
              <a:cxnLst/>
              <a:rect l="l" t="t" r="r" b="b"/>
              <a:pathLst>
                <a:path w="1124" h="1052" extrusionOk="0">
                  <a:moveTo>
                    <a:pt x="706" y="0"/>
                  </a:moveTo>
                  <a:cubicBezTo>
                    <a:pt x="609" y="0"/>
                    <a:pt x="511" y="37"/>
                    <a:pt x="436" y="111"/>
                  </a:cubicBezTo>
                  <a:lnTo>
                    <a:pt x="148" y="400"/>
                  </a:lnTo>
                  <a:cubicBezTo>
                    <a:pt x="0" y="548"/>
                    <a:pt x="0" y="789"/>
                    <a:pt x="148" y="939"/>
                  </a:cubicBezTo>
                  <a:cubicBezTo>
                    <a:pt x="223" y="1014"/>
                    <a:pt x="321" y="1051"/>
                    <a:pt x="418" y="1051"/>
                  </a:cubicBezTo>
                  <a:cubicBezTo>
                    <a:pt x="516" y="1051"/>
                    <a:pt x="613" y="1014"/>
                    <a:pt x="687" y="939"/>
                  </a:cubicBezTo>
                  <a:lnTo>
                    <a:pt x="974" y="650"/>
                  </a:lnTo>
                  <a:cubicBezTo>
                    <a:pt x="1123" y="503"/>
                    <a:pt x="1123" y="262"/>
                    <a:pt x="974" y="111"/>
                  </a:cubicBezTo>
                  <a:cubicBezTo>
                    <a:pt x="901" y="37"/>
                    <a:pt x="804" y="0"/>
                    <a:pt x="7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0" name="Google Shape;1150;p69"/>
            <p:cNvSpPr/>
            <p:nvPr/>
          </p:nvSpPr>
          <p:spPr>
            <a:xfrm>
              <a:off x="7261260" y="1797453"/>
              <a:ext cx="32352" cy="30222"/>
            </a:xfrm>
            <a:custGeom>
              <a:avLst/>
              <a:gdLst/>
              <a:ahLst/>
              <a:cxnLst/>
              <a:rect l="l" t="t" r="r" b="b"/>
              <a:pathLst>
                <a:path w="1124" h="1050" extrusionOk="0">
                  <a:moveTo>
                    <a:pt x="706" y="1"/>
                  </a:moveTo>
                  <a:cubicBezTo>
                    <a:pt x="609" y="1"/>
                    <a:pt x="511" y="38"/>
                    <a:pt x="437" y="112"/>
                  </a:cubicBezTo>
                  <a:lnTo>
                    <a:pt x="148" y="400"/>
                  </a:lnTo>
                  <a:cubicBezTo>
                    <a:pt x="0" y="549"/>
                    <a:pt x="0" y="790"/>
                    <a:pt x="148" y="939"/>
                  </a:cubicBezTo>
                  <a:cubicBezTo>
                    <a:pt x="221" y="1013"/>
                    <a:pt x="318" y="1050"/>
                    <a:pt x="416" y="1050"/>
                  </a:cubicBezTo>
                  <a:cubicBezTo>
                    <a:pt x="513" y="1050"/>
                    <a:pt x="611" y="1013"/>
                    <a:pt x="687" y="939"/>
                  </a:cubicBezTo>
                  <a:lnTo>
                    <a:pt x="974" y="651"/>
                  </a:lnTo>
                  <a:cubicBezTo>
                    <a:pt x="1123" y="502"/>
                    <a:pt x="1123" y="261"/>
                    <a:pt x="974" y="112"/>
                  </a:cubicBezTo>
                  <a:cubicBezTo>
                    <a:pt x="900" y="37"/>
                    <a:pt x="803" y="1"/>
                    <a:pt x="7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1" name="Google Shape;1151;p69"/>
            <p:cNvSpPr/>
            <p:nvPr/>
          </p:nvSpPr>
          <p:spPr>
            <a:xfrm>
              <a:off x="7419132" y="1813110"/>
              <a:ext cx="109172" cy="121146"/>
            </a:xfrm>
            <a:custGeom>
              <a:avLst/>
              <a:gdLst/>
              <a:ahLst/>
              <a:cxnLst/>
              <a:rect l="l" t="t" r="r" b="b"/>
              <a:pathLst>
                <a:path w="3793" h="4209" extrusionOk="0">
                  <a:moveTo>
                    <a:pt x="3236" y="1"/>
                  </a:moveTo>
                  <a:cubicBezTo>
                    <a:pt x="1453" y="1"/>
                    <a:pt x="1" y="1452"/>
                    <a:pt x="1" y="3236"/>
                  </a:cubicBezTo>
                  <a:cubicBezTo>
                    <a:pt x="29" y="3884"/>
                    <a:pt x="504" y="4209"/>
                    <a:pt x="978" y="4209"/>
                  </a:cubicBezTo>
                  <a:cubicBezTo>
                    <a:pt x="1452" y="4209"/>
                    <a:pt x="1926" y="3885"/>
                    <a:pt x="1952" y="3237"/>
                  </a:cubicBezTo>
                  <a:lnTo>
                    <a:pt x="1952" y="2335"/>
                  </a:lnTo>
                  <a:cubicBezTo>
                    <a:pt x="1952" y="1629"/>
                    <a:pt x="2525" y="1054"/>
                    <a:pt x="3229" y="1049"/>
                  </a:cubicBezTo>
                  <a:cubicBezTo>
                    <a:pt x="3496" y="1046"/>
                    <a:pt x="3725" y="852"/>
                    <a:pt x="3756" y="586"/>
                  </a:cubicBezTo>
                  <a:cubicBezTo>
                    <a:pt x="3793" y="271"/>
                    <a:pt x="3547" y="1"/>
                    <a:pt x="3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2" name="Google Shape;1152;p69"/>
            <p:cNvSpPr/>
            <p:nvPr/>
          </p:nvSpPr>
          <p:spPr>
            <a:xfrm>
              <a:off x="7548192" y="1891255"/>
              <a:ext cx="57047" cy="100940"/>
            </a:xfrm>
            <a:custGeom>
              <a:avLst/>
              <a:gdLst/>
              <a:ahLst/>
              <a:cxnLst/>
              <a:rect l="l" t="t" r="r" b="b"/>
              <a:pathLst>
                <a:path w="1982" h="3507" extrusionOk="0">
                  <a:moveTo>
                    <a:pt x="1459" y="1"/>
                  </a:moveTo>
                  <a:cubicBezTo>
                    <a:pt x="671" y="1"/>
                    <a:pt x="30" y="642"/>
                    <a:pt x="30" y="1428"/>
                  </a:cubicBezTo>
                  <a:lnTo>
                    <a:pt x="30" y="3236"/>
                  </a:lnTo>
                  <a:cubicBezTo>
                    <a:pt x="30" y="3328"/>
                    <a:pt x="21" y="3419"/>
                    <a:pt x="1" y="3506"/>
                  </a:cubicBezTo>
                  <a:cubicBezTo>
                    <a:pt x="1162" y="3015"/>
                    <a:pt x="1980" y="1863"/>
                    <a:pt x="1980" y="524"/>
                  </a:cubicBezTo>
                  <a:cubicBezTo>
                    <a:pt x="1981" y="235"/>
                    <a:pt x="1746" y="1"/>
                    <a:pt x="14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3" name="Google Shape;1153;p69"/>
            <p:cNvSpPr/>
            <p:nvPr/>
          </p:nvSpPr>
          <p:spPr>
            <a:xfrm>
              <a:off x="7432774" y="1821054"/>
              <a:ext cx="164780" cy="177905"/>
            </a:xfrm>
            <a:custGeom>
              <a:avLst/>
              <a:gdLst/>
              <a:ahLst/>
              <a:cxnLst/>
              <a:rect l="l" t="t" r="r" b="b"/>
              <a:pathLst>
                <a:path w="5725" h="6181" extrusionOk="0">
                  <a:moveTo>
                    <a:pt x="4009" y="1"/>
                  </a:moveTo>
                  <a:lnTo>
                    <a:pt x="4009" y="1"/>
                  </a:lnTo>
                  <a:cubicBezTo>
                    <a:pt x="4184" y="776"/>
                    <a:pt x="3571" y="1545"/>
                    <a:pt x="2776" y="1545"/>
                  </a:cubicBezTo>
                  <a:cubicBezTo>
                    <a:pt x="2771" y="1545"/>
                    <a:pt x="2766" y="1545"/>
                    <a:pt x="2761" y="1544"/>
                  </a:cubicBezTo>
                  <a:cubicBezTo>
                    <a:pt x="2474" y="1544"/>
                    <a:pt x="2241" y="1778"/>
                    <a:pt x="2241" y="2066"/>
                  </a:cubicBezTo>
                  <a:lnTo>
                    <a:pt x="2241" y="2963"/>
                  </a:lnTo>
                  <a:cubicBezTo>
                    <a:pt x="2253" y="3932"/>
                    <a:pt x="1422" y="4693"/>
                    <a:pt x="509" y="4693"/>
                  </a:cubicBezTo>
                  <a:cubicBezTo>
                    <a:pt x="341" y="4693"/>
                    <a:pt x="169" y="4667"/>
                    <a:pt x="0" y="4612"/>
                  </a:cubicBezTo>
                  <a:lnTo>
                    <a:pt x="0" y="4612"/>
                  </a:lnTo>
                  <a:cubicBezTo>
                    <a:pt x="561" y="5549"/>
                    <a:pt x="1585" y="6176"/>
                    <a:pt x="2753" y="6180"/>
                  </a:cubicBezTo>
                  <a:cubicBezTo>
                    <a:pt x="3044" y="6180"/>
                    <a:pt x="3281" y="5947"/>
                    <a:pt x="3281" y="5656"/>
                  </a:cubicBezTo>
                  <a:lnTo>
                    <a:pt x="3281" y="3862"/>
                  </a:lnTo>
                  <a:cubicBezTo>
                    <a:pt x="3271" y="2686"/>
                    <a:pt x="4260" y="1690"/>
                    <a:pt x="5410" y="1690"/>
                  </a:cubicBezTo>
                  <a:cubicBezTo>
                    <a:pt x="5513" y="1690"/>
                    <a:pt x="5618" y="1699"/>
                    <a:pt x="5724" y="1715"/>
                  </a:cubicBezTo>
                  <a:cubicBezTo>
                    <a:pt x="5397" y="944"/>
                    <a:pt x="4779" y="325"/>
                    <a:pt x="40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54" name="Google Shape;1154;p69"/>
          <p:cNvGrpSpPr/>
          <p:nvPr/>
        </p:nvGrpSpPr>
        <p:grpSpPr>
          <a:xfrm>
            <a:off x="5592968" y="1625535"/>
            <a:ext cx="374604" cy="373885"/>
            <a:chOff x="5592968" y="1625535"/>
            <a:chExt cx="374604" cy="373885"/>
          </a:xfrm>
        </p:grpSpPr>
        <p:sp>
          <p:nvSpPr>
            <p:cNvPr id="1155" name="Google Shape;1155;p69"/>
            <p:cNvSpPr/>
            <p:nvPr/>
          </p:nvSpPr>
          <p:spPr>
            <a:xfrm>
              <a:off x="5593314" y="1894248"/>
              <a:ext cx="373885" cy="105171"/>
            </a:xfrm>
            <a:custGeom>
              <a:avLst/>
              <a:gdLst/>
              <a:ahLst/>
              <a:cxnLst/>
              <a:rect l="l" t="t" r="r" b="b"/>
              <a:pathLst>
                <a:path w="12990" h="3654" extrusionOk="0">
                  <a:moveTo>
                    <a:pt x="9757" y="710"/>
                  </a:moveTo>
                  <a:cubicBezTo>
                    <a:pt x="10262" y="731"/>
                    <a:pt x="10261" y="1452"/>
                    <a:pt x="9757" y="1473"/>
                  </a:cubicBezTo>
                  <a:lnTo>
                    <a:pt x="3235" y="1473"/>
                  </a:lnTo>
                  <a:cubicBezTo>
                    <a:pt x="2729" y="1452"/>
                    <a:pt x="2730" y="731"/>
                    <a:pt x="3235" y="710"/>
                  </a:cubicBezTo>
                  <a:close/>
                  <a:moveTo>
                    <a:pt x="8125" y="2183"/>
                  </a:moveTo>
                  <a:cubicBezTo>
                    <a:pt x="8632" y="2205"/>
                    <a:pt x="8629" y="2926"/>
                    <a:pt x="8125" y="2944"/>
                  </a:cubicBezTo>
                  <a:lnTo>
                    <a:pt x="4865" y="2944"/>
                  </a:lnTo>
                  <a:cubicBezTo>
                    <a:pt x="4359" y="2923"/>
                    <a:pt x="4362" y="2203"/>
                    <a:pt x="4865" y="2183"/>
                  </a:cubicBezTo>
                  <a:close/>
                  <a:moveTo>
                    <a:pt x="0" y="1"/>
                  </a:moveTo>
                  <a:lnTo>
                    <a:pt x="0" y="710"/>
                  </a:lnTo>
                  <a:lnTo>
                    <a:pt x="1602" y="710"/>
                  </a:lnTo>
                  <a:cubicBezTo>
                    <a:pt x="2108" y="731"/>
                    <a:pt x="2106" y="1452"/>
                    <a:pt x="1602" y="1473"/>
                  </a:cubicBezTo>
                  <a:lnTo>
                    <a:pt x="0" y="1473"/>
                  </a:lnTo>
                  <a:lnTo>
                    <a:pt x="0" y="2183"/>
                  </a:lnTo>
                  <a:lnTo>
                    <a:pt x="3232" y="2183"/>
                  </a:lnTo>
                  <a:cubicBezTo>
                    <a:pt x="3739" y="2203"/>
                    <a:pt x="3736" y="2923"/>
                    <a:pt x="3232" y="2944"/>
                  </a:cubicBezTo>
                  <a:lnTo>
                    <a:pt x="0" y="2944"/>
                  </a:lnTo>
                  <a:lnTo>
                    <a:pt x="0" y="3274"/>
                  </a:lnTo>
                  <a:cubicBezTo>
                    <a:pt x="0" y="3484"/>
                    <a:pt x="170" y="3653"/>
                    <a:pt x="380" y="3653"/>
                  </a:cubicBezTo>
                  <a:lnTo>
                    <a:pt x="12608" y="3653"/>
                  </a:lnTo>
                  <a:cubicBezTo>
                    <a:pt x="12818" y="3653"/>
                    <a:pt x="12988" y="3484"/>
                    <a:pt x="12988" y="3274"/>
                  </a:cubicBezTo>
                  <a:lnTo>
                    <a:pt x="12988" y="2944"/>
                  </a:lnTo>
                  <a:lnTo>
                    <a:pt x="9763" y="2944"/>
                  </a:lnTo>
                  <a:cubicBezTo>
                    <a:pt x="9571" y="2944"/>
                    <a:pt x="9400" y="2802"/>
                    <a:pt x="9379" y="2608"/>
                  </a:cubicBezTo>
                  <a:cubicBezTo>
                    <a:pt x="9352" y="2378"/>
                    <a:pt x="9532" y="2184"/>
                    <a:pt x="9757" y="2184"/>
                  </a:cubicBezTo>
                  <a:lnTo>
                    <a:pt x="12989" y="2184"/>
                  </a:lnTo>
                  <a:lnTo>
                    <a:pt x="12989" y="1473"/>
                  </a:lnTo>
                  <a:lnTo>
                    <a:pt x="11387" y="1473"/>
                  </a:lnTo>
                  <a:cubicBezTo>
                    <a:pt x="10882" y="1452"/>
                    <a:pt x="10883" y="731"/>
                    <a:pt x="11387" y="710"/>
                  </a:cubicBezTo>
                  <a:lnTo>
                    <a:pt x="12989" y="710"/>
                  </a:lnTo>
                  <a:lnTo>
                    <a:pt x="129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6" name="Google Shape;1156;p69"/>
            <p:cNvSpPr/>
            <p:nvPr/>
          </p:nvSpPr>
          <p:spPr>
            <a:xfrm>
              <a:off x="5907302" y="1807613"/>
              <a:ext cx="60271" cy="64761"/>
            </a:xfrm>
            <a:custGeom>
              <a:avLst/>
              <a:gdLst/>
              <a:ahLst/>
              <a:cxnLst/>
              <a:rect l="l" t="t" r="r" b="b"/>
              <a:pathLst>
                <a:path w="2094" h="2250" extrusionOk="0">
                  <a:moveTo>
                    <a:pt x="0" y="0"/>
                  </a:moveTo>
                  <a:lnTo>
                    <a:pt x="0" y="2250"/>
                  </a:lnTo>
                  <a:lnTo>
                    <a:pt x="2093" y="2250"/>
                  </a:lnTo>
                  <a:cubicBezTo>
                    <a:pt x="2093" y="2150"/>
                    <a:pt x="2055" y="2054"/>
                    <a:pt x="1982" y="19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7" name="Google Shape;1157;p69"/>
            <p:cNvSpPr/>
            <p:nvPr/>
          </p:nvSpPr>
          <p:spPr>
            <a:xfrm>
              <a:off x="5592968" y="1807613"/>
              <a:ext cx="60271" cy="64761"/>
            </a:xfrm>
            <a:custGeom>
              <a:avLst/>
              <a:gdLst/>
              <a:ahLst/>
              <a:cxnLst/>
              <a:rect l="l" t="t" r="r" b="b"/>
              <a:pathLst>
                <a:path w="2094" h="2250" extrusionOk="0">
                  <a:moveTo>
                    <a:pt x="2094" y="0"/>
                  </a:moveTo>
                  <a:lnTo>
                    <a:pt x="112" y="1981"/>
                  </a:lnTo>
                  <a:cubicBezTo>
                    <a:pt x="39" y="2054"/>
                    <a:pt x="1" y="2150"/>
                    <a:pt x="1" y="2250"/>
                  </a:cubicBezTo>
                  <a:lnTo>
                    <a:pt x="2094" y="2250"/>
                  </a:lnTo>
                  <a:lnTo>
                    <a:pt x="20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8" name="Google Shape;1158;p69"/>
            <p:cNvSpPr/>
            <p:nvPr/>
          </p:nvSpPr>
          <p:spPr>
            <a:xfrm>
              <a:off x="5675776" y="1724748"/>
              <a:ext cx="57968" cy="147683"/>
            </a:xfrm>
            <a:custGeom>
              <a:avLst/>
              <a:gdLst/>
              <a:ahLst/>
              <a:cxnLst/>
              <a:rect l="l" t="t" r="r" b="b"/>
              <a:pathLst>
                <a:path w="2014" h="5131" extrusionOk="0">
                  <a:moveTo>
                    <a:pt x="864" y="0"/>
                  </a:moveTo>
                  <a:lnTo>
                    <a:pt x="112" y="757"/>
                  </a:lnTo>
                  <a:cubicBezTo>
                    <a:pt x="42" y="829"/>
                    <a:pt x="1" y="925"/>
                    <a:pt x="1" y="1026"/>
                  </a:cubicBezTo>
                  <a:lnTo>
                    <a:pt x="1" y="5130"/>
                  </a:lnTo>
                  <a:lnTo>
                    <a:pt x="2014" y="5130"/>
                  </a:lnTo>
                  <a:lnTo>
                    <a:pt x="1197" y="4306"/>
                  </a:lnTo>
                  <a:cubicBezTo>
                    <a:pt x="984" y="4092"/>
                    <a:pt x="864" y="3805"/>
                    <a:pt x="864" y="3500"/>
                  </a:cubicBezTo>
                  <a:lnTo>
                    <a:pt x="86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9" name="Google Shape;1159;p69"/>
            <p:cNvSpPr/>
            <p:nvPr/>
          </p:nvSpPr>
          <p:spPr>
            <a:xfrm>
              <a:off x="5859868" y="1725468"/>
              <a:ext cx="24868" cy="111244"/>
            </a:xfrm>
            <a:custGeom>
              <a:avLst/>
              <a:gdLst/>
              <a:ahLst/>
              <a:cxnLst/>
              <a:rect l="l" t="t" r="r" b="b"/>
              <a:pathLst>
                <a:path w="864" h="3865" extrusionOk="0">
                  <a:moveTo>
                    <a:pt x="1" y="0"/>
                  </a:moveTo>
                  <a:lnTo>
                    <a:pt x="1" y="3003"/>
                  </a:lnTo>
                  <a:lnTo>
                    <a:pt x="862" y="3865"/>
                  </a:lnTo>
                  <a:lnTo>
                    <a:pt x="862" y="1020"/>
                  </a:lnTo>
                  <a:lnTo>
                    <a:pt x="864" y="1020"/>
                  </a:lnTo>
                  <a:cubicBezTo>
                    <a:pt x="864" y="919"/>
                    <a:pt x="823" y="824"/>
                    <a:pt x="753" y="75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60" name="Google Shape;1160;p69"/>
            <p:cNvSpPr/>
            <p:nvPr/>
          </p:nvSpPr>
          <p:spPr>
            <a:xfrm>
              <a:off x="5721943" y="1625535"/>
              <a:ext cx="163139" cy="246839"/>
            </a:xfrm>
            <a:custGeom>
              <a:avLst/>
              <a:gdLst/>
              <a:ahLst/>
              <a:cxnLst/>
              <a:rect l="l" t="t" r="r" b="b"/>
              <a:pathLst>
                <a:path w="5668" h="8576" extrusionOk="0">
                  <a:moveTo>
                    <a:pt x="2427" y="1"/>
                  </a:moveTo>
                  <a:cubicBezTo>
                    <a:pt x="2326" y="1"/>
                    <a:pt x="2228" y="40"/>
                    <a:pt x="2156" y="112"/>
                  </a:cubicBezTo>
                  <a:lnTo>
                    <a:pt x="112" y="2148"/>
                  </a:lnTo>
                  <a:cubicBezTo>
                    <a:pt x="40" y="2218"/>
                    <a:pt x="1" y="2314"/>
                    <a:pt x="1" y="2415"/>
                  </a:cubicBezTo>
                  <a:lnTo>
                    <a:pt x="1" y="6947"/>
                  </a:lnTo>
                  <a:cubicBezTo>
                    <a:pt x="1" y="7046"/>
                    <a:pt x="40" y="7144"/>
                    <a:pt x="112" y="7214"/>
                  </a:cubicBezTo>
                  <a:lnTo>
                    <a:pt x="1474" y="8576"/>
                  </a:lnTo>
                  <a:lnTo>
                    <a:pt x="5668" y="8576"/>
                  </a:lnTo>
                  <a:cubicBezTo>
                    <a:pt x="5668" y="8476"/>
                    <a:pt x="5628" y="8380"/>
                    <a:pt x="5555" y="8307"/>
                  </a:cubicBezTo>
                  <a:lnTo>
                    <a:pt x="4033" y="6789"/>
                  </a:lnTo>
                  <a:lnTo>
                    <a:pt x="4033" y="380"/>
                  </a:lnTo>
                  <a:cubicBezTo>
                    <a:pt x="4033" y="170"/>
                    <a:pt x="3864" y="1"/>
                    <a:pt x="36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61" name="Google Shape;1161;p69"/>
          <p:cNvGrpSpPr/>
          <p:nvPr/>
        </p:nvGrpSpPr>
        <p:grpSpPr>
          <a:xfrm>
            <a:off x="4785187" y="2825362"/>
            <a:ext cx="242608" cy="373971"/>
            <a:chOff x="4785187" y="2825362"/>
            <a:chExt cx="242608" cy="373971"/>
          </a:xfrm>
        </p:grpSpPr>
        <p:sp>
          <p:nvSpPr>
            <p:cNvPr id="1162" name="Google Shape;1162;p69"/>
            <p:cNvSpPr/>
            <p:nvPr/>
          </p:nvSpPr>
          <p:spPr>
            <a:xfrm>
              <a:off x="4786627" y="3065667"/>
              <a:ext cx="240305" cy="133666"/>
            </a:xfrm>
            <a:custGeom>
              <a:avLst/>
              <a:gdLst/>
              <a:ahLst/>
              <a:cxnLst/>
              <a:rect l="l" t="t" r="r" b="b"/>
              <a:pathLst>
                <a:path w="8349" h="4644" extrusionOk="0">
                  <a:moveTo>
                    <a:pt x="481" y="0"/>
                  </a:moveTo>
                  <a:cubicBezTo>
                    <a:pt x="275" y="0"/>
                    <a:pt x="111" y="167"/>
                    <a:pt x="111" y="371"/>
                  </a:cubicBezTo>
                  <a:cubicBezTo>
                    <a:pt x="111" y="1890"/>
                    <a:pt x="1340" y="3120"/>
                    <a:pt x="2860" y="3120"/>
                  </a:cubicBezTo>
                  <a:lnTo>
                    <a:pt x="3793" y="3120"/>
                  </a:lnTo>
                  <a:lnTo>
                    <a:pt x="3793" y="3883"/>
                  </a:lnTo>
                  <a:lnTo>
                    <a:pt x="506" y="3883"/>
                  </a:lnTo>
                  <a:cubicBezTo>
                    <a:pt x="0" y="3902"/>
                    <a:pt x="2" y="4623"/>
                    <a:pt x="506" y="4644"/>
                  </a:cubicBezTo>
                  <a:lnTo>
                    <a:pt x="7844" y="4644"/>
                  </a:lnTo>
                  <a:cubicBezTo>
                    <a:pt x="8349" y="4623"/>
                    <a:pt x="8347" y="3902"/>
                    <a:pt x="7844" y="3883"/>
                  </a:cubicBezTo>
                  <a:lnTo>
                    <a:pt x="4554" y="3883"/>
                  </a:lnTo>
                  <a:lnTo>
                    <a:pt x="4554" y="3120"/>
                  </a:lnTo>
                  <a:lnTo>
                    <a:pt x="5488" y="3120"/>
                  </a:lnTo>
                  <a:cubicBezTo>
                    <a:pt x="7010" y="3120"/>
                    <a:pt x="8238" y="1890"/>
                    <a:pt x="8238" y="371"/>
                  </a:cubicBezTo>
                  <a:cubicBezTo>
                    <a:pt x="8238" y="167"/>
                    <a:pt x="8071" y="0"/>
                    <a:pt x="7868" y="0"/>
                  </a:cubicBezTo>
                  <a:lnTo>
                    <a:pt x="6669" y="0"/>
                  </a:lnTo>
                  <a:cubicBezTo>
                    <a:pt x="5816" y="0"/>
                    <a:pt x="5057" y="393"/>
                    <a:pt x="4556" y="1010"/>
                  </a:cubicBezTo>
                  <a:lnTo>
                    <a:pt x="4556" y="468"/>
                  </a:lnTo>
                  <a:cubicBezTo>
                    <a:pt x="4429" y="493"/>
                    <a:pt x="4302" y="507"/>
                    <a:pt x="4170" y="507"/>
                  </a:cubicBezTo>
                  <a:lnTo>
                    <a:pt x="4166" y="507"/>
                  </a:lnTo>
                  <a:cubicBezTo>
                    <a:pt x="4040" y="507"/>
                    <a:pt x="3916" y="496"/>
                    <a:pt x="3793" y="469"/>
                  </a:cubicBezTo>
                  <a:lnTo>
                    <a:pt x="3793" y="999"/>
                  </a:lnTo>
                  <a:cubicBezTo>
                    <a:pt x="3289" y="389"/>
                    <a:pt x="2527" y="0"/>
                    <a:pt x="16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63" name="Google Shape;1163;p69"/>
            <p:cNvSpPr/>
            <p:nvPr/>
          </p:nvSpPr>
          <p:spPr>
            <a:xfrm>
              <a:off x="4785187" y="2825362"/>
              <a:ext cx="242608" cy="233023"/>
            </a:xfrm>
            <a:custGeom>
              <a:avLst/>
              <a:gdLst/>
              <a:ahLst/>
              <a:cxnLst/>
              <a:rect l="l" t="t" r="r" b="b"/>
              <a:pathLst>
                <a:path w="8429" h="8096" extrusionOk="0">
                  <a:moveTo>
                    <a:pt x="4213" y="2446"/>
                  </a:moveTo>
                  <a:cubicBezTo>
                    <a:pt x="4215" y="2446"/>
                    <a:pt x="4217" y="2446"/>
                    <a:pt x="4219" y="2446"/>
                  </a:cubicBezTo>
                  <a:cubicBezTo>
                    <a:pt x="5104" y="2447"/>
                    <a:pt x="5821" y="3166"/>
                    <a:pt x="5820" y="4052"/>
                  </a:cubicBezTo>
                  <a:cubicBezTo>
                    <a:pt x="5776" y="5114"/>
                    <a:pt x="4996" y="5644"/>
                    <a:pt x="4216" y="5644"/>
                  </a:cubicBezTo>
                  <a:cubicBezTo>
                    <a:pt x="3434" y="5644"/>
                    <a:pt x="2652" y="5111"/>
                    <a:pt x="2612" y="4047"/>
                  </a:cubicBezTo>
                  <a:cubicBezTo>
                    <a:pt x="2612" y="3162"/>
                    <a:pt x="3328" y="2446"/>
                    <a:pt x="4213" y="2446"/>
                  </a:cubicBezTo>
                  <a:close/>
                  <a:moveTo>
                    <a:pt x="4219" y="1"/>
                  </a:moveTo>
                  <a:cubicBezTo>
                    <a:pt x="3855" y="1"/>
                    <a:pt x="3492" y="166"/>
                    <a:pt x="3268" y="496"/>
                  </a:cubicBezTo>
                  <a:cubicBezTo>
                    <a:pt x="3108" y="417"/>
                    <a:pt x="2941" y="381"/>
                    <a:pt x="2777" y="381"/>
                  </a:cubicBezTo>
                  <a:cubicBezTo>
                    <a:pt x="2202" y="381"/>
                    <a:pt x="1664" y="824"/>
                    <a:pt x="1620" y="1445"/>
                  </a:cubicBezTo>
                  <a:cubicBezTo>
                    <a:pt x="821" y="1499"/>
                    <a:pt x="316" y="2373"/>
                    <a:pt x="665" y="3091"/>
                  </a:cubicBezTo>
                  <a:cubicBezTo>
                    <a:pt x="2" y="3537"/>
                    <a:pt x="1" y="4546"/>
                    <a:pt x="662" y="4994"/>
                  </a:cubicBezTo>
                  <a:cubicBezTo>
                    <a:pt x="309" y="5712"/>
                    <a:pt x="813" y="6587"/>
                    <a:pt x="1612" y="6642"/>
                  </a:cubicBezTo>
                  <a:cubicBezTo>
                    <a:pt x="1641" y="7007"/>
                    <a:pt x="1842" y="7355"/>
                    <a:pt x="2184" y="7552"/>
                  </a:cubicBezTo>
                  <a:cubicBezTo>
                    <a:pt x="2367" y="7657"/>
                    <a:pt x="2566" y="7707"/>
                    <a:pt x="2763" y="7707"/>
                  </a:cubicBezTo>
                  <a:cubicBezTo>
                    <a:pt x="2934" y="7707"/>
                    <a:pt x="3103" y="7669"/>
                    <a:pt x="3258" y="7597"/>
                  </a:cubicBezTo>
                  <a:cubicBezTo>
                    <a:pt x="3481" y="7930"/>
                    <a:pt x="3846" y="8096"/>
                    <a:pt x="4211" y="8096"/>
                  </a:cubicBezTo>
                  <a:cubicBezTo>
                    <a:pt x="4574" y="8096"/>
                    <a:pt x="4937" y="7931"/>
                    <a:pt x="5161" y="7602"/>
                  </a:cubicBezTo>
                  <a:cubicBezTo>
                    <a:pt x="5320" y="7680"/>
                    <a:pt x="5487" y="7716"/>
                    <a:pt x="5651" y="7716"/>
                  </a:cubicBezTo>
                  <a:cubicBezTo>
                    <a:pt x="6226" y="7716"/>
                    <a:pt x="6765" y="7273"/>
                    <a:pt x="6808" y="6652"/>
                  </a:cubicBezTo>
                  <a:cubicBezTo>
                    <a:pt x="7607" y="6597"/>
                    <a:pt x="8113" y="5725"/>
                    <a:pt x="7764" y="5005"/>
                  </a:cubicBezTo>
                  <a:cubicBezTo>
                    <a:pt x="8427" y="4559"/>
                    <a:pt x="8428" y="3550"/>
                    <a:pt x="7766" y="3103"/>
                  </a:cubicBezTo>
                  <a:cubicBezTo>
                    <a:pt x="8120" y="2384"/>
                    <a:pt x="7616" y="1511"/>
                    <a:pt x="6817" y="1454"/>
                  </a:cubicBezTo>
                  <a:cubicBezTo>
                    <a:pt x="6775" y="832"/>
                    <a:pt x="6235" y="387"/>
                    <a:pt x="5658" y="387"/>
                  </a:cubicBezTo>
                  <a:cubicBezTo>
                    <a:pt x="5495" y="387"/>
                    <a:pt x="5329" y="422"/>
                    <a:pt x="5171" y="499"/>
                  </a:cubicBezTo>
                  <a:cubicBezTo>
                    <a:pt x="4948" y="167"/>
                    <a:pt x="4583" y="1"/>
                    <a:pt x="4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64" name="Google Shape;1164;p69"/>
            <p:cNvSpPr/>
            <p:nvPr/>
          </p:nvSpPr>
          <p:spPr>
            <a:xfrm>
              <a:off x="4882213" y="2917754"/>
              <a:ext cx="48499" cy="48441"/>
            </a:xfrm>
            <a:custGeom>
              <a:avLst/>
              <a:gdLst/>
              <a:ahLst/>
              <a:cxnLst/>
              <a:rect l="l" t="t" r="r" b="b"/>
              <a:pathLst>
                <a:path w="1685" h="1683" extrusionOk="0">
                  <a:moveTo>
                    <a:pt x="843" y="1"/>
                  </a:moveTo>
                  <a:cubicBezTo>
                    <a:pt x="433" y="1"/>
                    <a:pt x="23" y="279"/>
                    <a:pt x="1" y="837"/>
                  </a:cubicBezTo>
                  <a:cubicBezTo>
                    <a:pt x="1" y="1304"/>
                    <a:pt x="376" y="1682"/>
                    <a:pt x="842" y="1682"/>
                  </a:cubicBezTo>
                  <a:cubicBezTo>
                    <a:pt x="1308" y="1682"/>
                    <a:pt x="1685" y="1305"/>
                    <a:pt x="1685" y="840"/>
                  </a:cubicBezTo>
                  <a:cubicBezTo>
                    <a:pt x="1664" y="280"/>
                    <a:pt x="1254" y="1"/>
                    <a:pt x="8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65" name="Google Shape;1165;p69"/>
          <p:cNvGrpSpPr/>
          <p:nvPr/>
        </p:nvGrpSpPr>
        <p:grpSpPr>
          <a:xfrm>
            <a:off x="6407225" y="1625535"/>
            <a:ext cx="373827" cy="373971"/>
            <a:chOff x="6407225" y="1625535"/>
            <a:chExt cx="373827" cy="373971"/>
          </a:xfrm>
        </p:grpSpPr>
        <p:sp>
          <p:nvSpPr>
            <p:cNvPr id="1166" name="Google Shape;1166;p69"/>
            <p:cNvSpPr/>
            <p:nvPr/>
          </p:nvSpPr>
          <p:spPr>
            <a:xfrm>
              <a:off x="6559744" y="1903833"/>
              <a:ext cx="68675" cy="95673"/>
            </a:xfrm>
            <a:custGeom>
              <a:avLst/>
              <a:gdLst/>
              <a:ahLst/>
              <a:cxnLst/>
              <a:rect l="l" t="t" r="r" b="b"/>
              <a:pathLst>
                <a:path w="2386" h="3324" extrusionOk="0">
                  <a:moveTo>
                    <a:pt x="0" y="1"/>
                  </a:moveTo>
                  <a:lnTo>
                    <a:pt x="0" y="2944"/>
                  </a:lnTo>
                  <a:cubicBezTo>
                    <a:pt x="2" y="3151"/>
                    <a:pt x="173" y="3323"/>
                    <a:pt x="383" y="3323"/>
                  </a:cubicBezTo>
                  <a:lnTo>
                    <a:pt x="2006" y="3323"/>
                  </a:lnTo>
                  <a:cubicBezTo>
                    <a:pt x="2216" y="3323"/>
                    <a:pt x="2386" y="3152"/>
                    <a:pt x="2386" y="2944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67" name="Google Shape;1167;p69"/>
            <p:cNvSpPr/>
            <p:nvPr/>
          </p:nvSpPr>
          <p:spPr>
            <a:xfrm>
              <a:off x="6548346" y="1702298"/>
              <a:ext cx="97314" cy="110410"/>
            </a:xfrm>
            <a:custGeom>
              <a:avLst/>
              <a:gdLst/>
              <a:ahLst/>
              <a:cxnLst/>
              <a:rect l="l" t="t" r="r" b="b"/>
              <a:pathLst>
                <a:path w="3381" h="3836" extrusionOk="0">
                  <a:moveTo>
                    <a:pt x="2571" y="1"/>
                  </a:moveTo>
                  <a:cubicBezTo>
                    <a:pt x="2560" y="529"/>
                    <a:pt x="2126" y="957"/>
                    <a:pt x="1596" y="959"/>
                  </a:cubicBezTo>
                  <a:cubicBezTo>
                    <a:pt x="1467" y="959"/>
                    <a:pt x="1363" y="1061"/>
                    <a:pt x="1363" y="1188"/>
                  </a:cubicBezTo>
                  <a:lnTo>
                    <a:pt x="1363" y="1793"/>
                  </a:lnTo>
                  <a:cubicBezTo>
                    <a:pt x="1365" y="2502"/>
                    <a:pt x="780" y="3077"/>
                    <a:pt x="80" y="3077"/>
                  </a:cubicBezTo>
                  <a:cubicBezTo>
                    <a:pt x="53" y="3077"/>
                    <a:pt x="27" y="3077"/>
                    <a:pt x="1" y="3075"/>
                  </a:cubicBezTo>
                  <a:lnTo>
                    <a:pt x="1" y="3075"/>
                  </a:lnTo>
                  <a:cubicBezTo>
                    <a:pt x="376" y="3538"/>
                    <a:pt x="949" y="3836"/>
                    <a:pt x="1590" y="3836"/>
                  </a:cubicBezTo>
                  <a:cubicBezTo>
                    <a:pt x="1715" y="3836"/>
                    <a:pt x="1818" y="3732"/>
                    <a:pt x="1818" y="3605"/>
                  </a:cubicBezTo>
                  <a:lnTo>
                    <a:pt x="1818" y="2399"/>
                  </a:lnTo>
                  <a:cubicBezTo>
                    <a:pt x="1818" y="1531"/>
                    <a:pt x="2517" y="826"/>
                    <a:pt x="3380" y="814"/>
                  </a:cubicBezTo>
                  <a:cubicBezTo>
                    <a:pt x="3195" y="469"/>
                    <a:pt x="2913" y="186"/>
                    <a:pt x="25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68" name="Google Shape;1168;p69"/>
            <p:cNvSpPr/>
            <p:nvPr/>
          </p:nvSpPr>
          <p:spPr>
            <a:xfrm>
              <a:off x="6534818" y="1694354"/>
              <a:ext cx="67236" cy="74835"/>
            </a:xfrm>
            <a:custGeom>
              <a:avLst/>
              <a:gdLst/>
              <a:ahLst/>
              <a:cxnLst/>
              <a:rect l="l" t="t" r="r" b="b"/>
              <a:pathLst>
                <a:path w="2336" h="2600" extrusionOk="0">
                  <a:moveTo>
                    <a:pt x="2066" y="0"/>
                  </a:moveTo>
                  <a:cubicBezTo>
                    <a:pt x="926" y="0"/>
                    <a:pt x="0" y="926"/>
                    <a:pt x="0" y="2066"/>
                  </a:cubicBezTo>
                  <a:cubicBezTo>
                    <a:pt x="14" y="2421"/>
                    <a:pt x="274" y="2599"/>
                    <a:pt x="535" y="2599"/>
                  </a:cubicBezTo>
                  <a:cubicBezTo>
                    <a:pt x="795" y="2599"/>
                    <a:pt x="1056" y="2421"/>
                    <a:pt x="1072" y="2066"/>
                  </a:cubicBezTo>
                  <a:lnTo>
                    <a:pt x="1072" y="1454"/>
                  </a:lnTo>
                  <a:cubicBezTo>
                    <a:pt x="1072" y="908"/>
                    <a:pt x="1515" y="465"/>
                    <a:pt x="2060" y="462"/>
                  </a:cubicBezTo>
                  <a:cubicBezTo>
                    <a:pt x="2158" y="462"/>
                    <a:pt x="2251" y="404"/>
                    <a:pt x="2282" y="309"/>
                  </a:cubicBezTo>
                  <a:cubicBezTo>
                    <a:pt x="2336" y="148"/>
                    <a:pt x="2216" y="0"/>
                    <a:pt x="20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69" name="Google Shape;1169;p69"/>
            <p:cNvSpPr/>
            <p:nvPr/>
          </p:nvSpPr>
          <p:spPr>
            <a:xfrm>
              <a:off x="6622633" y="1747141"/>
              <a:ext cx="30912" cy="58803"/>
            </a:xfrm>
            <a:custGeom>
              <a:avLst/>
              <a:gdLst/>
              <a:ahLst/>
              <a:cxnLst/>
              <a:rect l="l" t="t" r="r" b="b"/>
              <a:pathLst>
                <a:path w="1074" h="2043" extrusionOk="0">
                  <a:moveTo>
                    <a:pt x="842" y="1"/>
                  </a:moveTo>
                  <a:cubicBezTo>
                    <a:pt x="377" y="1"/>
                    <a:pt x="0" y="379"/>
                    <a:pt x="0" y="844"/>
                  </a:cubicBezTo>
                  <a:lnTo>
                    <a:pt x="0" y="2043"/>
                  </a:lnTo>
                  <a:cubicBezTo>
                    <a:pt x="639" y="1689"/>
                    <a:pt x="1074" y="1012"/>
                    <a:pt x="1074" y="232"/>
                  </a:cubicBezTo>
                  <a:cubicBezTo>
                    <a:pt x="1071" y="103"/>
                    <a:pt x="969" y="1"/>
                    <a:pt x="8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0" name="Google Shape;1170;p69"/>
            <p:cNvSpPr/>
            <p:nvPr/>
          </p:nvSpPr>
          <p:spPr>
            <a:xfrm>
              <a:off x="6407225" y="1625535"/>
              <a:ext cx="373827" cy="256337"/>
            </a:xfrm>
            <a:custGeom>
              <a:avLst/>
              <a:gdLst/>
              <a:ahLst/>
              <a:cxnLst/>
              <a:rect l="l" t="t" r="r" b="b"/>
              <a:pathLst>
                <a:path w="12988" h="8906" extrusionOk="0">
                  <a:moveTo>
                    <a:pt x="6493" y="1644"/>
                  </a:moveTo>
                  <a:cubicBezTo>
                    <a:pt x="7869" y="1644"/>
                    <a:pt x="9245" y="2582"/>
                    <a:pt x="9319" y="4457"/>
                  </a:cubicBezTo>
                  <a:cubicBezTo>
                    <a:pt x="9319" y="6018"/>
                    <a:pt x="8054" y="7283"/>
                    <a:pt x="6493" y="7283"/>
                  </a:cubicBezTo>
                  <a:cubicBezTo>
                    <a:pt x="4931" y="7283"/>
                    <a:pt x="3666" y="6018"/>
                    <a:pt x="3666" y="4457"/>
                  </a:cubicBezTo>
                  <a:cubicBezTo>
                    <a:pt x="3741" y="2582"/>
                    <a:pt x="5117" y="1644"/>
                    <a:pt x="6493" y="1644"/>
                  </a:cubicBezTo>
                  <a:close/>
                  <a:moveTo>
                    <a:pt x="380" y="1"/>
                  </a:moveTo>
                  <a:cubicBezTo>
                    <a:pt x="170" y="1"/>
                    <a:pt x="0" y="170"/>
                    <a:pt x="0" y="380"/>
                  </a:cubicBezTo>
                  <a:lnTo>
                    <a:pt x="0" y="8526"/>
                  </a:lnTo>
                  <a:cubicBezTo>
                    <a:pt x="0" y="8736"/>
                    <a:pt x="170" y="8906"/>
                    <a:pt x="380" y="8906"/>
                  </a:cubicBezTo>
                  <a:lnTo>
                    <a:pt x="12608" y="8906"/>
                  </a:lnTo>
                  <a:cubicBezTo>
                    <a:pt x="12818" y="8906"/>
                    <a:pt x="12988" y="8736"/>
                    <a:pt x="12988" y="8526"/>
                  </a:cubicBezTo>
                  <a:lnTo>
                    <a:pt x="12988" y="382"/>
                  </a:lnTo>
                  <a:cubicBezTo>
                    <a:pt x="12988" y="171"/>
                    <a:pt x="12818" y="1"/>
                    <a:pt x="126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71" name="Google Shape;1171;p69"/>
          <p:cNvGrpSpPr/>
          <p:nvPr/>
        </p:nvGrpSpPr>
        <p:grpSpPr>
          <a:xfrm>
            <a:off x="3976111" y="1625420"/>
            <a:ext cx="279680" cy="374173"/>
            <a:chOff x="3976111" y="1625420"/>
            <a:chExt cx="279680" cy="374173"/>
          </a:xfrm>
        </p:grpSpPr>
        <p:sp>
          <p:nvSpPr>
            <p:cNvPr id="1172" name="Google Shape;1172;p69"/>
            <p:cNvSpPr/>
            <p:nvPr/>
          </p:nvSpPr>
          <p:spPr>
            <a:xfrm>
              <a:off x="3976111" y="1625420"/>
              <a:ext cx="277147" cy="80533"/>
            </a:xfrm>
            <a:custGeom>
              <a:avLst/>
              <a:gdLst/>
              <a:ahLst/>
              <a:cxnLst/>
              <a:rect l="l" t="t" r="r" b="b"/>
              <a:pathLst>
                <a:path w="9629" h="2798" extrusionOk="0">
                  <a:moveTo>
                    <a:pt x="4866" y="0"/>
                  </a:moveTo>
                  <a:cubicBezTo>
                    <a:pt x="3400" y="0"/>
                    <a:pt x="1934" y="492"/>
                    <a:pt x="739" y="1475"/>
                  </a:cubicBezTo>
                  <a:cubicBezTo>
                    <a:pt x="676" y="1302"/>
                    <a:pt x="529" y="1222"/>
                    <a:pt x="383" y="1222"/>
                  </a:cubicBezTo>
                  <a:cubicBezTo>
                    <a:pt x="193" y="1222"/>
                    <a:pt x="4" y="1357"/>
                    <a:pt x="0" y="1601"/>
                  </a:cubicBezTo>
                  <a:lnTo>
                    <a:pt x="0" y="2417"/>
                  </a:lnTo>
                  <a:cubicBezTo>
                    <a:pt x="0" y="2628"/>
                    <a:pt x="170" y="2797"/>
                    <a:pt x="380" y="2797"/>
                  </a:cubicBezTo>
                  <a:lnTo>
                    <a:pt x="1197" y="2797"/>
                  </a:lnTo>
                  <a:lnTo>
                    <a:pt x="1197" y="2796"/>
                  </a:lnTo>
                  <a:cubicBezTo>
                    <a:pt x="1667" y="2781"/>
                    <a:pt x="1712" y="2119"/>
                    <a:pt x="1251" y="2039"/>
                  </a:cubicBezTo>
                  <a:cubicBezTo>
                    <a:pt x="2299" y="1187"/>
                    <a:pt x="3582" y="761"/>
                    <a:pt x="4864" y="761"/>
                  </a:cubicBezTo>
                  <a:cubicBezTo>
                    <a:pt x="6330" y="761"/>
                    <a:pt x="7796" y="1318"/>
                    <a:pt x="8913" y="2432"/>
                  </a:cubicBezTo>
                  <a:cubicBezTo>
                    <a:pt x="8989" y="2508"/>
                    <a:pt x="9091" y="2549"/>
                    <a:pt x="9193" y="2549"/>
                  </a:cubicBezTo>
                  <a:cubicBezTo>
                    <a:pt x="9258" y="2549"/>
                    <a:pt x="9322" y="2532"/>
                    <a:pt x="9380" y="2498"/>
                  </a:cubicBezTo>
                  <a:cubicBezTo>
                    <a:pt x="9604" y="2362"/>
                    <a:pt x="9628" y="2070"/>
                    <a:pt x="9458" y="1899"/>
                  </a:cubicBezTo>
                  <a:cubicBezTo>
                    <a:pt x="8192" y="633"/>
                    <a:pt x="6529" y="0"/>
                    <a:pt x="48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3" name="Google Shape;1173;p69"/>
            <p:cNvSpPr/>
            <p:nvPr/>
          </p:nvSpPr>
          <p:spPr>
            <a:xfrm>
              <a:off x="3978615" y="1919087"/>
              <a:ext cx="277175" cy="80505"/>
            </a:xfrm>
            <a:custGeom>
              <a:avLst/>
              <a:gdLst/>
              <a:ahLst/>
              <a:cxnLst/>
              <a:rect l="l" t="t" r="r" b="b"/>
              <a:pathLst>
                <a:path w="9630" h="2797" extrusionOk="0">
                  <a:moveTo>
                    <a:pt x="8434" y="1"/>
                  </a:moveTo>
                  <a:cubicBezTo>
                    <a:pt x="7963" y="15"/>
                    <a:pt x="7917" y="677"/>
                    <a:pt x="8379" y="757"/>
                  </a:cubicBezTo>
                  <a:cubicBezTo>
                    <a:pt x="7330" y="1610"/>
                    <a:pt x="6048" y="2036"/>
                    <a:pt x="4766" y="2036"/>
                  </a:cubicBezTo>
                  <a:cubicBezTo>
                    <a:pt x="3300" y="2036"/>
                    <a:pt x="1834" y="1479"/>
                    <a:pt x="717" y="364"/>
                  </a:cubicBezTo>
                  <a:cubicBezTo>
                    <a:pt x="641" y="288"/>
                    <a:pt x="539" y="248"/>
                    <a:pt x="437" y="248"/>
                  </a:cubicBezTo>
                  <a:cubicBezTo>
                    <a:pt x="372" y="248"/>
                    <a:pt x="307" y="264"/>
                    <a:pt x="249" y="299"/>
                  </a:cubicBezTo>
                  <a:cubicBezTo>
                    <a:pt x="26" y="435"/>
                    <a:pt x="1" y="727"/>
                    <a:pt x="172" y="898"/>
                  </a:cubicBezTo>
                  <a:cubicBezTo>
                    <a:pt x="1439" y="2164"/>
                    <a:pt x="3102" y="2797"/>
                    <a:pt x="4765" y="2797"/>
                  </a:cubicBezTo>
                  <a:cubicBezTo>
                    <a:pt x="6231" y="2797"/>
                    <a:pt x="7696" y="2305"/>
                    <a:pt x="8890" y="1321"/>
                  </a:cubicBezTo>
                  <a:cubicBezTo>
                    <a:pt x="8954" y="1494"/>
                    <a:pt x="9100" y="1575"/>
                    <a:pt x="9246" y="1575"/>
                  </a:cubicBezTo>
                  <a:cubicBezTo>
                    <a:pt x="9436" y="1575"/>
                    <a:pt x="9625" y="1439"/>
                    <a:pt x="9629" y="1195"/>
                  </a:cubicBezTo>
                  <a:lnTo>
                    <a:pt x="9629" y="379"/>
                  </a:lnTo>
                  <a:cubicBezTo>
                    <a:pt x="9629" y="172"/>
                    <a:pt x="9460" y="1"/>
                    <a:pt x="92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4" name="Google Shape;1174;p69"/>
            <p:cNvSpPr/>
            <p:nvPr/>
          </p:nvSpPr>
          <p:spPr>
            <a:xfrm>
              <a:off x="3987883" y="1684222"/>
              <a:ext cx="161556" cy="169299"/>
            </a:xfrm>
            <a:custGeom>
              <a:avLst/>
              <a:gdLst/>
              <a:ahLst/>
              <a:cxnLst/>
              <a:rect l="l" t="t" r="r" b="b"/>
              <a:pathLst>
                <a:path w="5613" h="5882" extrusionOk="0">
                  <a:moveTo>
                    <a:pt x="4455" y="0"/>
                  </a:moveTo>
                  <a:cubicBezTo>
                    <a:pt x="1998" y="0"/>
                    <a:pt x="0" y="2000"/>
                    <a:pt x="0" y="4457"/>
                  </a:cubicBezTo>
                  <a:cubicBezTo>
                    <a:pt x="38" y="5407"/>
                    <a:pt x="734" y="5882"/>
                    <a:pt x="1430" y="5882"/>
                  </a:cubicBezTo>
                  <a:cubicBezTo>
                    <a:pt x="2127" y="5882"/>
                    <a:pt x="2824" y="5407"/>
                    <a:pt x="2864" y="4457"/>
                  </a:cubicBezTo>
                  <a:lnTo>
                    <a:pt x="2864" y="2336"/>
                  </a:lnTo>
                  <a:cubicBezTo>
                    <a:pt x="2864" y="1847"/>
                    <a:pt x="3265" y="1486"/>
                    <a:pt x="3709" y="1486"/>
                  </a:cubicBezTo>
                  <a:cubicBezTo>
                    <a:pt x="3826" y="1486"/>
                    <a:pt x="3947" y="1511"/>
                    <a:pt x="4064" y="1566"/>
                  </a:cubicBezTo>
                  <a:cubicBezTo>
                    <a:pt x="4197" y="1629"/>
                    <a:pt x="4329" y="1657"/>
                    <a:pt x="4455" y="1657"/>
                  </a:cubicBezTo>
                  <a:cubicBezTo>
                    <a:pt x="5125" y="1657"/>
                    <a:pt x="5613" y="859"/>
                    <a:pt x="5013" y="164"/>
                  </a:cubicBezTo>
                  <a:cubicBezTo>
                    <a:pt x="4943" y="82"/>
                    <a:pt x="4797" y="14"/>
                    <a:pt x="4689" y="6"/>
                  </a:cubicBezTo>
                  <a:cubicBezTo>
                    <a:pt x="4611" y="2"/>
                    <a:pt x="4533" y="0"/>
                    <a:pt x="44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5" name="Google Shape;1175;p69"/>
            <p:cNvSpPr/>
            <p:nvPr/>
          </p:nvSpPr>
          <p:spPr>
            <a:xfrm>
              <a:off x="4158420" y="1788559"/>
              <a:ext cx="85714" cy="144862"/>
            </a:xfrm>
            <a:custGeom>
              <a:avLst/>
              <a:gdLst/>
              <a:ahLst/>
              <a:cxnLst/>
              <a:rect l="l" t="t" r="r" b="b"/>
              <a:pathLst>
                <a:path w="2978" h="5033" extrusionOk="0">
                  <a:moveTo>
                    <a:pt x="2136" y="1"/>
                  </a:moveTo>
                  <a:cubicBezTo>
                    <a:pt x="2135" y="1"/>
                    <a:pt x="2134" y="1"/>
                    <a:pt x="2133" y="1"/>
                  </a:cubicBezTo>
                  <a:cubicBezTo>
                    <a:pt x="1016" y="8"/>
                    <a:pt x="109" y="919"/>
                    <a:pt x="109" y="2038"/>
                  </a:cubicBezTo>
                  <a:lnTo>
                    <a:pt x="109" y="4457"/>
                  </a:lnTo>
                  <a:cubicBezTo>
                    <a:pt x="109" y="4660"/>
                    <a:pt x="71" y="4854"/>
                    <a:pt x="1" y="5032"/>
                  </a:cubicBezTo>
                  <a:cubicBezTo>
                    <a:pt x="1732" y="4423"/>
                    <a:pt x="2973" y="2773"/>
                    <a:pt x="2978" y="838"/>
                  </a:cubicBezTo>
                  <a:cubicBezTo>
                    <a:pt x="2978" y="374"/>
                    <a:pt x="2601" y="1"/>
                    <a:pt x="21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6" name="Google Shape;1176;p69"/>
            <p:cNvSpPr/>
            <p:nvPr/>
          </p:nvSpPr>
          <p:spPr>
            <a:xfrm>
              <a:off x="4001382" y="1692137"/>
              <a:ext cx="234980" cy="247990"/>
            </a:xfrm>
            <a:custGeom>
              <a:avLst/>
              <a:gdLst/>
              <a:ahLst/>
              <a:cxnLst/>
              <a:rect l="l" t="t" r="r" b="b"/>
              <a:pathLst>
                <a:path w="8164" h="8616" extrusionOk="0">
                  <a:moveTo>
                    <a:pt x="5455" y="0"/>
                  </a:moveTo>
                  <a:lnTo>
                    <a:pt x="5455" y="0"/>
                  </a:lnTo>
                  <a:cubicBezTo>
                    <a:pt x="5862" y="1009"/>
                    <a:pt x="5086" y="2155"/>
                    <a:pt x="3999" y="2155"/>
                  </a:cubicBezTo>
                  <a:cubicBezTo>
                    <a:pt x="3993" y="2155"/>
                    <a:pt x="3986" y="2154"/>
                    <a:pt x="3980" y="2154"/>
                  </a:cubicBezTo>
                  <a:cubicBezTo>
                    <a:pt x="3526" y="2154"/>
                    <a:pt x="3155" y="2525"/>
                    <a:pt x="3155" y="2980"/>
                  </a:cubicBezTo>
                  <a:lnTo>
                    <a:pt x="3155" y="4183"/>
                  </a:lnTo>
                  <a:cubicBezTo>
                    <a:pt x="3166" y="5437"/>
                    <a:pt x="2100" y="6370"/>
                    <a:pt x="955" y="6370"/>
                  </a:cubicBezTo>
                  <a:cubicBezTo>
                    <a:pt x="636" y="6370"/>
                    <a:pt x="310" y="6298"/>
                    <a:pt x="0" y="6139"/>
                  </a:cubicBezTo>
                  <a:lnTo>
                    <a:pt x="0" y="6139"/>
                  </a:lnTo>
                  <a:cubicBezTo>
                    <a:pt x="725" y="7604"/>
                    <a:pt x="2236" y="8616"/>
                    <a:pt x="3980" y="8616"/>
                  </a:cubicBezTo>
                  <a:cubicBezTo>
                    <a:pt x="4434" y="8616"/>
                    <a:pt x="4805" y="8248"/>
                    <a:pt x="4805" y="7791"/>
                  </a:cubicBezTo>
                  <a:lnTo>
                    <a:pt x="4805" y="5385"/>
                  </a:lnTo>
                  <a:cubicBezTo>
                    <a:pt x="4805" y="3850"/>
                    <a:pt x="6054" y="2601"/>
                    <a:pt x="7589" y="2601"/>
                  </a:cubicBezTo>
                  <a:cubicBezTo>
                    <a:pt x="7792" y="2601"/>
                    <a:pt x="7984" y="2639"/>
                    <a:pt x="8163" y="2708"/>
                  </a:cubicBezTo>
                  <a:cubicBezTo>
                    <a:pt x="7718" y="1448"/>
                    <a:pt x="6717" y="446"/>
                    <a:pt x="54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77" name="Google Shape;1177;p69"/>
          <p:cNvGrpSpPr/>
          <p:nvPr/>
        </p:nvGrpSpPr>
        <p:grpSpPr>
          <a:xfrm>
            <a:off x="3162315" y="2825420"/>
            <a:ext cx="327171" cy="373913"/>
            <a:chOff x="3162315" y="2825420"/>
            <a:chExt cx="327171" cy="373913"/>
          </a:xfrm>
        </p:grpSpPr>
        <p:sp>
          <p:nvSpPr>
            <p:cNvPr id="1178" name="Google Shape;1178;p69"/>
            <p:cNvSpPr/>
            <p:nvPr/>
          </p:nvSpPr>
          <p:spPr>
            <a:xfrm>
              <a:off x="3197286" y="2963460"/>
              <a:ext cx="256337" cy="235873"/>
            </a:xfrm>
            <a:custGeom>
              <a:avLst/>
              <a:gdLst/>
              <a:ahLst/>
              <a:cxnLst/>
              <a:rect l="l" t="t" r="r" b="b"/>
              <a:pathLst>
                <a:path w="8906" h="8195" extrusionOk="0">
                  <a:moveTo>
                    <a:pt x="4463" y="1104"/>
                  </a:moveTo>
                  <a:cubicBezTo>
                    <a:pt x="4592" y="1104"/>
                    <a:pt x="4721" y="1167"/>
                    <a:pt x="4793" y="1293"/>
                  </a:cubicBezTo>
                  <a:lnTo>
                    <a:pt x="5196" y="1990"/>
                  </a:lnTo>
                  <a:cubicBezTo>
                    <a:pt x="5295" y="2160"/>
                    <a:pt x="5256" y="2379"/>
                    <a:pt x="5098" y="2495"/>
                  </a:cubicBezTo>
                  <a:cubicBezTo>
                    <a:pt x="5028" y="2547"/>
                    <a:pt x="4949" y="2571"/>
                    <a:pt x="4871" y="2571"/>
                  </a:cubicBezTo>
                  <a:cubicBezTo>
                    <a:pt x="4740" y="2571"/>
                    <a:pt x="4612" y="2502"/>
                    <a:pt x="4540" y="2382"/>
                  </a:cubicBezTo>
                  <a:lnTo>
                    <a:pt x="4463" y="2246"/>
                  </a:lnTo>
                  <a:lnTo>
                    <a:pt x="3898" y="3223"/>
                  </a:lnTo>
                  <a:lnTo>
                    <a:pt x="4055" y="3223"/>
                  </a:lnTo>
                  <a:cubicBezTo>
                    <a:pt x="4561" y="3243"/>
                    <a:pt x="4559" y="3965"/>
                    <a:pt x="4055" y="3984"/>
                  </a:cubicBezTo>
                  <a:lnTo>
                    <a:pt x="3239" y="3984"/>
                  </a:lnTo>
                  <a:cubicBezTo>
                    <a:pt x="3104" y="3984"/>
                    <a:pt x="2977" y="3911"/>
                    <a:pt x="2909" y="3794"/>
                  </a:cubicBezTo>
                  <a:lnTo>
                    <a:pt x="2501" y="3088"/>
                  </a:lnTo>
                  <a:cubicBezTo>
                    <a:pt x="2398" y="2906"/>
                    <a:pt x="2459" y="2671"/>
                    <a:pt x="2641" y="2567"/>
                  </a:cubicBezTo>
                  <a:cubicBezTo>
                    <a:pt x="2701" y="2532"/>
                    <a:pt x="2767" y="2516"/>
                    <a:pt x="2832" y="2516"/>
                  </a:cubicBezTo>
                  <a:cubicBezTo>
                    <a:pt x="2963" y="2516"/>
                    <a:pt x="3091" y="2584"/>
                    <a:pt x="3163" y="2706"/>
                  </a:cubicBezTo>
                  <a:lnTo>
                    <a:pt x="3240" y="2842"/>
                  </a:lnTo>
                  <a:lnTo>
                    <a:pt x="4134" y="1293"/>
                  </a:lnTo>
                  <a:cubicBezTo>
                    <a:pt x="4205" y="1167"/>
                    <a:pt x="4334" y="1104"/>
                    <a:pt x="4463" y="1104"/>
                  </a:cubicBezTo>
                  <a:close/>
                  <a:moveTo>
                    <a:pt x="6493" y="3221"/>
                  </a:moveTo>
                  <a:cubicBezTo>
                    <a:pt x="6687" y="3221"/>
                    <a:pt x="6860" y="3363"/>
                    <a:pt x="6881" y="3559"/>
                  </a:cubicBezTo>
                  <a:cubicBezTo>
                    <a:pt x="6906" y="3790"/>
                    <a:pt x="6728" y="3982"/>
                    <a:pt x="6503" y="3982"/>
                  </a:cubicBezTo>
                  <a:lnTo>
                    <a:pt x="6350" y="3982"/>
                  </a:lnTo>
                  <a:lnTo>
                    <a:pt x="7238" y="5522"/>
                  </a:lnTo>
                  <a:cubicBezTo>
                    <a:pt x="7383" y="5767"/>
                    <a:pt x="7199" y="6090"/>
                    <a:pt x="6915" y="6090"/>
                  </a:cubicBezTo>
                  <a:cubicBezTo>
                    <a:pt x="6913" y="6090"/>
                    <a:pt x="6912" y="6090"/>
                    <a:pt x="6911" y="6090"/>
                  </a:cubicBezTo>
                  <a:lnTo>
                    <a:pt x="6106" y="6090"/>
                  </a:lnTo>
                  <a:cubicBezTo>
                    <a:pt x="5910" y="6090"/>
                    <a:pt x="5738" y="5947"/>
                    <a:pt x="5716" y="5751"/>
                  </a:cubicBezTo>
                  <a:cubicBezTo>
                    <a:pt x="5691" y="5522"/>
                    <a:pt x="5869" y="5327"/>
                    <a:pt x="6094" y="5327"/>
                  </a:cubicBezTo>
                  <a:lnTo>
                    <a:pt x="6246" y="5327"/>
                  </a:lnTo>
                  <a:lnTo>
                    <a:pt x="5685" y="4356"/>
                  </a:lnTo>
                  <a:lnTo>
                    <a:pt x="5614" y="4480"/>
                  </a:lnTo>
                  <a:cubicBezTo>
                    <a:pt x="5542" y="4606"/>
                    <a:pt x="5410" y="4680"/>
                    <a:pt x="5275" y="4680"/>
                  </a:cubicBezTo>
                  <a:cubicBezTo>
                    <a:pt x="5218" y="4680"/>
                    <a:pt x="5161" y="4666"/>
                    <a:pt x="5107" y="4638"/>
                  </a:cubicBezTo>
                  <a:cubicBezTo>
                    <a:pt x="4916" y="4537"/>
                    <a:pt x="4845" y="4298"/>
                    <a:pt x="4954" y="4112"/>
                  </a:cubicBezTo>
                  <a:lnTo>
                    <a:pt x="5358" y="3411"/>
                  </a:lnTo>
                  <a:cubicBezTo>
                    <a:pt x="5424" y="3294"/>
                    <a:pt x="5551" y="3221"/>
                    <a:pt x="5685" y="3221"/>
                  </a:cubicBezTo>
                  <a:close/>
                  <a:moveTo>
                    <a:pt x="4060" y="4646"/>
                  </a:moveTo>
                  <a:cubicBezTo>
                    <a:pt x="4178" y="4646"/>
                    <a:pt x="4299" y="4702"/>
                    <a:pt x="4384" y="4837"/>
                  </a:cubicBezTo>
                  <a:lnTo>
                    <a:pt x="4791" y="5544"/>
                  </a:lnTo>
                  <a:cubicBezTo>
                    <a:pt x="4859" y="5661"/>
                    <a:pt x="4859" y="5807"/>
                    <a:pt x="4791" y="5923"/>
                  </a:cubicBezTo>
                  <a:lnTo>
                    <a:pt x="4387" y="6620"/>
                  </a:lnTo>
                  <a:cubicBezTo>
                    <a:pt x="4315" y="6745"/>
                    <a:pt x="4184" y="6819"/>
                    <a:pt x="4049" y="6819"/>
                  </a:cubicBezTo>
                  <a:cubicBezTo>
                    <a:pt x="4000" y="6819"/>
                    <a:pt x="3950" y="6809"/>
                    <a:pt x="3902" y="6788"/>
                  </a:cubicBezTo>
                  <a:cubicBezTo>
                    <a:pt x="3690" y="6695"/>
                    <a:pt x="3611" y="6443"/>
                    <a:pt x="3725" y="6251"/>
                  </a:cubicBezTo>
                  <a:lnTo>
                    <a:pt x="3803" y="6115"/>
                  </a:lnTo>
                  <a:lnTo>
                    <a:pt x="2016" y="6115"/>
                  </a:lnTo>
                  <a:cubicBezTo>
                    <a:pt x="2014" y="6115"/>
                    <a:pt x="2012" y="6115"/>
                    <a:pt x="2011" y="6115"/>
                  </a:cubicBezTo>
                  <a:cubicBezTo>
                    <a:pt x="1725" y="6115"/>
                    <a:pt x="1540" y="5790"/>
                    <a:pt x="1688" y="5544"/>
                  </a:cubicBezTo>
                  <a:lnTo>
                    <a:pt x="2094" y="4837"/>
                  </a:lnTo>
                  <a:cubicBezTo>
                    <a:pt x="2179" y="4702"/>
                    <a:pt x="2299" y="4646"/>
                    <a:pt x="2417" y="4646"/>
                  </a:cubicBezTo>
                  <a:cubicBezTo>
                    <a:pt x="2673" y="4646"/>
                    <a:pt x="2915" y="4911"/>
                    <a:pt x="2754" y="5216"/>
                  </a:cubicBezTo>
                  <a:lnTo>
                    <a:pt x="2675" y="5352"/>
                  </a:lnTo>
                  <a:lnTo>
                    <a:pt x="3803" y="5352"/>
                  </a:lnTo>
                  <a:lnTo>
                    <a:pt x="3725" y="5216"/>
                  </a:lnTo>
                  <a:cubicBezTo>
                    <a:pt x="3563" y="4911"/>
                    <a:pt x="3805" y="4646"/>
                    <a:pt x="4060" y="4646"/>
                  </a:cubicBezTo>
                  <a:close/>
                  <a:moveTo>
                    <a:pt x="1" y="1"/>
                  </a:moveTo>
                  <a:lnTo>
                    <a:pt x="1" y="7815"/>
                  </a:lnTo>
                  <a:cubicBezTo>
                    <a:pt x="2" y="8025"/>
                    <a:pt x="172" y="8195"/>
                    <a:pt x="382" y="8195"/>
                  </a:cubicBezTo>
                  <a:lnTo>
                    <a:pt x="8526" y="8195"/>
                  </a:lnTo>
                  <a:cubicBezTo>
                    <a:pt x="8736" y="8195"/>
                    <a:pt x="8906" y="8025"/>
                    <a:pt x="8906" y="7815"/>
                  </a:cubicBezTo>
                  <a:lnTo>
                    <a:pt x="89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9" name="Google Shape;1179;p69"/>
            <p:cNvSpPr/>
            <p:nvPr/>
          </p:nvSpPr>
          <p:spPr>
            <a:xfrm>
              <a:off x="3162315" y="2825420"/>
              <a:ext cx="327171" cy="115331"/>
            </a:xfrm>
            <a:custGeom>
              <a:avLst/>
              <a:gdLst/>
              <a:ahLst/>
              <a:cxnLst/>
              <a:rect l="l" t="t" r="r" b="b"/>
              <a:pathLst>
                <a:path w="11367" h="4007" extrusionOk="0">
                  <a:moveTo>
                    <a:pt x="6519" y="761"/>
                  </a:moveTo>
                  <a:lnTo>
                    <a:pt x="6519" y="1623"/>
                  </a:lnTo>
                  <a:lnTo>
                    <a:pt x="4845" y="1623"/>
                  </a:lnTo>
                  <a:lnTo>
                    <a:pt x="4845" y="761"/>
                  </a:lnTo>
                  <a:close/>
                  <a:moveTo>
                    <a:pt x="4465" y="0"/>
                  </a:moveTo>
                  <a:cubicBezTo>
                    <a:pt x="4255" y="0"/>
                    <a:pt x="4086" y="170"/>
                    <a:pt x="4086" y="380"/>
                  </a:cubicBezTo>
                  <a:lnTo>
                    <a:pt x="4086" y="1623"/>
                  </a:lnTo>
                  <a:lnTo>
                    <a:pt x="380" y="1623"/>
                  </a:lnTo>
                  <a:cubicBezTo>
                    <a:pt x="171" y="1623"/>
                    <a:pt x="0" y="1794"/>
                    <a:pt x="0" y="2003"/>
                  </a:cubicBezTo>
                  <a:lnTo>
                    <a:pt x="0" y="3627"/>
                  </a:lnTo>
                  <a:cubicBezTo>
                    <a:pt x="0" y="3836"/>
                    <a:pt x="171" y="4007"/>
                    <a:pt x="380" y="4007"/>
                  </a:cubicBezTo>
                  <a:lnTo>
                    <a:pt x="10987" y="4007"/>
                  </a:lnTo>
                  <a:cubicBezTo>
                    <a:pt x="11196" y="4007"/>
                    <a:pt x="11367" y="3836"/>
                    <a:pt x="11367" y="3627"/>
                  </a:cubicBezTo>
                  <a:lnTo>
                    <a:pt x="11367" y="2001"/>
                  </a:lnTo>
                  <a:cubicBezTo>
                    <a:pt x="11364" y="1795"/>
                    <a:pt x="11194" y="1623"/>
                    <a:pt x="10984" y="1623"/>
                  </a:cubicBezTo>
                  <a:lnTo>
                    <a:pt x="7280" y="1623"/>
                  </a:lnTo>
                  <a:lnTo>
                    <a:pt x="7280" y="380"/>
                  </a:lnTo>
                  <a:cubicBezTo>
                    <a:pt x="7280" y="170"/>
                    <a:pt x="7111" y="0"/>
                    <a:pt x="69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80" name="Google Shape;1180;p69"/>
          <p:cNvGrpSpPr/>
          <p:nvPr/>
        </p:nvGrpSpPr>
        <p:grpSpPr>
          <a:xfrm>
            <a:off x="3162229" y="1625535"/>
            <a:ext cx="280083" cy="374057"/>
            <a:chOff x="3162229" y="1625535"/>
            <a:chExt cx="280083" cy="374057"/>
          </a:xfrm>
        </p:grpSpPr>
        <p:sp>
          <p:nvSpPr>
            <p:cNvPr id="1181" name="Google Shape;1181;p69"/>
            <p:cNvSpPr/>
            <p:nvPr/>
          </p:nvSpPr>
          <p:spPr>
            <a:xfrm>
              <a:off x="3291491" y="1974580"/>
              <a:ext cx="21932" cy="25012"/>
            </a:xfrm>
            <a:custGeom>
              <a:avLst/>
              <a:gdLst/>
              <a:ahLst/>
              <a:cxnLst/>
              <a:rect l="l" t="t" r="r" b="b"/>
              <a:pathLst>
                <a:path w="762" h="869" extrusionOk="0">
                  <a:moveTo>
                    <a:pt x="1" y="1"/>
                  </a:moveTo>
                  <a:lnTo>
                    <a:pt x="1" y="490"/>
                  </a:lnTo>
                  <a:cubicBezTo>
                    <a:pt x="11" y="743"/>
                    <a:pt x="196" y="869"/>
                    <a:pt x="381" y="869"/>
                  </a:cubicBezTo>
                  <a:cubicBezTo>
                    <a:pt x="566" y="869"/>
                    <a:pt x="752" y="742"/>
                    <a:pt x="762" y="490"/>
                  </a:cubicBezTo>
                  <a:lnTo>
                    <a:pt x="7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2" name="Google Shape;1182;p69"/>
            <p:cNvSpPr/>
            <p:nvPr/>
          </p:nvSpPr>
          <p:spPr>
            <a:xfrm>
              <a:off x="3256060" y="1922743"/>
              <a:ext cx="93227" cy="29963"/>
            </a:xfrm>
            <a:custGeom>
              <a:avLst/>
              <a:gdLst/>
              <a:ahLst/>
              <a:cxnLst/>
              <a:rect l="l" t="t" r="r" b="b"/>
              <a:pathLst>
                <a:path w="3239" h="1041" extrusionOk="0">
                  <a:moveTo>
                    <a:pt x="230" y="1"/>
                  </a:moveTo>
                  <a:lnTo>
                    <a:pt x="36" y="521"/>
                  </a:lnTo>
                  <a:cubicBezTo>
                    <a:pt x="8" y="594"/>
                    <a:pt x="1" y="674"/>
                    <a:pt x="20" y="749"/>
                  </a:cubicBezTo>
                  <a:cubicBezTo>
                    <a:pt x="63" y="925"/>
                    <a:pt x="220" y="1041"/>
                    <a:pt x="391" y="1041"/>
                  </a:cubicBezTo>
                  <a:lnTo>
                    <a:pt x="2818" y="1041"/>
                  </a:lnTo>
                  <a:cubicBezTo>
                    <a:pt x="2904" y="1041"/>
                    <a:pt x="2990" y="1016"/>
                    <a:pt x="3058" y="962"/>
                  </a:cubicBezTo>
                  <a:cubicBezTo>
                    <a:pt x="3192" y="857"/>
                    <a:pt x="3239" y="680"/>
                    <a:pt x="3182" y="528"/>
                  </a:cubicBezTo>
                  <a:lnTo>
                    <a:pt x="2985" y="1"/>
                  </a:lnTo>
                  <a:cubicBezTo>
                    <a:pt x="2546" y="114"/>
                    <a:pt x="2076" y="171"/>
                    <a:pt x="1606" y="171"/>
                  </a:cubicBezTo>
                  <a:cubicBezTo>
                    <a:pt x="1136" y="171"/>
                    <a:pt x="667" y="114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3" name="Google Shape;1183;p69"/>
            <p:cNvSpPr/>
            <p:nvPr/>
          </p:nvSpPr>
          <p:spPr>
            <a:xfrm>
              <a:off x="3162229" y="1625535"/>
              <a:ext cx="280083" cy="279363"/>
            </a:xfrm>
            <a:custGeom>
              <a:avLst/>
              <a:gdLst/>
              <a:ahLst/>
              <a:cxnLst/>
              <a:rect l="l" t="t" r="r" b="b"/>
              <a:pathLst>
                <a:path w="9731" h="9706" extrusionOk="0">
                  <a:moveTo>
                    <a:pt x="4865" y="1646"/>
                  </a:moveTo>
                  <a:cubicBezTo>
                    <a:pt x="6440" y="1646"/>
                    <a:pt x="8015" y="2719"/>
                    <a:pt x="8099" y="4864"/>
                  </a:cubicBezTo>
                  <a:cubicBezTo>
                    <a:pt x="8101" y="6651"/>
                    <a:pt x="6654" y="8099"/>
                    <a:pt x="4866" y="8099"/>
                  </a:cubicBezTo>
                  <a:cubicBezTo>
                    <a:pt x="3081" y="8099"/>
                    <a:pt x="1631" y="6651"/>
                    <a:pt x="1631" y="4864"/>
                  </a:cubicBezTo>
                  <a:cubicBezTo>
                    <a:pt x="1715" y="2719"/>
                    <a:pt x="3290" y="1646"/>
                    <a:pt x="4865" y="1646"/>
                  </a:cubicBezTo>
                  <a:close/>
                  <a:moveTo>
                    <a:pt x="4866" y="1"/>
                  </a:moveTo>
                  <a:cubicBezTo>
                    <a:pt x="2184" y="1"/>
                    <a:pt x="1" y="2181"/>
                    <a:pt x="1" y="4866"/>
                  </a:cubicBezTo>
                  <a:cubicBezTo>
                    <a:pt x="133" y="8092"/>
                    <a:pt x="2499" y="9705"/>
                    <a:pt x="4865" y="9705"/>
                  </a:cubicBezTo>
                  <a:cubicBezTo>
                    <a:pt x="7231" y="9705"/>
                    <a:pt x="9598" y="8092"/>
                    <a:pt x="9731" y="4866"/>
                  </a:cubicBezTo>
                  <a:cubicBezTo>
                    <a:pt x="9731" y="2181"/>
                    <a:pt x="7550" y="1"/>
                    <a:pt x="48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4" name="Google Shape;1184;p69"/>
            <p:cNvSpPr/>
            <p:nvPr/>
          </p:nvSpPr>
          <p:spPr>
            <a:xfrm>
              <a:off x="3231335" y="1694354"/>
              <a:ext cx="81512" cy="90981"/>
            </a:xfrm>
            <a:custGeom>
              <a:avLst/>
              <a:gdLst/>
              <a:ahLst/>
              <a:cxnLst/>
              <a:rect l="l" t="t" r="r" b="b"/>
              <a:pathLst>
                <a:path w="2832" h="3161" extrusionOk="0">
                  <a:moveTo>
                    <a:pt x="2474" y="0"/>
                  </a:moveTo>
                  <a:cubicBezTo>
                    <a:pt x="1111" y="0"/>
                    <a:pt x="1" y="1111"/>
                    <a:pt x="1" y="2475"/>
                  </a:cubicBezTo>
                  <a:cubicBezTo>
                    <a:pt x="20" y="2932"/>
                    <a:pt x="356" y="3160"/>
                    <a:pt x="691" y="3160"/>
                  </a:cubicBezTo>
                  <a:cubicBezTo>
                    <a:pt x="1026" y="3160"/>
                    <a:pt x="1361" y="2932"/>
                    <a:pt x="1381" y="2475"/>
                  </a:cubicBezTo>
                  <a:lnTo>
                    <a:pt x="1381" y="1760"/>
                  </a:lnTo>
                  <a:cubicBezTo>
                    <a:pt x="1381" y="1160"/>
                    <a:pt x="1866" y="672"/>
                    <a:pt x="2465" y="667"/>
                  </a:cubicBezTo>
                  <a:cubicBezTo>
                    <a:pt x="2633" y="665"/>
                    <a:pt x="2782" y="547"/>
                    <a:pt x="2805" y="379"/>
                  </a:cubicBezTo>
                  <a:cubicBezTo>
                    <a:pt x="2831" y="174"/>
                    <a:pt x="2674" y="0"/>
                    <a:pt x="24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5" name="Google Shape;1185;p69"/>
            <p:cNvSpPr/>
            <p:nvPr/>
          </p:nvSpPr>
          <p:spPr>
            <a:xfrm>
              <a:off x="3333744" y="1755977"/>
              <a:ext cx="39806" cy="73511"/>
            </a:xfrm>
            <a:custGeom>
              <a:avLst/>
              <a:gdLst/>
              <a:ahLst/>
              <a:cxnLst/>
              <a:rect l="l" t="t" r="r" b="b"/>
              <a:pathLst>
                <a:path w="1383" h="2554" extrusionOk="0">
                  <a:moveTo>
                    <a:pt x="1048" y="1"/>
                  </a:moveTo>
                  <a:cubicBezTo>
                    <a:pt x="474" y="1"/>
                    <a:pt x="4" y="471"/>
                    <a:pt x="4" y="1048"/>
                  </a:cubicBezTo>
                  <a:lnTo>
                    <a:pt x="4" y="2475"/>
                  </a:lnTo>
                  <a:cubicBezTo>
                    <a:pt x="4" y="2503"/>
                    <a:pt x="2" y="2527"/>
                    <a:pt x="1" y="2554"/>
                  </a:cubicBezTo>
                  <a:cubicBezTo>
                    <a:pt x="819" y="2151"/>
                    <a:pt x="1382" y="1306"/>
                    <a:pt x="1382" y="335"/>
                  </a:cubicBezTo>
                  <a:cubicBezTo>
                    <a:pt x="1382" y="154"/>
                    <a:pt x="1241" y="4"/>
                    <a:pt x="1061" y="1"/>
                  </a:cubicBezTo>
                  <a:cubicBezTo>
                    <a:pt x="1057" y="1"/>
                    <a:pt x="1052" y="1"/>
                    <a:pt x="10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6" name="Google Shape;1186;p69"/>
            <p:cNvSpPr/>
            <p:nvPr/>
          </p:nvSpPr>
          <p:spPr>
            <a:xfrm>
              <a:off x="3245007" y="1702298"/>
              <a:ext cx="120771" cy="133867"/>
            </a:xfrm>
            <a:custGeom>
              <a:avLst/>
              <a:gdLst/>
              <a:ahLst/>
              <a:cxnLst/>
              <a:rect l="l" t="t" r="r" b="b"/>
              <a:pathLst>
                <a:path w="4196" h="4651" extrusionOk="0">
                  <a:moveTo>
                    <a:pt x="3078" y="1"/>
                  </a:moveTo>
                  <a:lnTo>
                    <a:pt x="3078" y="1"/>
                  </a:lnTo>
                  <a:cubicBezTo>
                    <a:pt x="3126" y="622"/>
                    <a:pt x="2624" y="1163"/>
                    <a:pt x="2000" y="1163"/>
                  </a:cubicBezTo>
                  <a:cubicBezTo>
                    <a:pt x="1999" y="1163"/>
                    <a:pt x="1998" y="1163"/>
                    <a:pt x="1997" y="1163"/>
                  </a:cubicBezTo>
                  <a:cubicBezTo>
                    <a:pt x="1814" y="1163"/>
                    <a:pt x="1667" y="1311"/>
                    <a:pt x="1667" y="1493"/>
                  </a:cubicBezTo>
                  <a:lnTo>
                    <a:pt x="1667" y="2200"/>
                  </a:lnTo>
                  <a:cubicBezTo>
                    <a:pt x="1674" y="2995"/>
                    <a:pt x="1004" y="3639"/>
                    <a:pt x="236" y="3639"/>
                  </a:cubicBezTo>
                  <a:cubicBezTo>
                    <a:pt x="158" y="3639"/>
                    <a:pt x="80" y="3632"/>
                    <a:pt x="0" y="3618"/>
                  </a:cubicBezTo>
                  <a:lnTo>
                    <a:pt x="0" y="3618"/>
                  </a:lnTo>
                  <a:cubicBezTo>
                    <a:pt x="443" y="4241"/>
                    <a:pt x="1172" y="4651"/>
                    <a:pt x="1996" y="4651"/>
                  </a:cubicBezTo>
                  <a:cubicBezTo>
                    <a:pt x="2178" y="4651"/>
                    <a:pt x="2327" y="4501"/>
                    <a:pt x="2327" y="4318"/>
                  </a:cubicBezTo>
                  <a:lnTo>
                    <a:pt x="2327" y="2907"/>
                  </a:lnTo>
                  <a:cubicBezTo>
                    <a:pt x="2324" y="1923"/>
                    <a:pt x="3133" y="1116"/>
                    <a:pt x="4108" y="1116"/>
                  </a:cubicBezTo>
                  <a:cubicBezTo>
                    <a:pt x="4137" y="1116"/>
                    <a:pt x="4166" y="1116"/>
                    <a:pt x="4195" y="1118"/>
                  </a:cubicBezTo>
                  <a:cubicBezTo>
                    <a:pt x="3956" y="634"/>
                    <a:pt x="3561" y="240"/>
                    <a:pt x="30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87" name="Google Shape;1187;p69"/>
          <p:cNvGrpSpPr/>
          <p:nvPr/>
        </p:nvGrpSpPr>
        <p:grpSpPr>
          <a:xfrm>
            <a:off x="4789850" y="1625506"/>
            <a:ext cx="373971" cy="373913"/>
            <a:chOff x="4789850" y="1625506"/>
            <a:chExt cx="373971" cy="373913"/>
          </a:xfrm>
        </p:grpSpPr>
        <p:sp>
          <p:nvSpPr>
            <p:cNvPr id="1188" name="Google Shape;1188;p69"/>
            <p:cNvSpPr/>
            <p:nvPr/>
          </p:nvSpPr>
          <p:spPr>
            <a:xfrm>
              <a:off x="5001056" y="1625506"/>
              <a:ext cx="162765" cy="244853"/>
            </a:xfrm>
            <a:custGeom>
              <a:avLst/>
              <a:gdLst/>
              <a:ahLst/>
              <a:cxnLst/>
              <a:rect l="l" t="t" r="r" b="b"/>
              <a:pathLst>
                <a:path w="5655" h="8507" extrusionOk="0">
                  <a:moveTo>
                    <a:pt x="2829" y="0"/>
                  </a:moveTo>
                  <a:cubicBezTo>
                    <a:pt x="2390" y="0"/>
                    <a:pt x="1949" y="721"/>
                    <a:pt x="1153" y="2166"/>
                  </a:cubicBezTo>
                  <a:cubicBezTo>
                    <a:pt x="722" y="2988"/>
                    <a:pt x="1" y="4538"/>
                    <a:pt x="1" y="5680"/>
                  </a:cubicBezTo>
                  <a:cubicBezTo>
                    <a:pt x="1" y="7240"/>
                    <a:pt x="1267" y="8506"/>
                    <a:pt x="2827" y="8506"/>
                  </a:cubicBezTo>
                  <a:cubicBezTo>
                    <a:pt x="4385" y="8506"/>
                    <a:pt x="5653" y="7240"/>
                    <a:pt x="5653" y="5680"/>
                  </a:cubicBezTo>
                  <a:cubicBezTo>
                    <a:pt x="5655" y="4538"/>
                    <a:pt x="4934" y="2988"/>
                    <a:pt x="4502" y="2166"/>
                  </a:cubicBezTo>
                  <a:cubicBezTo>
                    <a:pt x="3708" y="724"/>
                    <a:pt x="3269" y="0"/>
                    <a:pt x="2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9" name="Google Shape;1189;p69"/>
            <p:cNvSpPr/>
            <p:nvPr/>
          </p:nvSpPr>
          <p:spPr>
            <a:xfrm>
              <a:off x="4789850" y="1684193"/>
              <a:ext cx="209738" cy="315226"/>
            </a:xfrm>
            <a:custGeom>
              <a:avLst/>
              <a:gdLst/>
              <a:ahLst/>
              <a:cxnLst/>
              <a:rect l="l" t="t" r="r" b="b"/>
              <a:pathLst>
                <a:path w="7287" h="10952" extrusionOk="0">
                  <a:moveTo>
                    <a:pt x="3643" y="0"/>
                  </a:moveTo>
                  <a:cubicBezTo>
                    <a:pt x="2986" y="0"/>
                    <a:pt x="1634" y="2544"/>
                    <a:pt x="1524" y="2747"/>
                  </a:cubicBezTo>
                  <a:cubicBezTo>
                    <a:pt x="956" y="3808"/>
                    <a:pt x="1" y="5813"/>
                    <a:pt x="1" y="7310"/>
                  </a:cubicBezTo>
                  <a:cubicBezTo>
                    <a:pt x="1" y="9318"/>
                    <a:pt x="1635" y="10951"/>
                    <a:pt x="3643" y="10951"/>
                  </a:cubicBezTo>
                  <a:cubicBezTo>
                    <a:pt x="5652" y="10951"/>
                    <a:pt x="7286" y="9318"/>
                    <a:pt x="7286" y="7310"/>
                  </a:cubicBezTo>
                  <a:cubicBezTo>
                    <a:pt x="7286" y="5815"/>
                    <a:pt x="6331" y="3809"/>
                    <a:pt x="5763" y="2747"/>
                  </a:cubicBezTo>
                  <a:cubicBezTo>
                    <a:pt x="5650" y="2539"/>
                    <a:pt x="4302" y="0"/>
                    <a:pt x="3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90" name="Google Shape;1190;p69"/>
          <p:cNvGrpSpPr/>
          <p:nvPr/>
        </p:nvGrpSpPr>
        <p:grpSpPr>
          <a:xfrm>
            <a:off x="2358823" y="1625535"/>
            <a:ext cx="373971" cy="373971"/>
            <a:chOff x="2358823" y="1625535"/>
            <a:chExt cx="373971" cy="373971"/>
          </a:xfrm>
        </p:grpSpPr>
        <p:sp>
          <p:nvSpPr>
            <p:cNvPr id="1191" name="Google Shape;1191;p69"/>
            <p:cNvSpPr/>
            <p:nvPr/>
          </p:nvSpPr>
          <p:spPr>
            <a:xfrm>
              <a:off x="2358823" y="1731339"/>
              <a:ext cx="174566" cy="267994"/>
            </a:xfrm>
            <a:custGeom>
              <a:avLst/>
              <a:gdLst/>
              <a:ahLst/>
              <a:cxnLst/>
              <a:rect l="l" t="t" r="r" b="b"/>
              <a:pathLst>
                <a:path w="6065" h="9311" extrusionOk="0">
                  <a:moveTo>
                    <a:pt x="383" y="1"/>
                  </a:moveTo>
                  <a:cubicBezTo>
                    <a:pt x="173" y="1"/>
                    <a:pt x="1" y="170"/>
                    <a:pt x="1" y="381"/>
                  </a:cubicBezTo>
                  <a:lnTo>
                    <a:pt x="1" y="6074"/>
                  </a:lnTo>
                  <a:cubicBezTo>
                    <a:pt x="1" y="6217"/>
                    <a:pt x="82" y="6348"/>
                    <a:pt x="209" y="6413"/>
                  </a:cubicBezTo>
                  <a:lnTo>
                    <a:pt x="3272" y="7945"/>
                  </a:lnTo>
                  <a:lnTo>
                    <a:pt x="3272" y="8931"/>
                  </a:lnTo>
                  <a:cubicBezTo>
                    <a:pt x="3272" y="9141"/>
                    <a:pt x="3442" y="9310"/>
                    <a:pt x="3652" y="9310"/>
                  </a:cubicBezTo>
                  <a:lnTo>
                    <a:pt x="5682" y="9310"/>
                  </a:lnTo>
                  <a:cubicBezTo>
                    <a:pt x="5891" y="9310"/>
                    <a:pt x="6062" y="9141"/>
                    <a:pt x="6062" y="8931"/>
                  </a:cubicBezTo>
                  <a:lnTo>
                    <a:pt x="6062" y="5259"/>
                  </a:lnTo>
                  <a:cubicBezTo>
                    <a:pt x="6065" y="4153"/>
                    <a:pt x="5171" y="3251"/>
                    <a:pt x="4061" y="3251"/>
                  </a:cubicBezTo>
                  <a:lnTo>
                    <a:pt x="3195" y="3251"/>
                  </a:lnTo>
                  <a:cubicBezTo>
                    <a:pt x="2118" y="3294"/>
                    <a:pt x="2118" y="4832"/>
                    <a:pt x="3195" y="4873"/>
                  </a:cubicBezTo>
                  <a:lnTo>
                    <a:pt x="3627" y="4873"/>
                  </a:lnTo>
                  <a:cubicBezTo>
                    <a:pt x="4130" y="4894"/>
                    <a:pt x="4130" y="5611"/>
                    <a:pt x="3627" y="5631"/>
                  </a:cubicBezTo>
                  <a:lnTo>
                    <a:pt x="2815" y="5631"/>
                  </a:lnTo>
                  <a:cubicBezTo>
                    <a:pt x="2158" y="5631"/>
                    <a:pt x="1626" y="5098"/>
                    <a:pt x="1625" y="4441"/>
                  </a:cubicBezTo>
                  <a:lnTo>
                    <a:pt x="1625" y="1250"/>
                  </a:lnTo>
                  <a:cubicBezTo>
                    <a:pt x="1625" y="572"/>
                    <a:pt x="1084" y="2"/>
                    <a:pt x="3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2" name="Google Shape;1192;p69"/>
            <p:cNvSpPr/>
            <p:nvPr/>
          </p:nvSpPr>
          <p:spPr>
            <a:xfrm>
              <a:off x="2558228" y="1731397"/>
              <a:ext cx="174566" cy="268109"/>
            </a:xfrm>
            <a:custGeom>
              <a:avLst/>
              <a:gdLst/>
              <a:ahLst/>
              <a:cxnLst/>
              <a:rect l="l" t="t" r="r" b="b"/>
              <a:pathLst>
                <a:path w="6065" h="9315" extrusionOk="0">
                  <a:moveTo>
                    <a:pt x="5686" y="0"/>
                  </a:moveTo>
                  <a:cubicBezTo>
                    <a:pt x="4985" y="0"/>
                    <a:pt x="4440" y="573"/>
                    <a:pt x="4440" y="1249"/>
                  </a:cubicBezTo>
                  <a:lnTo>
                    <a:pt x="4440" y="4440"/>
                  </a:lnTo>
                  <a:cubicBezTo>
                    <a:pt x="4440" y="5098"/>
                    <a:pt x="3909" y="5629"/>
                    <a:pt x="3250" y="5631"/>
                  </a:cubicBezTo>
                  <a:lnTo>
                    <a:pt x="2438" y="5631"/>
                  </a:lnTo>
                  <a:cubicBezTo>
                    <a:pt x="1935" y="5612"/>
                    <a:pt x="1935" y="4893"/>
                    <a:pt x="2438" y="4874"/>
                  </a:cubicBezTo>
                  <a:lnTo>
                    <a:pt x="2870" y="4874"/>
                  </a:lnTo>
                  <a:cubicBezTo>
                    <a:pt x="3948" y="4832"/>
                    <a:pt x="3948" y="3292"/>
                    <a:pt x="2870" y="3250"/>
                  </a:cubicBezTo>
                  <a:lnTo>
                    <a:pt x="2013" y="3250"/>
                  </a:lnTo>
                  <a:cubicBezTo>
                    <a:pt x="898" y="3250"/>
                    <a:pt x="0" y="4153"/>
                    <a:pt x="0" y="5263"/>
                  </a:cubicBezTo>
                  <a:lnTo>
                    <a:pt x="0" y="8935"/>
                  </a:lnTo>
                  <a:cubicBezTo>
                    <a:pt x="0" y="9143"/>
                    <a:pt x="171" y="9314"/>
                    <a:pt x="380" y="9314"/>
                  </a:cubicBezTo>
                  <a:lnTo>
                    <a:pt x="2410" y="9314"/>
                  </a:lnTo>
                  <a:cubicBezTo>
                    <a:pt x="2620" y="9314"/>
                    <a:pt x="2790" y="9143"/>
                    <a:pt x="2790" y="8935"/>
                  </a:cubicBezTo>
                  <a:lnTo>
                    <a:pt x="2790" y="7946"/>
                  </a:lnTo>
                  <a:lnTo>
                    <a:pt x="5853" y="6419"/>
                  </a:lnTo>
                  <a:cubicBezTo>
                    <a:pt x="5981" y="6357"/>
                    <a:pt x="6064" y="6222"/>
                    <a:pt x="6064" y="6079"/>
                  </a:cubicBezTo>
                  <a:lnTo>
                    <a:pt x="6064" y="380"/>
                  </a:lnTo>
                  <a:cubicBezTo>
                    <a:pt x="6064" y="171"/>
                    <a:pt x="5893" y="0"/>
                    <a:pt x="56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3" name="Google Shape;1193;p69"/>
            <p:cNvSpPr/>
            <p:nvPr/>
          </p:nvSpPr>
          <p:spPr>
            <a:xfrm>
              <a:off x="2429656" y="1625535"/>
              <a:ext cx="232764" cy="197218"/>
            </a:xfrm>
            <a:custGeom>
              <a:avLst/>
              <a:gdLst/>
              <a:ahLst/>
              <a:cxnLst/>
              <a:rect l="l" t="t" r="r" b="b"/>
              <a:pathLst>
                <a:path w="8087" h="6852" extrusionOk="0">
                  <a:moveTo>
                    <a:pt x="6483" y="1"/>
                  </a:moveTo>
                  <a:cubicBezTo>
                    <a:pt x="4920" y="1"/>
                    <a:pt x="3656" y="1261"/>
                    <a:pt x="3656" y="2817"/>
                  </a:cubicBezTo>
                  <a:lnTo>
                    <a:pt x="3656" y="3354"/>
                  </a:lnTo>
                  <a:cubicBezTo>
                    <a:pt x="3142" y="2805"/>
                    <a:pt x="2412" y="2462"/>
                    <a:pt x="1598" y="2462"/>
                  </a:cubicBezTo>
                  <a:lnTo>
                    <a:pt x="382" y="2462"/>
                  </a:lnTo>
                  <a:cubicBezTo>
                    <a:pt x="171" y="2462"/>
                    <a:pt x="1" y="2632"/>
                    <a:pt x="2" y="2843"/>
                  </a:cubicBezTo>
                  <a:cubicBezTo>
                    <a:pt x="4" y="4400"/>
                    <a:pt x="1263" y="5657"/>
                    <a:pt x="2819" y="5657"/>
                  </a:cubicBezTo>
                  <a:lnTo>
                    <a:pt x="3659" y="5657"/>
                  </a:lnTo>
                  <a:lnTo>
                    <a:pt x="3659" y="6474"/>
                  </a:lnTo>
                  <a:cubicBezTo>
                    <a:pt x="3669" y="6726"/>
                    <a:pt x="3854" y="6851"/>
                    <a:pt x="4039" y="6851"/>
                  </a:cubicBezTo>
                  <a:cubicBezTo>
                    <a:pt x="4224" y="6851"/>
                    <a:pt x="4410" y="6725"/>
                    <a:pt x="4420" y="6474"/>
                  </a:cubicBezTo>
                  <a:lnTo>
                    <a:pt x="4420" y="3196"/>
                  </a:lnTo>
                  <a:lnTo>
                    <a:pt x="5260" y="3196"/>
                  </a:lnTo>
                  <a:cubicBezTo>
                    <a:pt x="6823" y="3196"/>
                    <a:pt x="8085" y="1937"/>
                    <a:pt x="8086" y="382"/>
                  </a:cubicBezTo>
                  <a:cubicBezTo>
                    <a:pt x="8086" y="171"/>
                    <a:pt x="7915" y="1"/>
                    <a:pt x="77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94" name="Google Shape;1194;p69"/>
          <p:cNvGrpSpPr/>
          <p:nvPr/>
        </p:nvGrpSpPr>
        <p:grpSpPr>
          <a:xfrm>
            <a:off x="1545084" y="1625621"/>
            <a:ext cx="373885" cy="373712"/>
            <a:chOff x="1545084" y="1625621"/>
            <a:chExt cx="373885" cy="373712"/>
          </a:xfrm>
        </p:grpSpPr>
        <p:sp>
          <p:nvSpPr>
            <p:cNvPr id="1195" name="Google Shape;1195;p69"/>
            <p:cNvSpPr/>
            <p:nvPr/>
          </p:nvSpPr>
          <p:spPr>
            <a:xfrm>
              <a:off x="1672619" y="1753041"/>
              <a:ext cx="67236" cy="74806"/>
            </a:xfrm>
            <a:custGeom>
              <a:avLst/>
              <a:gdLst/>
              <a:ahLst/>
              <a:cxnLst/>
              <a:rect l="l" t="t" r="r" b="b"/>
              <a:pathLst>
                <a:path w="2336" h="2599" extrusionOk="0">
                  <a:moveTo>
                    <a:pt x="2066" y="0"/>
                  </a:moveTo>
                  <a:cubicBezTo>
                    <a:pt x="927" y="0"/>
                    <a:pt x="1" y="926"/>
                    <a:pt x="1" y="2066"/>
                  </a:cubicBezTo>
                  <a:cubicBezTo>
                    <a:pt x="15" y="2421"/>
                    <a:pt x="276" y="2598"/>
                    <a:pt x="537" y="2598"/>
                  </a:cubicBezTo>
                  <a:cubicBezTo>
                    <a:pt x="797" y="2598"/>
                    <a:pt x="1058" y="2421"/>
                    <a:pt x="1073" y="2066"/>
                  </a:cubicBezTo>
                  <a:lnTo>
                    <a:pt x="1073" y="1454"/>
                  </a:lnTo>
                  <a:cubicBezTo>
                    <a:pt x="1073" y="909"/>
                    <a:pt x="1517" y="465"/>
                    <a:pt x="2060" y="463"/>
                  </a:cubicBezTo>
                  <a:cubicBezTo>
                    <a:pt x="2159" y="463"/>
                    <a:pt x="2251" y="405"/>
                    <a:pt x="2282" y="310"/>
                  </a:cubicBezTo>
                  <a:cubicBezTo>
                    <a:pt x="2336" y="149"/>
                    <a:pt x="2218" y="0"/>
                    <a:pt x="20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6" name="Google Shape;1196;p69"/>
            <p:cNvSpPr/>
            <p:nvPr/>
          </p:nvSpPr>
          <p:spPr>
            <a:xfrm>
              <a:off x="1686204" y="1760956"/>
              <a:ext cx="97256" cy="110410"/>
            </a:xfrm>
            <a:custGeom>
              <a:avLst/>
              <a:gdLst/>
              <a:ahLst/>
              <a:cxnLst/>
              <a:rect l="l" t="t" r="r" b="b"/>
              <a:pathLst>
                <a:path w="3379" h="3836" extrusionOk="0">
                  <a:moveTo>
                    <a:pt x="2572" y="0"/>
                  </a:moveTo>
                  <a:cubicBezTo>
                    <a:pt x="2559" y="529"/>
                    <a:pt x="2127" y="957"/>
                    <a:pt x="1595" y="958"/>
                  </a:cubicBezTo>
                  <a:cubicBezTo>
                    <a:pt x="1468" y="958"/>
                    <a:pt x="1362" y="1060"/>
                    <a:pt x="1362" y="1189"/>
                  </a:cubicBezTo>
                  <a:lnTo>
                    <a:pt x="1362" y="1792"/>
                  </a:lnTo>
                  <a:cubicBezTo>
                    <a:pt x="1363" y="2502"/>
                    <a:pt x="778" y="3077"/>
                    <a:pt x="79" y="3077"/>
                  </a:cubicBezTo>
                  <a:cubicBezTo>
                    <a:pt x="53" y="3077"/>
                    <a:pt x="27" y="3076"/>
                    <a:pt x="0" y="3075"/>
                  </a:cubicBezTo>
                  <a:lnTo>
                    <a:pt x="0" y="3075"/>
                  </a:lnTo>
                  <a:cubicBezTo>
                    <a:pt x="374" y="3538"/>
                    <a:pt x="947" y="3836"/>
                    <a:pt x="1588" y="3836"/>
                  </a:cubicBezTo>
                  <a:cubicBezTo>
                    <a:pt x="1714" y="3836"/>
                    <a:pt x="1816" y="3732"/>
                    <a:pt x="1816" y="3605"/>
                  </a:cubicBezTo>
                  <a:lnTo>
                    <a:pt x="1816" y="2397"/>
                  </a:lnTo>
                  <a:cubicBezTo>
                    <a:pt x="1816" y="1529"/>
                    <a:pt x="2515" y="824"/>
                    <a:pt x="3379" y="811"/>
                  </a:cubicBezTo>
                  <a:cubicBezTo>
                    <a:pt x="3195" y="469"/>
                    <a:pt x="2911" y="188"/>
                    <a:pt x="25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7" name="Google Shape;1197;p69"/>
            <p:cNvSpPr/>
            <p:nvPr/>
          </p:nvSpPr>
          <p:spPr>
            <a:xfrm>
              <a:off x="1760492" y="1805799"/>
              <a:ext cx="30912" cy="58803"/>
            </a:xfrm>
            <a:custGeom>
              <a:avLst/>
              <a:gdLst/>
              <a:ahLst/>
              <a:cxnLst/>
              <a:rect l="l" t="t" r="r" b="b"/>
              <a:pathLst>
                <a:path w="1074" h="2043" extrusionOk="0">
                  <a:moveTo>
                    <a:pt x="841" y="0"/>
                  </a:moveTo>
                  <a:cubicBezTo>
                    <a:pt x="378" y="0"/>
                    <a:pt x="0" y="379"/>
                    <a:pt x="0" y="843"/>
                  </a:cubicBezTo>
                  <a:lnTo>
                    <a:pt x="0" y="2042"/>
                  </a:lnTo>
                  <a:cubicBezTo>
                    <a:pt x="640" y="1689"/>
                    <a:pt x="1074" y="1010"/>
                    <a:pt x="1074" y="231"/>
                  </a:cubicBezTo>
                  <a:cubicBezTo>
                    <a:pt x="1072" y="106"/>
                    <a:pt x="968" y="0"/>
                    <a:pt x="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8" name="Google Shape;1198;p69"/>
            <p:cNvSpPr/>
            <p:nvPr/>
          </p:nvSpPr>
          <p:spPr>
            <a:xfrm>
              <a:off x="1625589" y="1706068"/>
              <a:ext cx="212818" cy="212242"/>
            </a:xfrm>
            <a:custGeom>
              <a:avLst/>
              <a:gdLst/>
              <a:ahLst/>
              <a:cxnLst/>
              <a:rect l="l" t="t" r="r" b="b"/>
              <a:pathLst>
                <a:path w="7394" h="7374" extrusionOk="0">
                  <a:moveTo>
                    <a:pt x="3696" y="886"/>
                  </a:moveTo>
                  <a:cubicBezTo>
                    <a:pt x="5072" y="886"/>
                    <a:pt x="6448" y="1823"/>
                    <a:pt x="6522" y="3698"/>
                  </a:cubicBezTo>
                  <a:cubicBezTo>
                    <a:pt x="6522" y="5259"/>
                    <a:pt x="5257" y="6524"/>
                    <a:pt x="3695" y="6524"/>
                  </a:cubicBezTo>
                  <a:cubicBezTo>
                    <a:pt x="2136" y="6524"/>
                    <a:pt x="869" y="5259"/>
                    <a:pt x="869" y="3698"/>
                  </a:cubicBezTo>
                  <a:cubicBezTo>
                    <a:pt x="944" y="1823"/>
                    <a:pt x="2320" y="886"/>
                    <a:pt x="3696" y="886"/>
                  </a:cubicBezTo>
                  <a:close/>
                  <a:moveTo>
                    <a:pt x="3695" y="1"/>
                  </a:moveTo>
                  <a:cubicBezTo>
                    <a:pt x="1658" y="1"/>
                    <a:pt x="0" y="1659"/>
                    <a:pt x="0" y="3696"/>
                  </a:cubicBezTo>
                  <a:cubicBezTo>
                    <a:pt x="102" y="6148"/>
                    <a:pt x="1899" y="7373"/>
                    <a:pt x="3696" y="7373"/>
                  </a:cubicBezTo>
                  <a:cubicBezTo>
                    <a:pt x="5494" y="7373"/>
                    <a:pt x="7292" y="6147"/>
                    <a:pt x="7394" y="3696"/>
                  </a:cubicBezTo>
                  <a:cubicBezTo>
                    <a:pt x="7391" y="1659"/>
                    <a:pt x="5733" y="1"/>
                    <a:pt x="36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9" name="Google Shape;1199;p69"/>
            <p:cNvSpPr/>
            <p:nvPr/>
          </p:nvSpPr>
          <p:spPr>
            <a:xfrm>
              <a:off x="1545084" y="1625621"/>
              <a:ext cx="373885" cy="373712"/>
            </a:xfrm>
            <a:custGeom>
              <a:avLst/>
              <a:gdLst/>
              <a:ahLst/>
              <a:cxnLst/>
              <a:rect l="l" t="t" r="r" b="b"/>
              <a:pathLst>
                <a:path w="12990" h="12984" extrusionOk="0">
                  <a:moveTo>
                    <a:pt x="6493" y="2058"/>
                  </a:moveTo>
                  <a:cubicBezTo>
                    <a:pt x="8660" y="2058"/>
                    <a:pt x="10828" y="3537"/>
                    <a:pt x="10950" y="6493"/>
                  </a:cubicBezTo>
                  <a:cubicBezTo>
                    <a:pt x="10950" y="8951"/>
                    <a:pt x="8951" y="10949"/>
                    <a:pt x="6492" y="10949"/>
                  </a:cubicBezTo>
                  <a:cubicBezTo>
                    <a:pt x="4036" y="10949"/>
                    <a:pt x="2036" y="8951"/>
                    <a:pt x="2036" y="6493"/>
                  </a:cubicBezTo>
                  <a:cubicBezTo>
                    <a:pt x="2159" y="3536"/>
                    <a:pt x="4326" y="2058"/>
                    <a:pt x="6493" y="2058"/>
                  </a:cubicBezTo>
                  <a:close/>
                  <a:moveTo>
                    <a:pt x="5682" y="0"/>
                  </a:moveTo>
                  <a:cubicBezTo>
                    <a:pt x="5471" y="0"/>
                    <a:pt x="5302" y="170"/>
                    <a:pt x="5302" y="380"/>
                  </a:cubicBezTo>
                  <a:lnTo>
                    <a:pt x="5302" y="748"/>
                  </a:lnTo>
                  <a:cubicBezTo>
                    <a:pt x="5083" y="795"/>
                    <a:pt x="4865" y="853"/>
                    <a:pt x="4652" y="922"/>
                  </a:cubicBezTo>
                  <a:lnTo>
                    <a:pt x="4475" y="617"/>
                  </a:lnTo>
                  <a:cubicBezTo>
                    <a:pt x="4404" y="496"/>
                    <a:pt x="4276" y="428"/>
                    <a:pt x="4144" y="428"/>
                  </a:cubicBezTo>
                  <a:cubicBezTo>
                    <a:pt x="4080" y="428"/>
                    <a:pt x="4015" y="444"/>
                    <a:pt x="3955" y="478"/>
                  </a:cubicBezTo>
                  <a:lnTo>
                    <a:pt x="2543" y="1292"/>
                  </a:lnTo>
                  <a:cubicBezTo>
                    <a:pt x="2360" y="1397"/>
                    <a:pt x="2299" y="1629"/>
                    <a:pt x="2404" y="1812"/>
                  </a:cubicBezTo>
                  <a:lnTo>
                    <a:pt x="2582" y="2117"/>
                  </a:lnTo>
                  <a:cubicBezTo>
                    <a:pt x="2414" y="2264"/>
                    <a:pt x="2257" y="2424"/>
                    <a:pt x="2108" y="2589"/>
                  </a:cubicBezTo>
                  <a:lnTo>
                    <a:pt x="1801" y="2412"/>
                  </a:lnTo>
                  <a:cubicBezTo>
                    <a:pt x="1741" y="2378"/>
                    <a:pt x="1676" y="2361"/>
                    <a:pt x="1611" y="2361"/>
                  </a:cubicBezTo>
                  <a:cubicBezTo>
                    <a:pt x="1479" y="2361"/>
                    <a:pt x="1351" y="2429"/>
                    <a:pt x="1280" y="2551"/>
                  </a:cubicBezTo>
                  <a:lnTo>
                    <a:pt x="465" y="3959"/>
                  </a:lnTo>
                  <a:cubicBezTo>
                    <a:pt x="358" y="4140"/>
                    <a:pt x="422" y="4373"/>
                    <a:pt x="603" y="4477"/>
                  </a:cubicBezTo>
                  <a:lnTo>
                    <a:pt x="907" y="4652"/>
                  </a:lnTo>
                  <a:cubicBezTo>
                    <a:pt x="837" y="4864"/>
                    <a:pt x="780" y="5082"/>
                    <a:pt x="735" y="5301"/>
                  </a:cubicBezTo>
                  <a:lnTo>
                    <a:pt x="380" y="5301"/>
                  </a:lnTo>
                  <a:cubicBezTo>
                    <a:pt x="170" y="5301"/>
                    <a:pt x="0" y="5470"/>
                    <a:pt x="0" y="5681"/>
                  </a:cubicBezTo>
                  <a:lnTo>
                    <a:pt x="0" y="7303"/>
                  </a:lnTo>
                  <a:cubicBezTo>
                    <a:pt x="0" y="7514"/>
                    <a:pt x="170" y="7683"/>
                    <a:pt x="380" y="7683"/>
                  </a:cubicBezTo>
                  <a:lnTo>
                    <a:pt x="749" y="7683"/>
                  </a:lnTo>
                  <a:cubicBezTo>
                    <a:pt x="795" y="7902"/>
                    <a:pt x="853" y="8120"/>
                    <a:pt x="922" y="8333"/>
                  </a:cubicBezTo>
                  <a:lnTo>
                    <a:pt x="618" y="8510"/>
                  </a:lnTo>
                  <a:cubicBezTo>
                    <a:pt x="437" y="8616"/>
                    <a:pt x="374" y="8849"/>
                    <a:pt x="479" y="9028"/>
                  </a:cubicBezTo>
                  <a:lnTo>
                    <a:pt x="1293" y="10442"/>
                  </a:lnTo>
                  <a:cubicBezTo>
                    <a:pt x="1362" y="10564"/>
                    <a:pt x="1490" y="10632"/>
                    <a:pt x="1621" y="10632"/>
                  </a:cubicBezTo>
                  <a:cubicBezTo>
                    <a:pt x="1686" y="10632"/>
                    <a:pt x="1751" y="10616"/>
                    <a:pt x="1811" y="10581"/>
                  </a:cubicBezTo>
                  <a:lnTo>
                    <a:pt x="2118" y="10404"/>
                  </a:lnTo>
                  <a:cubicBezTo>
                    <a:pt x="2265" y="10572"/>
                    <a:pt x="2425" y="10728"/>
                    <a:pt x="2591" y="10879"/>
                  </a:cubicBezTo>
                  <a:lnTo>
                    <a:pt x="2414" y="11186"/>
                  </a:lnTo>
                  <a:cubicBezTo>
                    <a:pt x="2309" y="11368"/>
                    <a:pt x="2372" y="11599"/>
                    <a:pt x="2553" y="11705"/>
                  </a:cubicBezTo>
                  <a:lnTo>
                    <a:pt x="3960" y="12522"/>
                  </a:lnTo>
                  <a:cubicBezTo>
                    <a:pt x="4019" y="12556"/>
                    <a:pt x="4084" y="12573"/>
                    <a:pt x="4148" y="12573"/>
                  </a:cubicBezTo>
                  <a:cubicBezTo>
                    <a:pt x="4280" y="12573"/>
                    <a:pt x="4409" y="12504"/>
                    <a:pt x="4478" y="12383"/>
                  </a:cubicBezTo>
                  <a:lnTo>
                    <a:pt x="4654" y="12078"/>
                  </a:lnTo>
                  <a:cubicBezTo>
                    <a:pt x="4865" y="12150"/>
                    <a:pt x="5083" y="12205"/>
                    <a:pt x="5302" y="12252"/>
                  </a:cubicBezTo>
                  <a:lnTo>
                    <a:pt x="5302" y="12604"/>
                  </a:lnTo>
                  <a:cubicBezTo>
                    <a:pt x="5302" y="12814"/>
                    <a:pt x="5471" y="12983"/>
                    <a:pt x="5682" y="12983"/>
                  </a:cubicBezTo>
                  <a:lnTo>
                    <a:pt x="7304" y="12983"/>
                  </a:lnTo>
                  <a:cubicBezTo>
                    <a:pt x="7515" y="12983"/>
                    <a:pt x="7684" y="12814"/>
                    <a:pt x="7684" y="12604"/>
                  </a:cubicBezTo>
                  <a:lnTo>
                    <a:pt x="7684" y="12234"/>
                  </a:lnTo>
                  <a:cubicBezTo>
                    <a:pt x="7903" y="12189"/>
                    <a:pt x="8121" y="12131"/>
                    <a:pt x="8334" y="12062"/>
                  </a:cubicBezTo>
                  <a:lnTo>
                    <a:pt x="8512" y="12366"/>
                  </a:lnTo>
                  <a:cubicBezTo>
                    <a:pt x="8583" y="12487"/>
                    <a:pt x="8711" y="12555"/>
                    <a:pt x="8842" y="12555"/>
                  </a:cubicBezTo>
                  <a:cubicBezTo>
                    <a:pt x="8907" y="12555"/>
                    <a:pt x="8972" y="12539"/>
                    <a:pt x="9032" y="12504"/>
                  </a:cubicBezTo>
                  <a:lnTo>
                    <a:pt x="10443" y="11692"/>
                  </a:lnTo>
                  <a:cubicBezTo>
                    <a:pt x="10626" y="11587"/>
                    <a:pt x="10689" y="11355"/>
                    <a:pt x="10582" y="11172"/>
                  </a:cubicBezTo>
                  <a:lnTo>
                    <a:pt x="10405" y="10867"/>
                  </a:lnTo>
                  <a:cubicBezTo>
                    <a:pt x="10573" y="10720"/>
                    <a:pt x="10731" y="10560"/>
                    <a:pt x="10880" y="10394"/>
                  </a:cubicBezTo>
                  <a:lnTo>
                    <a:pt x="11187" y="10572"/>
                  </a:lnTo>
                  <a:cubicBezTo>
                    <a:pt x="11246" y="10606"/>
                    <a:pt x="11312" y="10622"/>
                    <a:pt x="11376" y="10622"/>
                  </a:cubicBezTo>
                  <a:cubicBezTo>
                    <a:pt x="11508" y="10622"/>
                    <a:pt x="11636" y="10554"/>
                    <a:pt x="11707" y="10433"/>
                  </a:cubicBezTo>
                  <a:lnTo>
                    <a:pt x="12523" y="9025"/>
                  </a:lnTo>
                  <a:cubicBezTo>
                    <a:pt x="12630" y="8844"/>
                    <a:pt x="12565" y="8611"/>
                    <a:pt x="12384" y="8507"/>
                  </a:cubicBezTo>
                  <a:lnTo>
                    <a:pt x="12079" y="8332"/>
                  </a:lnTo>
                  <a:cubicBezTo>
                    <a:pt x="12149" y="8120"/>
                    <a:pt x="12208" y="7902"/>
                    <a:pt x="12253" y="7683"/>
                  </a:cubicBezTo>
                  <a:lnTo>
                    <a:pt x="12608" y="7683"/>
                  </a:lnTo>
                  <a:cubicBezTo>
                    <a:pt x="12817" y="7683"/>
                    <a:pt x="12988" y="7514"/>
                    <a:pt x="12988" y="7303"/>
                  </a:cubicBezTo>
                  <a:lnTo>
                    <a:pt x="12988" y="5679"/>
                  </a:lnTo>
                  <a:cubicBezTo>
                    <a:pt x="12989" y="5470"/>
                    <a:pt x="12820" y="5301"/>
                    <a:pt x="12608" y="5301"/>
                  </a:cubicBezTo>
                  <a:lnTo>
                    <a:pt x="12238" y="5301"/>
                  </a:lnTo>
                  <a:cubicBezTo>
                    <a:pt x="12193" y="5082"/>
                    <a:pt x="12135" y="4864"/>
                    <a:pt x="12064" y="4651"/>
                  </a:cubicBezTo>
                  <a:lnTo>
                    <a:pt x="12370" y="4474"/>
                  </a:lnTo>
                  <a:cubicBezTo>
                    <a:pt x="12551" y="4368"/>
                    <a:pt x="12612" y="4135"/>
                    <a:pt x="12509" y="3956"/>
                  </a:cubicBezTo>
                  <a:lnTo>
                    <a:pt x="11695" y="2542"/>
                  </a:lnTo>
                  <a:cubicBezTo>
                    <a:pt x="11625" y="2420"/>
                    <a:pt x="11497" y="2352"/>
                    <a:pt x="11366" y="2352"/>
                  </a:cubicBezTo>
                  <a:cubicBezTo>
                    <a:pt x="11301" y="2352"/>
                    <a:pt x="11236" y="2368"/>
                    <a:pt x="11176" y="2403"/>
                  </a:cubicBezTo>
                  <a:lnTo>
                    <a:pt x="10870" y="2580"/>
                  </a:lnTo>
                  <a:cubicBezTo>
                    <a:pt x="10721" y="2412"/>
                    <a:pt x="10562" y="2256"/>
                    <a:pt x="10397" y="2105"/>
                  </a:cubicBezTo>
                  <a:lnTo>
                    <a:pt x="10573" y="1798"/>
                  </a:lnTo>
                  <a:cubicBezTo>
                    <a:pt x="10677" y="1616"/>
                    <a:pt x="10616" y="1385"/>
                    <a:pt x="10434" y="1278"/>
                  </a:cubicBezTo>
                  <a:lnTo>
                    <a:pt x="9026" y="462"/>
                  </a:lnTo>
                  <a:cubicBezTo>
                    <a:pt x="8967" y="427"/>
                    <a:pt x="8902" y="411"/>
                    <a:pt x="8837" y="411"/>
                  </a:cubicBezTo>
                  <a:cubicBezTo>
                    <a:pt x="8706" y="411"/>
                    <a:pt x="8578" y="479"/>
                    <a:pt x="8508" y="601"/>
                  </a:cubicBezTo>
                  <a:lnTo>
                    <a:pt x="8333" y="906"/>
                  </a:lnTo>
                  <a:cubicBezTo>
                    <a:pt x="8121" y="834"/>
                    <a:pt x="7903" y="777"/>
                    <a:pt x="7684" y="732"/>
                  </a:cubicBezTo>
                  <a:lnTo>
                    <a:pt x="7684" y="380"/>
                  </a:lnTo>
                  <a:cubicBezTo>
                    <a:pt x="7684" y="170"/>
                    <a:pt x="7515" y="0"/>
                    <a:pt x="73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00" name="Google Shape;1200;p69"/>
          <p:cNvGrpSpPr/>
          <p:nvPr/>
        </p:nvGrpSpPr>
        <p:grpSpPr>
          <a:xfrm>
            <a:off x="2310468" y="2827003"/>
            <a:ext cx="386923" cy="372330"/>
            <a:chOff x="2310468" y="2827003"/>
            <a:chExt cx="386923" cy="372330"/>
          </a:xfrm>
        </p:grpSpPr>
        <p:sp>
          <p:nvSpPr>
            <p:cNvPr id="1201" name="Google Shape;1201;p69"/>
            <p:cNvSpPr/>
            <p:nvPr/>
          </p:nvSpPr>
          <p:spPr>
            <a:xfrm>
              <a:off x="2310468" y="2827003"/>
              <a:ext cx="386923" cy="372330"/>
            </a:xfrm>
            <a:custGeom>
              <a:avLst/>
              <a:gdLst/>
              <a:ahLst/>
              <a:cxnLst/>
              <a:rect l="l" t="t" r="r" b="b"/>
              <a:pathLst>
                <a:path w="13443" h="12936" extrusionOk="0">
                  <a:moveTo>
                    <a:pt x="6953" y="2001"/>
                  </a:moveTo>
                  <a:cubicBezTo>
                    <a:pt x="8528" y="2001"/>
                    <a:pt x="10103" y="3074"/>
                    <a:pt x="10188" y="5218"/>
                  </a:cubicBezTo>
                  <a:cubicBezTo>
                    <a:pt x="10185" y="7004"/>
                    <a:pt x="8738" y="8452"/>
                    <a:pt x="6953" y="8452"/>
                  </a:cubicBezTo>
                  <a:cubicBezTo>
                    <a:pt x="5167" y="8452"/>
                    <a:pt x="3719" y="7004"/>
                    <a:pt x="3719" y="5218"/>
                  </a:cubicBezTo>
                  <a:cubicBezTo>
                    <a:pt x="3804" y="3073"/>
                    <a:pt x="5378" y="2001"/>
                    <a:pt x="6953" y="2001"/>
                  </a:cubicBezTo>
                  <a:close/>
                  <a:moveTo>
                    <a:pt x="6932" y="1"/>
                  </a:moveTo>
                  <a:cubicBezTo>
                    <a:pt x="2400" y="1"/>
                    <a:pt x="1" y="5501"/>
                    <a:pt x="3097" y="8815"/>
                  </a:cubicBezTo>
                  <a:lnTo>
                    <a:pt x="2363" y="12483"/>
                  </a:lnTo>
                  <a:cubicBezTo>
                    <a:pt x="2332" y="12638"/>
                    <a:pt x="2399" y="12800"/>
                    <a:pt x="2544" y="12884"/>
                  </a:cubicBezTo>
                  <a:cubicBezTo>
                    <a:pt x="2604" y="12920"/>
                    <a:pt x="2671" y="12936"/>
                    <a:pt x="2741" y="12936"/>
                  </a:cubicBezTo>
                  <a:lnTo>
                    <a:pt x="7764" y="12936"/>
                  </a:lnTo>
                  <a:cubicBezTo>
                    <a:pt x="7943" y="12936"/>
                    <a:pt x="8100" y="12807"/>
                    <a:pt x="8136" y="12630"/>
                  </a:cubicBezTo>
                  <a:lnTo>
                    <a:pt x="8481" y="10905"/>
                  </a:lnTo>
                  <a:lnTo>
                    <a:pt x="11256" y="10905"/>
                  </a:lnTo>
                  <a:cubicBezTo>
                    <a:pt x="11436" y="10905"/>
                    <a:pt x="11592" y="10777"/>
                    <a:pt x="11628" y="10600"/>
                  </a:cubicBezTo>
                  <a:lnTo>
                    <a:pt x="12160" y="7940"/>
                  </a:lnTo>
                  <a:lnTo>
                    <a:pt x="13204" y="7418"/>
                  </a:lnTo>
                  <a:cubicBezTo>
                    <a:pt x="13260" y="7388"/>
                    <a:pt x="13314" y="7349"/>
                    <a:pt x="13351" y="7296"/>
                  </a:cubicBezTo>
                  <a:cubicBezTo>
                    <a:pt x="13443" y="7165"/>
                    <a:pt x="13441" y="6994"/>
                    <a:pt x="13355" y="6867"/>
                  </a:cubicBezTo>
                  <a:lnTo>
                    <a:pt x="12200" y="5135"/>
                  </a:lnTo>
                  <a:cubicBezTo>
                    <a:pt x="12138" y="2294"/>
                    <a:pt x="9806" y="1"/>
                    <a:pt x="6950" y="1"/>
                  </a:cubicBezTo>
                  <a:cubicBezTo>
                    <a:pt x="6944" y="1"/>
                    <a:pt x="6938" y="1"/>
                    <a:pt x="69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2" name="Google Shape;1202;p69"/>
            <p:cNvSpPr/>
            <p:nvPr/>
          </p:nvSpPr>
          <p:spPr>
            <a:xfrm>
              <a:off x="2439673" y="2905924"/>
              <a:ext cx="81483" cy="90981"/>
            </a:xfrm>
            <a:custGeom>
              <a:avLst/>
              <a:gdLst/>
              <a:ahLst/>
              <a:cxnLst/>
              <a:rect l="l" t="t" r="r" b="b"/>
              <a:pathLst>
                <a:path w="2831" h="3161" extrusionOk="0">
                  <a:moveTo>
                    <a:pt x="2473" y="0"/>
                  </a:moveTo>
                  <a:cubicBezTo>
                    <a:pt x="1109" y="0"/>
                    <a:pt x="0" y="1110"/>
                    <a:pt x="0" y="2473"/>
                  </a:cubicBezTo>
                  <a:cubicBezTo>
                    <a:pt x="18" y="2931"/>
                    <a:pt x="354" y="3160"/>
                    <a:pt x="689" y="3160"/>
                  </a:cubicBezTo>
                  <a:cubicBezTo>
                    <a:pt x="1025" y="3160"/>
                    <a:pt x="1360" y="2931"/>
                    <a:pt x="1379" y="2474"/>
                  </a:cubicBezTo>
                  <a:lnTo>
                    <a:pt x="1379" y="1760"/>
                  </a:lnTo>
                  <a:cubicBezTo>
                    <a:pt x="1379" y="1160"/>
                    <a:pt x="1865" y="672"/>
                    <a:pt x="2464" y="666"/>
                  </a:cubicBezTo>
                  <a:cubicBezTo>
                    <a:pt x="2632" y="665"/>
                    <a:pt x="2781" y="547"/>
                    <a:pt x="2803" y="379"/>
                  </a:cubicBezTo>
                  <a:cubicBezTo>
                    <a:pt x="2831" y="174"/>
                    <a:pt x="2672" y="0"/>
                    <a:pt x="24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3" name="Google Shape;1203;p69"/>
            <p:cNvSpPr/>
            <p:nvPr/>
          </p:nvSpPr>
          <p:spPr>
            <a:xfrm>
              <a:off x="2453287" y="2913897"/>
              <a:ext cx="120800" cy="133896"/>
            </a:xfrm>
            <a:custGeom>
              <a:avLst/>
              <a:gdLst/>
              <a:ahLst/>
              <a:cxnLst/>
              <a:rect l="l" t="t" r="r" b="b"/>
              <a:pathLst>
                <a:path w="4197" h="4652" extrusionOk="0">
                  <a:moveTo>
                    <a:pt x="3079" y="1"/>
                  </a:moveTo>
                  <a:cubicBezTo>
                    <a:pt x="3126" y="621"/>
                    <a:pt x="2625" y="1163"/>
                    <a:pt x="2003" y="1163"/>
                  </a:cubicBezTo>
                  <a:cubicBezTo>
                    <a:pt x="2002" y="1163"/>
                    <a:pt x="2000" y="1163"/>
                    <a:pt x="1998" y="1163"/>
                  </a:cubicBezTo>
                  <a:cubicBezTo>
                    <a:pt x="1816" y="1163"/>
                    <a:pt x="1667" y="1312"/>
                    <a:pt x="1667" y="1495"/>
                  </a:cubicBezTo>
                  <a:lnTo>
                    <a:pt x="1667" y="2200"/>
                  </a:lnTo>
                  <a:cubicBezTo>
                    <a:pt x="1674" y="2996"/>
                    <a:pt x="1003" y="3640"/>
                    <a:pt x="234" y="3640"/>
                  </a:cubicBezTo>
                  <a:cubicBezTo>
                    <a:pt x="157" y="3640"/>
                    <a:pt x="79" y="3634"/>
                    <a:pt x="0" y="3620"/>
                  </a:cubicBezTo>
                  <a:lnTo>
                    <a:pt x="0" y="3620"/>
                  </a:lnTo>
                  <a:cubicBezTo>
                    <a:pt x="444" y="4242"/>
                    <a:pt x="1173" y="4651"/>
                    <a:pt x="1996" y="4651"/>
                  </a:cubicBezTo>
                  <a:cubicBezTo>
                    <a:pt x="2178" y="4651"/>
                    <a:pt x="2329" y="4501"/>
                    <a:pt x="2329" y="4318"/>
                  </a:cubicBezTo>
                  <a:lnTo>
                    <a:pt x="2329" y="2907"/>
                  </a:lnTo>
                  <a:cubicBezTo>
                    <a:pt x="2324" y="1922"/>
                    <a:pt x="3133" y="1116"/>
                    <a:pt x="4107" y="1116"/>
                  </a:cubicBezTo>
                  <a:cubicBezTo>
                    <a:pt x="4137" y="1116"/>
                    <a:pt x="4167" y="1117"/>
                    <a:pt x="4197" y="1118"/>
                  </a:cubicBezTo>
                  <a:cubicBezTo>
                    <a:pt x="3957" y="635"/>
                    <a:pt x="3563" y="240"/>
                    <a:pt x="30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4" name="Google Shape;1204;p69"/>
            <p:cNvSpPr/>
            <p:nvPr/>
          </p:nvSpPr>
          <p:spPr>
            <a:xfrm>
              <a:off x="2542023" y="2967490"/>
              <a:ext cx="39835" cy="73539"/>
            </a:xfrm>
            <a:custGeom>
              <a:avLst/>
              <a:gdLst/>
              <a:ahLst/>
              <a:cxnLst/>
              <a:rect l="l" t="t" r="r" b="b"/>
              <a:pathLst>
                <a:path w="1384" h="2555" extrusionOk="0">
                  <a:moveTo>
                    <a:pt x="1057" y="1"/>
                  </a:moveTo>
                  <a:cubicBezTo>
                    <a:pt x="477" y="1"/>
                    <a:pt x="5" y="470"/>
                    <a:pt x="5" y="1050"/>
                  </a:cubicBezTo>
                  <a:lnTo>
                    <a:pt x="5" y="2475"/>
                  </a:lnTo>
                  <a:cubicBezTo>
                    <a:pt x="5" y="2503"/>
                    <a:pt x="4" y="2528"/>
                    <a:pt x="1" y="2554"/>
                  </a:cubicBezTo>
                  <a:cubicBezTo>
                    <a:pt x="819" y="2150"/>
                    <a:pt x="1384" y="1307"/>
                    <a:pt x="1384" y="335"/>
                  </a:cubicBezTo>
                  <a:cubicBezTo>
                    <a:pt x="1384" y="154"/>
                    <a:pt x="1241" y="2"/>
                    <a:pt x="1063" y="1"/>
                  </a:cubicBezTo>
                  <a:cubicBezTo>
                    <a:pt x="1061" y="1"/>
                    <a:pt x="1059" y="1"/>
                    <a:pt x="10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05" name="Google Shape;1205;p69"/>
          <p:cNvGrpSpPr/>
          <p:nvPr/>
        </p:nvGrpSpPr>
        <p:grpSpPr>
          <a:xfrm>
            <a:off x="730021" y="1625506"/>
            <a:ext cx="375094" cy="373309"/>
            <a:chOff x="730021" y="1625506"/>
            <a:chExt cx="375094" cy="373309"/>
          </a:xfrm>
        </p:grpSpPr>
        <p:sp>
          <p:nvSpPr>
            <p:cNvPr id="1206" name="Google Shape;1206;p69"/>
            <p:cNvSpPr/>
            <p:nvPr/>
          </p:nvSpPr>
          <p:spPr>
            <a:xfrm>
              <a:off x="942350" y="1625506"/>
              <a:ext cx="162736" cy="162333"/>
            </a:xfrm>
            <a:custGeom>
              <a:avLst/>
              <a:gdLst/>
              <a:ahLst/>
              <a:cxnLst/>
              <a:rect l="l" t="t" r="r" b="b"/>
              <a:pathLst>
                <a:path w="5654" h="5640" extrusionOk="0">
                  <a:moveTo>
                    <a:pt x="2828" y="1419"/>
                  </a:moveTo>
                  <a:cubicBezTo>
                    <a:pt x="2886" y="1419"/>
                    <a:pt x="2944" y="1432"/>
                    <a:pt x="2998" y="1459"/>
                  </a:cubicBezTo>
                  <a:cubicBezTo>
                    <a:pt x="3186" y="1553"/>
                    <a:pt x="3264" y="1782"/>
                    <a:pt x="3169" y="1970"/>
                  </a:cubicBezTo>
                  <a:lnTo>
                    <a:pt x="2935" y="2439"/>
                  </a:lnTo>
                  <a:lnTo>
                    <a:pt x="3369" y="2439"/>
                  </a:lnTo>
                  <a:cubicBezTo>
                    <a:pt x="3403" y="2439"/>
                    <a:pt x="3435" y="2445"/>
                    <a:pt x="3465" y="2458"/>
                  </a:cubicBezTo>
                  <a:cubicBezTo>
                    <a:pt x="3699" y="2555"/>
                    <a:pt x="3772" y="2801"/>
                    <a:pt x="3677" y="2991"/>
                  </a:cubicBezTo>
                  <a:lnTo>
                    <a:pt x="3167" y="4009"/>
                  </a:lnTo>
                  <a:cubicBezTo>
                    <a:pt x="3101" y="4143"/>
                    <a:pt x="2966" y="4219"/>
                    <a:pt x="2827" y="4219"/>
                  </a:cubicBezTo>
                  <a:cubicBezTo>
                    <a:pt x="2684" y="4219"/>
                    <a:pt x="2537" y="4139"/>
                    <a:pt x="2452" y="3958"/>
                  </a:cubicBezTo>
                  <a:cubicBezTo>
                    <a:pt x="2420" y="3888"/>
                    <a:pt x="2421" y="3803"/>
                    <a:pt x="2456" y="3732"/>
                  </a:cubicBezTo>
                  <a:lnTo>
                    <a:pt x="2722" y="3202"/>
                  </a:lnTo>
                  <a:lnTo>
                    <a:pt x="2288" y="3202"/>
                  </a:lnTo>
                  <a:cubicBezTo>
                    <a:pt x="2255" y="3202"/>
                    <a:pt x="2222" y="3196"/>
                    <a:pt x="2192" y="3183"/>
                  </a:cubicBezTo>
                  <a:cubicBezTo>
                    <a:pt x="1955" y="3085"/>
                    <a:pt x="1884" y="2838"/>
                    <a:pt x="1978" y="2648"/>
                  </a:cubicBezTo>
                  <a:lnTo>
                    <a:pt x="2487" y="1629"/>
                  </a:lnTo>
                  <a:cubicBezTo>
                    <a:pt x="2553" y="1496"/>
                    <a:pt x="2688" y="1419"/>
                    <a:pt x="2828" y="1419"/>
                  </a:cubicBezTo>
                  <a:close/>
                  <a:moveTo>
                    <a:pt x="2827" y="1"/>
                  </a:moveTo>
                  <a:cubicBezTo>
                    <a:pt x="1453" y="1"/>
                    <a:pt x="78" y="938"/>
                    <a:pt x="1" y="2813"/>
                  </a:cubicBezTo>
                  <a:cubicBezTo>
                    <a:pt x="1" y="4370"/>
                    <a:pt x="1270" y="5639"/>
                    <a:pt x="2827" y="5639"/>
                  </a:cubicBezTo>
                  <a:cubicBezTo>
                    <a:pt x="4386" y="5639"/>
                    <a:pt x="5653" y="4372"/>
                    <a:pt x="5653" y="2813"/>
                  </a:cubicBezTo>
                  <a:cubicBezTo>
                    <a:pt x="5575" y="938"/>
                    <a:pt x="4201" y="1"/>
                    <a:pt x="28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7" name="Google Shape;1207;p69"/>
            <p:cNvSpPr/>
            <p:nvPr/>
          </p:nvSpPr>
          <p:spPr>
            <a:xfrm>
              <a:off x="856606" y="1813024"/>
              <a:ext cx="199492" cy="25041"/>
            </a:xfrm>
            <a:custGeom>
              <a:avLst/>
              <a:gdLst/>
              <a:ahLst/>
              <a:cxnLst/>
              <a:rect l="l" t="t" r="r" b="b"/>
              <a:pathLst>
                <a:path w="6931" h="870" extrusionOk="0">
                  <a:moveTo>
                    <a:pt x="3361" y="1"/>
                  </a:moveTo>
                  <a:cubicBezTo>
                    <a:pt x="2047" y="1"/>
                    <a:pt x="856" y="436"/>
                    <a:pt x="0" y="870"/>
                  </a:cubicBezTo>
                  <a:lnTo>
                    <a:pt x="6931" y="870"/>
                  </a:lnTo>
                  <a:cubicBezTo>
                    <a:pt x="5973" y="439"/>
                    <a:pt x="4676" y="1"/>
                    <a:pt x="33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8" name="Google Shape;1208;p69"/>
            <p:cNvSpPr/>
            <p:nvPr/>
          </p:nvSpPr>
          <p:spPr>
            <a:xfrm>
              <a:off x="789054" y="1928557"/>
              <a:ext cx="70488" cy="70258"/>
            </a:xfrm>
            <a:custGeom>
              <a:avLst/>
              <a:gdLst/>
              <a:ahLst/>
              <a:cxnLst/>
              <a:rect l="l" t="t" r="r" b="b"/>
              <a:pathLst>
                <a:path w="2449" h="2441" extrusionOk="0">
                  <a:moveTo>
                    <a:pt x="1224" y="0"/>
                  </a:moveTo>
                  <a:cubicBezTo>
                    <a:pt x="551" y="0"/>
                    <a:pt x="0" y="548"/>
                    <a:pt x="0" y="1224"/>
                  </a:cubicBezTo>
                  <a:cubicBezTo>
                    <a:pt x="34" y="2035"/>
                    <a:pt x="629" y="2441"/>
                    <a:pt x="1224" y="2441"/>
                  </a:cubicBezTo>
                  <a:cubicBezTo>
                    <a:pt x="1819" y="2441"/>
                    <a:pt x="2414" y="2035"/>
                    <a:pt x="2448" y="1224"/>
                  </a:cubicBezTo>
                  <a:cubicBezTo>
                    <a:pt x="2448" y="548"/>
                    <a:pt x="1897" y="0"/>
                    <a:pt x="12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9" name="Google Shape;1209;p69"/>
            <p:cNvSpPr/>
            <p:nvPr/>
          </p:nvSpPr>
          <p:spPr>
            <a:xfrm>
              <a:off x="1083182" y="1814578"/>
              <a:ext cx="21932" cy="25386"/>
            </a:xfrm>
            <a:custGeom>
              <a:avLst/>
              <a:gdLst/>
              <a:ahLst/>
              <a:cxnLst/>
              <a:rect l="l" t="t" r="r" b="b"/>
              <a:pathLst>
                <a:path w="762" h="882" extrusionOk="0">
                  <a:moveTo>
                    <a:pt x="381" y="1"/>
                  </a:moveTo>
                  <a:cubicBezTo>
                    <a:pt x="170" y="1"/>
                    <a:pt x="1" y="170"/>
                    <a:pt x="1" y="380"/>
                  </a:cubicBezTo>
                  <a:lnTo>
                    <a:pt x="1" y="816"/>
                  </a:lnTo>
                  <a:lnTo>
                    <a:pt x="381" y="816"/>
                  </a:lnTo>
                  <a:cubicBezTo>
                    <a:pt x="513" y="816"/>
                    <a:pt x="641" y="839"/>
                    <a:pt x="760" y="881"/>
                  </a:cubicBezTo>
                  <a:lnTo>
                    <a:pt x="760" y="380"/>
                  </a:lnTo>
                  <a:cubicBezTo>
                    <a:pt x="762" y="170"/>
                    <a:pt x="591" y="1"/>
                    <a:pt x="3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0" name="Google Shape;1210;p69"/>
            <p:cNvSpPr/>
            <p:nvPr/>
          </p:nvSpPr>
          <p:spPr>
            <a:xfrm>
              <a:off x="730021" y="1859939"/>
              <a:ext cx="375094" cy="116109"/>
            </a:xfrm>
            <a:custGeom>
              <a:avLst/>
              <a:gdLst/>
              <a:ahLst/>
              <a:cxnLst/>
              <a:rect l="l" t="t" r="r" b="b"/>
              <a:pathLst>
                <a:path w="13032" h="4034" extrusionOk="0">
                  <a:moveTo>
                    <a:pt x="3275" y="1"/>
                  </a:moveTo>
                  <a:cubicBezTo>
                    <a:pt x="1033" y="15"/>
                    <a:pt x="0" y="1366"/>
                    <a:pt x="41" y="1609"/>
                  </a:cubicBezTo>
                  <a:lnTo>
                    <a:pt x="41" y="3633"/>
                  </a:lnTo>
                  <a:cubicBezTo>
                    <a:pt x="41" y="3633"/>
                    <a:pt x="212" y="4009"/>
                    <a:pt x="419" y="4009"/>
                  </a:cubicBezTo>
                  <a:cubicBezTo>
                    <a:pt x="420" y="4009"/>
                    <a:pt x="421" y="4009"/>
                    <a:pt x="423" y="4009"/>
                  </a:cubicBezTo>
                  <a:lnTo>
                    <a:pt x="1334" y="4009"/>
                  </a:lnTo>
                  <a:cubicBezTo>
                    <a:pt x="1067" y="2811"/>
                    <a:pt x="2022" y="1622"/>
                    <a:pt x="3253" y="1622"/>
                  </a:cubicBezTo>
                  <a:cubicBezTo>
                    <a:pt x="3260" y="1622"/>
                    <a:pt x="3268" y="1622"/>
                    <a:pt x="3275" y="1622"/>
                  </a:cubicBezTo>
                  <a:cubicBezTo>
                    <a:pt x="3279" y="1622"/>
                    <a:pt x="3283" y="1622"/>
                    <a:pt x="3286" y="1622"/>
                  </a:cubicBezTo>
                  <a:cubicBezTo>
                    <a:pt x="4521" y="1622"/>
                    <a:pt x="5216" y="4033"/>
                    <a:pt x="5216" y="4033"/>
                  </a:cubicBezTo>
                  <a:lnTo>
                    <a:pt x="7854" y="4033"/>
                  </a:lnTo>
                  <a:cubicBezTo>
                    <a:pt x="7587" y="2827"/>
                    <a:pt x="8542" y="1635"/>
                    <a:pt x="9774" y="1635"/>
                  </a:cubicBezTo>
                  <a:cubicBezTo>
                    <a:pt x="9782" y="1635"/>
                    <a:pt x="9789" y="1635"/>
                    <a:pt x="9797" y="1635"/>
                  </a:cubicBezTo>
                  <a:cubicBezTo>
                    <a:pt x="9798" y="1635"/>
                    <a:pt x="9800" y="1635"/>
                    <a:pt x="9802" y="1635"/>
                  </a:cubicBezTo>
                  <a:cubicBezTo>
                    <a:pt x="10918" y="1635"/>
                    <a:pt x="11822" y="2579"/>
                    <a:pt x="11779" y="3697"/>
                  </a:cubicBezTo>
                  <a:lnTo>
                    <a:pt x="12820" y="3176"/>
                  </a:lnTo>
                  <a:cubicBezTo>
                    <a:pt x="12950" y="3112"/>
                    <a:pt x="13030" y="2979"/>
                    <a:pt x="13030" y="2834"/>
                  </a:cubicBezTo>
                  <a:lnTo>
                    <a:pt x="13030" y="382"/>
                  </a:lnTo>
                  <a:cubicBezTo>
                    <a:pt x="13032" y="172"/>
                    <a:pt x="12861" y="1"/>
                    <a:pt x="12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1" name="Google Shape;1211;p69"/>
            <p:cNvSpPr/>
            <p:nvPr/>
          </p:nvSpPr>
          <p:spPr>
            <a:xfrm>
              <a:off x="976802" y="1928557"/>
              <a:ext cx="70431" cy="70258"/>
            </a:xfrm>
            <a:custGeom>
              <a:avLst/>
              <a:gdLst/>
              <a:ahLst/>
              <a:cxnLst/>
              <a:rect l="l" t="t" r="r" b="b"/>
              <a:pathLst>
                <a:path w="2447" h="2441" extrusionOk="0">
                  <a:moveTo>
                    <a:pt x="1223" y="0"/>
                  </a:moveTo>
                  <a:cubicBezTo>
                    <a:pt x="549" y="0"/>
                    <a:pt x="0" y="548"/>
                    <a:pt x="0" y="1224"/>
                  </a:cubicBezTo>
                  <a:cubicBezTo>
                    <a:pt x="34" y="2035"/>
                    <a:pt x="628" y="2441"/>
                    <a:pt x="1222" y="2441"/>
                  </a:cubicBezTo>
                  <a:cubicBezTo>
                    <a:pt x="1817" y="2441"/>
                    <a:pt x="2412" y="2035"/>
                    <a:pt x="2447" y="1224"/>
                  </a:cubicBezTo>
                  <a:cubicBezTo>
                    <a:pt x="2447" y="548"/>
                    <a:pt x="1896" y="0"/>
                    <a:pt x="12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12" name="Google Shape;1212;p69"/>
          <p:cNvGrpSpPr/>
          <p:nvPr/>
        </p:nvGrpSpPr>
        <p:grpSpPr>
          <a:xfrm>
            <a:off x="1541803" y="2825420"/>
            <a:ext cx="240190" cy="373913"/>
            <a:chOff x="1541803" y="2825420"/>
            <a:chExt cx="240190" cy="373913"/>
          </a:xfrm>
        </p:grpSpPr>
        <p:sp>
          <p:nvSpPr>
            <p:cNvPr id="1213" name="Google Shape;1213;p69"/>
            <p:cNvSpPr/>
            <p:nvPr/>
          </p:nvSpPr>
          <p:spPr>
            <a:xfrm>
              <a:off x="1541803" y="3057004"/>
              <a:ext cx="240190" cy="142329"/>
            </a:xfrm>
            <a:custGeom>
              <a:avLst/>
              <a:gdLst/>
              <a:ahLst/>
              <a:cxnLst/>
              <a:rect l="l" t="t" r="r" b="b"/>
              <a:pathLst>
                <a:path w="8345" h="4945" extrusionOk="0">
                  <a:moveTo>
                    <a:pt x="3792" y="1"/>
                  </a:moveTo>
                  <a:lnTo>
                    <a:pt x="3792" y="1022"/>
                  </a:lnTo>
                  <a:cubicBezTo>
                    <a:pt x="3275" y="469"/>
                    <a:pt x="2542" y="125"/>
                    <a:pt x="1727" y="125"/>
                  </a:cubicBezTo>
                  <a:lnTo>
                    <a:pt x="504" y="125"/>
                  </a:lnTo>
                  <a:cubicBezTo>
                    <a:pt x="294" y="125"/>
                    <a:pt x="121" y="296"/>
                    <a:pt x="124" y="506"/>
                  </a:cubicBezTo>
                  <a:cubicBezTo>
                    <a:pt x="126" y="2063"/>
                    <a:pt x="1389" y="3320"/>
                    <a:pt x="2951" y="3320"/>
                  </a:cubicBezTo>
                  <a:lnTo>
                    <a:pt x="3793" y="3320"/>
                  </a:lnTo>
                  <a:lnTo>
                    <a:pt x="3793" y="4182"/>
                  </a:lnTo>
                  <a:lnTo>
                    <a:pt x="506" y="4182"/>
                  </a:lnTo>
                  <a:cubicBezTo>
                    <a:pt x="0" y="4203"/>
                    <a:pt x="2" y="4924"/>
                    <a:pt x="506" y="4945"/>
                  </a:cubicBezTo>
                  <a:lnTo>
                    <a:pt x="7844" y="4945"/>
                  </a:lnTo>
                  <a:cubicBezTo>
                    <a:pt x="8344" y="4924"/>
                    <a:pt x="8344" y="4203"/>
                    <a:pt x="7841" y="4184"/>
                  </a:cubicBezTo>
                  <a:lnTo>
                    <a:pt x="4553" y="4184"/>
                  </a:lnTo>
                  <a:lnTo>
                    <a:pt x="4553" y="3322"/>
                  </a:lnTo>
                  <a:lnTo>
                    <a:pt x="5393" y="3322"/>
                  </a:lnTo>
                  <a:cubicBezTo>
                    <a:pt x="6950" y="3322"/>
                    <a:pt x="8207" y="2061"/>
                    <a:pt x="8210" y="506"/>
                  </a:cubicBezTo>
                  <a:cubicBezTo>
                    <a:pt x="8210" y="296"/>
                    <a:pt x="8041" y="125"/>
                    <a:pt x="7830" y="125"/>
                  </a:cubicBezTo>
                  <a:lnTo>
                    <a:pt x="6618" y="125"/>
                  </a:lnTo>
                  <a:cubicBezTo>
                    <a:pt x="5802" y="125"/>
                    <a:pt x="5067" y="468"/>
                    <a:pt x="4553" y="1017"/>
                  </a:cubicBezTo>
                  <a:lnTo>
                    <a:pt x="4553" y="1"/>
                  </a:lnTo>
                  <a:cubicBezTo>
                    <a:pt x="4428" y="12"/>
                    <a:pt x="4300" y="17"/>
                    <a:pt x="4172" y="17"/>
                  </a:cubicBezTo>
                  <a:cubicBezTo>
                    <a:pt x="4045" y="17"/>
                    <a:pt x="3917" y="12"/>
                    <a:pt x="37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4" name="Google Shape;1214;p69"/>
            <p:cNvSpPr/>
            <p:nvPr/>
          </p:nvSpPr>
          <p:spPr>
            <a:xfrm>
              <a:off x="1556770" y="2825420"/>
              <a:ext cx="125175" cy="137293"/>
            </a:xfrm>
            <a:custGeom>
              <a:avLst/>
              <a:gdLst/>
              <a:ahLst/>
              <a:cxnLst/>
              <a:rect l="l" t="t" r="r" b="b"/>
              <a:pathLst>
                <a:path w="4349" h="4770" extrusionOk="0">
                  <a:moveTo>
                    <a:pt x="3643" y="0"/>
                  </a:moveTo>
                  <a:cubicBezTo>
                    <a:pt x="1635" y="0"/>
                    <a:pt x="0" y="1635"/>
                    <a:pt x="0" y="3643"/>
                  </a:cubicBezTo>
                  <a:cubicBezTo>
                    <a:pt x="0" y="4264"/>
                    <a:pt x="507" y="4769"/>
                    <a:pt x="1128" y="4769"/>
                  </a:cubicBezTo>
                  <a:cubicBezTo>
                    <a:pt x="1751" y="4769"/>
                    <a:pt x="2257" y="4264"/>
                    <a:pt x="2257" y="3641"/>
                  </a:cubicBezTo>
                  <a:lnTo>
                    <a:pt x="2257" y="2635"/>
                  </a:lnTo>
                  <a:cubicBezTo>
                    <a:pt x="2257" y="1874"/>
                    <a:pt x="2873" y="1255"/>
                    <a:pt x="3633" y="1249"/>
                  </a:cubicBezTo>
                  <a:cubicBezTo>
                    <a:pt x="3922" y="1248"/>
                    <a:pt x="4180" y="1061"/>
                    <a:pt x="4249" y="782"/>
                  </a:cubicBezTo>
                  <a:cubicBezTo>
                    <a:pt x="4348" y="368"/>
                    <a:pt x="4039" y="0"/>
                    <a:pt x="3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5" name="Google Shape;1215;p69"/>
            <p:cNvSpPr/>
            <p:nvPr/>
          </p:nvSpPr>
          <p:spPr>
            <a:xfrm>
              <a:off x="1699847" y="2912228"/>
              <a:ext cx="66372" cy="115504"/>
            </a:xfrm>
            <a:custGeom>
              <a:avLst/>
              <a:gdLst/>
              <a:ahLst/>
              <a:cxnLst/>
              <a:rect l="l" t="t" r="r" b="b"/>
              <a:pathLst>
                <a:path w="2306" h="4013" extrusionOk="0">
                  <a:moveTo>
                    <a:pt x="1682" y="0"/>
                  </a:moveTo>
                  <a:cubicBezTo>
                    <a:pt x="782" y="0"/>
                    <a:pt x="52" y="732"/>
                    <a:pt x="52" y="1630"/>
                  </a:cubicBezTo>
                  <a:lnTo>
                    <a:pt x="52" y="3643"/>
                  </a:lnTo>
                  <a:cubicBezTo>
                    <a:pt x="52" y="3770"/>
                    <a:pt x="33" y="3896"/>
                    <a:pt x="1" y="4013"/>
                  </a:cubicBezTo>
                  <a:cubicBezTo>
                    <a:pt x="1349" y="3481"/>
                    <a:pt x="2306" y="2162"/>
                    <a:pt x="2306" y="624"/>
                  </a:cubicBezTo>
                  <a:cubicBezTo>
                    <a:pt x="2306" y="279"/>
                    <a:pt x="2025" y="0"/>
                    <a:pt x="16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6" name="Google Shape;1216;p69"/>
            <p:cNvSpPr/>
            <p:nvPr/>
          </p:nvSpPr>
          <p:spPr>
            <a:xfrm>
              <a:off x="1570384" y="2833220"/>
              <a:ext cx="188151" cy="201276"/>
            </a:xfrm>
            <a:custGeom>
              <a:avLst/>
              <a:gdLst/>
              <a:ahLst/>
              <a:cxnLst/>
              <a:rect l="l" t="t" r="r" b="b"/>
              <a:pathLst>
                <a:path w="6537" h="6993" extrusionOk="0">
                  <a:moveTo>
                    <a:pt x="4495" y="1"/>
                  </a:moveTo>
                  <a:lnTo>
                    <a:pt x="4495" y="1"/>
                  </a:lnTo>
                  <a:cubicBezTo>
                    <a:pt x="4745" y="853"/>
                    <a:pt x="4073" y="1749"/>
                    <a:pt x="3187" y="1749"/>
                  </a:cubicBezTo>
                  <a:cubicBezTo>
                    <a:pt x="3180" y="1749"/>
                    <a:pt x="3173" y="1749"/>
                    <a:pt x="3165" y="1749"/>
                  </a:cubicBezTo>
                  <a:cubicBezTo>
                    <a:pt x="2822" y="1749"/>
                    <a:pt x="2545" y="2028"/>
                    <a:pt x="2545" y="2370"/>
                  </a:cubicBezTo>
                  <a:lnTo>
                    <a:pt x="2545" y="3370"/>
                  </a:lnTo>
                  <a:cubicBezTo>
                    <a:pt x="2557" y="4433"/>
                    <a:pt x="1648" y="5252"/>
                    <a:pt x="658" y="5252"/>
                  </a:cubicBezTo>
                  <a:cubicBezTo>
                    <a:pt x="440" y="5252"/>
                    <a:pt x="218" y="5212"/>
                    <a:pt x="0" y="5126"/>
                  </a:cubicBezTo>
                  <a:lnTo>
                    <a:pt x="0" y="5126"/>
                  </a:lnTo>
                  <a:cubicBezTo>
                    <a:pt x="618" y="6236"/>
                    <a:pt x="1804" y="6988"/>
                    <a:pt x="3160" y="6993"/>
                  </a:cubicBezTo>
                  <a:cubicBezTo>
                    <a:pt x="3506" y="6993"/>
                    <a:pt x="3788" y="6712"/>
                    <a:pt x="3788" y="6368"/>
                  </a:cubicBezTo>
                  <a:lnTo>
                    <a:pt x="3788" y="4371"/>
                  </a:lnTo>
                  <a:cubicBezTo>
                    <a:pt x="3773" y="3097"/>
                    <a:pt x="4857" y="1997"/>
                    <a:pt x="6099" y="1997"/>
                  </a:cubicBezTo>
                  <a:cubicBezTo>
                    <a:pt x="6243" y="1997"/>
                    <a:pt x="6389" y="2012"/>
                    <a:pt x="6536" y="2043"/>
                  </a:cubicBezTo>
                  <a:cubicBezTo>
                    <a:pt x="6167" y="1111"/>
                    <a:pt x="5425" y="370"/>
                    <a:pt x="44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17" name="Google Shape;1217;p69"/>
          <p:cNvGrpSpPr/>
          <p:nvPr/>
        </p:nvGrpSpPr>
        <p:grpSpPr>
          <a:xfrm>
            <a:off x="731201" y="2825362"/>
            <a:ext cx="257057" cy="373885"/>
            <a:chOff x="731201" y="2825362"/>
            <a:chExt cx="257057" cy="373885"/>
          </a:xfrm>
        </p:grpSpPr>
        <p:sp>
          <p:nvSpPr>
            <p:cNvPr id="1218" name="Google Shape;1218;p69"/>
            <p:cNvSpPr/>
            <p:nvPr/>
          </p:nvSpPr>
          <p:spPr>
            <a:xfrm>
              <a:off x="745823" y="3117332"/>
              <a:ext cx="227641" cy="81915"/>
            </a:xfrm>
            <a:custGeom>
              <a:avLst/>
              <a:gdLst/>
              <a:ahLst/>
              <a:cxnLst/>
              <a:rect l="l" t="t" r="r" b="b"/>
              <a:pathLst>
                <a:path w="7909" h="2846" extrusionOk="0">
                  <a:moveTo>
                    <a:pt x="994" y="0"/>
                  </a:moveTo>
                  <a:lnTo>
                    <a:pt x="994" y="0"/>
                  </a:lnTo>
                  <a:cubicBezTo>
                    <a:pt x="1" y="1548"/>
                    <a:pt x="1817" y="2846"/>
                    <a:pt x="3926" y="2846"/>
                  </a:cubicBezTo>
                  <a:cubicBezTo>
                    <a:pt x="3936" y="2846"/>
                    <a:pt x="3945" y="2846"/>
                    <a:pt x="3954" y="2846"/>
                  </a:cubicBezTo>
                  <a:cubicBezTo>
                    <a:pt x="3963" y="2846"/>
                    <a:pt x="3971" y="2846"/>
                    <a:pt x="3979" y="2846"/>
                  </a:cubicBezTo>
                  <a:cubicBezTo>
                    <a:pt x="6089" y="2846"/>
                    <a:pt x="7909" y="1547"/>
                    <a:pt x="6916" y="0"/>
                  </a:cubicBezTo>
                  <a:lnTo>
                    <a:pt x="6916" y="0"/>
                  </a:lnTo>
                  <a:cubicBezTo>
                    <a:pt x="6506" y="481"/>
                    <a:pt x="6058" y="913"/>
                    <a:pt x="5627" y="1243"/>
                  </a:cubicBezTo>
                  <a:cubicBezTo>
                    <a:pt x="4972" y="1732"/>
                    <a:pt x="4464" y="1976"/>
                    <a:pt x="3955" y="1976"/>
                  </a:cubicBezTo>
                  <a:cubicBezTo>
                    <a:pt x="3446" y="1976"/>
                    <a:pt x="2937" y="1732"/>
                    <a:pt x="2282" y="1243"/>
                  </a:cubicBezTo>
                  <a:cubicBezTo>
                    <a:pt x="1854" y="913"/>
                    <a:pt x="1406" y="481"/>
                    <a:pt x="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9" name="Google Shape;1219;p69"/>
            <p:cNvSpPr/>
            <p:nvPr/>
          </p:nvSpPr>
          <p:spPr>
            <a:xfrm>
              <a:off x="813922" y="2901722"/>
              <a:ext cx="97371" cy="110381"/>
            </a:xfrm>
            <a:custGeom>
              <a:avLst/>
              <a:gdLst/>
              <a:ahLst/>
              <a:cxnLst/>
              <a:rect l="l" t="t" r="r" b="b"/>
              <a:pathLst>
                <a:path w="3383" h="3835" extrusionOk="0">
                  <a:moveTo>
                    <a:pt x="2571" y="0"/>
                  </a:moveTo>
                  <a:cubicBezTo>
                    <a:pt x="2558" y="532"/>
                    <a:pt x="2124" y="958"/>
                    <a:pt x="1591" y="958"/>
                  </a:cubicBezTo>
                  <a:cubicBezTo>
                    <a:pt x="1464" y="958"/>
                    <a:pt x="1362" y="1061"/>
                    <a:pt x="1362" y="1188"/>
                  </a:cubicBezTo>
                  <a:lnTo>
                    <a:pt x="1362" y="1791"/>
                  </a:lnTo>
                  <a:cubicBezTo>
                    <a:pt x="1365" y="2500"/>
                    <a:pt x="779" y="3076"/>
                    <a:pt x="80" y="3076"/>
                  </a:cubicBezTo>
                  <a:cubicBezTo>
                    <a:pt x="54" y="3076"/>
                    <a:pt x="27" y="3075"/>
                    <a:pt x="1" y="3073"/>
                  </a:cubicBezTo>
                  <a:lnTo>
                    <a:pt x="1" y="3073"/>
                  </a:lnTo>
                  <a:cubicBezTo>
                    <a:pt x="375" y="3536"/>
                    <a:pt x="949" y="3834"/>
                    <a:pt x="1588" y="3834"/>
                  </a:cubicBezTo>
                  <a:cubicBezTo>
                    <a:pt x="1717" y="3834"/>
                    <a:pt x="1819" y="3731"/>
                    <a:pt x="1819" y="3602"/>
                  </a:cubicBezTo>
                  <a:lnTo>
                    <a:pt x="1819" y="2396"/>
                  </a:lnTo>
                  <a:cubicBezTo>
                    <a:pt x="1819" y="1528"/>
                    <a:pt x="2519" y="823"/>
                    <a:pt x="3382" y="811"/>
                  </a:cubicBezTo>
                  <a:cubicBezTo>
                    <a:pt x="3194" y="469"/>
                    <a:pt x="2913" y="189"/>
                    <a:pt x="25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0" name="Google Shape;1220;p69"/>
            <p:cNvSpPr/>
            <p:nvPr/>
          </p:nvSpPr>
          <p:spPr>
            <a:xfrm>
              <a:off x="800279" y="2893692"/>
              <a:ext cx="67351" cy="75094"/>
            </a:xfrm>
            <a:custGeom>
              <a:avLst/>
              <a:gdLst/>
              <a:ahLst/>
              <a:cxnLst/>
              <a:rect l="l" t="t" r="r" b="b"/>
              <a:pathLst>
                <a:path w="2340" h="2609" extrusionOk="0">
                  <a:moveTo>
                    <a:pt x="2068" y="0"/>
                  </a:moveTo>
                  <a:cubicBezTo>
                    <a:pt x="928" y="0"/>
                    <a:pt x="0" y="928"/>
                    <a:pt x="0" y="2068"/>
                  </a:cubicBezTo>
                  <a:cubicBezTo>
                    <a:pt x="0" y="2366"/>
                    <a:pt x="242" y="2608"/>
                    <a:pt x="537" y="2608"/>
                  </a:cubicBezTo>
                  <a:cubicBezTo>
                    <a:pt x="554" y="2608"/>
                    <a:pt x="570" y="2607"/>
                    <a:pt x="587" y="2606"/>
                  </a:cubicBezTo>
                  <a:cubicBezTo>
                    <a:pt x="866" y="2580"/>
                    <a:pt x="1075" y="2337"/>
                    <a:pt x="1075" y="2058"/>
                  </a:cubicBezTo>
                  <a:lnTo>
                    <a:pt x="1075" y="1456"/>
                  </a:lnTo>
                  <a:cubicBezTo>
                    <a:pt x="1075" y="912"/>
                    <a:pt x="1519" y="466"/>
                    <a:pt x="2065" y="463"/>
                  </a:cubicBezTo>
                  <a:cubicBezTo>
                    <a:pt x="2163" y="463"/>
                    <a:pt x="2257" y="405"/>
                    <a:pt x="2287" y="310"/>
                  </a:cubicBezTo>
                  <a:cubicBezTo>
                    <a:pt x="2340" y="149"/>
                    <a:pt x="2222" y="0"/>
                    <a:pt x="20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1" name="Google Shape;1221;p69"/>
            <p:cNvSpPr/>
            <p:nvPr/>
          </p:nvSpPr>
          <p:spPr>
            <a:xfrm>
              <a:off x="731201" y="2825362"/>
              <a:ext cx="257057" cy="326940"/>
            </a:xfrm>
            <a:custGeom>
              <a:avLst/>
              <a:gdLst/>
              <a:ahLst/>
              <a:cxnLst/>
              <a:rect l="l" t="t" r="r" b="b"/>
              <a:pathLst>
                <a:path w="8931" h="11359" extrusionOk="0">
                  <a:moveTo>
                    <a:pt x="4465" y="1613"/>
                  </a:moveTo>
                  <a:cubicBezTo>
                    <a:pt x="6030" y="1613"/>
                    <a:pt x="7296" y="2880"/>
                    <a:pt x="7296" y="4444"/>
                  </a:cubicBezTo>
                  <a:cubicBezTo>
                    <a:pt x="7221" y="6322"/>
                    <a:pt x="5843" y="7261"/>
                    <a:pt x="4465" y="7261"/>
                  </a:cubicBezTo>
                  <a:cubicBezTo>
                    <a:pt x="3086" y="7261"/>
                    <a:pt x="1708" y="6322"/>
                    <a:pt x="1633" y="4444"/>
                  </a:cubicBezTo>
                  <a:cubicBezTo>
                    <a:pt x="1633" y="2880"/>
                    <a:pt x="2900" y="1613"/>
                    <a:pt x="4465" y="1613"/>
                  </a:cubicBezTo>
                  <a:close/>
                  <a:moveTo>
                    <a:pt x="4466" y="0"/>
                  </a:moveTo>
                  <a:cubicBezTo>
                    <a:pt x="2295" y="0"/>
                    <a:pt x="123" y="1481"/>
                    <a:pt x="0" y="4442"/>
                  </a:cubicBezTo>
                  <a:cubicBezTo>
                    <a:pt x="0" y="5831"/>
                    <a:pt x="463" y="7591"/>
                    <a:pt x="1817" y="9322"/>
                  </a:cubicBezTo>
                  <a:cubicBezTo>
                    <a:pt x="2738" y="10502"/>
                    <a:pt x="3853" y="11358"/>
                    <a:pt x="4465" y="11358"/>
                  </a:cubicBezTo>
                  <a:cubicBezTo>
                    <a:pt x="5076" y="11358"/>
                    <a:pt x="6190" y="10502"/>
                    <a:pt x="7113" y="9322"/>
                  </a:cubicBezTo>
                  <a:cubicBezTo>
                    <a:pt x="8469" y="7591"/>
                    <a:pt x="8930" y="5833"/>
                    <a:pt x="8930" y="4442"/>
                  </a:cubicBezTo>
                  <a:cubicBezTo>
                    <a:pt x="8808" y="1481"/>
                    <a:pt x="6637" y="0"/>
                    <a:pt x="4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2" name="Google Shape;1222;p69"/>
            <p:cNvSpPr/>
            <p:nvPr/>
          </p:nvSpPr>
          <p:spPr>
            <a:xfrm>
              <a:off x="888181" y="2946536"/>
              <a:ext cx="30970" cy="58947"/>
            </a:xfrm>
            <a:custGeom>
              <a:avLst/>
              <a:gdLst/>
              <a:ahLst/>
              <a:cxnLst/>
              <a:rect l="l" t="t" r="r" b="b"/>
              <a:pathLst>
                <a:path w="1076" h="2048" extrusionOk="0">
                  <a:moveTo>
                    <a:pt x="841" y="0"/>
                  </a:moveTo>
                  <a:cubicBezTo>
                    <a:pt x="378" y="5"/>
                    <a:pt x="0" y="383"/>
                    <a:pt x="0" y="846"/>
                  </a:cubicBezTo>
                  <a:lnTo>
                    <a:pt x="0" y="2048"/>
                  </a:lnTo>
                  <a:cubicBezTo>
                    <a:pt x="641" y="1694"/>
                    <a:pt x="1075" y="1014"/>
                    <a:pt x="1075" y="232"/>
                  </a:cubicBezTo>
                  <a:cubicBezTo>
                    <a:pt x="1075" y="105"/>
                    <a:pt x="970" y="0"/>
                    <a:pt x="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223" name="Google Shape;1223;p6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بسته آیکون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224" name="Google Shape;1224;p69"/>
          <p:cNvGrpSpPr/>
          <p:nvPr/>
        </p:nvGrpSpPr>
        <p:grpSpPr>
          <a:xfrm>
            <a:off x="3780215" y="4351719"/>
            <a:ext cx="1583564" cy="1583564"/>
            <a:chOff x="3392700" y="-1198500"/>
            <a:chExt cx="2358600" cy="2358600"/>
          </a:xfrm>
        </p:grpSpPr>
        <p:sp>
          <p:nvSpPr>
            <p:cNvPr id="1225" name="Google Shape;1225;p69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6" name="Google Shape;1226;p69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" name="Google Shape;1233;p70"/>
          <p:cNvGrpSpPr/>
          <p:nvPr/>
        </p:nvGrpSpPr>
        <p:grpSpPr>
          <a:xfrm>
            <a:off x="8237708" y="1665458"/>
            <a:ext cx="1812584" cy="1812584"/>
            <a:chOff x="3392700" y="-1198500"/>
            <a:chExt cx="2358600" cy="2358600"/>
          </a:xfrm>
        </p:grpSpPr>
        <p:sp>
          <p:nvSpPr>
            <p:cNvPr id="1234" name="Google Shape;1234;p7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Diamond 5">
            <a:extLst>
              <a:ext uri="{FF2B5EF4-FFF2-40B4-BE49-F238E27FC236}">
                <a16:creationId xmlns:a16="http://schemas.microsoft.com/office/drawing/2014/main" id="{28FA8BA9-81D4-FFB4-86C5-4660AD0F4DA1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Isosceles Triangle 51">
            <a:extLst>
              <a:ext uri="{FF2B5EF4-FFF2-40B4-BE49-F238E27FC236}">
                <a16:creationId xmlns:a16="http://schemas.microsoft.com/office/drawing/2014/main" id="{5339E546-E0AD-15B1-CEE3-0A6A6F5CB3C2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Isosceles Triangle 57">
            <a:extLst>
              <a:ext uri="{FF2B5EF4-FFF2-40B4-BE49-F238E27FC236}">
                <a16:creationId xmlns:a16="http://schemas.microsoft.com/office/drawing/2014/main" id="{55B7D2AC-C449-D1B5-6FA3-D04E66D7926A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2AA946DC-B968-1446-1433-A212ACADAE26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Parallelogram 15">
            <a:extLst>
              <a:ext uri="{FF2B5EF4-FFF2-40B4-BE49-F238E27FC236}">
                <a16:creationId xmlns:a16="http://schemas.microsoft.com/office/drawing/2014/main" id="{FB835E2F-0866-37A7-6A3A-7735446AA68C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19">
            <a:extLst>
              <a:ext uri="{FF2B5EF4-FFF2-40B4-BE49-F238E27FC236}">
                <a16:creationId xmlns:a16="http://schemas.microsoft.com/office/drawing/2014/main" id="{7454FC45-DBF4-10B1-C7E2-FA2E94BCDB0A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ectangle 30">
            <a:extLst>
              <a:ext uri="{FF2B5EF4-FFF2-40B4-BE49-F238E27FC236}">
                <a16:creationId xmlns:a16="http://schemas.microsoft.com/office/drawing/2014/main" id="{673C2012-6A27-09FE-9B31-3BA7877808A2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72C6BB39-5F2F-F22D-1C9C-AD25589726FE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ectangle 15">
            <a:extLst>
              <a:ext uri="{FF2B5EF4-FFF2-40B4-BE49-F238E27FC236}">
                <a16:creationId xmlns:a16="http://schemas.microsoft.com/office/drawing/2014/main" id="{B72E2107-171E-CFC1-EEE9-7E6344CAC97A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Pie 24">
            <a:extLst>
              <a:ext uri="{FF2B5EF4-FFF2-40B4-BE49-F238E27FC236}">
                <a16:creationId xmlns:a16="http://schemas.microsoft.com/office/drawing/2014/main" id="{8E0BEF01-FA11-791E-B465-D0227CE4C91D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Block Arc 14">
            <a:extLst>
              <a:ext uri="{FF2B5EF4-FFF2-40B4-BE49-F238E27FC236}">
                <a16:creationId xmlns:a16="http://schemas.microsoft.com/office/drawing/2014/main" id="{893E5B56-2698-77DE-1056-82D83796CF46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Block Arc 41">
            <a:extLst>
              <a:ext uri="{FF2B5EF4-FFF2-40B4-BE49-F238E27FC236}">
                <a16:creationId xmlns:a16="http://schemas.microsoft.com/office/drawing/2014/main" id="{26100458-7C84-1803-2874-1B3DA8A6A84B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64B4525A-3E8E-F9BA-0C31-517CE9F4D89E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Oval 66">
            <a:extLst>
              <a:ext uri="{FF2B5EF4-FFF2-40B4-BE49-F238E27FC236}">
                <a16:creationId xmlns:a16="http://schemas.microsoft.com/office/drawing/2014/main" id="{67477F75-CA94-1ED9-98F7-44F335E5DF4C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id="{673F44FB-A552-7BAE-F8C3-D03033BB5D5D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Frame 17">
            <a:extLst>
              <a:ext uri="{FF2B5EF4-FFF2-40B4-BE49-F238E27FC236}">
                <a16:creationId xmlns:a16="http://schemas.microsoft.com/office/drawing/2014/main" id="{07E8612D-B1E1-6900-252F-444043607A65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Teardrop 1">
            <a:extLst>
              <a:ext uri="{FF2B5EF4-FFF2-40B4-BE49-F238E27FC236}">
                <a16:creationId xmlns:a16="http://schemas.microsoft.com/office/drawing/2014/main" id="{6646A974-FCE1-EDB6-8552-ADC7F509B299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Rectangle 130">
            <a:extLst>
              <a:ext uri="{FF2B5EF4-FFF2-40B4-BE49-F238E27FC236}">
                <a16:creationId xmlns:a16="http://schemas.microsoft.com/office/drawing/2014/main" id="{905FE8CB-A7AA-58DA-0BA8-7460FF702CF3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Right Triangle 17">
            <a:extLst>
              <a:ext uri="{FF2B5EF4-FFF2-40B4-BE49-F238E27FC236}">
                <a16:creationId xmlns:a16="http://schemas.microsoft.com/office/drawing/2014/main" id="{A917ECF9-0D2E-F46D-2734-94F8FA49B353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Right Triangle 17">
            <a:extLst>
              <a:ext uri="{FF2B5EF4-FFF2-40B4-BE49-F238E27FC236}">
                <a16:creationId xmlns:a16="http://schemas.microsoft.com/office/drawing/2014/main" id="{85DD8A59-6E23-9EDA-4BC3-CAF3782B61D9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Right Triangle 17">
            <a:extLst>
              <a:ext uri="{FF2B5EF4-FFF2-40B4-BE49-F238E27FC236}">
                <a16:creationId xmlns:a16="http://schemas.microsoft.com/office/drawing/2014/main" id="{8F306DFF-5278-01FF-A7AD-3766E58E23B8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Oval 44">
            <a:extLst>
              <a:ext uri="{FF2B5EF4-FFF2-40B4-BE49-F238E27FC236}">
                <a16:creationId xmlns:a16="http://schemas.microsoft.com/office/drawing/2014/main" id="{91CF5931-1B4C-1D6D-E5D4-B1CC73997905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8" name="Google Shape;6000;p67">
            <a:extLst>
              <a:ext uri="{FF2B5EF4-FFF2-40B4-BE49-F238E27FC236}">
                <a16:creationId xmlns:a16="http://schemas.microsoft.com/office/drawing/2014/main" id="{A846515C-FD4C-C3C9-A04E-3F9330F48467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29" name="Google Shape;6029;p67">
            <a:extLst>
              <a:ext uri="{FF2B5EF4-FFF2-40B4-BE49-F238E27FC236}">
                <a16:creationId xmlns:a16="http://schemas.microsoft.com/office/drawing/2014/main" id="{F17E0951-43F3-732E-E8DD-5AE133DDFF38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bg1">
              <a:lumMod val="25000"/>
            </a:schemeClr>
          </a:solidFill>
        </p:grpSpPr>
        <p:sp>
          <p:nvSpPr>
            <p:cNvPr id="30" name="Google Shape;6030;p67">
              <a:extLst>
                <a:ext uri="{FF2B5EF4-FFF2-40B4-BE49-F238E27FC236}">
                  <a16:creationId xmlns:a16="http://schemas.microsoft.com/office/drawing/2014/main" id="{93404DA0-343A-1F62-E18F-AE5FC93EEA11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031;p67">
              <a:extLst>
                <a:ext uri="{FF2B5EF4-FFF2-40B4-BE49-F238E27FC236}">
                  <a16:creationId xmlns:a16="http://schemas.microsoft.com/office/drawing/2014/main" id="{54DC1DEF-381C-5448-8797-DE048CFF9327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32;p67">
              <a:extLst>
                <a:ext uri="{FF2B5EF4-FFF2-40B4-BE49-F238E27FC236}">
                  <a16:creationId xmlns:a16="http://schemas.microsoft.com/office/drawing/2014/main" id="{FAC495A1-129B-C410-10F9-56B9B950769C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033;p67">
              <a:extLst>
                <a:ext uri="{FF2B5EF4-FFF2-40B4-BE49-F238E27FC236}">
                  <a16:creationId xmlns:a16="http://schemas.microsoft.com/office/drawing/2014/main" id="{3EC5B225-1F63-4D98-4679-938427DE352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oogle Shape;6066;p67">
            <a:extLst>
              <a:ext uri="{FF2B5EF4-FFF2-40B4-BE49-F238E27FC236}">
                <a16:creationId xmlns:a16="http://schemas.microsoft.com/office/drawing/2014/main" id="{1FFD5A7F-5D9F-B644-6CAB-2EB016467FC4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bg1">
              <a:lumMod val="25000"/>
            </a:schemeClr>
          </a:solidFill>
        </p:grpSpPr>
        <p:sp>
          <p:nvSpPr>
            <p:cNvPr id="35" name="Google Shape;6067;p67">
              <a:extLst>
                <a:ext uri="{FF2B5EF4-FFF2-40B4-BE49-F238E27FC236}">
                  <a16:creationId xmlns:a16="http://schemas.microsoft.com/office/drawing/2014/main" id="{31A98318-E72D-32BC-FFF1-23406C6A5C35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6068;p67">
              <a:extLst>
                <a:ext uri="{FF2B5EF4-FFF2-40B4-BE49-F238E27FC236}">
                  <a16:creationId xmlns:a16="http://schemas.microsoft.com/office/drawing/2014/main" id="{CBA95BBD-72C8-195C-56BE-4883D5580668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76;p67">
            <a:extLst>
              <a:ext uri="{FF2B5EF4-FFF2-40B4-BE49-F238E27FC236}">
                <a16:creationId xmlns:a16="http://schemas.microsoft.com/office/drawing/2014/main" id="{12B18CF7-58F5-8B81-CA7A-4BC60A1EBAA7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bg1">
              <a:lumMod val="25000"/>
            </a:schemeClr>
          </a:solidFill>
        </p:grpSpPr>
        <p:sp>
          <p:nvSpPr>
            <p:cNvPr id="38" name="Google Shape;5977;p67">
              <a:extLst>
                <a:ext uri="{FF2B5EF4-FFF2-40B4-BE49-F238E27FC236}">
                  <a16:creationId xmlns:a16="http://schemas.microsoft.com/office/drawing/2014/main" id="{759566BE-AF23-AC5A-1BE9-4D32734EAE4C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78;p67">
              <a:extLst>
                <a:ext uri="{FF2B5EF4-FFF2-40B4-BE49-F238E27FC236}">
                  <a16:creationId xmlns:a16="http://schemas.microsoft.com/office/drawing/2014/main" id="{0D037E31-1DA8-796C-62E4-402EEAA53096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79;p67">
              <a:extLst>
                <a:ext uri="{FF2B5EF4-FFF2-40B4-BE49-F238E27FC236}">
                  <a16:creationId xmlns:a16="http://schemas.microsoft.com/office/drawing/2014/main" id="{F008263D-1CF8-8D02-59A7-359AD8A98E8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5989;p67">
            <a:extLst>
              <a:ext uri="{FF2B5EF4-FFF2-40B4-BE49-F238E27FC236}">
                <a16:creationId xmlns:a16="http://schemas.microsoft.com/office/drawing/2014/main" id="{CDCD18D4-F90F-94CD-6EC4-E226B0C05EED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bg1">
              <a:lumMod val="25000"/>
            </a:schemeClr>
          </a:solidFill>
        </p:grpSpPr>
        <p:sp>
          <p:nvSpPr>
            <p:cNvPr id="42" name="Google Shape;5990;p67">
              <a:extLst>
                <a:ext uri="{FF2B5EF4-FFF2-40B4-BE49-F238E27FC236}">
                  <a16:creationId xmlns:a16="http://schemas.microsoft.com/office/drawing/2014/main" id="{5F274AD6-F23D-76FC-3042-BCD81226AAC0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5991;p67">
              <a:extLst>
                <a:ext uri="{FF2B5EF4-FFF2-40B4-BE49-F238E27FC236}">
                  <a16:creationId xmlns:a16="http://schemas.microsoft.com/office/drawing/2014/main" id="{18BD0AB6-D860-7C83-B07F-2DA9D50906D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5992;p67">
              <a:extLst>
                <a:ext uri="{FF2B5EF4-FFF2-40B4-BE49-F238E27FC236}">
                  <a16:creationId xmlns:a16="http://schemas.microsoft.com/office/drawing/2014/main" id="{A5C8B7B0-3F83-CC0A-CB81-B57B19A5BD7A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007;p67">
            <a:extLst>
              <a:ext uri="{FF2B5EF4-FFF2-40B4-BE49-F238E27FC236}">
                <a16:creationId xmlns:a16="http://schemas.microsoft.com/office/drawing/2014/main" id="{302B3509-9F37-5735-EA60-7CC8AF591DED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bg1">
              <a:lumMod val="25000"/>
            </a:schemeClr>
          </a:solidFill>
        </p:grpSpPr>
        <p:sp>
          <p:nvSpPr>
            <p:cNvPr id="46" name="Google Shape;6008;p67">
              <a:extLst>
                <a:ext uri="{FF2B5EF4-FFF2-40B4-BE49-F238E27FC236}">
                  <a16:creationId xmlns:a16="http://schemas.microsoft.com/office/drawing/2014/main" id="{499D38AF-B9BA-9686-C144-F2F6C22AA45E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09;p67">
              <a:extLst>
                <a:ext uri="{FF2B5EF4-FFF2-40B4-BE49-F238E27FC236}">
                  <a16:creationId xmlns:a16="http://schemas.microsoft.com/office/drawing/2014/main" id="{E46E0078-D5CA-366E-1A0D-52EF2E06574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6018;p67">
            <a:extLst>
              <a:ext uri="{FF2B5EF4-FFF2-40B4-BE49-F238E27FC236}">
                <a16:creationId xmlns:a16="http://schemas.microsoft.com/office/drawing/2014/main" id="{E400C6B7-4F0E-5CE0-8AD0-3174CD5E8AD4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bg1">
              <a:lumMod val="25000"/>
            </a:schemeClr>
          </a:solidFill>
        </p:grpSpPr>
        <p:sp>
          <p:nvSpPr>
            <p:cNvPr id="49" name="Google Shape;6019;p67">
              <a:extLst>
                <a:ext uri="{FF2B5EF4-FFF2-40B4-BE49-F238E27FC236}">
                  <a16:creationId xmlns:a16="http://schemas.microsoft.com/office/drawing/2014/main" id="{D65FC1A0-AEEA-ED6A-3ECE-94F8E8182E15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0;p67">
              <a:extLst>
                <a:ext uri="{FF2B5EF4-FFF2-40B4-BE49-F238E27FC236}">
                  <a16:creationId xmlns:a16="http://schemas.microsoft.com/office/drawing/2014/main" id="{BAB09293-4838-EF05-D605-39E8107ABCA7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1;p67">
              <a:extLst>
                <a:ext uri="{FF2B5EF4-FFF2-40B4-BE49-F238E27FC236}">
                  <a16:creationId xmlns:a16="http://schemas.microsoft.com/office/drawing/2014/main" id="{0E9E1818-DD49-48F8-6182-B970E9C85BA3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022;p67">
              <a:extLst>
                <a:ext uri="{FF2B5EF4-FFF2-40B4-BE49-F238E27FC236}">
                  <a16:creationId xmlns:a16="http://schemas.microsoft.com/office/drawing/2014/main" id="{A7E576A0-0510-38C5-5890-569F65C2E092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023;p67">
              <a:extLst>
                <a:ext uri="{FF2B5EF4-FFF2-40B4-BE49-F238E27FC236}">
                  <a16:creationId xmlns:a16="http://schemas.microsoft.com/office/drawing/2014/main" id="{22096810-F048-60C0-3985-16E0D4A1A41A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024;p67">
              <a:extLst>
                <a:ext uri="{FF2B5EF4-FFF2-40B4-BE49-F238E27FC236}">
                  <a16:creationId xmlns:a16="http://schemas.microsoft.com/office/drawing/2014/main" id="{64EAAE7A-947A-2939-1BD8-B3C5057ABCD0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25;p67">
              <a:extLst>
                <a:ext uri="{FF2B5EF4-FFF2-40B4-BE49-F238E27FC236}">
                  <a16:creationId xmlns:a16="http://schemas.microsoft.com/office/drawing/2014/main" id="{EAEC5536-0E0C-7CBD-0699-0F51497221D2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6" name="Google Shape;6043;p67">
            <a:extLst>
              <a:ext uri="{FF2B5EF4-FFF2-40B4-BE49-F238E27FC236}">
                <a16:creationId xmlns:a16="http://schemas.microsoft.com/office/drawing/2014/main" id="{B9F1ED0C-92B0-047D-7F4D-3B7FF9914B83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57" name="Google Shape;6052;p67">
            <a:extLst>
              <a:ext uri="{FF2B5EF4-FFF2-40B4-BE49-F238E27FC236}">
                <a16:creationId xmlns:a16="http://schemas.microsoft.com/office/drawing/2014/main" id="{33941553-ED89-4ABE-0E40-B0CAED7E9E89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bg1">
              <a:lumMod val="25000"/>
            </a:schemeClr>
          </a:solidFill>
        </p:grpSpPr>
        <p:sp>
          <p:nvSpPr>
            <p:cNvPr id="58" name="Google Shape;6053;p67">
              <a:extLst>
                <a:ext uri="{FF2B5EF4-FFF2-40B4-BE49-F238E27FC236}">
                  <a16:creationId xmlns:a16="http://schemas.microsoft.com/office/drawing/2014/main" id="{D938CF08-89F2-A711-B3C3-51AA69C3E43A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54;p67">
              <a:extLst>
                <a:ext uri="{FF2B5EF4-FFF2-40B4-BE49-F238E27FC236}">
                  <a16:creationId xmlns:a16="http://schemas.microsoft.com/office/drawing/2014/main" id="{B0D92644-6DE4-875D-D559-CF7350F7E972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55;p67">
              <a:extLst>
                <a:ext uri="{FF2B5EF4-FFF2-40B4-BE49-F238E27FC236}">
                  <a16:creationId xmlns:a16="http://schemas.microsoft.com/office/drawing/2014/main" id="{9007BECC-7451-E798-792E-C04329680297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6078;p67">
            <a:extLst>
              <a:ext uri="{FF2B5EF4-FFF2-40B4-BE49-F238E27FC236}">
                <a16:creationId xmlns:a16="http://schemas.microsoft.com/office/drawing/2014/main" id="{7394CCF1-7E60-B156-333D-FF186DE04B9E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bg1">
              <a:lumMod val="25000"/>
            </a:schemeClr>
          </a:solidFill>
        </p:grpSpPr>
        <p:sp>
          <p:nvSpPr>
            <p:cNvPr id="62" name="Google Shape;6079;p67">
              <a:extLst>
                <a:ext uri="{FF2B5EF4-FFF2-40B4-BE49-F238E27FC236}">
                  <a16:creationId xmlns:a16="http://schemas.microsoft.com/office/drawing/2014/main" id="{C3B8200B-C068-5F83-989B-46F915BB44DC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080;p67">
              <a:extLst>
                <a:ext uri="{FF2B5EF4-FFF2-40B4-BE49-F238E27FC236}">
                  <a16:creationId xmlns:a16="http://schemas.microsoft.com/office/drawing/2014/main" id="{FA14D687-25CB-2A13-FC43-21175DF1F405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6" name="Google Shape;6081;p67">
              <a:extLst>
                <a:ext uri="{FF2B5EF4-FFF2-40B4-BE49-F238E27FC236}">
                  <a16:creationId xmlns:a16="http://schemas.microsoft.com/office/drawing/2014/main" id="{43B4E6FF-ECBC-870B-791B-0A5267637D8B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7" name="Google Shape;6082;p67">
              <a:extLst>
                <a:ext uri="{FF2B5EF4-FFF2-40B4-BE49-F238E27FC236}">
                  <a16:creationId xmlns:a16="http://schemas.microsoft.com/office/drawing/2014/main" id="{AA3F9C38-C7D2-8CE5-BF83-9CDD5361E966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8" name="Google Shape;6110;p67">
            <a:extLst>
              <a:ext uri="{FF2B5EF4-FFF2-40B4-BE49-F238E27FC236}">
                <a16:creationId xmlns:a16="http://schemas.microsoft.com/office/drawing/2014/main" id="{8379923D-60D3-B7C8-EF36-A31DA54D2D91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bg1">
              <a:lumMod val="25000"/>
            </a:schemeClr>
          </a:solidFill>
        </p:grpSpPr>
        <p:sp>
          <p:nvSpPr>
            <p:cNvPr id="1219" name="Google Shape;6111;p67">
              <a:extLst>
                <a:ext uri="{FF2B5EF4-FFF2-40B4-BE49-F238E27FC236}">
                  <a16:creationId xmlns:a16="http://schemas.microsoft.com/office/drawing/2014/main" id="{1B4951F2-ABE8-C7B8-F7EE-BA9CB67F2CB8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6112;p67">
              <a:extLst>
                <a:ext uri="{FF2B5EF4-FFF2-40B4-BE49-F238E27FC236}">
                  <a16:creationId xmlns:a16="http://schemas.microsoft.com/office/drawing/2014/main" id="{47E72EA7-1155-29F3-D465-B63E5231B6E8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5972;p67">
            <a:extLst>
              <a:ext uri="{FF2B5EF4-FFF2-40B4-BE49-F238E27FC236}">
                <a16:creationId xmlns:a16="http://schemas.microsoft.com/office/drawing/2014/main" id="{784D2057-F276-A2EE-A2C6-85BFF825BF31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bg1">
              <a:lumMod val="25000"/>
            </a:schemeClr>
          </a:solidFill>
        </p:grpSpPr>
        <p:sp>
          <p:nvSpPr>
            <p:cNvPr id="1222" name="Google Shape;5973;p67">
              <a:extLst>
                <a:ext uri="{FF2B5EF4-FFF2-40B4-BE49-F238E27FC236}">
                  <a16:creationId xmlns:a16="http://schemas.microsoft.com/office/drawing/2014/main" id="{F5425A97-995E-4C7C-5EC0-74312D085AC3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5974;p67">
              <a:extLst>
                <a:ext uri="{FF2B5EF4-FFF2-40B4-BE49-F238E27FC236}">
                  <a16:creationId xmlns:a16="http://schemas.microsoft.com/office/drawing/2014/main" id="{45911354-38DA-F833-90FD-A378B0562AD3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5975;p67">
              <a:extLst>
                <a:ext uri="{FF2B5EF4-FFF2-40B4-BE49-F238E27FC236}">
                  <a16:creationId xmlns:a16="http://schemas.microsoft.com/office/drawing/2014/main" id="{46A18311-C3FD-14EB-4E1E-30F030CC3E5A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5" name="Google Shape;5984;p67">
            <a:extLst>
              <a:ext uri="{FF2B5EF4-FFF2-40B4-BE49-F238E27FC236}">
                <a16:creationId xmlns:a16="http://schemas.microsoft.com/office/drawing/2014/main" id="{D1B414F3-A788-0A57-77B4-A353DB28E984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bg1">
              <a:lumMod val="25000"/>
            </a:schemeClr>
          </a:solidFill>
        </p:grpSpPr>
        <p:sp>
          <p:nvSpPr>
            <p:cNvPr id="1226" name="Google Shape;5985;p67">
              <a:extLst>
                <a:ext uri="{FF2B5EF4-FFF2-40B4-BE49-F238E27FC236}">
                  <a16:creationId xmlns:a16="http://schemas.microsoft.com/office/drawing/2014/main" id="{6E157D5A-30D6-5AB1-9EF2-F7476E0A3ACC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7" name="Google Shape;5986;p67">
              <a:extLst>
                <a:ext uri="{FF2B5EF4-FFF2-40B4-BE49-F238E27FC236}">
                  <a16:creationId xmlns:a16="http://schemas.microsoft.com/office/drawing/2014/main" id="{13934F9D-39CC-F6AB-1232-424DA086D030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5987;p67">
              <a:extLst>
                <a:ext uri="{FF2B5EF4-FFF2-40B4-BE49-F238E27FC236}">
                  <a16:creationId xmlns:a16="http://schemas.microsoft.com/office/drawing/2014/main" id="{10272BE5-E674-93CA-4BF8-85F2B55AD708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5988;p67">
              <a:extLst>
                <a:ext uri="{FF2B5EF4-FFF2-40B4-BE49-F238E27FC236}">
                  <a16:creationId xmlns:a16="http://schemas.microsoft.com/office/drawing/2014/main" id="{999234C1-4D8E-8F25-A1E1-4C0EF3E28B3C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0" name="Google Shape;6002;p67">
            <a:extLst>
              <a:ext uri="{FF2B5EF4-FFF2-40B4-BE49-F238E27FC236}">
                <a16:creationId xmlns:a16="http://schemas.microsoft.com/office/drawing/2014/main" id="{D82DC373-1489-D6AD-522A-F78F8CF1D17A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bg1">
              <a:lumMod val="25000"/>
            </a:schemeClr>
          </a:solidFill>
        </p:grpSpPr>
        <p:sp>
          <p:nvSpPr>
            <p:cNvPr id="1236" name="Google Shape;6003;p67">
              <a:extLst>
                <a:ext uri="{FF2B5EF4-FFF2-40B4-BE49-F238E27FC236}">
                  <a16:creationId xmlns:a16="http://schemas.microsoft.com/office/drawing/2014/main" id="{49DD07EB-2311-F083-2FD6-8A4769347E22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7" name="Google Shape;6004;p67">
              <a:extLst>
                <a:ext uri="{FF2B5EF4-FFF2-40B4-BE49-F238E27FC236}">
                  <a16:creationId xmlns:a16="http://schemas.microsoft.com/office/drawing/2014/main" id="{ECFBD05B-8963-E165-AC59-DFD9510C5448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8" name="Google Shape;6005;p67">
              <a:extLst>
                <a:ext uri="{FF2B5EF4-FFF2-40B4-BE49-F238E27FC236}">
                  <a16:creationId xmlns:a16="http://schemas.microsoft.com/office/drawing/2014/main" id="{1F58B319-33CF-96C5-764E-048D1EC8CE61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6006;p67">
              <a:extLst>
                <a:ext uri="{FF2B5EF4-FFF2-40B4-BE49-F238E27FC236}">
                  <a16:creationId xmlns:a16="http://schemas.microsoft.com/office/drawing/2014/main" id="{8BA07E19-4F93-FAA2-C9D8-4CB982980DA4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0" name="Google Shape;6011;p67">
            <a:extLst>
              <a:ext uri="{FF2B5EF4-FFF2-40B4-BE49-F238E27FC236}">
                <a16:creationId xmlns:a16="http://schemas.microsoft.com/office/drawing/2014/main" id="{70AEBF41-FF7E-A5A9-55A4-1CC6390DEEED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bg1">
              <a:lumMod val="25000"/>
            </a:schemeClr>
          </a:solidFill>
        </p:grpSpPr>
        <p:sp>
          <p:nvSpPr>
            <p:cNvPr id="1241" name="Google Shape;6012;p67">
              <a:extLst>
                <a:ext uri="{FF2B5EF4-FFF2-40B4-BE49-F238E27FC236}">
                  <a16:creationId xmlns:a16="http://schemas.microsoft.com/office/drawing/2014/main" id="{E56CAFDD-9C58-E23C-76BF-A2F5DADEEB47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2" name="Google Shape;6013;p67">
              <a:extLst>
                <a:ext uri="{FF2B5EF4-FFF2-40B4-BE49-F238E27FC236}">
                  <a16:creationId xmlns:a16="http://schemas.microsoft.com/office/drawing/2014/main" id="{B0428B0C-EF05-CB0E-22A1-94C9D28AEE8B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6014;p67">
              <a:extLst>
                <a:ext uri="{FF2B5EF4-FFF2-40B4-BE49-F238E27FC236}">
                  <a16:creationId xmlns:a16="http://schemas.microsoft.com/office/drawing/2014/main" id="{D316729A-B338-1695-5DF7-05CC5B61EA60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6015;p67">
              <a:extLst>
                <a:ext uri="{FF2B5EF4-FFF2-40B4-BE49-F238E27FC236}">
                  <a16:creationId xmlns:a16="http://schemas.microsoft.com/office/drawing/2014/main" id="{1271DC38-D42F-EC3D-3D61-C97A83253D2C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6016;p67">
              <a:extLst>
                <a:ext uri="{FF2B5EF4-FFF2-40B4-BE49-F238E27FC236}">
                  <a16:creationId xmlns:a16="http://schemas.microsoft.com/office/drawing/2014/main" id="{7A48CB77-B779-DEE6-5337-B04DAD9A5910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6017;p67">
              <a:extLst>
                <a:ext uri="{FF2B5EF4-FFF2-40B4-BE49-F238E27FC236}">
                  <a16:creationId xmlns:a16="http://schemas.microsoft.com/office/drawing/2014/main" id="{B303B7B0-5F33-4A20-B6C8-8B056EEAEC54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47" name="Google Shape;6042;p67">
            <a:extLst>
              <a:ext uri="{FF2B5EF4-FFF2-40B4-BE49-F238E27FC236}">
                <a16:creationId xmlns:a16="http://schemas.microsoft.com/office/drawing/2014/main" id="{58AAEE50-6EC6-761D-3BFF-4081BC97EA0F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48" name="Google Shape;6047;p67">
            <a:extLst>
              <a:ext uri="{FF2B5EF4-FFF2-40B4-BE49-F238E27FC236}">
                <a16:creationId xmlns:a16="http://schemas.microsoft.com/office/drawing/2014/main" id="{BBD27C44-974C-C372-4BE8-41602EA5F91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bg1">
              <a:lumMod val="25000"/>
            </a:schemeClr>
          </a:solidFill>
        </p:grpSpPr>
        <p:sp>
          <p:nvSpPr>
            <p:cNvPr id="1249" name="Google Shape;6048;p67">
              <a:extLst>
                <a:ext uri="{FF2B5EF4-FFF2-40B4-BE49-F238E27FC236}">
                  <a16:creationId xmlns:a16="http://schemas.microsoft.com/office/drawing/2014/main" id="{AC3B9CCB-8A9B-44BE-AFDC-F63010877279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6049;p67">
              <a:extLst>
                <a:ext uri="{FF2B5EF4-FFF2-40B4-BE49-F238E27FC236}">
                  <a16:creationId xmlns:a16="http://schemas.microsoft.com/office/drawing/2014/main" id="{2A737B77-2034-C711-B01E-A663572BDFBE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6050;p67">
              <a:extLst>
                <a:ext uri="{FF2B5EF4-FFF2-40B4-BE49-F238E27FC236}">
                  <a16:creationId xmlns:a16="http://schemas.microsoft.com/office/drawing/2014/main" id="{63AD84B9-9D3C-0CB6-54E4-330D17950857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6051;p67">
              <a:extLst>
                <a:ext uri="{FF2B5EF4-FFF2-40B4-BE49-F238E27FC236}">
                  <a16:creationId xmlns:a16="http://schemas.microsoft.com/office/drawing/2014/main" id="{6B305BD1-C5C1-562A-2DC3-23A101EB2164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3" name="Google Shape;6072;p67">
            <a:extLst>
              <a:ext uri="{FF2B5EF4-FFF2-40B4-BE49-F238E27FC236}">
                <a16:creationId xmlns:a16="http://schemas.microsoft.com/office/drawing/2014/main" id="{C1E30395-2375-A8D9-BF83-80AF889535E7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bg1">
              <a:lumMod val="25000"/>
            </a:schemeClr>
          </a:solidFill>
        </p:grpSpPr>
        <p:sp>
          <p:nvSpPr>
            <p:cNvPr id="1254" name="Google Shape;6073;p67">
              <a:extLst>
                <a:ext uri="{FF2B5EF4-FFF2-40B4-BE49-F238E27FC236}">
                  <a16:creationId xmlns:a16="http://schemas.microsoft.com/office/drawing/2014/main" id="{BB419F80-C600-D056-0C74-DF1263C78E60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6074;p67">
              <a:extLst>
                <a:ext uri="{FF2B5EF4-FFF2-40B4-BE49-F238E27FC236}">
                  <a16:creationId xmlns:a16="http://schemas.microsoft.com/office/drawing/2014/main" id="{722176CA-E4A3-7DA1-178A-548B25D70594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6" name="Google Shape;6075;p67">
              <a:extLst>
                <a:ext uri="{FF2B5EF4-FFF2-40B4-BE49-F238E27FC236}">
                  <a16:creationId xmlns:a16="http://schemas.microsoft.com/office/drawing/2014/main" id="{7EB78E84-54F1-B120-5D0C-8EB200E49620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7" name="Google Shape;6076;p67">
              <a:extLst>
                <a:ext uri="{FF2B5EF4-FFF2-40B4-BE49-F238E27FC236}">
                  <a16:creationId xmlns:a16="http://schemas.microsoft.com/office/drawing/2014/main" id="{4C46972D-FB46-5E59-5FC9-CB2EA7ED6FF6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6077;p67">
              <a:extLst>
                <a:ext uri="{FF2B5EF4-FFF2-40B4-BE49-F238E27FC236}">
                  <a16:creationId xmlns:a16="http://schemas.microsoft.com/office/drawing/2014/main" id="{7FE4B541-8D53-15AB-0DC1-1EC3823D079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9" name="Google Shape;6107;p67">
            <a:extLst>
              <a:ext uri="{FF2B5EF4-FFF2-40B4-BE49-F238E27FC236}">
                <a16:creationId xmlns:a16="http://schemas.microsoft.com/office/drawing/2014/main" id="{F8AB65D7-3EC9-5764-8819-34EE57FF0786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bg1">
              <a:lumMod val="25000"/>
            </a:schemeClr>
          </a:solidFill>
        </p:grpSpPr>
        <p:sp>
          <p:nvSpPr>
            <p:cNvPr id="1260" name="Google Shape;6108;p67">
              <a:extLst>
                <a:ext uri="{FF2B5EF4-FFF2-40B4-BE49-F238E27FC236}">
                  <a16:creationId xmlns:a16="http://schemas.microsoft.com/office/drawing/2014/main" id="{EA714EC9-B4ED-7469-865E-AECACA503547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1" name="Google Shape;6109;p67">
              <a:extLst>
                <a:ext uri="{FF2B5EF4-FFF2-40B4-BE49-F238E27FC236}">
                  <a16:creationId xmlns:a16="http://schemas.microsoft.com/office/drawing/2014/main" id="{B23A54F5-E8CF-7E58-D1F0-3D39A4DD2ADB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2" name="Google Shape;5593;p66">
            <a:extLst>
              <a:ext uri="{FF2B5EF4-FFF2-40B4-BE49-F238E27FC236}">
                <a16:creationId xmlns:a16="http://schemas.microsoft.com/office/drawing/2014/main" id="{80EE94C0-2BF6-4FD7-6786-283D899021EF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bg1">
              <a:lumMod val="25000"/>
            </a:schemeClr>
          </a:solidFill>
        </p:grpSpPr>
        <p:sp>
          <p:nvSpPr>
            <p:cNvPr id="1263" name="Google Shape;5594;p66">
              <a:extLst>
                <a:ext uri="{FF2B5EF4-FFF2-40B4-BE49-F238E27FC236}">
                  <a16:creationId xmlns:a16="http://schemas.microsoft.com/office/drawing/2014/main" id="{CB4221A2-8A50-9A1A-E13D-E12E9FD345D8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5595;p66">
              <a:extLst>
                <a:ext uri="{FF2B5EF4-FFF2-40B4-BE49-F238E27FC236}">
                  <a16:creationId xmlns:a16="http://schemas.microsoft.com/office/drawing/2014/main" id="{1A629780-9BCC-9C83-DB67-6374772ED34C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5596;p66">
            <a:extLst>
              <a:ext uri="{FF2B5EF4-FFF2-40B4-BE49-F238E27FC236}">
                <a16:creationId xmlns:a16="http://schemas.microsoft.com/office/drawing/2014/main" id="{7F117A73-3EA9-6575-5E84-9B23D8D1C89E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bg1">
              <a:lumMod val="25000"/>
            </a:schemeClr>
          </a:solidFill>
        </p:grpSpPr>
        <p:sp>
          <p:nvSpPr>
            <p:cNvPr id="1266" name="Google Shape;5597;p66">
              <a:extLst>
                <a:ext uri="{FF2B5EF4-FFF2-40B4-BE49-F238E27FC236}">
                  <a16:creationId xmlns:a16="http://schemas.microsoft.com/office/drawing/2014/main" id="{E77F6FDA-39AB-78F6-8130-2427ECE1169E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5598;p66">
              <a:extLst>
                <a:ext uri="{FF2B5EF4-FFF2-40B4-BE49-F238E27FC236}">
                  <a16:creationId xmlns:a16="http://schemas.microsoft.com/office/drawing/2014/main" id="{2712B540-C49B-7E5A-66BB-C8587CC4A8D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8" name="Google Shape;5651;p66">
            <a:extLst>
              <a:ext uri="{FF2B5EF4-FFF2-40B4-BE49-F238E27FC236}">
                <a16:creationId xmlns:a16="http://schemas.microsoft.com/office/drawing/2014/main" id="{E85D4222-6BD2-2DBE-1FAD-99A90CE8E2A9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bg1">
              <a:lumMod val="25000"/>
            </a:schemeClr>
          </a:solidFill>
        </p:grpSpPr>
        <p:sp>
          <p:nvSpPr>
            <p:cNvPr id="1269" name="Google Shape;5652;p66">
              <a:extLst>
                <a:ext uri="{FF2B5EF4-FFF2-40B4-BE49-F238E27FC236}">
                  <a16:creationId xmlns:a16="http://schemas.microsoft.com/office/drawing/2014/main" id="{8E806008-0EB4-927F-C33A-542A3356C3E6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0" name="Google Shape;5653;p66">
              <a:extLst>
                <a:ext uri="{FF2B5EF4-FFF2-40B4-BE49-F238E27FC236}">
                  <a16:creationId xmlns:a16="http://schemas.microsoft.com/office/drawing/2014/main" id="{447B9E6B-91C8-28B3-5435-3037DD16FB90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1" name="Google Shape;5775;p66">
            <a:extLst>
              <a:ext uri="{FF2B5EF4-FFF2-40B4-BE49-F238E27FC236}">
                <a16:creationId xmlns:a16="http://schemas.microsoft.com/office/drawing/2014/main" id="{50A0875B-EC58-2FC3-3135-5E5CE9D21096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bg1">
              <a:lumMod val="25000"/>
            </a:schemeClr>
          </a:solidFill>
        </p:grpSpPr>
        <p:sp>
          <p:nvSpPr>
            <p:cNvPr id="1272" name="Google Shape;5776;p66">
              <a:extLst>
                <a:ext uri="{FF2B5EF4-FFF2-40B4-BE49-F238E27FC236}">
                  <a16:creationId xmlns:a16="http://schemas.microsoft.com/office/drawing/2014/main" id="{75D7EB22-0F62-3E4A-C2CA-738E6A617DEC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3" name="Google Shape;5777;p66">
              <a:extLst>
                <a:ext uri="{FF2B5EF4-FFF2-40B4-BE49-F238E27FC236}">
                  <a16:creationId xmlns:a16="http://schemas.microsoft.com/office/drawing/2014/main" id="{2986CB43-525D-4F5B-FF18-B8FA934E78BB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4" name="Google Shape;5778;p66">
              <a:extLst>
                <a:ext uri="{FF2B5EF4-FFF2-40B4-BE49-F238E27FC236}">
                  <a16:creationId xmlns:a16="http://schemas.microsoft.com/office/drawing/2014/main" id="{DA63349B-0D28-64B0-0BBD-851B613F6612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5779;p66">
              <a:extLst>
                <a:ext uri="{FF2B5EF4-FFF2-40B4-BE49-F238E27FC236}">
                  <a16:creationId xmlns:a16="http://schemas.microsoft.com/office/drawing/2014/main" id="{89B7ABBF-771B-7CCD-7F18-3AF103360B46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5780;p66">
              <a:extLst>
                <a:ext uri="{FF2B5EF4-FFF2-40B4-BE49-F238E27FC236}">
                  <a16:creationId xmlns:a16="http://schemas.microsoft.com/office/drawing/2014/main" id="{C62099F9-CD88-9336-9600-02A5BD76C492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5781;p66">
              <a:extLst>
                <a:ext uri="{FF2B5EF4-FFF2-40B4-BE49-F238E27FC236}">
                  <a16:creationId xmlns:a16="http://schemas.microsoft.com/office/drawing/2014/main" id="{A39584F7-55C1-B613-1A7F-4B550524D8BF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8" name="Text Placeholder 1">
            <a:extLst>
              <a:ext uri="{FF2B5EF4-FFF2-40B4-BE49-F238E27FC236}">
                <a16:creationId xmlns:a16="http://schemas.microsoft.com/office/drawing/2014/main" id="{67C83C48-5EA7-3BC9-9B18-A2213F7EF97A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" name="Google Shape;1233;p70"/>
          <p:cNvGrpSpPr/>
          <p:nvPr/>
        </p:nvGrpSpPr>
        <p:grpSpPr>
          <a:xfrm>
            <a:off x="8237708" y="1665458"/>
            <a:ext cx="1812584" cy="1812584"/>
            <a:chOff x="3392700" y="-1198500"/>
            <a:chExt cx="2358600" cy="2358600"/>
          </a:xfrm>
        </p:grpSpPr>
        <p:sp>
          <p:nvSpPr>
            <p:cNvPr id="1234" name="Google Shape;1234;p7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Freeform 108">
            <a:extLst>
              <a:ext uri="{FF2B5EF4-FFF2-40B4-BE49-F238E27FC236}">
                <a16:creationId xmlns:a16="http://schemas.microsoft.com/office/drawing/2014/main" id="{C9967306-01C2-0585-AF11-22C66E14B056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0A851AC2-CE53-BC8E-0F97-8F25C6FD675C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B749BFB5-1F39-ADCD-4BEB-815FC4ACEA66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38A365-AC27-C613-1E69-79D221E86AE7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B3703326-BAC7-CCD9-E90C-F959E3E607D6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7F70E287-ECC3-A611-3983-A4517506D508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836C810F-DB53-1370-3022-C210BB356AA1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7EEE34B8-5AD2-BCA5-37CD-08F1C445C54E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4CAF8CC7-9C7B-B677-81E2-71F3218EC05B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48E15A85-A3E7-DB49-32D8-43A936FD8A3E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C16B1DB5-E943-9832-7891-8D3F853668AA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3115BAC6-7B04-6AB5-45ED-6020958C9256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AF9BE49A-6DFE-CBD7-2A78-02721639AB38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A008C500-F96B-42D9-05EF-737EC85F3F0B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0CC5624A-505E-C311-8013-02AA231B8E34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C66B4AEA-9FF8-A797-5F13-43FFD3507430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D9DBEA0F-0133-C3CA-9835-30C844E7D25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6ACA6C87-6A75-33EC-3243-1D5CE4571A15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D8A93A97-27DF-CC83-D4F5-0A95985C648A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2424E691-A7EF-E17B-9809-5368A0C50ED3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D0D26F92-2549-637E-DB36-AA7BD76BDAB0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51FEBB66-5AD7-3D80-61DB-7AD8C7F14FF9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8025A510-3D21-BBD9-8CAC-8CAA9EC0CDA6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BF74EC0F-617A-8E6B-19C6-76B40FDC0542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7825926A-C2AF-AC05-876D-5C327766DF83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FCFC8B09-96F1-6BDC-F506-EEC412908E0D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ADB9C073-50F4-6492-7292-2B714AA373F9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AAFD258A-C585-5AF1-31D2-3AC974B6DB3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B07544F9-141A-DC0D-F178-11957C6461AC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4525EE50-1272-0125-78E9-947CC47F5A28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88397746-95E3-B25A-C82D-B5F35CF10710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3CF7A63C-B3FA-6A95-9B45-244C31440A00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2124D66A-7C3B-5E87-C4C6-31C8951F98C5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D169EFF0-C290-1354-EEBA-DC58B7EF512F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88CCE74F-3CF0-8611-AD00-A3F9D395A557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016B094F-0445-451C-FC40-3B96F4CB9E2F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9D440890-EB34-4723-9E04-92D3EA78641A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7B132290-8113-B676-32F1-C7A583DE292C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D17A316-21C6-4820-C063-0FAD0E912434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067B0B9B-6BEC-7FCC-F63F-C342DB29FCE0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EC2B8510-11DF-2BD2-52D9-CDD300194010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1E1BA8DF-B276-3C86-7359-150F2EC50122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17523E14-CF63-29E4-A98A-B3BE07BB6070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4D896083-4827-C147-A0FE-2955C6CD7D93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8F5BB0B8-1BD7-6790-30AC-12867A616572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84B56E3A-77AF-4320-5451-0042BD090942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01475609-7D99-2F25-B7B2-3F8DDE32A262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21060E8F-D762-8656-7886-F482178CEB4D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5C29582C-1124-08AD-EA9A-27E0EA03299C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949F68CD-B8B0-4E04-9733-39B2E474E067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7721F864-A4A3-CD31-B56E-0996CE959A08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4282443-463C-3182-05D0-2B66B746A2BF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55B90FEE-E2B5-29D8-BD81-23B9AE9E57E9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52FCFD26-E002-6B3F-4D43-27F13E6A81C0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528140F6-452A-3C74-D3B9-C56BCAE17587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18EF2851-4AE3-6325-3900-173785D8FFC7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B14541BB-4A95-67B2-3F35-9A6D5E66F49C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DE0A7FCC-0E85-75BC-68CD-E19420A6003E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9582824B-79DF-BFED-FDE1-10549F7C6140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72F1AF30-C2E3-FEA9-FE96-1C61BEB636EE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E4925430-8387-71E4-92AF-1B2C2883FCCB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AA320D5D-39A1-89BF-7027-758F2BB963A5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6" name="Google Shape;10192;p74">
              <a:extLst>
                <a:ext uri="{FF2B5EF4-FFF2-40B4-BE49-F238E27FC236}">
                  <a16:creationId xmlns:a16="http://schemas.microsoft.com/office/drawing/2014/main" id="{0878CFE5-5018-0CAC-7F67-54B36A8EB81B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7" name="Google Shape;10193;p74">
              <a:extLst>
                <a:ext uri="{FF2B5EF4-FFF2-40B4-BE49-F238E27FC236}">
                  <a16:creationId xmlns:a16="http://schemas.microsoft.com/office/drawing/2014/main" id="{C66A2B35-E53D-2958-BCF1-B3BFD8BF9A22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0194;p74">
              <a:extLst>
                <a:ext uri="{FF2B5EF4-FFF2-40B4-BE49-F238E27FC236}">
                  <a16:creationId xmlns:a16="http://schemas.microsoft.com/office/drawing/2014/main" id="{807F9A57-9526-567D-B263-3A7A2DFFE765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9" name="Google Shape;10221;p74">
            <a:extLst>
              <a:ext uri="{FF2B5EF4-FFF2-40B4-BE49-F238E27FC236}">
                <a16:creationId xmlns:a16="http://schemas.microsoft.com/office/drawing/2014/main" id="{9D052CB6-F19C-845B-1C12-76CB21E11DAA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1220" name="Google Shape;10222;p74">
              <a:extLst>
                <a:ext uri="{FF2B5EF4-FFF2-40B4-BE49-F238E27FC236}">
                  <a16:creationId xmlns:a16="http://schemas.microsoft.com/office/drawing/2014/main" id="{9C0F633F-1582-6EE5-C85A-2F8B9AC0A1AD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1" name="Google Shape;10223;p74">
              <a:extLst>
                <a:ext uri="{FF2B5EF4-FFF2-40B4-BE49-F238E27FC236}">
                  <a16:creationId xmlns:a16="http://schemas.microsoft.com/office/drawing/2014/main" id="{2000738C-2155-A48B-7D1B-B5EAA65BB4FD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2" name="Google Shape;10224;p74">
              <a:extLst>
                <a:ext uri="{FF2B5EF4-FFF2-40B4-BE49-F238E27FC236}">
                  <a16:creationId xmlns:a16="http://schemas.microsoft.com/office/drawing/2014/main" id="{1315331F-E8A6-3615-3E3D-CB49BFAACE7D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3" name="Google Shape;10240;p74">
            <a:extLst>
              <a:ext uri="{FF2B5EF4-FFF2-40B4-BE49-F238E27FC236}">
                <a16:creationId xmlns:a16="http://schemas.microsoft.com/office/drawing/2014/main" id="{7449FE91-75D6-B344-9BB2-B9920D96AD09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1224" name="Google Shape;10241;p74">
              <a:extLst>
                <a:ext uri="{FF2B5EF4-FFF2-40B4-BE49-F238E27FC236}">
                  <a16:creationId xmlns:a16="http://schemas.microsoft.com/office/drawing/2014/main" id="{25A6AE8C-901F-334C-7FA7-1B366CB6B35B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0242;p74">
              <a:extLst>
                <a:ext uri="{FF2B5EF4-FFF2-40B4-BE49-F238E27FC236}">
                  <a16:creationId xmlns:a16="http://schemas.microsoft.com/office/drawing/2014/main" id="{82A42163-36DD-82DD-588E-BDF63C335F72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0303;p74">
            <a:extLst>
              <a:ext uri="{FF2B5EF4-FFF2-40B4-BE49-F238E27FC236}">
                <a16:creationId xmlns:a16="http://schemas.microsoft.com/office/drawing/2014/main" id="{27853A3C-C50D-F14C-7B7B-681158E33966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1227" name="Google Shape;10304;p74">
              <a:extLst>
                <a:ext uri="{FF2B5EF4-FFF2-40B4-BE49-F238E27FC236}">
                  <a16:creationId xmlns:a16="http://schemas.microsoft.com/office/drawing/2014/main" id="{D29E73AB-2C64-68A6-03B9-819740880BBB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0305;p74">
              <a:extLst>
                <a:ext uri="{FF2B5EF4-FFF2-40B4-BE49-F238E27FC236}">
                  <a16:creationId xmlns:a16="http://schemas.microsoft.com/office/drawing/2014/main" id="{417FD9A4-E0AC-6C77-ADC3-E22E71B22B2B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0306;p74">
              <a:extLst>
                <a:ext uri="{FF2B5EF4-FFF2-40B4-BE49-F238E27FC236}">
                  <a16:creationId xmlns:a16="http://schemas.microsoft.com/office/drawing/2014/main" id="{F2EBCF0F-0F18-33F1-43E4-5A80D34E12CC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0307;p74">
              <a:extLst>
                <a:ext uri="{FF2B5EF4-FFF2-40B4-BE49-F238E27FC236}">
                  <a16:creationId xmlns:a16="http://schemas.microsoft.com/office/drawing/2014/main" id="{D27005C7-37DA-45E4-EE68-95AC8B6AB159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0308;p74">
              <a:extLst>
                <a:ext uri="{FF2B5EF4-FFF2-40B4-BE49-F238E27FC236}">
                  <a16:creationId xmlns:a16="http://schemas.microsoft.com/office/drawing/2014/main" id="{D8C6D1F5-8ECF-69F5-4A50-1AB82564B9A7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2" name="Google Shape;10309;p74">
              <a:extLst>
                <a:ext uri="{FF2B5EF4-FFF2-40B4-BE49-F238E27FC236}">
                  <a16:creationId xmlns:a16="http://schemas.microsoft.com/office/drawing/2014/main" id="{1B9461A2-A1AD-2761-55CC-E95D1E61F42E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0310;p74">
              <a:extLst>
                <a:ext uri="{FF2B5EF4-FFF2-40B4-BE49-F238E27FC236}">
                  <a16:creationId xmlns:a16="http://schemas.microsoft.com/office/drawing/2014/main" id="{F978AC48-847E-F8A9-28A5-5FB0EC17C144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7" name="Google Shape;10311;p74">
              <a:extLst>
                <a:ext uri="{FF2B5EF4-FFF2-40B4-BE49-F238E27FC236}">
                  <a16:creationId xmlns:a16="http://schemas.microsoft.com/office/drawing/2014/main" id="{01E78544-B3C9-3D1C-B74A-C4E5B3CFBB08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8" name="Google Shape;10312;p74">
              <a:extLst>
                <a:ext uri="{FF2B5EF4-FFF2-40B4-BE49-F238E27FC236}">
                  <a16:creationId xmlns:a16="http://schemas.microsoft.com/office/drawing/2014/main" id="{1E6E2853-9502-DE54-91EC-27FAFE328072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0313;p74">
              <a:extLst>
                <a:ext uri="{FF2B5EF4-FFF2-40B4-BE49-F238E27FC236}">
                  <a16:creationId xmlns:a16="http://schemas.microsoft.com/office/drawing/2014/main" id="{C9990C2A-BFD4-7C9A-E2EF-0DB53D0CEEEA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0314;p74">
              <a:extLst>
                <a:ext uri="{FF2B5EF4-FFF2-40B4-BE49-F238E27FC236}">
                  <a16:creationId xmlns:a16="http://schemas.microsoft.com/office/drawing/2014/main" id="{DC86061F-4191-98B1-681A-1CB2AA55C941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1" name="Google Shape;10315;p74">
              <a:extLst>
                <a:ext uri="{FF2B5EF4-FFF2-40B4-BE49-F238E27FC236}">
                  <a16:creationId xmlns:a16="http://schemas.microsoft.com/office/drawing/2014/main" id="{835F41C3-CE2A-8CEF-4C90-4FC0FD9A473A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2" name="Google Shape;10341;p74">
            <a:extLst>
              <a:ext uri="{FF2B5EF4-FFF2-40B4-BE49-F238E27FC236}">
                <a16:creationId xmlns:a16="http://schemas.microsoft.com/office/drawing/2014/main" id="{02E41DBC-8A4A-5DEE-2764-2D1FD272BACF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1243" name="Google Shape;10342;p74">
              <a:extLst>
                <a:ext uri="{FF2B5EF4-FFF2-40B4-BE49-F238E27FC236}">
                  <a16:creationId xmlns:a16="http://schemas.microsoft.com/office/drawing/2014/main" id="{1F9D34A7-7C0C-C77E-DDCF-03E3334C598E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0343;p74">
              <a:extLst>
                <a:ext uri="{FF2B5EF4-FFF2-40B4-BE49-F238E27FC236}">
                  <a16:creationId xmlns:a16="http://schemas.microsoft.com/office/drawing/2014/main" id="{937CC221-D9F7-B1CE-7EC6-AE1D990DCE3E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0344;p74">
              <a:extLst>
                <a:ext uri="{FF2B5EF4-FFF2-40B4-BE49-F238E27FC236}">
                  <a16:creationId xmlns:a16="http://schemas.microsoft.com/office/drawing/2014/main" id="{87C0D420-4F22-C2EA-3BE4-366D2E942D08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0345;p74">
              <a:extLst>
                <a:ext uri="{FF2B5EF4-FFF2-40B4-BE49-F238E27FC236}">
                  <a16:creationId xmlns:a16="http://schemas.microsoft.com/office/drawing/2014/main" id="{F3B3C348-7BFF-8C87-B0D2-7A12FF9C070C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0346;p74">
              <a:extLst>
                <a:ext uri="{FF2B5EF4-FFF2-40B4-BE49-F238E27FC236}">
                  <a16:creationId xmlns:a16="http://schemas.microsoft.com/office/drawing/2014/main" id="{E659075E-B8A0-F518-836A-88D7A97A3083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0359;p74">
            <a:extLst>
              <a:ext uri="{FF2B5EF4-FFF2-40B4-BE49-F238E27FC236}">
                <a16:creationId xmlns:a16="http://schemas.microsoft.com/office/drawing/2014/main" id="{01FD335E-25AE-1B10-252B-7407AF12F884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1249" name="Google Shape;10360;p74">
              <a:extLst>
                <a:ext uri="{FF2B5EF4-FFF2-40B4-BE49-F238E27FC236}">
                  <a16:creationId xmlns:a16="http://schemas.microsoft.com/office/drawing/2014/main" id="{EBD821B0-DD8D-29F3-6F15-09C0C855CFB4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0361;p74">
              <a:extLst>
                <a:ext uri="{FF2B5EF4-FFF2-40B4-BE49-F238E27FC236}">
                  <a16:creationId xmlns:a16="http://schemas.microsoft.com/office/drawing/2014/main" id="{62ACB3FE-6668-3A17-0B11-C49614CF12DF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0362;p74">
              <a:extLst>
                <a:ext uri="{FF2B5EF4-FFF2-40B4-BE49-F238E27FC236}">
                  <a16:creationId xmlns:a16="http://schemas.microsoft.com/office/drawing/2014/main" id="{75569E5A-694D-11CA-EF70-E48BCBA35F1C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0363;p74">
              <a:extLst>
                <a:ext uri="{FF2B5EF4-FFF2-40B4-BE49-F238E27FC236}">
                  <a16:creationId xmlns:a16="http://schemas.microsoft.com/office/drawing/2014/main" id="{E48AA2F1-A042-1CC7-8E6E-99D70E31B4AA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0364;p74">
              <a:extLst>
                <a:ext uri="{FF2B5EF4-FFF2-40B4-BE49-F238E27FC236}">
                  <a16:creationId xmlns:a16="http://schemas.microsoft.com/office/drawing/2014/main" id="{AF91CA08-2EE9-9AD4-1203-F7DE833D91DE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0365;p74">
              <a:extLst>
                <a:ext uri="{FF2B5EF4-FFF2-40B4-BE49-F238E27FC236}">
                  <a16:creationId xmlns:a16="http://schemas.microsoft.com/office/drawing/2014/main" id="{46896AD7-E0E7-E997-CB7C-4E54F2D87681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0366;p74">
              <a:extLst>
                <a:ext uri="{FF2B5EF4-FFF2-40B4-BE49-F238E27FC236}">
                  <a16:creationId xmlns:a16="http://schemas.microsoft.com/office/drawing/2014/main" id="{26725AE0-0AD1-F5DE-24E7-ABA79F33F4DB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0399;p74">
            <a:extLst>
              <a:ext uri="{FF2B5EF4-FFF2-40B4-BE49-F238E27FC236}">
                <a16:creationId xmlns:a16="http://schemas.microsoft.com/office/drawing/2014/main" id="{90DD6F68-0F6C-0F7D-6ECB-88BD98BDDDFA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257" name="Google Shape;10400;p74">
              <a:extLst>
                <a:ext uri="{FF2B5EF4-FFF2-40B4-BE49-F238E27FC236}">
                  <a16:creationId xmlns:a16="http://schemas.microsoft.com/office/drawing/2014/main" id="{B96AC4A8-2E3C-742C-4B50-3515F2873446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0401;p74">
              <a:extLst>
                <a:ext uri="{FF2B5EF4-FFF2-40B4-BE49-F238E27FC236}">
                  <a16:creationId xmlns:a16="http://schemas.microsoft.com/office/drawing/2014/main" id="{6DF1C27C-178B-F05D-9742-13582458F674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0402;p74">
              <a:extLst>
                <a:ext uri="{FF2B5EF4-FFF2-40B4-BE49-F238E27FC236}">
                  <a16:creationId xmlns:a16="http://schemas.microsoft.com/office/drawing/2014/main" id="{08470358-A8B0-0849-53AC-619C2BD20600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0403;p74">
              <a:extLst>
                <a:ext uri="{FF2B5EF4-FFF2-40B4-BE49-F238E27FC236}">
                  <a16:creationId xmlns:a16="http://schemas.microsoft.com/office/drawing/2014/main" id="{1177F483-264D-1B4B-8C4D-91DD587A0676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1" name="Google Shape;10404;p74">
              <a:extLst>
                <a:ext uri="{FF2B5EF4-FFF2-40B4-BE49-F238E27FC236}">
                  <a16:creationId xmlns:a16="http://schemas.microsoft.com/office/drawing/2014/main" id="{55E6553F-E67B-3793-060D-7BF7E32D0AE7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2" name="Google Shape;10405;p74">
              <a:extLst>
                <a:ext uri="{FF2B5EF4-FFF2-40B4-BE49-F238E27FC236}">
                  <a16:creationId xmlns:a16="http://schemas.microsoft.com/office/drawing/2014/main" id="{40CB1E8A-EFCF-678A-7271-97EF7C89DF23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0406;p74">
              <a:extLst>
                <a:ext uri="{FF2B5EF4-FFF2-40B4-BE49-F238E27FC236}">
                  <a16:creationId xmlns:a16="http://schemas.microsoft.com/office/drawing/2014/main" id="{9F49A802-5EA6-02F6-EA03-74DB904CD646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0407;p74">
              <a:extLst>
                <a:ext uri="{FF2B5EF4-FFF2-40B4-BE49-F238E27FC236}">
                  <a16:creationId xmlns:a16="http://schemas.microsoft.com/office/drawing/2014/main" id="{764F13EC-0685-2360-B336-A2DB910E5DA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0421;p74">
            <a:extLst>
              <a:ext uri="{FF2B5EF4-FFF2-40B4-BE49-F238E27FC236}">
                <a16:creationId xmlns:a16="http://schemas.microsoft.com/office/drawing/2014/main" id="{3209D832-0A00-6C9A-AA79-630462F69247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266" name="Google Shape;10422;p74">
              <a:extLst>
                <a:ext uri="{FF2B5EF4-FFF2-40B4-BE49-F238E27FC236}">
                  <a16:creationId xmlns:a16="http://schemas.microsoft.com/office/drawing/2014/main" id="{C9DD26D9-C98E-EED1-92F0-7EFE95B461D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0423;p74">
              <a:extLst>
                <a:ext uri="{FF2B5EF4-FFF2-40B4-BE49-F238E27FC236}">
                  <a16:creationId xmlns:a16="http://schemas.microsoft.com/office/drawing/2014/main" id="{C1CB0C7E-95BD-39ED-F3B2-80F938E5706D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0424;p74">
              <a:extLst>
                <a:ext uri="{FF2B5EF4-FFF2-40B4-BE49-F238E27FC236}">
                  <a16:creationId xmlns:a16="http://schemas.microsoft.com/office/drawing/2014/main" id="{137763C9-0C72-175C-3804-C5EBD260A76A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9" name="Google Shape;10425;p74">
              <a:extLst>
                <a:ext uri="{FF2B5EF4-FFF2-40B4-BE49-F238E27FC236}">
                  <a16:creationId xmlns:a16="http://schemas.microsoft.com/office/drawing/2014/main" id="{D9D3E916-13D3-6D76-5F09-E5C3BC0316BF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0" name="Google Shape;10426;p74">
              <a:extLst>
                <a:ext uri="{FF2B5EF4-FFF2-40B4-BE49-F238E27FC236}">
                  <a16:creationId xmlns:a16="http://schemas.microsoft.com/office/drawing/2014/main" id="{80BEC8A0-CE90-0815-6E46-E71318359B9E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0427;p74">
              <a:extLst>
                <a:ext uri="{FF2B5EF4-FFF2-40B4-BE49-F238E27FC236}">
                  <a16:creationId xmlns:a16="http://schemas.microsoft.com/office/drawing/2014/main" id="{911EE200-3D63-81F2-0FBB-5D98DBE8E9DA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2" name="Google Shape;10428;p74">
              <a:extLst>
                <a:ext uri="{FF2B5EF4-FFF2-40B4-BE49-F238E27FC236}">
                  <a16:creationId xmlns:a16="http://schemas.microsoft.com/office/drawing/2014/main" id="{FCCB2118-646D-C563-5DFE-474AECA420B8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3" name="Google Shape;10429;p74">
              <a:extLst>
                <a:ext uri="{FF2B5EF4-FFF2-40B4-BE49-F238E27FC236}">
                  <a16:creationId xmlns:a16="http://schemas.microsoft.com/office/drawing/2014/main" id="{CF062491-13E5-36D8-E99D-D7EC968F00A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4" name="Google Shape;10435;p74">
            <a:extLst>
              <a:ext uri="{FF2B5EF4-FFF2-40B4-BE49-F238E27FC236}">
                <a16:creationId xmlns:a16="http://schemas.microsoft.com/office/drawing/2014/main" id="{D3D22973-2BD9-87D7-0B9D-3A89CD499A23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75" name="Google Shape;10436;p74">
              <a:extLst>
                <a:ext uri="{FF2B5EF4-FFF2-40B4-BE49-F238E27FC236}">
                  <a16:creationId xmlns:a16="http://schemas.microsoft.com/office/drawing/2014/main" id="{EA4387A3-0EC4-070D-A15B-043C5C1B852F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0437;p74">
              <a:extLst>
                <a:ext uri="{FF2B5EF4-FFF2-40B4-BE49-F238E27FC236}">
                  <a16:creationId xmlns:a16="http://schemas.microsoft.com/office/drawing/2014/main" id="{49AD4210-2B5D-4D1F-B540-303D6BEDA91B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0438;p74">
              <a:extLst>
                <a:ext uri="{FF2B5EF4-FFF2-40B4-BE49-F238E27FC236}">
                  <a16:creationId xmlns:a16="http://schemas.microsoft.com/office/drawing/2014/main" id="{F23846A2-ACD6-C8CF-5D5B-6CDB2223D16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8" name="Google Shape;10439;p74">
              <a:extLst>
                <a:ext uri="{FF2B5EF4-FFF2-40B4-BE49-F238E27FC236}">
                  <a16:creationId xmlns:a16="http://schemas.microsoft.com/office/drawing/2014/main" id="{7E57B1CA-2269-946A-AC90-2A33BF209AFD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9" name="Google Shape;10440;p74">
              <a:extLst>
                <a:ext uri="{FF2B5EF4-FFF2-40B4-BE49-F238E27FC236}">
                  <a16:creationId xmlns:a16="http://schemas.microsoft.com/office/drawing/2014/main" id="{CD6A337F-F3C6-E7D7-F6FD-A7CFA952F3F7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0441;p74">
              <a:extLst>
                <a:ext uri="{FF2B5EF4-FFF2-40B4-BE49-F238E27FC236}">
                  <a16:creationId xmlns:a16="http://schemas.microsoft.com/office/drawing/2014/main" id="{BF45A518-6995-D258-ED57-3A5EAC61A985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1" name="Google Shape;10442;p74">
              <a:extLst>
                <a:ext uri="{FF2B5EF4-FFF2-40B4-BE49-F238E27FC236}">
                  <a16:creationId xmlns:a16="http://schemas.microsoft.com/office/drawing/2014/main" id="{33C05A29-A99D-ECC1-3B03-3DE6031AE4B2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2" name="Google Shape;10443;p74">
            <a:extLst>
              <a:ext uri="{FF2B5EF4-FFF2-40B4-BE49-F238E27FC236}">
                <a16:creationId xmlns:a16="http://schemas.microsoft.com/office/drawing/2014/main" id="{2D2FB11D-148A-71BB-8946-7F96B4CCD49E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3" name="Google Shape;10444;p74">
              <a:extLst>
                <a:ext uri="{FF2B5EF4-FFF2-40B4-BE49-F238E27FC236}">
                  <a16:creationId xmlns:a16="http://schemas.microsoft.com/office/drawing/2014/main" id="{84662F7A-416E-92B0-3187-81BA1324843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4" name="Google Shape;10445;p74">
              <a:extLst>
                <a:ext uri="{FF2B5EF4-FFF2-40B4-BE49-F238E27FC236}">
                  <a16:creationId xmlns:a16="http://schemas.microsoft.com/office/drawing/2014/main" id="{4333BBB7-B493-2C25-FD6B-4AF6015386B6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5" name="Google Shape;10446;p74">
              <a:extLst>
                <a:ext uri="{FF2B5EF4-FFF2-40B4-BE49-F238E27FC236}">
                  <a16:creationId xmlns:a16="http://schemas.microsoft.com/office/drawing/2014/main" id="{C5B6546B-2663-897E-F143-C74C852A9419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6" name="Google Shape;10447;p74">
              <a:extLst>
                <a:ext uri="{FF2B5EF4-FFF2-40B4-BE49-F238E27FC236}">
                  <a16:creationId xmlns:a16="http://schemas.microsoft.com/office/drawing/2014/main" id="{EFB5F112-BB1C-0BBE-D62C-505E511ACFBA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0448;p74">
              <a:extLst>
                <a:ext uri="{FF2B5EF4-FFF2-40B4-BE49-F238E27FC236}">
                  <a16:creationId xmlns:a16="http://schemas.microsoft.com/office/drawing/2014/main" id="{017810B8-DEE7-100A-B318-78F91EC999E2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8" name="Google Shape;10449;p74">
              <a:extLst>
                <a:ext uri="{FF2B5EF4-FFF2-40B4-BE49-F238E27FC236}">
                  <a16:creationId xmlns:a16="http://schemas.microsoft.com/office/drawing/2014/main" id="{B58CDCA9-3132-1BD9-A771-701D3EBEE767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9" name="Google Shape;10468;p74">
            <a:extLst>
              <a:ext uri="{FF2B5EF4-FFF2-40B4-BE49-F238E27FC236}">
                <a16:creationId xmlns:a16="http://schemas.microsoft.com/office/drawing/2014/main" id="{7325ADAF-F5F4-8DD2-A018-C9B21F0D3847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290" name="Google Shape;10469;p74">
              <a:extLst>
                <a:ext uri="{FF2B5EF4-FFF2-40B4-BE49-F238E27FC236}">
                  <a16:creationId xmlns:a16="http://schemas.microsoft.com/office/drawing/2014/main" id="{63E72AF9-8E01-43EB-0702-7D841410813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1" name="Google Shape;10470;p74">
              <a:extLst>
                <a:ext uri="{FF2B5EF4-FFF2-40B4-BE49-F238E27FC236}">
                  <a16:creationId xmlns:a16="http://schemas.microsoft.com/office/drawing/2014/main" id="{56B5E37A-B22D-5923-E4D7-BF542D3CD90D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2" name="Google Shape;10471;p74">
              <a:extLst>
                <a:ext uri="{FF2B5EF4-FFF2-40B4-BE49-F238E27FC236}">
                  <a16:creationId xmlns:a16="http://schemas.microsoft.com/office/drawing/2014/main" id="{ABD70B91-041C-E087-16A5-292D84C7BC53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3" name="Google Shape;10483;p74">
            <a:extLst>
              <a:ext uri="{FF2B5EF4-FFF2-40B4-BE49-F238E27FC236}">
                <a16:creationId xmlns:a16="http://schemas.microsoft.com/office/drawing/2014/main" id="{CC01704B-9AEB-870C-5015-E7EE758BEA32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294" name="Google Shape;10484;p74">
              <a:extLst>
                <a:ext uri="{FF2B5EF4-FFF2-40B4-BE49-F238E27FC236}">
                  <a16:creationId xmlns:a16="http://schemas.microsoft.com/office/drawing/2014/main" id="{38938D98-50B5-F06D-AE98-454FFD3A9DE8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5" name="Google Shape;10485;p74">
              <a:extLst>
                <a:ext uri="{FF2B5EF4-FFF2-40B4-BE49-F238E27FC236}">
                  <a16:creationId xmlns:a16="http://schemas.microsoft.com/office/drawing/2014/main" id="{596C8290-3ACB-39B5-6D91-5282BB54DC68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0486;p74">
              <a:extLst>
                <a:ext uri="{FF2B5EF4-FFF2-40B4-BE49-F238E27FC236}">
                  <a16:creationId xmlns:a16="http://schemas.microsoft.com/office/drawing/2014/main" id="{384F76D9-7801-02D8-3B78-00CACA9FD0D6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0487;p74">
              <a:extLst>
                <a:ext uri="{FF2B5EF4-FFF2-40B4-BE49-F238E27FC236}">
                  <a16:creationId xmlns:a16="http://schemas.microsoft.com/office/drawing/2014/main" id="{E3E1ACB2-2EE3-44AF-3E32-61703E354A8B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0488;p74">
              <a:extLst>
                <a:ext uri="{FF2B5EF4-FFF2-40B4-BE49-F238E27FC236}">
                  <a16:creationId xmlns:a16="http://schemas.microsoft.com/office/drawing/2014/main" id="{3B2FB0AB-495A-59D5-135C-B38B047CA975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9" name="Google Shape;10497;p74">
            <a:extLst>
              <a:ext uri="{FF2B5EF4-FFF2-40B4-BE49-F238E27FC236}">
                <a16:creationId xmlns:a16="http://schemas.microsoft.com/office/drawing/2014/main" id="{3F287571-CEBD-4777-7702-224B92794D12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300" name="Google Shape;10498;p74">
              <a:extLst>
                <a:ext uri="{FF2B5EF4-FFF2-40B4-BE49-F238E27FC236}">
                  <a16:creationId xmlns:a16="http://schemas.microsoft.com/office/drawing/2014/main" id="{C3F587DF-2716-83C4-7A25-D2FEA30AFA0C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0499;p74">
              <a:extLst>
                <a:ext uri="{FF2B5EF4-FFF2-40B4-BE49-F238E27FC236}">
                  <a16:creationId xmlns:a16="http://schemas.microsoft.com/office/drawing/2014/main" id="{B35107E7-7E83-3AFD-A7AE-3067BDAE79CB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0500;p74">
              <a:extLst>
                <a:ext uri="{FF2B5EF4-FFF2-40B4-BE49-F238E27FC236}">
                  <a16:creationId xmlns:a16="http://schemas.microsoft.com/office/drawing/2014/main" id="{A90A00A3-552C-9435-9535-F63BBDF49F03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3" name="Google Shape;10501;p74">
              <a:extLst>
                <a:ext uri="{FF2B5EF4-FFF2-40B4-BE49-F238E27FC236}">
                  <a16:creationId xmlns:a16="http://schemas.microsoft.com/office/drawing/2014/main" id="{A34A015A-0BC5-D6E9-621E-A58D165D5A92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4" name="Google Shape;10502;p74">
              <a:extLst>
                <a:ext uri="{FF2B5EF4-FFF2-40B4-BE49-F238E27FC236}">
                  <a16:creationId xmlns:a16="http://schemas.microsoft.com/office/drawing/2014/main" id="{23A9E95D-D2E5-5FB9-66AD-953A44890499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0503;p74">
              <a:extLst>
                <a:ext uri="{FF2B5EF4-FFF2-40B4-BE49-F238E27FC236}">
                  <a16:creationId xmlns:a16="http://schemas.microsoft.com/office/drawing/2014/main" id="{6E36E0F8-59BB-6C9E-C493-7BD9763419D8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6" name="Google Shape;10234;p74">
            <a:extLst>
              <a:ext uri="{FF2B5EF4-FFF2-40B4-BE49-F238E27FC236}">
                <a16:creationId xmlns:a16="http://schemas.microsoft.com/office/drawing/2014/main" id="{12F4DC59-F8DA-A75E-4D4A-3E90E074B8D8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307" name="Google Shape;10235;p74">
              <a:extLst>
                <a:ext uri="{FF2B5EF4-FFF2-40B4-BE49-F238E27FC236}">
                  <a16:creationId xmlns:a16="http://schemas.microsoft.com/office/drawing/2014/main" id="{1F67C356-99E5-6355-16C6-C9AE29672DF2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0236;p74">
              <a:extLst>
                <a:ext uri="{FF2B5EF4-FFF2-40B4-BE49-F238E27FC236}">
                  <a16:creationId xmlns:a16="http://schemas.microsoft.com/office/drawing/2014/main" id="{902CF843-910A-F727-652C-CA8D8F4AFCA3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0237;p74">
              <a:extLst>
                <a:ext uri="{FF2B5EF4-FFF2-40B4-BE49-F238E27FC236}">
                  <a16:creationId xmlns:a16="http://schemas.microsoft.com/office/drawing/2014/main" id="{60C271B7-768C-D7FA-28F8-37E1777C8D40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0238;p74">
              <a:extLst>
                <a:ext uri="{FF2B5EF4-FFF2-40B4-BE49-F238E27FC236}">
                  <a16:creationId xmlns:a16="http://schemas.microsoft.com/office/drawing/2014/main" id="{E697521A-E74D-3924-D281-7931316480F9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0239;p74">
              <a:extLst>
                <a:ext uri="{FF2B5EF4-FFF2-40B4-BE49-F238E27FC236}">
                  <a16:creationId xmlns:a16="http://schemas.microsoft.com/office/drawing/2014/main" id="{DF3F0FFA-8321-3B0F-3CAC-FD445D84A098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12" name="Google Shape;10251;p74">
            <a:extLst>
              <a:ext uri="{FF2B5EF4-FFF2-40B4-BE49-F238E27FC236}">
                <a16:creationId xmlns:a16="http://schemas.microsoft.com/office/drawing/2014/main" id="{362F6115-A6F8-A7E2-6666-68F80E848E9C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313" name="Google Shape;10252;p74">
              <a:extLst>
                <a:ext uri="{FF2B5EF4-FFF2-40B4-BE49-F238E27FC236}">
                  <a16:creationId xmlns:a16="http://schemas.microsoft.com/office/drawing/2014/main" id="{D055C9D7-27E9-745E-F409-F787B01AD300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0253;p74">
              <a:extLst>
                <a:ext uri="{FF2B5EF4-FFF2-40B4-BE49-F238E27FC236}">
                  <a16:creationId xmlns:a16="http://schemas.microsoft.com/office/drawing/2014/main" id="{DC8ED1B7-BB4F-7B1A-1B1C-D35F7392CE70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0254;p74">
              <a:extLst>
                <a:ext uri="{FF2B5EF4-FFF2-40B4-BE49-F238E27FC236}">
                  <a16:creationId xmlns:a16="http://schemas.microsoft.com/office/drawing/2014/main" id="{091EEFB2-671A-E68B-A79E-77D15B7B6944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0255;p74">
              <a:extLst>
                <a:ext uri="{FF2B5EF4-FFF2-40B4-BE49-F238E27FC236}">
                  <a16:creationId xmlns:a16="http://schemas.microsoft.com/office/drawing/2014/main" id="{89EC80ED-885E-A74D-7935-6EF9C8FF4560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0256;p74">
              <a:extLst>
                <a:ext uri="{FF2B5EF4-FFF2-40B4-BE49-F238E27FC236}">
                  <a16:creationId xmlns:a16="http://schemas.microsoft.com/office/drawing/2014/main" id="{B6F22E99-9669-87BA-E22C-708CFBE38B6F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0257;p74">
              <a:extLst>
                <a:ext uri="{FF2B5EF4-FFF2-40B4-BE49-F238E27FC236}">
                  <a16:creationId xmlns:a16="http://schemas.microsoft.com/office/drawing/2014/main" id="{A696E43D-BD0D-AB54-823C-2EFF16CA5A40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0258;p74">
              <a:extLst>
                <a:ext uri="{FF2B5EF4-FFF2-40B4-BE49-F238E27FC236}">
                  <a16:creationId xmlns:a16="http://schemas.microsoft.com/office/drawing/2014/main" id="{14AED3CF-CCCE-8B5E-98DB-8A1CC2638904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0" name="Google Shape;10297;p74">
            <a:extLst>
              <a:ext uri="{FF2B5EF4-FFF2-40B4-BE49-F238E27FC236}">
                <a16:creationId xmlns:a16="http://schemas.microsoft.com/office/drawing/2014/main" id="{393DFC7E-5A1D-3A9D-D298-345E48CF0F64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321" name="Google Shape;10298;p74">
              <a:extLst>
                <a:ext uri="{FF2B5EF4-FFF2-40B4-BE49-F238E27FC236}">
                  <a16:creationId xmlns:a16="http://schemas.microsoft.com/office/drawing/2014/main" id="{33189714-E6F4-1EC0-7071-C33A3C0BAF8E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0299;p74">
              <a:extLst>
                <a:ext uri="{FF2B5EF4-FFF2-40B4-BE49-F238E27FC236}">
                  <a16:creationId xmlns:a16="http://schemas.microsoft.com/office/drawing/2014/main" id="{8D2337BF-AE62-4848-4C2E-0E3026E786B8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0300;p74">
              <a:extLst>
                <a:ext uri="{FF2B5EF4-FFF2-40B4-BE49-F238E27FC236}">
                  <a16:creationId xmlns:a16="http://schemas.microsoft.com/office/drawing/2014/main" id="{870667CD-1FCC-1F86-0FF1-0466CA062595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0301;p74">
              <a:extLst>
                <a:ext uri="{FF2B5EF4-FFF2-40B4-BE49-F238E27FC236}">
                  <a16:creationId xmlns:a16="http://schemas.microsoft.com/office/drawing/2014/main" id="{F0E4075F-2D01-7041-143E-58435B38B277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5" name="Google Shape;10302;p74">
              <a:extLst>
                <a:ext uri="{FF2B5EF4-FFF2-40B4-BE49-F238E27FC236}">
                  <a16:creationId xmlns:a16="http://schemas.microsoft.com/office/drawing/2014/main" id="{B1F31702-38DF-90E9-8A74-3B7D3696CF48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6" name="Google Shape;10352;p74">
            <a:extLst>
              <a:ext uri="{FF2B5EF4-FFF2-40B4-BE49-F238E27FC236}">
                <a16:creationId xmlns:a16="http://schemas.microsoft.com/office/drawing/2014/main" id="{21403D75-0D7A-8E16-FDB2-4E207D9D1C87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327" name="Google Shape;10353;p74">
              <a:extLst>
                <a:ext uri="{FF2B5EF4-FFF2-40B4-BE49-F238E27FC236}">
                  <a16:creationId xmlns:a16="http://schemas.microsoft.com/office/drawing/2014/main" id="{399B9E7E-975F-125D-12B5-1E3E3BB60EB4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0354;p74">
              <a:extLst>
                <a:ext uri="{FF2B5EF4-FFF2-40B4-BE49-F238E27FC236}">
                  <a16:creationId xmlns:a16="http://schemas.microsoft.com/office/drawing/2014/main" id="{490F2C4F-6F65-5649-FC29-3263A0758794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0355;p74">
              <a:extLst>
                <a:ext uri="{FF2B5EF4-FFF2-40B4-BE49-F238E27FC236}">
                  <a16:creationId xmlns:a16="http://schemas.microsoft.com/office/drawing/2014/main" id="{27FF94F4-0831-6DA9-9394-36C97409223E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0" name="Google Shape;10356;p74">
              <a:extLst>
                <a:ext uri="{FF2B5EF4-FFF2-40B4-BE49-F238E27FC236}">
                  <a16:creationId xmlns:a16="http://schemas.microsoft.com/office/drawing/2014/main" id="{05E3DF39-69E2-BFA3-6FD5-6FEA46E5DBBA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1" name="Google Shape;10357;p74">
              <a:extLst>
                <a:ext uri="{FF2B5EF4-FFF2-40B4-BE49-F238E27FC236}">
                  <a16:creationId xmlns:a16="http://schemas.microsoft.com/office/drawing/2014/main" id="{98A4C659-FC20-7A88-1C1B-36EA890B6A4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0358;p74">
              <a:extLst>
                <a:ext uri="{FF2B5EF4-FFF2-40B4-BE49-F238E27FC236}">
                  <a16:creationId xmlns:a16="http://schemas.microsoft.com/office/drawing/2014/main" id="{C5FB076B-3696-7032-B5B3-218B2982A1CE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3" name="Google Shape;10390;p74">
            <a:extLst>
              <a:ext uri="{FF2B5EF4-FFF2-40B4-BE49-F238E27FC236}">
                <a16:creationId xmlns:a16="http://schemas.microsoft.com/office/drawing/2014/main" id="{561C8A9E-F1DB-76C3-30B5-591C256217E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334" name="Google Shape;10391;p74">
              <a:extLst>
                <a:ext uri="{FF2B5EF4-FFF2-40B4-BE49-F238E27FC236}">
                  <a16:creationId xmlns:a16="http://schemas.microsoft.com/office/drawing/2014/main" id="{0CB7B5FB-1381-06EA-D6CB-C81EB5963202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0392;p74">
              <a:extLst>
                <a:ext uri="{FF2B5EF4-FFF2-40B4-BE49-F238E27FC236}">
                  <a16:creationId xmlns:a16="http://schemas.microsoft.com/office/drawing/2014/main" id="{B2274695-E675-C30F-D077-D61DB4370651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0393;p74">
              <a:extLst>
                <a:ext uri="{FF2B5EF4-FFF2-40B4-BE49-F238E27FC236}">
                  <a16:creationId xmlns:a16="http://schemas.microsoft.com/office/drawing/2014/main" id="{7BEB0E7E-6080-0896-B39E-EEBC8D321438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0394;p74">
              <a:extLst>
                <a:ext uri="{FF2B5EF4-FFF2-40B4-BE49-F238E27FC236}">
                  <a16:creationId xmlns:a16="http://schemas.microsoft.com/office/drawing/2014/main" id="{FF0D41F5-0724-01DD-F7B5-6B14E40527B0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0395;p74">
              <a:extLst>
                <a:ext uri="{FF2B5EF4-FFF2-40B4-BE49-F238E27FC236}">
                  <a16:creationId xmlns:a16="http://schemas.microsoft.com/office/drawing/2014/main" id="{8683B058-BBEF-535A-0079-FD0B6B0D8FE9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0396;p74">
              <a:extLst>
                <a:ext uri="{FF2B5EF4-FFF2-40B4-BE49-F238E27FC236}">
                  <a16:creationId xmlns:a16="http://schemas.microsoft.com/office/drawing/2014/main" id="{F7B7405F-BA95-240D-A156-20E7680548B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0397;p74">
              <a:extLst>
                <a:ext uri="{FF2B5EF4-FFF2-40B4-BE49-F238E27FC236}">
                  <a16:creationId xmlns:a16="http://schemas.microsoft.com/office/drawing/2014/main" id="{A1296EAA-DE1C-C81A-F268-7A944274D920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0398;p74">
              <a:extLst>
                <a:ext uri="{FF2B5EF4-FFF2-40B4-BE49-F238E27FC236}">
                  <a16:creationId xmlns:a16="http://schemas.microsoft.com/office/drawing/2014/main" id="{B467D0CC-9331-46D7-407D-E66230B02FF9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2" name="Google Shape;10412;p74">
            <a:extLst>
              <a:ext uri="{FF2B5EF4-FFF2-40B4-BE49-F238E27FC236}">
                <a16:creationId xmlns:a16="http://schemas.microsoft.com/office/drawing/2014/main" id="{1357361F-7C43-70CB-1B76-F93E333AD5F4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343" name="Google Shape;10413;p74">
              <a:extLst>
                <a:ext uri="{FF2B5EF4-FFF2-40B4-BE49-F238E27FC236}">
                  <a16:creationId xmlns:a16="http://schemas.microsoft.com/office/drawing/2014/main" id="{A4A11957-FECE-4392-54AA-1B8BFCC90BBB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4" name="Google Shape;10414;p74">
              <a:extLst>
                <a:ext uri="{FF2B5EF4-FFF2-40B4-BE49-F238E27FC236}">
                  <a16:creationId xmlns:a16="http://schemas.microsoft.com/office/drawing/2014/main" id="{7689821C-A433-4548-6B80-801C49EB5B29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0415;p74">
              <a:extLst>
                <a:ext uri="{FF2B5EF4-FFF2-40B4-BE49-F238E27FC236}">
                  <a16:creationId xmlns:a16="http://schemas.microsoft.com/office/drawing/2014/main" id="{51D3D018-8BD1-18AB-C3FD-EC7A8C91053D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6" name="Google Shape;10416;p74">
              <a:extLst>
                <a:ext uri="{FF2B5EF4-FFF2-40B4-BE49-F238E27FC236}">
                  <a16:creationId xmlns:a16="http://schemas.microsoft.com/office/drawing/2014/main" id="{59B01E63-33FB-B42A-5345-AF784EA9ECE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7" name="Google Shape;10417;p74">
              <a:extLst>
                <a:ext uri="{FF2B5EF4-FFF2-40B4-BE49-F238E27FC236}">
                  <a16:creationId xmlns:a16="http://schemas.microsoft.com/office/drawing/2014/main" id="{4197E8BE-1A65-53E1-E763-4F7B7F7A52E9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0418;p74">
              <a:extLst>
                <a:ext uri="{FF2B5EF4-FFF2-40B4-BE49-F238E27FC236}">
                  <a16:creationId xmlns:a16="http://schemas.microsoft.com/office/drawing/2014/main" id="{4E4A0C3E-4D2C-E5EC-5EA2-AE6565903BE5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0419;p74">
              <a:extLst>
                <a:ext uri="{FF2B5EF4-FFF2-40B4-BE49-F238E27FC236}">
                  <a16:creationId xmlns:a16="http://schemas.microsoft.com/office/drawing/2014/main" id="{09F7F90D-E0C6-E082-27F8-F5E1C9CF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0" name="Google Shape;10420;p74">
              <a:extLst>
                <a:ext uri="{FF2B5EF4-FFF2-40B4-BE49-F238E27FC236}">
                  <a16:creationId xmlns:a16="http://schemas.microsoft.com/office/drawing/2014/main" id="{931986EA-252F-35ED-68F9-A70ACFD48050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1" name="Google Shape;10478;p74">
            <a:extLst>
              <a:ext uri="{FF2B5EF4-FFF2-40B4-BE49-F238E27FC236}">
                <a16:creationId xmlns:a16="http://schemas.microsoft.com/office/drawing/2014/main" id="{AE98656C-7A23-7A72-C0CF-93A4D2AB51A4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352" name="Google Shape;10479;p74">
              <a:extLst>
                <a:ext uri="{FF2B5EF4-FFF2-40B4-BE49-F238E27FC236}">
                  <a16:creationId xmlns:a16="http://schemas.microsoft.com/office/drawing/2014/main" id="{A11B0AC7-5DA0-251F-B59F-F54BF08C7FEC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3" name="Google Shape;10480;p74">
              <a:extLst>
                <a:ext uri="{FF2B5EF4-FFF2-40B4-BE49-F238E27FC236}">
                  <a16:creationId xmlns:a16="http://schemas.microsoft.com/office/drawing/2014/main" id="{E15D3F7C-B6F8-1547-7EB9-B8E596529910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4" name="Google Shape;10481;p74">
              <a:extLst>
                <a:ext uri="{FF2B5EF4-FFF2-40B4-BE49-F238E27FC236}">
                  <a16:creationId xmlns:a16="http://schemas.microsoft.com/office/drawing/2014/main" id="{B9B3B918-4F08-63A8-4E82-D4E52FCA9859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5" name="Google Shape;10482;p74">
              <a:extLst>
                <a:ext uri="{FF2B5EF4-FFF2-40B4-BE49-F238E27FC236}">
                  <a16:creationId xmlns:a16="http://schemas.microsoft.com/office/drawing/2014/main" id="{6B951C8D-D1B7-FF84-C0A7-D5EF77CCFC2F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6" name="Google Shape;10101;p74">
            <a:extLst>
              <a:ext uri="{FF2B5EF4-FFF2-40B4-BE49-F238E27FC236}">
                <a16:creationId xmlns:a16="http://schemas.microsoft.com/office/drawing/2014/main" id="{14137362-01CD-764D-D1E6-D4ECDEBAB9F6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7" name="Google Shape;10102;p74">
              <a:extLst>
                <a:ext uri="{FF2B5EF4-FFF2-40B4-BE49-F238E27FC236}">
                  <a16:creationId xmlns:a16="http://schemas.microsoft.com/office/drawing/2014/main" id="{5E929103-2F55-F2F7-51DC-B3799457C313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8" name="Google Shape;10103;p74">
              <a:extLst>
                <a:ext uri="{FF2B5EF4-FFF2-40B4-BE49-F238E27FC236}">
                  <a16:creationId xmlns:a16="http://schemas.microsoft.com/office/drawing/2014/main" id="{820ABA79-ABDB-20DE-7454-11C1C2B998AE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0104;p74">
              <a:extLst>
                <a:ext uri="{FF2B5EF4-FFF2-40B4-BE49-F238E27FC236}">
                  <a16:creationId xmlns:a16="http://schemas.microsoft.com/office/drawing/2014/main" id="{DBE3CBEC-86EB-DD79-7A9A-D25C4F0A5AF6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0" name="Google Shape;10105;p74">
              <a:extLst>
                <a:ext uri="{FF2B5EF4-FFF2-40B4-BE49-F238E27FC236}">
                  <a16:creationId xmlns:a16="http://schemas.microsoft.com/office/drawing/2014/main" id="{C68CC7D8-48A5-9620-C78A-390BB3467449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1" name="Google Shape;10106;p74">
              <a:extLst>
                <a:ext uri="{FF2B5EF4-FFF2-40B4-BE49-F238E27FC236}">
                  <a16:creationId xmlns:a16="http://schemas.microsoft.com/office/drawing/2014/main" id="{B1B5E09F-3D7F-5C63-F88A-B67B8A3DD79C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2" name="Google Shape;10125;p74">
            <a:extLst>
              <a:ext uri="{FF2B5EF4-FFF2-40B4-BE49-F238E27FC236}">
                <a16:creationId xmlns:a16="http://schemas.microsoft.com/office/drawing/2014/main" id="{9BBD9224-2520-00D2-9DF3-0192681227BD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1363" name="Google Shape;10126;p74">
              <a:extLst>
                <a:ext uri="{FF2B5EF4-FFF2-40B4-BE49-F238E27FC236}">
                  <a16:creationId xmlns:a16="http://schemas.microsoft.com/office/drawing/2014/main" id="{71806D8E-2F44-F8D9-8D7B-FDE46D97BB86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4" name="Google Shape;10127;p74">
              <a:extLst>
                <a:ext uri="{FF2B5EF4-FFF2-40B4-BE49-F238E27FC236}">
                  <a16:creationId xmlns:a16="http://schemas.microsoft.com/office/drawing/2014/main" id="{87245194-F86C-13B9-EFBC-47065265A77B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0128;p74">
              <a:extLst>
                <a:ext uri="{FF2B5EF4-FFF2-40B4-BE49-F238E27FC236}">
                  <a16:creationId xmlns:a16="http://schemas.microsoft.com/office/drawing/2014/main" id="{9036C52A-D9F3-920A-2E67-D98928B857A8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66" name="Text Placeholder 1">
            <a:extLst>
              <a:ext uri="{FF2B5EF4-FFF2-40B4-BE49-F238E27FC236}">
                <a16:creationId xmlns:a16="http://schemas.microsoft.com/office/drawing/2014/main" id="{1BCA8813-3204-FD24-26FB-BEB185A97D61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7703540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" name="Google Shape;1233;p70"/>
          <p:cNvGrpSpPr/>
          <p:nvPr/>
        </p:nvGrpSpPr>
        <p:grpSpPr>
          <a:xfrm>
            <a:off x="8237708" y="1665458"/>
            <a:ext cx="1812584" cy="1812584"/>
            <a:chOff x="3392700" y="-1198500"/>
            <a:chExt cx="2358600" cy="2358600"/>
          </a:xfrm>
        </p:grpSpPr>
        <p:sp>
          <p:nvSpPr>
            <p:cNvPr id="1234" name="Google Shape;1234;p7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62C28F88-5E48-A9F7-194C-3E4014CAAB2C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35D6F54-E495-DAD4-628C-EDBBF28F70E8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8D5956AD-FA3D-D15A-EAF7-FDB6F794F8D6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8231F891-82B1-0EB5-2BF4-B975BFA0037B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CB21C493-852F-9F03-0148-B0B67F05AFA9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685F29F3-D9CF-3C96-86B4-EE4123E3D77F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81931592-D7CF-51AA-63F6-5216674E2264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F6D0B75F-45EB-D1C8-A60E-AB3A0A1A4A33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E806D551-B6EB-0AA6-6112-87D97D5593F6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D48237EA-1AFE-C18B-A394-CE16B79CC8E7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471CA77C-FF0F-E82A-9DC8-24D66B821281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7090FFAF-8466-9D9F-E7D7-A6F63B506F8E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294FF781-4C0D-9223-3BEC-5A8202AC698F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9CC6663F-FA55-9B61-6B17-202482D4A176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36481E8C-26B4-B230-BACD-5BAEB97BA4D3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9643FDFD-544D-38D7-A221-B15C69AB0911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942631B3-45BE-DC19-A9F8-3AFACCEFF445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6DEDC3A-C587-88FD-65C5-1EEE35DD8478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FE5E9D4B-55BA-A4BD-9CCE-86D80521961B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435B7118-F850-0E6C-1AA8-751B9260CE0E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0D76783F-C98F-F890-8A29-51082D7F70C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44228EEF-5464-8375-9C6D-589BFBB21B56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C33B44B7-B92C-3AD2-7563-B63DFF64AF4C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CC03BCF0-6D28-AC71-A036-1193337F5BEE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AFF2E1D0-FB5F-FD46-1F39-7D1BD23DBF36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2EB7A0D9-1D2B-05FB-4CD7-3D09630E9331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2D959A43-DFCA-EBAC-9453-DB07B8786116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1405F9D2-8576-A6CC-48F9-F042DF05A8F2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8212338D-7C6F-B556-3BC5-1314AF77BC05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1B485CC2-A04D-6DF9-8B80-31991BD3018C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3048834B-AA23-F6D3-67EB-1DC0ECFA9D51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59F4E4E1-22DE-DBA8-0024-36864FD27E51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447E5641-AEFD-8790-B848-B2E4327CCE33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5B399D7C-40A0-0E38-7255-E42FBF336BA2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E3224C19-6F64-2D9F-5475-A4D47988324E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40C4B87A-8052-F724-7307-AC91C40313AC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5315A48B-3410-98ED-A6C3-8A99F3AC14BA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20A9834-DEFC-B631-4389-BB9F6FB1CA09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80BF1CF5-03F6-9E32-FA51-48D422A1DB19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060037D6-25C8-929C-52D9-41D9A96B688E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C46461C7-0AA3-7568-C17A-FB2781C46C05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DB918D63-3D77-4E51-7911-D74063C038C4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EBBF89AC-810E-0F28-D4DB-F6BB25FF4D65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352DCB70-807A-838D-E89E-3A4EDD652F9B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9AA9A5D6-E2F9-A0CD-ED84-2FD954E5EBA5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BA2F1FB5-EC84-28FF-F0CE-13F68902C02E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37437F6F-A408-BB3E-285E-734E7C56AEF5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09D38FBA-767C-3CFD-100D-6ABF5D5094CE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096F34B-439E-2D2C-114C-4E1A2309DDF0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CD1AD1C4-CF1D-36E4-24D9-0A03F804D715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245FCFCA-EA3F-95D6-A7CE-558DAF23C416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3FAF6924-27C2-87DC-55CC-4462071AC06C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61B38436-CD03-6EB7-2E80-FEFB19835018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771EABEF-69BE-5348-17D9-62C45A8473F1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7C991BA6-D844-1A24-7D33-1215D7F32EDF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3A029922-6544-16A5-3B77-DD63B4CD3D34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4C53701D-0F23-ECF4-B64C-70676B4D3097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8FF8EB85-A38F-F8A0-30E7-DFE75DF8EB28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779CF238-A6BF-1BC4-4023-72C94F6FCD2E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974928F1-D3E8-3E06-811C-998376FBC0EA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538E306F-99D6-A3AB-9818-C87165DF2FD5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E792939F-DE1C-FD51-E0FB-971B1F5C8997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6827;p88">
            <a:extLst>
              <a:ext uri="{FF2B5EF4-FFF2-40B4-BE49-F238E27FC236}">
                <a16:creationId xmlns:a16="http://schemas.microsoft.com/office/drawing/2014/main" id="{007DB2B4-1D8E-F226-9BB6-E875E14843B0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1217" name="Google Shape;6828;p88">
              <a:extLst>
                <a:ext uri="{FF2B5EF4-FFF2-40B4-BE49-F238E27FC236}">
                  <a16:creationId xmlns:a16="http://schemas.microsoft.com/office/drawing/2014/main" id="{AE31E8AC-F354-E043-4EA0-B1DC89A7B72E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6829;p88">
              <a:extLst>
                <a:ext uri="{FF2B5EF4-FFF2-40B4-BE49-F238E27FC236}">
                  <a16:creationId xmlns:a16="http://schemas.microsoft.com/office/drawing/2014/main" id="{4FE3112F-20D4-B807-5337-CF000D8B0446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6830;p88">
              <a:extLst>
                <a:ext uri="{FF2B5EF4-FFF2-40B4-BE49-F238E27FC236}">
                  <a16:creationId xmlns:a16="http://schemas.microsoft.com/office/drawing/2014/main" id="{F5D03833-C9E7-9BED-DF5F-9984872C51C7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6831;p88">
              <a:extLst>
                <a:ext uri="{FF2B5EF4-FFF2-40B4-BE49-F238E27FC236}">
                  <a16:creationId xmlns:a16="http://schemas.microsoft.com/office/drawing/2014/main" id="{79EA0CF4-7473-CD23-5BA2-3905C1D8E6D6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1" name="Google Shape;6832;p88">
              <a:extLst>
                <a:ext uri="{FF2B5EF4-FFF2-40B4-BE49-F238E27FC236}">
                  <a16:creationId xmlns:a16="http://schemas.microsoft.com/office/drawing/2014/main" id="{D185ABF8-D9FE-733D-69A9-2C63958FA725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2" name="Google Shape;6833;p88">
              <a:extLst>
                <a:ext uri="{FF2B5EF4-FFF2-40B4-BE49-F238E27FC236}">
                  <a16:creationId xmlns:a16="http://schemas.microsoft.com/office/drawing/2014/main" id="{267C65CE-E504-D09B-BBB2-177DF60A3BF9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6834;p88">
              <a:extLst>
                <a:ext uri="{FF2B5EF4-FFF2-40B4-BE49-F238E27FC236}">
                  <a16:creationId xmlns:a16="http://schemas.microsoft.com/office/drawing/2014/main" id="{8350144A-5249-CF14-D9F2-51744AEEFE45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4" name="Google Shape;6873;p88">
            <a:extLst>
              <a:ext uri="{FF2B5EF4-FFF2-40B4-BE49-F238E27FC236}">
                <a16:creationId xmlns:a16="http://schemas.microsoft.com/office/drawing/2014/main" id="{91B303B3-D7B0-EADD-2450-2D74C97194CF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1225" name="Google Shape;6874;p88">
              <a:extLst>
                <a:ext uri="{FF2B5EF4-FFF2-40B4-BE49-F238E27FC236}">
                  <a16:creationId xmlns:a16="http://schemas.microsoft.com/office/drawing/2014/main" id="{5FEC1737-592A-7EFE-F52D-BA90AC8EAC89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6" name="Google Shape;6875;p88">
              <a:extLst>
                <a:ext uri="{FF2B5EF4-FFF2-40B4-BE49-F238E27FC236}">
                  <a16:creationId xmlns:a16="http://schemas.microsoft.com/office/drawing/2014/main" id="{8F059C4C-3983-84A5-5E4C-AABB0E23400D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7" name="Google Shape;6876;p88">
              <a:extLst>
                <a:ext uri="{FF2B5EF4-FFF2-40B4-BE49-F238E27FC236}">
                  <a16:creationId xmlns:a16="http://schemas.microsoft.com/office/drawing/2014/main" id="{5B2B4584-02AC-7059-90BA-77A7549663B9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6877;p88">
              <a:extLst>
                <a:ext uri="{FF2B5EF4-FFF2-40B4-BE49-F238E27FC236}">
                  <a16:creationId xmlns:a16="http://schemas.microsoft.com/office/drawing/2014/main" id="{DFB8C649-667E-67E8-97CB-489351343CB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9" name="Google Shape;6884;p88">
            <a:extLst>
              <a:ext uri="{FF2B5EF4-FFF2-40B4-BE49-F238E27FC236}">
                <a16:creationId xmlns:a16="http://schemas.microsoft.com/office/drawing/2014/main" id="{CE71BADE-1E5C-C5F7-9B49-DE2065730E0C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1230" name="Google Shape;6885;p88">
              <a:extLst>
                <a:ext uri="{FF2B5EF4-FFF2-40B4-BE49-F238E27FC236}">
                  <a16:creationId xmlns:a16="http://schemas.microsoft.com/office/drawing/2014/main" id="{06D64867-5798-88E6-E661-A95455D27013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6886;p88">
              <a:extLst>
                <a:ext uri="{FF2B5EF4-FFF2-40B4-BE49-F238E27FC236}">
                  <a16:creationId xmlns:a16="http://schemas.microsoft.com/office/drawing/2014/main" id="{665F992E-B477-36E5-38C0-E7D5956F52FB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2" name="Google Shape;6887;p88">
              <a:extLst>
                <a:ext uri="{FF2B5EF4-FFF2-40B4-BE49-F238E27FC236}">
                  <a16:creationId xmlns:a16="http://schemas.microsoft.com/office/drawing/2014/main" id="{70AE8FF3-E65A-EA5A-A2C9-DB5C8D5D62E2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6888;p88">
              <a:extLst>
                <a:ext uri="{FF2B5EF4-FFF2-40B4-BE49-F238E27FC236}">
                  <a16:creationId xmlns:a16="http://schemas.microsoft.com/office/drawing/2014/main" id="{4DBD5AA5-9E0D-5BA9-22A0-C7EC25379D3D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7" name="Google Shape;6889;p88">
              <a:extLst>
                <a:ext uri="{FF2B5EF4-FFF2-40B4-BE49-F238E27FC236}">
                  <a16:creationId xmlns:a16="http://schemas.microsoft.com/office/drawing/2014/main" id="{F849D5B0-B1A3-AFA3-B028-25DB1FD416D9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8" name="Google Shape;6890;p88">
              <a:extLst>
                <a:ext uri="{FF2B5EF4-FFF2-40B4-BE49-F238E27FC236}">
                  <a16:creationId xmlns:a16="http://schemas.microsoft.com/office/drawing/2014/main" id="{5EAB49FC-97FF-3259-8ED5-F6D005FD0B14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6891;p88">
              <a:extLst>
                <a:ext uri="{FF2B5EF4-FFF2-40B4-BE49-F238E27FC236}">
                  <a16:creationId xmlns:a16="http://schemas.microsoft.com/office/drawing/2014/main" id="{AE625DC2-DEBE-01C4-BE48-3BFB57F8D02D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0" name="Google Shape;6922;p88">
            <a:extLst>
              <a:ext uri="{FF2B5EF4-FFF2-40B4-BE49-F238E27FC236}">
                <a16:creationId xmlns:a16="http://schemas.microsoft.com/office/drawing/2014/main" id="{B248255A-45E8-5BAA-AA28-A9A68821B8B0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1241" name="Google Shape;6923;p88">
              <a:extLst>
                <a:ext uri="{FF2B5EF4-FFF2-40B4-BE49-F238E27FC236}">
                  <a16:creationId xmlns:a16="http://schemas.microsoft.com/office/drawing/2014/main" id="{510A0478-E189-34FD-2FED-A1699785328C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2" name="Google Shape;6924;p88">
              <a:extLst>
                <a:ext uri="{FF2B5EF4-FFF2-40B4-BE49-F238E27FC236}">
                  <a16:creationId xmlns:a16="http://schemas.microsoft.com/office/drawing/2014/main" id="{E16235BD-DE79-66F5-973F-DE5A222214D4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6925;p88">
              <a:extLst>
                <a:ext uri="{FF2B5EF4-FFF2-40B4-BE49-F238E27FC236}">
                  <a16:creationId xmlns:a16="http://schemas.microsoft.com/office/drawing/2014/main" id="{2212D4F8-8CC4-2645-5D4D-51340FD969B9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6926;p88">
              <a:extLst>
                <a:ext uri="{FF2B5EF4-FFF2-40B4-BE49-F238E27FC236}">
                  <a16:creationId xmlns:a16="http://schemas.microsoft.com/office/drawing/2014/main" id="{1C43D2C8-6009-C21A-5005-6ADA9CE0A620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6927;p88">
              <a:extLst>
                <a:ext uri="{FF2B5EF4-FFF2-40B4-BE49-F238E27FC236}">
                  <a16:creationId xmlns:a16="http://schemas.microsoft.com/office/drawing/2014/main" id="{9DCD58CC-8106-62B5-5BF4-D1290F3224D5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6928;p88">
              <a:extLst>
                <a:ext uri="{FF2B5EF4-FFF2-40B4-BE49-F238E27FC236}">
                  <a16:creationId xmlns:a16="http://schemas.microsoft.com/office/drawing/2014/main" id="{C637DFB1-8A1B-2543-E9B8-DAE4F2CC022E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6929;p88">
              <a:extLst>
                <a:ext uri="{FF2B5EF4-FFF2-40B4-BE49-F238E27FC236}">
                  <a16:creationId xmlns:a16="http://schemas.microsoft.com/office/drawing/2014/main" id="{06FEC77B-A386-29E9-7A2E-06444B97F53F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6981;p88">
            <a:extLst>
              <a:ext uri="{FF2B5EF4-FFF2-40B4-BE49-F238E27FC236}">
                <a16:creationId xmlns:a16="http://schemas.microsoft.com/office/drawing/2014/main" id="{D00227C9-59F9-E6A5-459D-50D86FA669D9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1249" name="Google Shape;6982;p88">
              <a:extLst>
                <a:ext uri="{FF2B5EF4-FFF2-40B4-BE49-F238E27FC236}">
                  <a16:creationId xmlns:a16="http://schemas.microsoft.com/office/drawing/2014/main" id="{811E3B8A-81BE-4155-F72B-8A95392E43D4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6983;p88">
              <a:extLst>
                <a:ext uri="{FF2B5EF4-FFF2-40B4-BE49-F238E27FC236}">
                  <a16:creationId xmlns:a16="http://schemas.microsoft.com/office/drawing/2014/main" id="{9CBF5D8B-7B80-8B30-5567-355B14176743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6984;p88">
              <a:extLst>
                <a:ext uri="{FF2B5EF4-FFF2-40B4-BE49-F238E27FC236}">
                  <a16:creationId xmlns:a16="http://schemas.microsoft.com/office/drawing/2014/main" id="{EAFE0EB4-ED6F-3F4C-5B6A-A9016A1BF384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6985;p88">
              <a:extLst>
                <a:ext uri="{FF2B5EF4-FFF2-40B4-BE49-F238E27FC236}">
                  <a16:creationId xmlns:a16="http://schemas.microsoft.com/office/drawing/2014/main" id="{1FAD7C7B-C1CE-B264-8486-7C73C38D246E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3" name="Google Shape;7015;p88">
            <a:extLst>
              <a:ext uri="{FF2B5EF4-FFF2-40B4-BE49-F238E27FC236}">
                <a16:creationId xmlns:a16="http://schemas.microsoft.com/office/drawing/2014/main" id="{D3E02641-6F14-8B29-9DF1-73415355FCE0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1254" name="Google Shape;7016;p88">
              <a:extLst>
                <a:ext uri="{FF2B5EF4-FFF2-40B4-BE49-F238E27FC236}">
                  <a16:creationId xmlns:a16="http://schemas.microsoft.com/office/drawing/2014/main" id="{049447B8-5047-C8AB-E51A-EC47BDDDD7BA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7017;p88">
              <a:extLst>
                <a:ext uri="{FF2B5EF4-FFF2-40B4-BE49-F238E27FC236}">
                  <a16:creationId xmlns:a16="http://schemas.microsoft.com/office/drawing/2014/main" id="{A9746035-C284-5711-254C-BBC1E86273E7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56" name="Google Shape;6799;p88">
            <a:extLst>
              <a:ext uri="{FF2B5EF4-FFF2-40B4-BE49-F238E27FC236}">
                <a16:creationId xmlns:a16="http://schemas.microsoft.com/office/drawing/2014/main" id="{BE008F1A-ACE6-0BE9-BE56-5DF8A811DEE9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57" name="Google Shape;6862;p88">
            <a:extLst>
              <a:ext uri="{FF2B5EF4-FFF2-40B4-BE49-F238E27FC236}">
                <a16:creationId xmlns:a16="http://schemas.microsoft.com/office/drawing/2014/main" id="{217A2235-2576-1453-ACD7-AF48CC953130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258" name="Google Shape;6863;p88">
              <a:extLst>
                <a:ext uri="{FF2B5EF4-FFF2-40B4-BE49-F238E27FC236}">
                  <a16:creationId xmlns:a16="http://schemas.microsoft.com/office/drawing/2014/main" id="{7928A122-8039-DA71-7307-8C4334B672EA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6864;p88">
              <a:extLst>
                <a:ext uri="{FF2B5EF4-FFF2-40B4-BE49-F238E27FC236}">
                  <a16:creationId xmlns:a16="http://schemas.microsoft.com/office/drawing/2014/main" id="{87C95AFA-1B78-B177-7CA7-DF8B6C3FE94C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6865;p88">
              <a:extLst>
                <a:ext uri="{FF2B5EF4-FFF2-40B4-BE49-F238E27FC236}">
                  <a16:creationId xmlns:a16="http://schemas.microsoft.com/office/drawing/2014/main" id="{4F9B4B36-88D6-8A11-463F-DB44F1D989A8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6913;p88">
            <a:extLst>
              <a:ext uri="{FF2B5EF4-FFF2-40B4-BE49-F238E27FC236}">
                <a16:creationId xmlns:a16="http://schemas.microsoft.com/office/drawing/2014/main" id="{E9F2EAB2-45E4-583B-1A46-89816DB895AB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262" name="Google Shape;6914;p88">
              <a:extLst>
                <a:ext uri="{FF2B5EF4-FFF2-40B4-BE49-F238E27FC236}">
                  <a16:creationId xmlns:a16="http://schemas.microsoft.com/office/drawing/2014/main" id="{83757353-BF2A-94FD-F60C-A3CC6AC5F180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6915;p88">
              <a:extLst>
                <a:ext uri="{FF2B5EF4-FFF2-40B4-BE49-F238E27FC236}">
                  <a16:creationId xmlns:a16="http://schemas.microsoft.com/office/drawing/2014/main" id="{04E4B4EA-FB5F-A54C-0F90-7B975030E0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4" name="Google Shape;6947;p88">
            <a:extLst>
              <a:ext uri="{FF2B5EF4-FFF2-40B4-BE49-F238E27FC236}">
                <a16:creationId xmlns:a16="http://schemas.microsoft.com/office/drawing/2014/main" id="{686C194F-7F9C-46A8-97AC-1E2197FB8F08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265" name="Google Shape;6948;p88">
              <a:extLst>
                <a:ext uri="{FF2B5EF4-FFF2-40B4-BE49-F238E27FC236}">
                  <a16:creationId xmlns:a16="http://schemas.microsoft.com/office/drawing/2014/main" id="{60EE8C72-24DD-6547-8992-F023FD6852BE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6" name="Google Shape;6949;p88">
              <a:extLst>
                <a:ext uri="{FF2B5EF4-FFF2-40B4-BE49-F238E27FC236}">
                  <a16:creationId xmlns:a16="http://schemas.microsoft.com/office/drawing/2014/main" id="{4BCBC439-ACC8-C6A9-B0AD-19326432D30B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6950;p88">
              <a:extLst>
                <a:ext uri="{FF2B5EF4-FFF2-40B4-BE49-F238E27FC236}">
                  <a16:creationId xmlns:a16="http://schemas.microsoft.com/office/drawing/2014/main" id="{A5195E43-242A-556C-41B3-D5CD0FB54165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6951;p88">
              <a:extLst>
                <a:ext uri="{FF2B5EF4-FFF2-40B4-BE49-F238E27FC236}">
                  <a16:creationId xmlns:a16="http://schemas.microsoft.com/office/drawing/2014/main" id="{75D773A5-E9CD-E83A-B157-EFB608B6A853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9" name="Google Shape;6952;p88">
              <a:extLst>
                <a:ext uri="{FF2B5EF4-FFF2-40B4-BE49-F238E27FC236}">
                  <a16:creationId xmlns:a16="http://schemas.microsoft.com/office/drawing/2014/main" id="{782CCB75-D992-38E5-25AA-F42E01D56935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0" name="Google Shape;6953;p88">
              <a:extLst>
                <a:ext uri="{FF2B5EF4-FFF2-40B4-BE49-F238E27FC236}">
                  <a16:creationId xmlns:a16="http://schemas.microsoft.com/office/drawing/2014/main" id="{C47E365B-1091-46E1-186E-40848F3C1FA3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6954;p88">
              <a:extLst>
                <a:ext uri="{FF2B5EF4-FFF2-40B4-BE49-F238E27FC236}">
                  <a16:creationId xmlns:a16="http://schemas.microsoft.com/office/drawing/2014/main" id="{854EAB4B-175A-AC2F-6362-00D8911D4CCE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2" name="Google Shape;6955;p88">
              <a:extLst>
                <a:ext uri="{FF2B5EF4-FFF2-40B4-BE49-F238E27FC236}">
                  <a16:creationId xmlns:a16="http://schemas.microsoft.com/office/drawing/2014/main" id="{996F732A-81F8-03D4-3FB4-EA57D7B0A935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3" name="Google Shape;6956;p88">
              <a:extLst>
                <a:ext uri="{FF2B5EF4-FFF2-40B4-BE49-F238E27FC236}">
                  <a16:creationId xmlns:a16="http://schemas.microsoft.com/office/drawing/2014/main" id="{9E240F52-5386-F04F-855C-EC6BA2C57333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4" name="Google Shape;6971;p88">
            <a:extLst>
              <a:ext uri="{FF2B5EF4-FFF2-40B4-BE49-F238E27FC236}">
                <a16:creationId xmlns:a16="http://schemas.microsoft.com/office/drawing/2014/main" id="{6751A1F7-FCE2-E8FD-9069-ABBFBE4CE632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75" name="Google Shape;6972;p88">
              <a:extLst>
                <a:ext uri="{FF2B5EF4-FFF2-40B4-BE49-F238E27FC236}">
                  <a16:creationId xmlns:a16="http://schemas.microsoft.com/office/drawing/2014/main" id="{831076BD-9284-D9BD-7F92-A97041249B5C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6973;p88">
              <a:extLst>
                <a:ext uri="{FF2B5EF4-FFF2-40B4-BE49-F238E27FC236}">
                  <a16:creationId xmlns:a16="http://schemas.microsoft.com/office/drawing/2014/main" id="{89F37EE2-30E0-595B-3EB0-8918C59D3D73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7" name="Google Shape;7004;p88">
            <a:extLst>
              <a:ext uri="{FF2B5EF4-FFF2-40B4-BE49-F238E27FC236}">
                <a16:creationId xmlns:a16="http://schemas.microsoft.com/office/drawing/2014/main" id="{88BAAD2A-84BF-681C-1E9E-55C333E2EC15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78" name="Google Shape;7005;p88">
              <a:extLst>
                <a:ext uri="{FF2B5EF4-FFF2-40B4-BE49-F238E27FC236}">
                  <a16:creationId xmlns:a16="http://schemas.microsoft.com/office/drawing/2014/main" id="{753857FD-768F-DD50-1362-1F9F0B02F251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9" name="Google Shape;7006;p88">
              <a:extLst>
                <a:ext uri="{FF2B5EF4-FFF2-40B4-BE49-F238E27FC236}">
                  <a16:creationId xmlns:a16="http://schemas.microsoft.com/office/drawing/2014/main" id="{5F83ED39-5846-D029-D1B2-1DCD0B6C1555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0" name="Google Shape;7018;p88">
            <a:extLst>
              <a:ext uri="{FF2B5EF4-FFF2-40B4-BE49-F238E27FC236}">
                <a16:creationId xmlns:a16="http://schemas.microsoft.com/office/drawing/2014/main" id="{DC93153F-4845-164C-34C4-554C598AFA38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81" name="Google Shape;7019;p88">
              <a:extLst>
                <a:ext uri="{FF2B5EF4-FFF2-40B4-BE49-F238E27FC236}">
                  <a16:creationId xmlns:a16="http://schemas.microsoft.com/office/drawing/2014/main" id="{17ED49EA-97AC-CF70-D74F-933F5B4DC49F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2" name="Google Shape;7020;p88">
              <a:extLst>
                <a:ext uri="{FF2B5EF4-FFF2-40B4-BE49-F238E27FC236}">
                  <a16:creationId xmlns:a16="http://schemas.microsoft.com/office/drawing/2014/main" id="{78BDAA81-0858-0791-388A-72A77E7859C1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3" name="Google Shape;5917;p86">
            <a:extLst>
              <a:ext uri="{FF2B5EF4-FFF2-40B4-BE49-F238E27FC236}">
                <a16:creationId xmlns:a16="http://schemas.microsoft.com/office/drawing/2014/main" id="{57F8E035-1109-A550-A387-7528943F3DD5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284" name="Google Shape;5955;p86">
            <a:extLst>
              <a:ext uri="{FF2B5EF4-FFF2-40B4-BE49-F238E27FC236}">
                <a16:creationId xmlns:a16="http://schemas.microsoft.com/office/drawing/2014/main" id="{6D89B246-2780-610B-0489-79BD0C81D1DD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5983;p86">
            <a:extLst>
              <a:ext uri="{FF2B5EF4-FFF2-40B4-BE49-F238E27FC236}">
                <a16:creationId xmlns:a16="http://schemas.microsoft.com/office/drawing/2014/main" id="{F077CE34-35C4-3C40-49C3-E7B92F63E345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286" name="Google Shape;5984;p86">
              <a:extLst>
                <a:ext uri="{FF2B5EF4-FFF2-40B4-BE49-F238E27FC236}">
                  <a16:creationId xmlns:a16="http://schemas.microsoft.com/office/drawing/2014/main" id="{7AC25396-4199-3EF7-70A6-A82D840109AF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5985;p86">
              <a:extLst>
                <a:ext uri="{FF2B5EF4-FFF2-40B4-BE49-F238E27FC236}">
                  <a16:creationId xmlns:a16="http://schemas.microsoft.com/office/drawing/2014/main" id="{835BEE9B-7BFC-7732-2776-D0E50C0AB47D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5986;p86">
            <a:extLst>
              <a:ext uri="{FF2B5EF4-FFF2-40B4-BE49-F238E27FC236}">
                <a16:creationId xmlns:a16="http://schemas.microsoft.com/office/drawing/2014/main" id="{8E7E9FB5-EE29-9F07-2280-FA46BD24B869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289" name="Google Shape;5987;p86">
              <a:extLst>
                <a:ext uri="{FF2B5EF4-FFF2-40B4-BE49-F238E27FC236}">
                  <a16:creationId xmlns:a16="http://schemas.microsoft.com/office/drawing/2014/main" id="{BAAC4957-BD8E-B84F-B8B1-C63FD5419F3E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5988;p86">
              <a:extLst>
                <a:ext uri="{FF2B5EF4-FFF2-40B4-BE49-F238E27FC236}">
                  <a16:creationId xmlns:a16="http://schemas.microsoft.com/office/drawing/2014/main" id="{62B22FB6-0ED6-1D66-DF80-7BA6AE51AD8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6005;p86">
            <a:extLst>
              <a:ext uri="{FF2B5EF4-FFF2-40B4-BE49-F238E27FC236}">
                <a16:creationId xmlns:a16="http://schemas.microsoft.com/office/drawing/2014/main" id="{0DC458D2-DDD1-C004-3622-29739B71A0E8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292" name="Google Shape;6006;p86">
              <a:extLst>
                <a:ext uri="{FF2B5EF4-FFF2-40B4-BE49-F238E27FC236}">
                  <a16:creationId xmlns:a16="http://schemas.microsoft.com/office/drawing/2014/main" id="{07B12BCC-71F7-0156-F6D4-1575F7215131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6007;p86">
              <a:extLst>
                <a:ext uri="{FF2B5EF4-FFF2-40B4-BE49-F238E27FC236}">
                  <a16:creationId xmlns:a16="http://schemas.microsoft.com/office/drawing/2014/main" id="{B561EF29-996E-B76F-F211-63596F4B07A2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6020;p86">
            <a:extLst>
              <a:ext uri="{FF2B5EF4-FFF2-40B4-BE49-F238E27FC236}">
                <a16:creationId xmlns:a16="http://schemas.microsoft.com/office/drawing/2014/main" id="{DE3BC824-399B-4203-CFCF-13F6E4E9D883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295" name="Google Shape;6021;p86">
              <a:extLst>
                <a:ext uri="{FF2B5EF4-FFF2-40B4-BE49-F238E27FC236}">
                  <a16:creationId xmlns:a16="http://schemas.microsoft.com/office/drawing/2014/main" id="{AEF3E3C9-6F39-93D7-7C4A-464BBF2546A8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6022;p86">
              <a:extLst>
                <a:ext uri="{FF2B5EF4-FFF2-40B4-BE49-F238E27FC236}">
                  <a16:creationId xmlns:a16="http://schemas.microsoft.com/office/drawing/2014/main" id="{1EFA0D42-D680-779E-E3B6-B542DD307964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7" name="Google Shape;6038;p86">
            <a:extLst>
              <a:ext uri="{FF2B5EF4-FFF2-40B4-BE49-F238E27FC236}">
                <a16:creationId xmlns:a16="http://schemas.microsoft.com/office/drawing/2014/main" id="{6869CA3B-2FB9-3652-8F54-22B3B276E3EB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298" name="Google Shape;6039;p86">
              <a:extLst>
                <a:ext uri="{FF2B5EF4-FFF2-40B4-BE49-F238E27FC236}">
                  <a16:creationId xmlns:a16="http://schemas.microsoft.com/office/drawing/2014/main" id="{EF66B129-D4DD-7435-8933-F989A7DDB781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6040;p86">
              <a:extLst>
                <a:ext uri="{FF2B5EF4-FFF2-40B4-BE49-F238E27FC236}">
                  <a16:creationId xmlns:a16="http://schemas.microsoft.com/office/drawing/2014/main" id="{E477A6F7-1524-DF97-8024-384485CC80F4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6041;p86">
              <a:extLst>
                <a:ext uri="{FF2B5EF4-FFF2-40B4-BE49-F238E27FC236}">
                  <a16:creationId xmlns:a16="http://schemas.microsoft.com/office/drawing/2014/main" id="{5A151289-F5AB-19C0-76BA-DD0366303B30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1" name="Google Shape;6048;p86">
            <a:extLst>
              <a:ext uri="{FF2B5EF4-FFF2-40B4-BE49-F238E27FC236}">
                <a16:creationId xmlns:a16="http://schemas.microsoft.com/office/drawing/2014/main" id="{1DFA4814-C9D0-CA1B-5EF8-E7AD0C9439BA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302" name="Google Shape;6049;p86">
              <a:extLst>
                <a:ext uri="{FF2B5EF4-FFF2-40B4-BE49-F238E27FC236}">
                  <a16:creationId xmlns:a16="http://schemas.microsoft.com/office/drawing/2014/main" id="{45023710-C60C-61B2-D076-2CA13418B758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3" name="Google Shape;6050;p86">
              <a:extLst>
                <a:ext uri="{FF2B5EF4-FFF2-40B4-BE49-F238E27FC236}">
                  <a16:creationId xmlns:a16="http://schemas.microsoft.com/office/drawing/2014/main" id="{CAF4DAAC-299F-026A-FBE8-FCFA7D7989BC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4" name="Google Shape;6051;p86">
              <a:extLst>
                <a:ext uri="{FF2B5EF4-FFF2-40B4-BE49-F238E27FC236}">
                  <a16:creationId xmlns:a16="http://schemas.microsoft.com/office/drawing/2014/main" id="{B0487D1A-9F68-D7B6-D730-8DA3E7431F70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5" name="Google Shape;5717;p85">
            <a:extLst>
              <a:ext uri="{FF2B5EF4-FFF2-40B4-BE49-F238E27FC236}">
                <a16:creationId xmlns:a16="http://schemas.microsoft.com/office/drawing/2014/main" id="{9AFEF938-E391-E888-3D18-8D60E88B3840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306" name="Google Shape;5718;p85">
              <a:extLst>
                <a:ext uri="{FF2B5EF4-FFF2-40B4-BE49-F238E27FC236}">
                  <a16:creationId xmlns:a16="http://schemas.microsoft.com/office/drawing/2014/main" id="{82B2AD2F-60A5-8A74-3DFF-9E9D44756D37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5719;p85">
              <a:extLst>
                <a:ext uri="{FF2B5EF4-FFF2-40B4-BE49-F238E27FC236}">
                  <a16:creationId xmlns:a16="http://schemas.microsoft.com/office/drawing/2014/main" id="{9EF01543-AC1E-6F93-612D-693700747235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5720;p85">
              <a:extLst>
                <a:ext uri="{FF2B5EF4-FFF2-40B4-BE49-F238E27FC236}">
                  <a16:creationId xmlns:a16="http://schemas.microsoft.com/office/drawing/2014/main" id="{BFF8ACC0-34FA-7038-1723-29C43B8A62A2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5721;p85">
              <a:extLst>
                <a:ext uri="{FF2B5EF4-FFF2-40B4-BE49-F238E27FC236}">
                  <a16:creationId xmlns:a16="http://schemas.microsoft.com/office/drawing/2014/main" id="{182A9875-29A5-2108-BE2F-C9BBDFDEC55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5722;p85">
              <a:extLst>
                <a:ext uri="{FF2B5EF4-FFF2-40B4-BE49-F238E27FC236}">
                  <a16:creationId xmlns:a16="http://schemas.microsoft.com/office/drawing/2014/main" id="{DCAB68E0-8487-161A-BD23-35F1D4FCE1BA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11" name="Google Shape;5723;p85">
            <a:extLst>
              <a:ext uri="{FF2B5EF4-FFF2-40B4-BE49-F238E27FC236}">
                <a16:creationId xmlns:a16="http://schemas.microsoft.com/office/drawing/2014/main" id="{7808A539-3E3D-5B55-9CF8-3F4482A0EEF2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312" name="Google Shape;5724;p85">
              <a:extLst>
                <a:ext uri="{FF2B5EF4-FFF2-40B4-BE49-F238E27FC236}">
                  <a16:creationId xmlns:a16="http://schemas.microsoft.com/office/drawing/2014/main" id="{854B8570-0FA9-323B-D9C3-9EA78EC6DB07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5725;p85">
              <a:extLst>
                <a:ext uri="{FF2B5EF4-FFF2-40B4-BE49-F238E27FC236}">
                  <a16:creationId xmlns:a16="http://schemas.microsoft.com/office/drawing/2014/main" id="{A7568F1B-EEE4-E363-050A-9B2906B962AB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5726;p85">
              <a:extLst>
                <a:ext uri="{FF2B5EF4-FFF2-40B4-BE49-F238E27FC236}">
                  <a16:creationId xmlns:a16="http://schemas.microsoft.com/office/drawing/2014/main" id="{65315343-627F-564D-4A6C-1D8D3720CFF7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5727;p85">
              <a:extLst>
                <a:ext uri="{FF2B5EF4-FFF2-40B4-BE49-F238E27FC236}">
                  <a16:creationId xmlns:a16="http://schemas.microsoft.com/office/drawing/2014/main" id="{6B63AFF2-9A38-A30B-B266-2190E1F82093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5728;p85">
              <a:extLst>
                <a:ext uri="{FF2B5EF4-FFF2-40B4-BE49-F238E27FC236}">
                  <a16:creationId xmlns:a16="http://schemas.microsoft.com/office/drawing/2014/main" id="{93AEDA50-0FEA-DC72-9567-DD5A983CA860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5729;p85">
              <a:extLst>
                <a:ext uri="{FF2B5EF4-FFF2-40B4-BE49-F238E27FC236}">
                  <a16:creationId xmlns:a16="http://schemas.microsoft.com/office/drawing/2014/main" id="{92BAEAD2-5752-51F2-9C0F-191C04C3687C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18" name="Text Placeholder 1">
            <a:extLst>
              <a:ext uri="{FF2B5EF4-FFF2-40B4-BE49-F238E27FC236}">
                <a16:creationId xmlns:a16="http://schemas.microsoft.com/office/drawing/2014/main" id="{C036030A-E9B6-24AA-0660-5B665CFBE1CD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1708070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3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0147" b="10139"/>
          <a:stretch/>
        </p:blipFill>
        <p:spPr>
          <a:xfrm>
            <a:off x="331050" y="315300"/>
            <a:ext cx="8481900" cy="4512901"/>
          </a:xfrm>
          <a:prstGeom prst="rect">
            <a:avLst/>
          </a:prstGeom>
        </p:spPr>
      </p:pic>
      <p:sp>
        <p:nvSpPr>
          <p:cNvPr id="218" name="Google Shape;218;p37"/>
          <p:cNvSpPr txBox="1">
            <a:spLocks noGrp="1"/>
          </p:cNvSpPr>
          <p:nvPr>
            <p:ph type="title"/>
          </p:nvPr>
        </p:nvSpPr>
        <p:spPr>
          <a:xfrm>
            <a:off x="1933125" y="1505850"/>
            <a:ext cx="5277900" cy="146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7200" dirty="0">
                <a:cs typeface="B Nazanin" panose="00000400000000000000" pitchFamily="2" charset="-78"/>
              </a:rPr>
              <a:t>خوش آمدید!</a:t>
            </a:r>
            <a:endParaRPr sz="7200" dirty="0">
              <a:cs typeface="B Nazanin" panose="00000400000000000000" pitchFamily="2" charset="-78"/>
            </a:endParaRPr>
          </a:p>
        </p:txBody>
      </p:sp>
      <p:sp>
        <p:nvSpPr>
          <p:cNvPr id="219" name="Google Shape;219;p37"/>
          <p:cNvSpPr txBox="1">
            <a:spLocks noGrp="1"/>
          </p:cNvSpPr>
          <p:nvPr>
            <p:ph type="subTitle" idx="1"/>
          </p:nvPr>
        </p:nvSpPr>
        <p:spPr>
          <a:xfrm>
            <a:off x="2502040" y="2966550"/>
            <a:ext cx="4069582" cy="3805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این می تواند بخشی از ارائه باشد که در آن خود را معرفی می کنید، ایمیل خود را می نویسید…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220" name="Google Shape;220;p37"/>
          <p:cNvGrpSpPr/>
          <p:nvPr/>
        </p:nvGrpSpPr>
        <p:grpSpPr>
          <a:xfrm>
            <a:off x="3665708" y="4237208"/>
            <a:ext cx="1812584" cy="1812584"/>
            <a:chOff x="3392700" y="-1198500"/>
            <a:chExt cx="2358600" cy="2358600"/>
          </a:xfrm>
        </p:grpSpPr>
        <p:sp>
          <p:nvSpPr>
            <p:cNvPr id="221" name="Google Shape;221;p37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" name="Google Shape;222;p37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" name="Google Shape;1233;p70"/>
          <p:cNvGrpSpPr/>
          <p:nvPr/>
        </p:nvGrpSpPr>
        <p:grpSpPr>
          <a:xfrm>
            <a:off x="-787249" y="4053927"/>
            <a:ext cx="1812584" cy="1812584"/>
            <a:chOff x="3392700" y="-1198500"/>
            <a:chExt cx="2358600" cy="2358600"/>
          </a:xfrm>
        </p:grpSpPr>
        <p:sp>
          <p:nvSpPr>
            <p:cNvPr id="1234" name="Google Shape;1234;p7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44B4EBE6-91EF-D092-C550-C89B13098088}"/>
              </a:ext>
            </a:extLst>
          </p:cNvPr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tx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3" name="Google Shape;1198;p70">
            <a:extLst>
              <a:ext uri="{FF2B5EF4-FFF2-40B4-BE49-F238E27FC236}">
                <a16:creationId xmlns:a16="http://schemas.microsoft.com/office/drawing/2014/main" id="{45B427AC-0E30-3EC0-0C43-5A060093159F}"/>
              </a:ext>
            </a:extLst>
          </p:cNvPr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4" name="Google Shape;1199;p70">
              <a:extLst>
                <a:ext uri="{FF2B5EF4-FFF2-40B4-BE49-F238E27FC236}">
                  <a16:creationId xmlns:a16="http://schemas.microsoft.com/office/drawing/2014/main" id="{4351056A-0D62-9675-F758-512E7023B1E3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Google Shape;1200;p70">
              <a:extLst>
                <a:ext uri="{FF2B5EF4-FFF2-40B4-BE49-F238E27FC236}">
                  <a16:creationId xmlns:a16="http://schemas.microsoft.com/office/drawing/2014/main" id="{DB609C11-789B-4904-926B-7A1B4F846ABD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oogle Shape;1201;p70">
            <a:extLst>
              <a:ext uri="{FF2B5EF4-FFF2-40B4-BE49-F238E27FC236}">
                <a16:creationId xmlns:a16="http://schemas.microsoft.com/office/drawing/2014/main" id="{6AF9869D-11EF-9273-9EB2-447E2BBD5230}"/>
              </a:ext>
            </a:extLst>
          </p:cNvPr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7" name="Google Shape;1202;p70">
              <a:extLst>
                <a:ext uri="{FF2B5EF4-FFF2-40B4-BE49-F238E27FC236}">
                  <a16:creationId xmlns:a16="http://schemas.microsoft.com/office/drawing/2014/main" id="{AAD3E622-CAA0-774E-7EC3-7257D90946E9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Google Shape;1203;p70">
              <a:extLst>
                <a:ext uri="{FF2B5EF4-FFF2-40B4-BE49-F238E27FC236}">
                  <a16:creationId xmlns:a16="http://schemas.microsoft.com/office/drawing/2014/main" id="{A9F6B659-C44E-88F1-221F-8C53EBB5E20E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Google Shape;1204;p70">
              <a:extLst>
                <a:ext uri="{FF2B5EF4-FFF2-40B4-BE49-F238E27FC236}">
                  <a16:creationId xmlns:a16="http://schemas.microsoft.com/office/drawing/2014/main" id="{8DBA41E2-DE5C-41B8-DF4C-724F45960272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5;p70">
              <a:extLst>
                <a:ext uri="{FF2B5EF4-FFF2-40B4-BE49-F238E27FC236}">
                  <a16:creationId xmlns:a16="http://schemas.microsoft.com/office/drawing/2014/main" id="{21E35B80-03CE-946E-AB72-4DAA9FEA4274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oogle Shape;1206;p70">
            <a:extLst>
              <a:ext uri="{FF2B5EF4-FFF2-40B4-BE49-F238E27FC236}">
                <a16:creationId xmlns:a16="http://schemas.microsoft.com/office/drawing/2014/main" id="{9BC3919B-CE38-A10A-2EA3-2254DD038702}"/>
              </a:ext>
            </a:extLst>
          </p:cNvPr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" name="Google Shape;1207;p70">
              <a:extLst>
                <a:ext uri="{FF2B5EF4-FFF2-40B4-BE49-F238E27FC236}">
                  <a16:creationId xmlns:a16="http://schemas.microsoft.com/office/drawing/2014/main" id="{7C6309D3-BAE2-FCF5-F055-64F759F14006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8;p70">
              <a:extLst>
                <a:ext uri="{FF2B5EF4-FFF2-40B4-BE49-F238E27FC236}">
                  <a16:creationId xmlns:a16="http://schemas.microsoft.com/office/drawing/2014/main" id="{C969CDC3-5813-D3B9-E9AC-D47DCA1C83FB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oogle Shape;1209;p70">
            <a:extLst>
              <a:ext uri="{FF2B5EF4-FFF2-40B4-BE49-F238E27FC236}">
                <a16:creationId xmlns:a16="http://schemas.microsoft.com/office/drawing/2014/main" id="{39D4AD08-1E20-D17B-A07F-7D95E1237964}"/>
              </a:ext>
            </a:extLst>
          </p:cNvPr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5" name="Google Shape;1210;p70">
              <a:extLst>
                <a:ext uri="{FF2B5EF4-FFF2-40B4-BE49-F238E27FC236}">
                  <a16:creationId xmlns:a16="http://schemas.microsoft.com/office/drawing/2014/main" id="{3EE35CFE-0BE6-85E1-F2A0-7D0134CF40AA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11;p70">
              <a:extLst>
                <a:ext uri="{FF2B5EF4-FFF2-40B4-BE49-F238E27FC236}">
                  <a16:creationId xmlns:a16="http://schemas.microsoft.com/office/drawing/2014/main" id="{E5361DE6-557E-4FE4-2986-30EBCBA316E2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12;p70">
              <a:extLst>
                <a:ext uri="{FF2B5EF4-FFF2-40B4-BE49-F238E27FC236}">
                  <a16:creationId xmlns:a16="http://schemas.microsoft.com/office/drawing/2014/main" id="{717204E1-6F5A-1024-D49F-1F388C16A8D1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213;p70">
            <a:extLst>
              <a:ext uri="{FF2B5EF4-FFF2-40B4-BE49-F238E27FC236}">
                <a16:creationId xmlns:a16="http://schemas.microsoft.com/office/drawing/2014/main" id="{2E862B8C-2036-95B4-3946-75059FC0299B}"/>
              </a:ext>
            </a:extLst>
          </p:cNvPr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9" name="Google Shape;1214;p70">
              <a:extLst>
                <a:ext uri="{FF2B5EF4-FFF2-40B4-BE49-F238E27FC236}">
                  <a16:creationId xmlns:a16="http://schemas.microsoft.com/office/drawing/2014/main" id="{78C8A7B0-1B42-D8A8-C4FC-0F255B54C4FB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15;p70">
              <a:extLst>
                <a:ext uri="{FF2B5EF4-FFF2-40B4-BE49-F238E27FC236}">
                  <a16:creationId xmlns:a16="http://schemas.microsoft.com/office/drawing/2014/main" id="{122BC117-C351-0B15-09B6-9D5DF480FDC0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oogle Shape;1216;p70">
            <a:extLst>
              <a:ext uri="{FF2B5EF4-FFF2-40B4-BE49-F238E27FC236}">
                <a16:creationId xmlns:a16="http://schemas.microsoft.com/office/drawing/2014/main" id="{B4D44704-2B0A-EF61-4AA4-518C64C56215}"/>
              </a:ext>
            </a:extLst>
          </p:cNvPr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22" name="Google Shape;1217;p70">
              <a:extLst>
                <a:ext uri="{FF2B5EF4-FFF2-40B4-BE49-F238E27FC236}">
                  <a16:creationId xmlns:a16="http://schemas.microsoft.com/office/drawing/2014/main" id="{E8BFACB1-5900-7D83-407A-4919AFA46EF3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218;p70">
              <a:extLst>
                <a:ext uri="{FF2B5EF4-FFF2-40B4-BE49-F238E27FC236}">
                  <a16:creationId xmlns:a16="http://schemas.microsoft.com/office/drawing/2014/main" id="{D4BF5B08-8D70-F4EB-6D05-CF338D5C7D85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19;p70">
              <a:extLst>
                <a:ext uri="{FF2B5EF4-FFF2-40B4-BE49-F238E27FC236}">
                  <a16:creationId xmlns:a16="http://schemas.microsoft.com/office/drawing/2014/main" id="{7D56E72D-ECCF-AB4B-2E08-FC477BF8D755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20;p70">
              <a:extLst>
                <a:ext uri="{FF2B5EF4-FFF2-40B4-BE49-F238E27FC236}">
                  <a16:creationId xmlns:a16="http://schemas.microsoft.com/office/drawing/2014/main" id="{172E61DA-CAB4-5076-47ED-FC4C1E2FAA4E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221;p70">
            <a:extLst>
              <a:ext uri="{FF2B5EF4-FFF2-40B4-BE49-F238E27FC236}">
                <a16:creationId xmlns:a16="http://schemas.microsoft.com/office/drawing/2014/main" id="{8E500B2D-0EF9-75B8-3A09-FEC981EC9F14}"/>
              </a:ext>
            </a:extLst>
          </p:cNvPr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27" name="Google Shape;1222;p70">
              <a:extLst>
                <a:ext uri="{FF2B5EF4-FFF2-40B4-BE49-F238E27FC236}">
                  <a16:creationId xmlns:a16="http://schemas.microsoft.com/office/drawing/2014/main" id="{18DF178A-32D9-4BFE-7711-F512D7DACC8E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23;p70">
              <a:extLst>
                <a:ext uri="{FF2B5EF4-FFF2-40B4-BE49-F238E27FC236}">
                  <a16:creationId xmlns:a16="http://schemas.microsoft.com/office/drawing/2014/main" id="{327A380E-4D8F-0928-D321-504983180B10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24;p70">
              <a:extLst>
                <a:ext uri="{FF2B5EF4-FFF2-40B4-BE49-F238E27FC236}">
                  <a16:creationId xmlns:a16="http://schemas.microsoft.com/office/drawing/2014/main" id="{5E0FDC4A-3F16-2130-AF9B-CEC133BD8219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5;p70">
              <a:extLst>
                <a:ext uri="{FF2B5EF4-FFF2-40B4-BE49-F238E27FC236}">
                  <a16:creationId xmlns:a16="http://schemas.microsoft.com/office/drawing/2014/main" id="{2634348A-E965-D358-7E1F-755EA6C1798A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226;p70">
            <a:extLst>
              <a:ext uri="{FF2B5EF4-FFF2-40B4-BE49-F238E27FC236}">
                <a16:creationId xmlns:a16="http://schemas.microsoft.com/office/drawing/2014/main" id="{215F3BFE-BF9C-CEFC-5A27-6CAC682F2386}"/>
              </a:ext>
            </a:extLst>
          </p:cNvPr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32" name="Google Shape;1227;p70">
              <a:extLst>
                <a:ext uri="{FF2B5EF4-FFF2-40B4-BE49-F238E27FC236}">
                  <a16:creationId xmlns:a16="http://schemas.microsoft.com/office/drawing/2014/main" id="{64A4722D-EE30-47C4-1B71-39AE123B974C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8;p70">
              <a:extLst>
                <a:ext uri="{FF2B5EF4-FFF2-40B4-BE49-F238E27FC236}">
                  <a16:creationId xmlns:a16="http://schemas.microsoft.com/office/drawing/2014/main" id="{7AAD5A8E-79E0-4518-705F-0A0991419DE6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9;p70">
              <a:extLst>
                <a:ext uri="{FF2B5EF4-FFF2-40B4-BE49-F238E27FC236}">
                  <a16:creationId xmlns:a16="http://schemas.microsoft.com/office/drawing/2014/main" id="{D5A8DE56-86C4-54AD-53F1-ECF7871E665E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30;p70">
              <a:extLst>
                <a:ext uri="{FF2B5EF4-FFF2-40B4-BE49-F238E27FC236}">
                  <a16:creationId xmlns:a16="http://schemas.microsoft.com/office/drawing/2014/main" id="{02B5EE4A-17E4-8646-FCA0-E9838C73CC51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31;p70">
              <a:extLst>
                <a:ext uri="{FF2B5EF4-FFF2-40B4-BE49-F238E27FC236}">
                  <a16:creationId xmlns:a16="http://schemas.microsoft.com/office/drawing/2014/main" id="{76834288-B7E4-190C-F3D1-8FB7804181F2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232;p70">
            <a:extLst>
              <a:ext uri="{FF2B5EF4-FFF2-40B4-BE49-F238E27FC236}">
                <a16:creationId xmlns:a16="http://schemas.microsoft.com/office/drawing/2014/main" id="{68AB9DEB-A0C6-8518-C7C6-48568EB07244}"/>
              </a:ext>
            </a:extLst>
          </p:cNvPr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38" name="Google Shape;1233;p70">
              <a:extLst>
                <a:ext uri="{FF2B5EF4-FFF2-40B4-BE49-F238E27FC236}">
                  <a16:creationId xmlns:a16="http://schemas.microsoft.com/office/drawing/2014/main" id="{F44FEB8C-FC42-E3BB-1C1C-C2C73CFD3617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34;p70">
              <a:extLst>
                <a:ext uri="{FF2B5EF4-FFF2-40B4-BE49-F238E27FC236}">
                  <a16:creationId xmlns:a16="http://schemas.microsoft.com/office/drawing/2014/main" id="{D7DD1C05-6E4C-54B1-4DA0-81D5374FE554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35;p70">
              <a:extLst>
                <a:ext uri="{FF2B5EF4-FFF2-40B4-BE49-F238E27FC236}">
                  <a16:creationId xmlns:a16="http://schemas.microsoft.com/office/drawing/2014/main" id="{0EDFCDE6-B05F-4638-BBE1-B6DAEAC8FD52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6;p70">
              <a:extLst>
                <a:ext uri="{FF2B5EF4-FFF2-40B4-BE49-F238E27FC236}">
                  <a16:creationId xmlns:a16="http://schemas.microsoft.com/office/drawing/2014/main" id="{28FAAAE8-4F34-0020-FCC9-7D395E06ADF6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237;p70">
            <a:extLst>
              <a:ext uri="{FF2B5EF4-FFF2-40B4-BE49-F238E27FC236}">
                <a16:creationId xmlns:a16="http://schemas.microsoft.com/office/drawing/2014/main" id="{C27A6ABD-C6A9-5EF9-F555-28DBDE7B52DD}"/>
              </a:ext>
            </a:extLst>
          </p:cNvPr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43" name="Google Shape;1238;p70">
              <a:extLst>
                <a:ext uri="{FF2B5EF4-FFF2-40B4-BE49-F238E27FC236}">
                  <a16:creationId xmlns:a16="http://schemas.microsoft.com/office/drawing/2014/main" id="{15E4001A-FA7B-3828-A2F2-98B7F0CF57A8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9;p70">
              <a:extLst>
                <a:ext uri="{FF2B5EF4-FFF2-40B4-BE49-F238E27FC236}">
                  <a16:creationId xmlns:a16="http://schemas.microsoft.com/office/drawing/2014/main" id="{CC40EB3E-E03F-8378-3CF0-839B4C664FFE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40;p70">
              <a:extLst>
                <a:ext uri="{FF2B5EF4-FFF2-40B4-BE49-F238E27FC236}">
                  <a16:creationId xmlns:a16="http://schemas.microsoft.com/office/drawing/2014/main" id="{FB09E761-0857-5CE3-E990-2B01D1359B71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241;p70">
            <a:extLst>
              <a:ext uri="{FF2B5EF4-FFF2-40B4-BE49-F238E27FC236}">
                <a16:creationId xmlns:a16="http://schemas.microsoft.com/office/drawing/2014/main" id="{E9FB9FAA-D426-A057-2B0A-93D6927215F9}"/>
              </a:ext>
            </a:extLst>
          </p:cNvPr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47" name="Google Shape;1242;p70">
              <a:extLst>
                <a:ext uri="{FF2B5EF4-FFF2-40B4-BE49-F238E27FC236}">
                  <a16:creationId xmlns:a16="http://schemas.microsoft.com/office/drawing/2014/main" id="{ADA23B6E-5AC9-9AB1-A461-3C3B975BC70E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243;p70">
              <a:extLst>
                <a:ext uri="{FF2B5EF4-FFF2-40B4-BE49-F238E27FC236}">
                  <a16:creationId xmlns:a16="http://schemas.microsoft.com/office/drawing/2014/main" id="{2CB8E745-AC29-4435-C710-9AB30C734623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44;p70">
              <a:extLst>
                <a:ext uri="{FF2B5EF4-FFF2-40B4-BE49-F238E27FC236}">
                  <a16:creationId xmlns:a16="http://schemas.microsoft.com/office/drawing/2014/main" id="{C2A1B437-83C4-EDEF-48D3-A0DE6E9F7EE1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45;p70">
              <a:extLst>
                <a:ext uri="{FF2B5EF4-FFF2-40B4-BE49-F238E27FC236}">
                  <a16:creationId xmlns:a16="http://schemas.microsoft.com/office/drawing/2014/main" id="{049581BE-7AD7-99A5-BD27-E26736D86A98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6;p70">
              <a:extLst>
                <a:ext uri="{FF2B5EF4-FFF2-40B4-BE49-F238E27FC236}">
                  <a16:creationId xmlns:a16="http://schemas.microsoft.com/office/drawing/2014/main" id="{73A8B0B9-56E8-34A0-DF55-682AE2A8332C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7;p70">
              <a:extLst>
                <a:ext uri="{FF2B5EF4-FFF2-40B4-BE49-F238E27FC236}">
                  <a16:creationId xmlns:a16="http://schemas.microsoft.com/office/drawing/2014/main" id="{14CB2B42-4FF0-8922-7C77-1E20E89E8B10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oogle Shape;1248;p70">
            <a:extLst>
              <a:ext uri="{FF2B5EF4-FFF2-40B4-BE49-F238E27FC236}">
                <a16:creationId xmlns:a16="http://schemas.microsoft.com/office/drawing/2014/main" id="{BD422BC9-EDC6-4A7E-0A70-011D87447049}"/>
              </a:ext>
            </a:extLst>
          </p:cNvPr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54" name="Google Shape;1249;p70">
              <a:extLst>
                <a:ext uri="{FF2B5EF4-FFF2-40B4-BE49-F238E27FC236}">
                  <a16:creationId xmlns:a16="http://schemas.microsoft.com/office/drawing/2014/main" id="{819BB7AA-A151-EAEA-17DA-1DBEB48F25EE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50;p70">
              <a:extLst>
                <a:ext uri="{FF2B5EF4-FFF2-40B4-BE49-F238E27FC236}">
                  <a16:creationId xmlns:a16="http://schemas.microsoft.com/office/drawing/2014/main" id="{62BAC6B5-AD99-B11F-C6B6-3A71003C33AA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51;p70">
              <a:extLst>
                <a:ext uri="{FF2B5EF4-FFF2-40B4-BE49-F238E27FC236}">
                  <a16:creationId xmlns:a16="http://schemas.microsoft.com/office/drawing/2014/main" id="{1E99B033-2CEF-6B01-AE66-50DA3D02D156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52;p70">
              <a:extLst>
                <a:ext uri="{FF2B5EF4-FFF2-40B4-BE49-F238E27FC236}">
                  <a16:creationId xmlns:a16="http://schemas.microsoft.com/office/drawing/2014/main" id="{C1768779-F468-A311-4F9F-FD2FCEF032DC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53;p70">
              <a:extLst>
                <a:ext uri="{FF2B5EF4-FFF2-40B4-BE49-F238E27FC236}">
                  <a16:creationId xmlns:a16="http://schemas.microsoft.com/office/drawing/2014/main" id="{614DF6A3-932D-CCF8-116D-F7F602C82762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4;p70">
              <a:extLst>
                <a:ext uri="{FF2B5EF4-FFF2-40B4-BE49-F238E27FC236}">
                  <a16:creationId xmlns:a16="http://schemas.microsoft.com/office/drawing/2014/main" id="{0C9EB8B6-866C-3CFB-F079-4057211691CE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5;p70">
              <a:extLst>
                <a:ext uri="{FF2B5EF4-FFF2-40B4-BE49-F238E27FC236}">
                  <a16:creationId xmlns:a16="http://schemas.microsoft.com/office/drawing/2014/main" id="{D4DB8626-43AA-A32E-B31A-C59F7F0116E5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1256;p70">
            <a:extLst>
              <a:ext uri="{FF2B5EF4-FFF2-40B4-BE49-F238E27FC236}">
                <a16:creationId xmlns:a16="http://schemas.microsoft.com/office/drawing/2014/main" id="{354209A6-9265-A6B6-73F5-33CC36860DA2}"/>
              </a:ext>
            </a:extLst>
          </p:cNvPr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62" name="Google Shape;1257;p70">
              <a:extLst>
                <a:ext uri="{FF2B5EF4-FFF2-40B4-BE49-F238E27FC236}">
                  <a16:creationId xmlns:a16="http://schemas.microsoft.com/office/drawing/2014/main" id="{AF0F4871-6CB5-0557-87ED-D66DA9F3738E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8;p70">
              <a:extLst>
                <a:ext uri="{FF2B5EF4-FFF2-40B4-BE49-F238E27FC236}">
                  <a16:creationId xmlns:a16="http://schemas.microsoft.com/office/drawing/2014/main" id="{A93935AB-ED3C-D8CE-E76D-07963B09A6A2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6" name="Google Shape;1259;p70">
              <a:extLst>
                <a:ext uri="{FF2B5EF4-FFF2-40B4-BE49-F238E27FC236}">
                  <a16:creationId xmlns:a16="http://schemas.microsoft.com/office/drawing/2014/main" id="{D4AB48CB-2254-47C4-9C05-FEAAC22DE724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7" name="Google Shape;1260;p70">
              <a:extLst>
                <a:ext uri="{FF2B5EF4-FFF2-40B4-BE49-F238E27FC236}">
                  <a16:creationId xmlns:a16="http://schemas.microsoft.com/office/drawing/2014/main" id="{29094168-AFAA-59A3-5331-8DEE3109DF37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8" name="Google Shape;1261;p70">
            <a:extLst>
              <a:ext uri="{FF2B5EF4-FFF2-40B4-BE49-F238E27FC236}">
                <a16:creationId xmlns:a16="http://schemas.microsoft.com/office/drawing/2014/main" id="{8101FDBA-0A4D-B8ED-2BC1-194D535FE9D3}"/>
              </a:ext>
            </a:extLst>
          </p:cNvPr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19" name="Google Shape;1262;p70">
              <a:extLst>
                <a:ext uri="{FF2B5EF4-FFF2-40B4-BE49-F238E27FC236}">
                  <a16:creationId xmlns:a16="http://schemas.microsoft.com/office/drawing/2014/main" id="{A053387F-365B-4FC2-BC70-2D9D3968E28D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63;p70">
              <a:extLst>
                <a:ext uri="{FF2B5EF4-FFF2-40B4-BE49-F238E27FC236}">
                  <a16:creationId xmlns:a16="http://schemas.microsoft.com/office/drawing/2014/main" id="{E07BCAFC-9FB0-99E3-32E9-E56AC7D95E84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1" name="Google Shape;1264;p70">
              <a:extLst>
                <a:ext uri="{FF2B5EF4-FFF2-40B4-BE49-F238E27FC236}">
                  <a16:creationId xmlns:a16="http://schemas.microsoft.com/office/drawing/2014/main" id="{311641DE-6625-DF98-495D-C7A5311D0F7F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2" name="Google Shape;1265;p70">
            <a:extLst>
              <a:ext uri="{FF2B5EF4-FFF2-40B4-BE49-F238E27FC236}">
                <a16:creationId xmlns:a16="http://schemas.microsoft.com/office/drawing/2014/main" id="{E1D05A1F-E1AB-AB18-83CF-9626065A226D}"/>
              </a:ext>
            </a:extLst>
          </p:cNvPr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23" name="Google Shape;1266;p70">
              <a:extLst>
                <a:ext uri="{FF2B5EF4-FFF2-40B4-BE49-F238E27FC236}">
                  <a16:creationId xmlns:a16="http://schemas.microsoft.com/office/drawing/2014/main" id="{0151C7A5-C6C3-3E80-3333-FE1549D75B0E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67;p70">
              <a:extLst>
                <a:ext uri="{FF2B5EF4-FFF2-40B4-BE49-F238E27FC236}">
                  <a16:creationId xmlns:a16="http://schemas.microsoft.com/office/drawing/2014/main" id="{91DE221E-A9FB-08A0-155E-0F4BE070AD5B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68;p70">
              <a:extLst>
                <a:ext uri="{FF2B5EF4-FFF2-40B4-BE49-F238E27FC236}">
                  <a16:creationId xmlns:a16="http://schemas.microsoft.com/office/drawing/2014/main" id="{9B62100F-8789-2EF9-7A43-FAB73E7F3D2B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69;p70">
            <a:extLst>
              <a:ext uri="{FF2B5EF4-FFF2-40B4-BE49-F238E27FC236}">
                <a16:creationId xmlns:a16="http://schemas.microsoft.com/office/drawing/2014/main" id="{93C52F0D-49B6-429D-0792-E375BB0E01C0}"/>
              </a:ext>
            </a:extLst>
          </p:cNvPr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27" name="Google Shape;1270;p70">
              <a:extLst>
                <a:ext uri="{FF2B5EF4-FFF2-40B4-BE49-F238E27FC236}">
                  <a16:creationId xmlns:a16="http://schemas.microsoft.com/office/drawing/2014/main" id="{92FD70D2-37CB-46EB-F196-9AC227AFE17E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71;p70">
              <a:extLst>
                <a:ext uri="{FF2B5EF4-FFF2-40B4-BE49-F238E27FC236}">
                  <a16:creationId xmlns:a16="http://schemas.microsoft.com/office/drawing/2014/main" id="{31A9F633-DE68-53EB-F6EC-5AA103FCB9A6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29" name="Google Shape;1272;p70">
            <a:extLst>
              <a:ext uri="{FF2B5EF4-FFF2-40B4-BE49-F238E27FC236}">
                <a16:creationId xmlns:a16="http://schemas.microsoft.com/office/drawing/2014/main" id="{259E53A1-816A-50A5-5C1D-2326E875C59C}"/>
              </a:ext>
            </a:extLst>
          </p:cNvPr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30" name="Google Shape;1273;p70">
            <a:extLst>
              <a:ext uri="{FF2B5EF4-FFF2-40B4-BE49-F238E27FC236}">
                <a16:creationId xmlns:a16="http://schemas.microsoft.com/office/drawing/2014/main" id="{DC408BA1-68AC-3588-2CAD-ADE640DAFA63}"/>
              </a:ext>
            </a:extLst>
          </p:cNvPr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31" name="Google Shape;1274;p70">
              <a:extLst>
                <a:ext uri="{FF2B5EF4-FFF2-40B4-BE49-F238E27FC236}">
                  <a16:creationId xmlns:a16="http://schemas.microsoft.com/office/drawing/2014/main" id="{E1749967-D321-713B-9E66-27689AB60279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2" name="Google Shape;1275;p70">
              <a:extLst>
                <a:ext uri="{FF2B5EF4-FFF2-40B4-BE49-F238E27FC236}">
                  <a16:creationId xmlns:a16="http://schemas.microsoft.com/office/drawing/2014/main" id="{E78F5BC8-16F3-B9F3-A241-26BA0D131F40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76;p70">
              <a:extLst>
                <a:ext uri="{FF2B5EF4-FFF2-40B4-BE49-F238E27FC236}">
                  <a16:creationId xmlns:a16="http://schemas.microsoft.com/office/drawing/2014/main" id="{27E9B43D-D1F6-E73E-9728-B4994DA1A3DD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7" name="Google Shape;1277;p70">
              <a:extLst>
                <a:ext uri="{FF2B5EF4-FFF2-40B4-BE49-F238E27FC236}">
                  <a16:creationId xmlns:a16="http://schemas.microsoft.com/office/drawing/2014/main" id="{239515F0-D0D2-5D6C-C12D-82D269A073F2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8" name="Google Shape;1278;p70">
            <a:extLst>
              <a:ext uri="{FF2B5EF4-FFF2-40B4-BE49-F238E27FC236}">
                <a16:creationId xmlns:a16="http://schemas.microsoft.com/office/drawing/2014/main" id="{FF4FFF8B-AC18-7711-E094-89BBBDFB64BE}"/>
              </a:ext>
            </a:extLst>
          </p:cNvPr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39" name="Google Shape;1279;p70">
              <a:extLst>
                <a:ext uri="{FF2B5EF4-FFF2-40B4-BE49-F238E27FC236}">
                  <a16:creationId xmlns:a16="http://schemas.microsoft.com/office/drawing/2014/main" id="{91B316BC-6C9A-14A2-D78C-BE471FC24C05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80;p70">
              <a:extLst>
                <a:ext uri="{FF2B5EF4-FFF2-40B4-BE49-F238E27FC236}">
                  <a16:creationId xmlns:a16="http://schemas.microsoft.com/office/drawing/2014/main" id="{C2587F48-CDC2-BC0B-947C-43C8FD8E46D8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81;p70">
            <a:extLst>
              <a:ext uri="{FF2B5EF4-FFF2-40B4-BE49-F238E27FC236}">
                <a16:creationId xmlns:a16="http://schemas.microsoft.com/office/drawing/2014/main" id="{F6374A7E-56C2-7321-F48B-C5A3CC49AE99}"/>
              </a:ext>
            </a:extLst>
          </p:cNvPr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42" name="Google Shape;1282;p70">
              <a:extLst>
                <a:ext uri="{FF2B5EF4-FFF2-40B4-BE49-F238E27FC236}">
                  <a16:creationId xmlns:a16="http://schemas.microsoft.com/office/drawing/2014/main" id="{8752C862-248B-8127-AA39-9A6A04C3FF3E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83;p70">
              <a:extLst>
                <a:ext uri="{FF2B5EF4-FFF2-40B4-BE49-F238E27FC236}">
                  <a16:creationId xmlns:a16="http://schemas.microsoft.com/office/drawing/2014/main" id="{A88A4B7D-5D54-9CC3-5E7A-97CA610D7ED5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44" name="Google Shape;1284;p70" descr="Timeline background shape">
            <a:extLst>
              <a:ext uri="{FF2B5EF4-FFF2-40B4-BE49-F238E27FC236}">
                <a16:creationId xmlns:a16="http://schemas.microsoft.com/office/drawing/2014/main" id="{1DF55009-FB84-0604-D900-7F6522AC92E1}"/>
              </a:ext>
            </a:extLst>
          </p:cNvPr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45" name="Google Shape;1285;p70">
            <a:extLst>
              <a:ext uri="{FF2B5EF4-FFF2-40B4-BE49-F238E27FC236}">
                <a16:creationId xmlns:a16="http://schemas.microsoft.com/office/drawing/2014/main" id="{F4A2D082-3855-D093-023A-5864A779A19C}"/>
              </a:ext>
            </a:extLst>
          </p:cNvPr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46" name="Google Shape;1286;p70">
              <a:extLst>
                <a:ext uri="{FF2B5EF4-FFF2-40B4-BE49-F238E27FC236}">
                  <a16:creationId xmlns:a16="http://schemas.microsoft.com/office/drawing/2014/main" id="{EC691FFD-C342-6F79-50AB-1435A56554CD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87;p70">
              <a:extLst>
                <a:ext uri="{FF2B5EF4-FFF2-40B4-BE49-F238E27FC236}">
                  <a16:creationId xmlns:a16="http://schemas.microsoft.com/office/drawing/2014/main" id="{4ECB422D-B448-F400-ADE2-E3369C3BC76D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88;p70">
            <a:extLst>
              <a:ext uri="{FF2B5EF4-FFF2-40B4-BE49-F238E27FC236}">
                <a16:creationId xmlns:a16="http://schemas.microsoft.com/office/drawing/2014/main" id="{5A386B09-70B3-8569-BBA7-95B176771E1C}"/>
              </a:ext>
            </a:extLst>
          </p:cNvPr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49" name="Google Shape;1289;p70">
              <a:extLst>
                <a:ext uri="{FF2B5EF4-FFF2-40B4-BE49-F238E27FC236}">
                  <a16:creationId xmlns:a16="http://schemas.microsoft.com/office/drawing/2014/main" id="{68B0789E-457B-02E0-2707-D148D97CA3B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90;p70">
              <a:extLst>
                <a:ext uri="{FF2B5EF4-FFF2-40B4-BE49-F238E27FC236}">
                  <a16:creationId xmlns:a16="http://schemas.microsoft.com/office/drawing/2014/main" id="{887E6399-EB85-C105-77E8-5FA1DA85A64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1" name="Google Shape;1291;p70">
            <a:extLst>
              <a:ext uri="{FF2B5EF4-FFF2-40B4-BE49-F238E27FC236}">
                <a16:creationId xmlns:a16="http://schemas.microsoft.com/office/drawing/2014/main" id="{C36A8802-B8F5-046B-3135-28D18D06DD21}"/>
              </a:ext>
            </a:extLst>
          </p:cNvPr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52" name="Google Shape;1292;p70">
              <a:extLst>
                <a:ext uri="{FF2B5EF4-FFF2-40B4-BE49-F238E27FC236}">
                  <a16:creationId xmlns:a16="http://schemas.microsoft.com/office/drawing/2014/main" id="{82E38AFD-F660-9E57-EAAC-4F5C676BDA41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93;p70">
              <a:extLst>
                <a:ext uri="{FF2B5EF4-FFF2-40B4-BE49-F238E27FC236}">
                  <a16:creationId xmlns:a16="http://schemas.microsoft.com/office/drawing/2014/main" id="{49DFFA27-EEA3-5141-E31A-A2CD492C7D43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4" name="Google Shape;1294;p70">
            <a:extLst>
              <a:ext uri="{FF2B5EF4-FFF2-40B4-BE49-F238E27FC236}">
                <a16:creationId xmlns:a16="http://schemas.microsoft.com/office/drawing/2014/main" id="{81531AC8-31A1-B18C-8E38-2A2B4A272DC6}"/>
              </a:ext>
            </a:extLst>
          </p:cNvPr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55" name="Google Shape;1295;p70">
              <a:extLst>
                <a:ext uri="{FF2B5EF4-FFF2-40B4-BE49-F238E27FC236}">
                  <a16:creationId xmlns:a16="http://schemas.microsoft.com/office/drawing/2014/main" id="{8A39B096-5ADC-8C38-AFC9-BEA6F7CCF8E4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6" name="Google Shape;1296;p70">
              <a:extLst>
                <a:ext uri="{FF2B5EF4-FFF2-40B4-BE49-F238E27FC236}">
                  <a16:creationId xmlns:a16="http://schemas.microsoft.com/office/drawing/2014/main" id="{1C695947-243C-E5DF-144D-49C82B08B61C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7" name="Google Shape;1297;p70">
              <a:extLst>
                <a:ext uri="{FF2B5EF4-FFF2-40B4-BE49-F238E27FC236}">
                  <a16:creationId xmlns:a16="http://schemas.microsoft.com/office/drawing/2014/main" id="{0BBD4F0A-C1C9-D6D0-9334-116C3A631FA5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98;p70">
              <a:extLst>
                <a:ext uri="{FF2B5EF4-FFF2-40B4-BE49-F238E27FC236}">
                  <a16:creationId xmlns:a16="http://schemas.microsoft.com/office/drawing/2014/main" id="{914D5B47-A501-6BC0-3784-92A4013E7757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99;p70">
              <a:extLst>
                <a:ext uri="{FF2B5EF4-FFF2-40B4-BE49-F238E27FC236}">
                  <a16:creationId xmlns:a16="http://schemas.microsoft.com/office/drawing/2014/main" id="{7B30AF78-8491-4732-7495-F8EF05BCDC3E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300;p70">
              <a:extLst>
                <a:ext uri="{FF2B5EF4-FFF2-40B4-BE49-F238E27FC236}">
                  <a16:creationId xmlns:a16="http://schemas.microsoft.com/office/drawing/2014/main" id="{23185C2C-C5D5-4FE3-AC54-C27A07699F0B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1" name="Google Shape;1301;p70">
              <a:extLst>
                <a:ext uri="{FF2B5EF4-FFF2-40B4-BE49-F238E27FC236}">
                  <a16:creationId xmlns:a16="http://schemas.microsoft.com/office/drawing/2014/main" id="{ABFEBFB5-6FD5-10FB-F0EA-383FF78F69B7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2" name="Google Shape;1302;p70">
              <a:extLst>
                <a:ext uri="{FF2B5EF4-FFF2-40B4-BE49-F238E27FC236}">
                  <a16:creationId xmlns:a16="http://schemas.microsoft.com/office/drawing/2014/main" id="{8B6D6E74-BF68-6B2C-36F4-A6AFCE750CF6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3" name="Google Shape;1303;p70">
            <a:extLst>
              <a:ext uri="{FF2B5EF4-FFF2-40B4-BE49-F238E27FC236}">
                <a16:creationId xmlns:a16="http://schemas.microsoft.com/office/drawing/2014/main" id="{5A340141-2BDE-CDD5-B12F-A1CFD4544080}"/>
              </a:ext>
            </a:extLst>
          </p:cNvPr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264" name="Google Shape;1304;p70">
              <a:extLst>
                <a:ext uri="{FF2B5EF4-FFF2-40B4-BE49-F238E27FC236}">
                  <a16:creationId xmlns:a16="http://schemas.microsoft.com/office/drawing/2014/main" id="{9EFDEBE7-7D78-A51D-5F86-89B7F3DE11ED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5" name="Google Shape;1305;p70">
              <a:extLst>
                <a:ext uri="{FF2B5EF4-FFF2-40B4-BE49-F238E27FC236}">
                  <a16:creationId xmlns:a16="http://schemas.microsoft.com/office/drawing/2014/main" id="{85EB9AB0-B833-F6DC-C2C3-13C45FF0632B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6" name="Google Shape;1306;p70">
              <a:extLst>
                <a:ext uri="{FF2B5EF4-FFF2-40B4-BE49-F238E27FC236}">
                  <a16:creationId xmlns:a16="http://schemas.microsoft.com/office/drawing/2014/main" id="{1328C7A7-9FA3-3D8F-C546-F83EDA908A5A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307;p70">
              <a:extLst>
                <a:ext uri="{FF2B5EF4-FFF2-40B4-BE49-F238E27FC236}">
                  <a16:creationId xmlns:a16="http://schemas.microsoft.com/office/drawing/2014/main" id="{57EEA21A-6F50-44C9-6AB6-09298CB1D15A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308;p70">
              <a:extLst>
                <a:ext uri="{FF2B5EF4-FFF2-40B4-BE49-F238E27FC236}">
                  <a16:creationId xmlns:a16="http://schemas.microsoft.com/office/drawing/2014/main" id="{60388F33-E677-A023-A5B2-9FFA26E8A703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9" name="Google Shape;1309;p70">
              <a:extLst>
                <a:ext uri="{FF2B5EF4-FFF2-40B4-BE49-F238E27FC236}">
                  <a16:creationId xmlns:a16="http://schemas.microsoft.com/office/drawing/2014/main" id="{879CB5C7-F3B9-20D0-1B6B-D1D635196F0B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0" name="Google Shape;1310;p70">
              <a:extLst>
                <a:ext uri="{FF2B5EF4-FFF2-40B4-BE49-F238E27FC236}">
                  <a16:creationId xmlns:a16="http://schemas.microsoft.com/office/drawing/2014/main" id="{0640E2E2-C788-E6B4-6791-37A881318F48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311;p70">
              <a:extLst>
                <a:ext uri="{FF2B5EF4-FFF2-40B4-BE49-F238E27FC236}">
                  <a16:creationId xmlns:a16="http://schemas.microsoft.com/office/drawing/2014/main" id="{43FAE8BC-1DBD-EA7F-99E3-9C1310692D7B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2" name="Google Shape;1312;p70">
              <a:extLst>
                <a:ext uri="{FF2B5EF4-FFF2-40B4-BE49-F238E27FC236}">
                  <a16:creationId xmlns:a16="http://schemas.microsoft.com/office/drawing/2014/main" id="{2587B226-0E7F-1FD5-73C3-60CFEAEE4BE4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3" name="Google Shape;1313;p70">
              <a:extLst>
                <a:ext uri="{FF2B5EF4-FFF2-40B4-BE49-F238E27FC236}">
                  <a16:creationId xmlns:a16="http://schemas.microsoft.com/office/drawing/2014/main" id="{D00A8260-96C4-7D06-B8BF-A47DC16DE39F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4" name="Google Shape;1314;p70">
              <a:extLst>
                <a:ext uri="{FF2B5EF4-FFF2-40B4-BE49-F238E27FC236}">
                  <a16:creationId xmlns:a16="http://schemas.microsoft.com/office/drawing/2014/main" id="{31A8D892-2B58-C32B-FF05-83AC9694B32D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315;p70">
              <a:extLst>
                <a:ext uri="{FF2B5EF4-FFF2-40B4-BE49-F238E27FC236}">
                  <a16:creationId xmlns:a16="http://schemas.microsoft.com/office/drawing/2014/main" id="{8CC4B76A-2F71-3375-E375-89396B634C1C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316;p70">
              <a:extLst>
                <a:ext uri="{FF2B5EF4-FFF2-40B4-BE49-F238E27FC236}">
                  <a16:creationId xmlns:a16="http://schemas.microsoft.com/office/drawing/2014/main" id="{97AE99E0-97B4-ADBD-DFE4-72475E2EF3A5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317;p70">
              <a:extLst>
                <a:ext uri="{FF2B5EF4-FFF2-40B4-BE49-F238E27FC236}">
                  <a16:creationId xmlns:a16="http://schemas.microsoft.com/office/drawing/2014/main" id="{E2B0AE6C-93AF-F8D0-FBD8-40B7967F2CC8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8" name="Google Shape;1318;p70">
              <a:extLst>
                <a:ext uri="{FF2B5EF4-FFF2-40B4-BE49-F238E27FC236}">
                  <a16:creationId xmlns:a16="http://schemas.microsoft.com/office/drawing/2014/main" id="{6895FF15-0A56-5CD0-9D79-4FFC393FE81D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9" name="Google Shape;1319;p70">
              <a:extLst>
                <a:ext uri="{FF2B5EF4-FFF2-40B4-BE49-F238E27FC236}">
                  <a16:creationId xmlns:a16="http://schemas.microsoft.com/office/drawing/2014/main" id="{70FB808A-1F56-17F2-811E-D8CBC9E90DEF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320;p70">
              <a:extLst>
                <a:ext uri="{FF2B5EF4-FFF2-40B4-BE49-F238E27FC236}">
                  <a16:creationId xmlns:a16="http://schemas.microsoft.com/office/drawing/2014/main" id="{3B3FA314-6B86-98DC-8E87-10E328CC8750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1" name="Google Shape;1321;p70">
              <a:extLst>
                <a:ext uri="{FF2B5EF4-FFF2-40B4-BE49-F238E27FC236}">
                  <a16:creationId xmlns:a16="http://schemas.microsoft.com/office/drawing/2014/main" id="{9DBF316D-0286-D2CF-EBC7-E39C74CA6773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2" name="Google Shape;1322;p70">
              <a:extLst>
                <a:ext uri="{FF2B5EF4-FFF2-40B4-BE49-F238E27FC236}">
                  <a16:creationId xmlns:a16="http://schemas.microsoft.com/office/drawing/2014/main" id="{0B731583-7C5B-C109-BF1B-64BCB006EF9F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323;p70">
              <a:extLst>
                <a:ext uri="{FF2B5EF4-FFF2-40B4-BE49-F238E27FC236}">
                  <a16:creationId xmlns:a16="http://schemas.microsoft.com/office/drawing/2014/main" id="{5A9F51B7-848C-94BC-C870-2CEDE0D092C7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4" name="Google Shape;1324;p70">
              <a:extLst>
                <a:ext uri="{FF2B5EF4-FFF2-40B4-BE49-F238E27FC236}">
                  <a16:creationId xmlns:a16="http://schemas.microsoft.com/office/drawing/2014/main" id="{47FFC671-E856-5785-EF41-B294F635C961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5" name="Google Shape;1325;p70">
            <a:extLst>
              <a:ext uri="{FF2B5EF4-FFF2-40B4-BE49-F238E27FC236}">
                <a16:creationId xmlns:a16="http://schemas.microsoft.com/office/drawing/2014/main" id="{9004A43F-0C77-41C9-2B49-B5A3D84E0B4E}"/>
              </a:ext>
            </a:extLst>
          </p:cNvPr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286" name="Google Shape;1326;p70">
              <a:extLst>
                <a:ext uri="{FF2B5EF4-FFF2-40B4-BE49-F238E27FC236}">
                  <a16:creationId xmlns:a16="http://schemas.microsoft.com/office/drawing/2014/main" id="{D4599A96-4DF7-81E7-5247-B72CE2530A70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327;p70">
              <a:extLst>
                <a:ext uri="{FF2B5EF4-FFF2-40B4-BE49-F238E27FC236}">
                  <a16:creationId xmlns:a16="http://schemas.microsoft.com/office/drawing/2014/main" id="{138CA55B-9C3E-FE03-1718-0C81DC354A67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8" name="Google Shape;1328;p70">
              <a:extLst>
                <a:ext uri="{FF2B5EF4-FFF2-40B4-BE49-F238E27FC236}">
                  <a16:creationId xmlns:a16="http://schemas.microsoft.com/office/drawing/2014/main" id="{9784B4B0-987F-1AAE-A7FA-64145ADE1782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9" name="Google Shape;1329;p70">
              <a:extLst>
                <a:ext uri="{FF2B5EF4-FFF2-40B4-BE49-F238E27FC236}">
                  <a16:creationId xmlns:a16="http://schemas.microsoft.com/office/drawing/2014/main" id="{9A296E66-5D0A-B0E1-0687-395EB7F533A3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0" name="Google Shape;1330;p70">
            <a:extLst>
              <a:ext uri="{FF2B5EF4-FFF2-40B4-BE49-F238E27FC236}">
                <a16:creationId xmlns:a16="http://schemas.microsoft.com/office/drawing/2014/main" id="{0117B591-6A7F-F81E-2395-FBFF074D5AE2}"/>
              </a:ext>
            </a:extLst>
          </p:cNvPr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291" name="Google Shape;1331;p70">
              <a:extLst>
                <a:ext uri="{FF2B5EF4-FFF2-40B4-BE49-F238E27FC236}">
                  <a16:creationId xmlns:a16="http://schemas.microsoft.com/office/drawing/2014/main" id="{0E6159FE-DDF4-CBF2-7A92-E75EEE8E2FE1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2" name="Google Shape;1332;p70">
              <a:extLst>
                <a:ext uri="{FF2B5EF4-FFF2-40B4-BE49-F238E27FC236}">
                  <a16:creationId xmlns:a16="http://schemas.microsoft.com/office/drawing/2014/main" id="{A766F60B-EAD0-9555-A0D0-DC0D3D8CC490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333;p70">
              <a:extLst>
                <a:ext uri="{FF2B5EF4-FFF2-40B4-BE49-F238E27FC236}">
                  <a16:creationId xmlns:a16="http://schemas.microsoft.com/office/drawing/2014/main" id="{A450FBB1-0FDB-D144-8C45-2CCD2C67F1D5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4" name="Google Shape;1334;p70">
              <a:extLst>
                <a:ext uri="{FF2B5EF4-FFF2-40B4-BE49-F238E27FC236}">
                  <a16:creationId xmlns:a16="http://schemas.microsoft.com/office/drawing/2014/main" id="{AD879E90-264A-02FD-1686-81322A3B602B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5" name="Google Shape;1335;p70">
              <a:extLst>
                <a:ext uri="{FF2B5EF4-FFF2-40B4-BE49-F238E27FC236}">
                  <a16:creationId xmlns:a16="http://schemas.microsoft.com/office/drawing/2014/main" id="{7BD7FE6E-BD39-8F02-AC99-9A94EEFA69D8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336;p70">
              <a:extLst>
                <a:ext uri="{FF2B5EF4-FFF2-40B4-BE49-F238E27FC236}">
                  <a16:creationId xmlns:a16="http://schemas.microsoft.com/office/drawing/2014/main" id="{14861FE6-FAB9-7AFE-A576-2A1238953F48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337;p70">
              <a:extLst>
                <a:ext uri="{FF2B5EF4-FFF2-40B4-BE49-F238E27FC236}">
                  <a16:creationId xmlns:a16="http://schemas.microsoft.com/office/drawing/2014/main" id="{CF385995-224C-7D66-C9EB-507B7FE1F198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338;p70">
              <a:extLst>
                <a:ext uri="{FF2B5EF4-FFF2-40B4-BE49-F238E27FC236}">
                  <a16:creationId xmlns:a16="http://schemas.microsoft.com/office/drawing/2014/main" id="{D0C338F4-C2C5-2EDA-E7B8-2B34DD98A12F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339;p70">
              <a:extLst>
                <a:ext uri="{FF2B5EF4-FFF2-40B4-BE49-F238E27FC236}">
                  <a16:creationId xmlns:a16="http://schemas.microsoft.com/office/drawing/2014/main" id="{AF72B96A-B60E-6604-AB10-85D19BB48BD5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40;p70">
              <a:extLst>
                <a:ext uri="{FF2B5EF4-FFF2-40B4-BE49-F238E27FC236}">
                  <a16:creationId xmlns:a16="http://schemas.microsoft.com/office/drawing/2014/main" id="{529F9AC0-B887-478E-9EBF-14015039A5C7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41;p70">
              <a:extLst>
                <a:ext uri="{FF2B5EF4-FFF2-40B4-BE49-F238E27FC236}">
                  <a16:creationId xmlns:a16="http://schemas.microsoft.com/office/drawing/2014/main" id="{52ADBCB8-13EB-3E0A-A257-09BC6B39D553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42;p70">
              <a:extLst>
                <a:ext uri="{FF2B5EF4-FFF2-40B4-BE49-F238E27FC236}">
                  <a16:creationId xmlns:a16="http://schemas.microsoft.com/office/drawing/2014/main" id="{311BD0F6-23A4-4E17-194D-6316557A543F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43;p70">
            <a:extLst>
              <a:ext uri="{FF2B5EF4-FFF2-40B4-BE49-F238E27FC236}">
                <a16:creationId xmlns:a16="http://schemas.microsoft.com/office/drawing/2014/main" id="{D8B635F4-32B9-656E-F07D-F6B1F323F667}"/>
              </a:ext>
            </a:extLst>
          </p:cNvPr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04" name="Google Shape;1344;p70">
              <a:extLst>
                <a:ext uri="{FF2B5EF4-FFF2-40B4-BE49-F238E27FC236}">
                  <a16:creationId xmlns:a16="http://schemas.microsoft.com/office/drawing/2014/main" id="{B63C602D-FF5D-229A-AFD0-C50639B0F3AC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45;p70">
              <a:extLst>
                <a:ext uri="{FF2B5EF4-FFF2-40B4-BE49-F238E27FC236}">
                  <a16:creationId xmlns:a16="http://schemas.microsoft.com/office/drawing/2014/main" id="{0A4201E2-5DCB-272E-7AF2-6F76CA1DE8CD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6" name="Google Shape;1346;p70">
            <a:extLst>
              <a:ext uri="{FF2B5EF4-FFF2-40B4-BE49-F238E27FC236}">
                <a16:creationId xmlns:a16="http://schemas.microsoft.com/office/drawing/2014/main" id="{A4089776-7BD9-6EAC-8B61-6812BCD34B83}"/>
              </a:ext>
            </a:extLst>
          </p:cNvPr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07" name="Google Shape;1347;p70">
              <a:extLst>
                <a:ext uri="{FF2B5EF4-FFF2-40B4-BE49-F238E27FC236}">
                  <a16:creationId xmlns:a16="http://schemas.microsoft.com/office/drawing/2014/main" id="{081CE25C-FE63-A806-8921-0CF37AF68B9E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48;p70">
              <a:extLst>
                <a:ext uri="{FF2B5EF4-FFF2-40B4-BE49-F238E27FC236}">
                  <a16:creationId xmlns:a16="http://schemas.microsoft.com/office/drawing/2014/main" id="{A6470CF8-C0C0-15E8-6A46-FC02D16D0340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49;p70">
              <a:extLst>
                <a:ext uri="{FF2B5EF4-FFF2-40B4-BE49-F238E27FC236}">
                  <a16:creationId xmlns:a16="http://schemas.microsoft.com/office/drawing/2014/main" id="{892FE635-1933-6CA3-E8C5-DA146AE4B96E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10" name="Google Shape;1350;p70">
            <a:extLst>
              <a:ext uri="{FF2B5EF4-FFF2-40B4-BE49-F238E27FC236}">
                <a16:creationId xmlns:a16="http://schemas.microsoft.com/office/drawing/2014/main" id="{6F1CC083-B5F2-BCC9-58B9-6FEC41734D17}"/>
              </a:ext>
            </a:extLst>
          </p:cNvPr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11" name="Google Shape;1351;p70">
            <a:extLst>
              <a:ext uri="{FF2B5EF4-FFF2-40B4-BE49-F238E27FC236}">
                <a16:creationId xmlns:a16="http://schemas.microsoft.com/office/drawing/2014/main" id="{3EE48623-EC67-CAB1-A8E4-F9A1B9E1F7AD}"/>
              </a:ext>
            </a:extLst>
          </p:cNvPr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12" name="Google Shape;1352;p70">
            <a:extLst>
              <a:ext uri="{FF2B5EF4-FFF2-40B4-BE49-F238E27FC236}">
                <a16:creationId xmlns:a16="http://schemas.microsoft.com/office/drawing/2014/main" id="{F4343C45-E2F8-9357-369F-7A9EB58A8363}"/>
              </a:ext>
            </a:extLst>
          </p:cNvPr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13" name="Google Shape;1353;p70">
            <a:extLst>
              <a:ext uri="{FF2B5EF4-FFF2-40B4-BE49-F238E27FC236}">
                <a16:creationId xmlns:a16="http://schemas.microsoft.com/office/drawing/2014/main" id="{AEEF070D-B134-9907-5FBE-F937AFD2CC5C}"/>
              </a:ext>
            </a:extLst>
          </p:cNvPr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14" name="Google Shape;1354;p70">
            <a:extLst>
              <a:ext uri="{FF2B5EF4-FFF2-40B4-BE49-F238E27FC236}">
                <a16:creationId xmlns:a16="http://schemas.microsoft.com/office/drawing/2014/main" id="{596EA6CA-0C16-2113-1F24-FE065287908D}"/>
              </a:ext>
            </a:extLst>
          </p:cNvPr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15" name="Google Shape;1355;p70">
              <a:extLst>
                <a:ext uri="{FF2B5EF4-FFF2-40B4-BE49-F238E27FC236}">
                  <a16:creationId xmlns:a16="http://schemas.microsoft.com/office/drawing/2014/main" id="{6C49CFD7-E8E0-4379-031A-9F86EDEEC0E9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56;p70">
              <a:extLst>
                <a:ext uri="{FF2B5EF4-FFF2-40B4-BE49-F238E27FC236}">
                  <a16:creationId xmlns:a16="http://schemas.microsoft.com/office/drawing/2014/main" id="{E1B96DD2-DF2F-5904-9B59-B07D94986C51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17" name="Google Shape;1357;p70">
            <a:extLst>
              <a:ext uri="{FF2B5EF4-FFF2-40B4-BE49-F238E27FC236}">
                <a16:creationId xmlns:a16="http://schemas.microsoft.com/office/drawing/2014/main" id="{3E74E9A4-A684-18C4-49E2-32136793929F}"/>
              </a:ext>
            </a:extLst>
          </p:cNvPr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18" name="Google Shape;1358;p70">
              <a:extLst>
                <a:ext uri="{FF2B5EF4-FFF2-40B4-BE49-F238E27FC236}">
                  <a16:creationId xmlns:a16="http://schemas.microsoft.com/office/drawing/2014/main" id="{F46E4DB7-3353-6B89-91F5-EF09D5C86BF8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59;p70">
              <a:extLst>
                <a:ext uri="{FF2B5EF4-FFF2-40B4-BE49-F238E27FC236}">
                  <a16:creationId xmlns:a16="http://schemas.microsoft.com/office/drawing/2014/main" id="{B6D6255E-FB56-1C27-B66A-027F7F5D656D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0" name="Google Shape;1360;p70">
            <a:extLst>
              <a:ext uri="{FF2B5EF4-FFF2-40B4-BE49-F238E27FC236}">
                <a16:creationId xmlns:a16="http://schemas.microsoft.com/office/drawing/2014/main" id="{E9A01DCB-9BF9-6E15-6AF5-C65EDC62FC50}"/>
              </a:ext>
            </a:extLst>
          </p:cNvPr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21" name="Google Shape;1361;p70">
              <a:extLst>
                <a:ext uri="{FF2B5EF4-FFF2-40B4-BE49-F238E27FC236}">
                  <a16:creationId xmlns:a16="http://schemas.microsoft.com/office/drawing/2014/main" id="{012DEF38-F4A7-1E92-6299-D7D924A8E3E5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62;p70">
              <a:extLst>
                <a:ext uri="{FF2B5EF4-FFF2-40B4-BE49-F238E27FC236}">
                  <a16:creationId xmlns:a16="http://schemas.microsoft.com/office/drawing/2014/main" id="{4CED2721-D5C0-DEAF-2C70-3D377A41471E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3" name="Google Shape;1363;p70">
            <a:extLst>
              <a:ext uri="{FF2B5EF4-FFF2-40B4-BE49-F238E27FC236}">
                <a16:creationId xmlns:a16="http://schemas.microsoft.com/office/drawing/2014/main" id="{A2337A94-69E0-085C-E103-9F331EC79E07}"/>
              </a:ext>
            </a:extLst>
          </p:cNvPr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24" name="Google Shape;1364;p70">
              <a:extLst>
                <a:ext uri="{FF2B5EF4-FFF2-40B4-BE49-F238E27FC236}">
                  <a16:creationId xmlns:a16="http://schemas.microsoft.com/office/drawing/2014/main" id="{FA584846-FAB4-8607-28FD-46B45E48F4DD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5" name="Google Shape;1365;p70">
              <a:extLst>
                <a:ext uri="{FF2B5EF4-FFF2-40B4-BE49-F238E27FC236}">
                  <a16:creationId xmlns:a16="http://schemas.microsoft.com/office/drawing/2014/main" id="{DD638946-C08C-82FA-4513-C66A25454B62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6" name="Google Shape;1366;p70">
            <a:extLst>
              <a:ext uri="{FF2B5EF4-FFF2-40B4-BE49-F238E27FC236}">
                <a16:creationId xmlns:a16="http://schemas.microsoft.com/office/drawing/2014/main" id="{207F33AE-9E4E-E989-5F5C-C74F9FF8065E}"/>
              </a:ext>
            </a:extLst>
          </p:cNvPr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27" name="Google Shape;1367;p70">
              <a:extLst>
                <a:ext uri="{FF2B5EF4-FFF2-40B4-BE49-F238E27FC236}">
                  <a16:creationId xmlns:a16="http://schemas.microsoft.com/office/drawing/2014/main" id="{E7B638BC-9B74-D982-5DA4-6363769F6504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68;p70">
              <a:extLst>
                <a:ext uri="{FF2B5EF4-FFF2-40B4-BE49-F238E27FC236}">
                  <a16:creationId xmlns:a16="http://schemas.microsoft.com/office/drawing/2014/main" id="{53F8B419-5E0A-AE61-EA86-6FEEA33BC6F3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9" name="Google Shape;1369;p70">
            <a:extLst>
              <a:ext uri="{FF2B5EF4-FFF2-40B4-BE49-F238E27FC236}">
                <a16:creationId xmlns:a16="http://schemas.microsoft.com/office/drawing/2014/main" id="{A96FCBEC-E1DE-22D8-4FFC-B481661096B5}"/>
              </a:ext>
            </a:extLst>
          </p:cNvPr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30" name="Google Shape;1370;p70">
              <a:extLst>
                <a:ext uri="{FF2B5EF4-FFF2-40B4-BE49-F238E27FC236}">
                  <a16:creationId xmlns:a16="http://schemas.microsoft.com/office/drawing/2014/main" id="{3C3D5A9F-0267-0F10-AED9-B491BE3AC026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1" name="Google Shape;1371;p70">
              <a:extLst>
                <a:ext uri="{FF2B5EF4-FFF2-40B4-BE49-F238E27FC236}">
                  <a16:creationId xmlns:a16="http://schemas.microsoft.com/office/drawing/2014/main" id="{6E000190-A152-0EDF-2189-A1F1B4FA7CCE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2" name="Google Shape;1372;p70">
            <a:extLst>
              <a:ext uri="{FF2B5EF4-FFF2-40B4-BE49-F238E27FC236}">
                <a16:creationId xmlns:a16="http://schemas.microsoft.com/office/drawing/2014/main" id="{5D74E72A-E185-DA8A-8EB5-EEA0274F51EE}"/>
              </a:ext>
            </a:extLst>
          </p:cNvPr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33" name="Google Shape;1373;p70">
              <a:extLst>
                <a:ext uri="{FF2B5EF4-FFF2-40B4-BE49-F238E27FC236}">
                  <a16:creationId xmlns:a16="http://schemas.microsoft.com/office/drawing/2014/main" id="{FA4CD00B-386F-74FA-BC95-F5CE16B93B5B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74;p70">
              <a:extLst>
                <a:ext uri="{FF2B5EF4-FFF2-40B4-BE49-F238E27FC236}">
                  <a16:creationId xmlns:a16="http://schemas.microsoft.com/office/drawing/2014/main" id="{FD9E24C0-06E8-99A8-A514-C838EA5C6A7E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5" name="Google Shape;1375;p70">
            <a:extLst>
              <a:ext uri="{FF2B5EF4-FFF2-40B4-BE49-F238E27FC236}">
                <a16:creationId xmlns:a16="http://schemas.microsoft.com/office/drawing/2014/main" id="{F11F8BE0-4484-DFF3-15A4-4AFA25F20083}"/>
              </a:ext>
            </a:extLst>
          </p:cNvPr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36" name="Google Shape;1376;p70">
              <a:extLst>
                <a:ext uri="{FF2B5EF4-FFF2-40B4-BE49-F238E27FC236}">
                  <a16:creationId xmlns:a16="http://schemas.microsoft.com/office/drawing/2014/main" id="{5E1BDC5B-560F-8406-DA8E-BF229BC15209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77;p70">
              <a:extLst>
                <a:ext uri="{FF2B5EF4-FFF2-40B4-BE49-F238E27FC236}">
                  <a16:creationId xmlns:a16="http://schemas.microsoft.com/office/drawing/2014/main" id="{21508368-2DEF-AEE6-02B9-2319DA84F6B1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78;p70">
              <a:extLst>
                <a:ext uri="{FF2B5EF4-FFF2-40B4-BE49-F238E27FC236}">
                  <a16:creationId xmlns:a16="http://schemas.microsoft.com/office/drawing/2014/main" id="{EF9E162F-AEFF-928D-544C-6C934C97B5EB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9" name="Google Shape;1379;p70">
            <a:extLst>
              <a:ext uri="{FF2B5EF4-FFF2-40B4-BE49-F238E27FC236}">
                <a16:creationId xmlns:a16="http://schemas.microsoft.com/office/drawing/2014/main" id="{C2FDE0A1-612E-4AE6-D205-3A0F11D64F54}"/>
              </a:ext>
            </a:extLst>
          </p:cNvPr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40" name="Google Shape;1380;p70">
              <a:extLst>
                <a:ext uri="{FF2B5EF4-FFF2-40B4-BE49-F238E27FC236}">
                  <a16:creationId xmlns:a16="http://schemas.microsoft.com/office/drawing/2014/main" id="{3A3AA4A5-F58C-00C7-6EE4-300743529070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81;p70">
              <a:extLst>
                <a:ext uri="{FF2B5EF4-FFF2-40B4-BE49-F238E27FC236}">
                  <a16:creationId xmlns:a16="http://schemas.microsoft.com/office/drawing/2014/main" id="{2B5E6A74-DAD4-1A4B-FA2E-26D66F2083F9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82;p70">
              <a:extLst>
                <a:ext uri="{FF2B5EF4-FFF2-40B4-BE49-F238E27FC236}">
                  <a16:creationId xmlns:a16="http://schemas.microsoft.com/office/drawing/2014/main" id="{CDDAE510-B80B-F58B-F217-6CEB25FC84E0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83;p70">
            <a:extLst>
              <a:ext uri="{FF2B5EF4-FFF2-40B4-BE49-F238E27FC236}">
                <a16:creationId xmlns:a16="http://schemas.microsoft.com/office/drawing/2014/main" id="{1384373D-6008-A1B3-F257-C9134FA9351A}"/>
              </a:ext>
            </a:extLst>
          </p:cNvPr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44" name="Google Shape;1384;p70">
              <a:extLst>
                <a:ext uri="{FF2B5EF4-FFF2-40B4-BE49-F238E27FC236}">
                  <a16:creationId xmlns:a16="http://schemas.microsoft.com/office/drawing/2014/main" id="{1542A6FD-026C-2C3B-3E9C-95C5EDB10D18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85;p70">
              <a:extLst>
                <a:ext uri="{FF2B5EF4-FFF2-40B4-BE49-F238E27FC236}">
                  <a16:creationId xmlns:a16="http://schemas.microsoft.com/office/drawing/2014/main" id="{3936369E-5AD5-6724-E3C0-33E19F001430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6" name="Google Shape;1386;p70">
              <a:extLst>
                <a:ext uri="{FF2B5EF4-FFF2-40B4-BE49-F238E27FC236}">
                  <a16:creationId xmlns:a16="http://schemas.microsoft.com/office/drawing/2014/main" id="{7D607F33-CDFC-630C-0B66-3DF6125AB288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7" name="Google Shape;1387;p70">
            <a:extLst>
              <a:ext uri="{FF2B5EF4-FFF2-40B4-BE49-F238E27FC236}">
                <a16:creationId xmlns:a16="http://schemas.microsoft.com/office/drawing/2014/main" id="{D378D523-7791-A4D7-DE14-DA88885C1B74}"/>
              </a:ext>
            </a:extLst>
          </p:cNvPr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48" name="Google Shape;1388;p70">
              <a:extLst>
                <a:ext uri="{FF2B5EF4-FFF2-40B4-BE49-F238E27FC236}">
                  <a16:creationId xmlns:a16="http://schemas.microsoft.com/office/drawing/2014/main" id="{444E73F4-95EF-0CFB-1DA7-1A3208534A99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89;p70">
              <a:extLst>
                <a:ext uri="{FF2B5EF4-FFF2-40B4-BE49-F238E27FC236}">
                  <a16:creationId xmlns:a16="http://schemas.microsoft.com/office/drawing/2014/main" id="{B0FEF70E-C4AD-FCF8-3082-83F139EE9EB1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0" name="Google Shape;1390;p70">
              <a:extLst>
                <a:ext uri="{FF2B5EF4-FFF2-40B4-BE49-F238E27FC236}">
                  <a16:creationId xmlns:a16="http://schemas.microsoft.com/office/drawing/2014/main" id="{0D6EA376-9D1A-8DE6-C19A-968E72B98B1B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1" name="Google Shape;1391;p70">
            <a:extLst>
              <a:ext uri="{FF2B5EF4-FFF2-40B4-BE49-F238E27FC236}">
                <a16:creationId xmlns:a16="http://schemas.microsoft.com/office/drawing/2014/main" id="{4B6E1CAB-7E5B-CFC9-EDA8-1B3F0DF96A34}"/>
              </a:ext>
            </a:extLst>
          </p:cNvPr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52" name="Google Shape;1392;p70">
              <a:extLst>
                <a:ext uri="{FF2B5EF4-FFF2-40B4-BE49-F238E27FC236}">
                  <a16:creationId xmlns:a16="http://schemas.microsoft.com/office/drawing/2014/main" id="{6BC7D26F-70FB-7A3F-0EF5-1F4B0E2DE885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3" name="Google Shape;1393;p70">
              <a:extLst>
                <a:ext uri="{FF2B5EF4-FFF2-40B4-BE49-F238E27FC236}">
                  <a16:creationId xmlns:a16="http://schemas.microsoft.com/office/drawing/2014/main" id="{FC0775DF-4DDC-535B-8D95-6CE28263A151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4" name="Google Shape;1394;p70">
            <a:extLst>
              <a:ext uri="{FF2B5EF4-FFF2-40B4-BE49-F238E27FC236}">
                <a16:creationId xmlns:a16="http://schemas.microsoft.com/office/drawing/2014/main" id="{E0BE02EF-2A2B-1064-B296-F412A3D1C05B}"/>
              </a:ext>
            </a:extLst>
          </p:cNvPr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5" name="Google Shape;1395;p70">
            <a:extLst>
              <a:ext uri="{FF2B5EF4-FFF2-40B4-BE49-F238E27FC236}">
                <a16:creationId xmlns:a16="http://schemas.microsoft.com/office/drawing/2014/main" id="{FA6C1EB7-DE51-88ED-FBDB-6D827B0321F4}"/>
              </a:ext>
            </a:extLst>
          </p:cNvPr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6" name="Google Shape;1396;p70">
            <a:extLst>
              <a:ext uri="{FF2B5EF4-FFF2-40B4-BE49-F238E27FC236}">
                <a16:creationId xmlns:a16="http://schemas.microsoft.com/office/drawing/2014/main" id="{88595DB7-1F9F-BDD7-0E32-1A3EF2865FB1}"/>
              </a:ext>
            </a:extLst>
          </p:cNvPr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7" name="Google Shape;1397;p70">
            <a:extLst>
              <a:ext uri="{FF2B5EF4-FFF2-40B4-BE49-F238E27FC236}">
                <a16:creationId xmlns:a16="http://schemas.microsoft.com/office/drawing/2014/main" id="{F6B78616-7257-2A99-B92A-06AFBF4EB545}"/>
              </a:ext>
            </a:extLst>
          </p:cNvPr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8" name="Google Shape;1398;p70">
            <a:extLst>
              <a:ext uri="{FF2B5EF4-FFF2-40B4-BE49-F238E27FC236}">
                <a16:creationId xmlns:a16="http://schemas.microsoft.com/office/drawing/2014/main" id="{CAB889AE-9135-63C4-66EA-FDE0FFB86AD5}"/>
              </a:ext>
            </a:extLst>
          </p:cNvPr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9" name="Google Shape;1399;p70">
            <a:extLst>
              <a:ext uri="{FF2B5EF4-FFF2-40B4-BE49-F238E27FC236}">
                <a16:creationId xmlns:a16="http://schemas.microsoft.com/office/drawing/2014/main" id="{F49365B1-6F02-12E7-A3B9-9C575498F3F9}"/>
              </a:ext>
            </a:extLst>
          </p:cNvPr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60" name="Google Shape;1400;p70">
            <a:extLst>
              <a:ext uri="{FF2B5EF4-FFF2-40B4-BE49-F238E27FC236}">
                <a16:creationId xmlns:a16="http://schemas.microsoft.com/office/drawing/2014/main" id="{3A2B855E-AE2D-1C23-075B-151092DFF1E5}"/>
              </a:ext>
            </a:extLst>
          </p:cNvPr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361" name="Google Shape;1401;p70">
              <a:extLst>
                <a:ext uri="{FF2B5EF4-FFF2-40B4-BE49-F238E27FC236}">
                  <a16:creationId xmlns:a16="http://schemas.microsoft.com/office/drawing/2014/main" id="{42F339CA-F819-2F81-5302-5B05EC7E7545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402;p70">
              <a:extLst>
                <a:ext uri="{FF2B5EF4-FFF2-40B4-BE49-F238E27FC236}">
                  <a16:creationId xmlns:a16="http://schemas.microsoft.com/office/drawing/2014/main" id="{A7F3D223-27EC-2DC0-73FA-AE9E37F29D2D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403;p70">
            <a:extLst>
              <a:ext uri="{FF2B5EF4-FFF2-40B4-BE49-F238E27FC236}">
                <a16:creationId xmlns:a16="http://schemas.microsoft.com/office/drawing/2014/main" id="{01E863EB-B793-8185-CA8E-566ED7F6E6F0}"/>
              </a:ext>
            </a:extLst>
          </p:cNvPr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364" name="Google Shape;1404;p70">
              <a:extLst>
                <a:ext uri="{FF2B5EF4-FFF2-40B4-BE49-F238E27FC236}">
                  <a16:creationId xmlns:a16="http://schemas.microsoft.com/office/drawing/2014/main" id="{67B60617-5B73-4CC2-7427-1F55335768B4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405;p70">
              <a:extLst>
                <a:ext uri="{FF2B5EF4-FFF2-40B4-BE49-F238E27FC236}">
                  <a16:creationId xmlns:a16="http://schemas.microsoft.com/office/drawing/2014/main" id="{6AD6EC56-ECF0-BBB7-2457-F182827E78B3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406;p70">
            <a:extLst>
              <a:ext uri="{FF2B5EF4-FFF2-40B4-BE49-F238E27FC236}">
                <a16:creationId xmlns:a16="http://schemas.microsoft.com/office/drawing/2014/main" id="{26A618CC-D92C-A336-60AA-CB1133A5FF0D}"/>
              </a:ext>
            </a:extLst>
          </p:cNvPr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367" name="Google Shape;1407;p70">
              <a:extLst>
                <a:ext uri="{FF2B5EF4-FFF2-40B4-BE49-F238E27FC236}">
                  <a16:creationId xmlns:a16="http://schemas.microsoft.com/office/drawing/2014/main" id="{511C370A-B827-2E05-0471-D54006505DB7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408;p70">
              <a:extLst>
                <a:ext uri="{FF2B5EF4-FFF2-40B4-BE49-F238E27FC236}">
                  <a16:creationId xmlns:a16="http://schemas.microsoft.com/office/drawing/2014/main" id="{DB2DB44D-AE3E-D5C8-E254-7F9ADB521F48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69" name="Google Shape;1409;p70">
            <a:extLst>
              <a:ext uri="{FF2B5EF4-FFF2-40B4-BE49-F238E27FC236}">
                <a16:creationId xmlns:a16="http://schemas.microsoft.com/office/drawing/2014/main" id="{CCEF1B59-A95B-B0C7-2E37-C340FD48C29F}"/>
              </a:ext>
            </a:extLst>
          </p:cNvPr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70" name="Google Shape;1410;p70">
            <a:extLst>
              <a:ext uri="{FF2B5EF4-FFF2-40B4-BE49-F238E27FC236}">
                <a16:creationId xmlns:a16="http://schemas.microsoft.com/office/drawing/2014/main" id="{8B9BE02E-823A-5421-3481-F6B5D3E8C01D}"/>
              </a:ext>
            </a:extLst>
          </p:cNvPr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71" name="Google Shape;1411;p70">
            <a:extLst>
              <a:ext uri="{FF2B5EF4-FFF2-40B4-BE49-F238E27FC236}">
                <a16:creationId xmlns:a16="http://schemas.microsoft.com/office/drawing/2014/main" id="{C9A04A62-7BDD-B475-8BE2-7618BD194014}"/>
              </a:ext>
            </a:extLst>
          </p:cNvPr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72" name="Google Shape;1412;p70">
            <a:extLst>
              <a:ext uri="{FF2B5EF4-FFF2-40B4-BE49-F238E27FC236}">
                <a16:creationId xmlns:a16="http://schemas.microsoft.com/office/drawing/2014/main" id="{B1135178-1485-B08D-D283-621477412F41}"/>
              </a:ext>
            </a:extLst>
          </p:cNvPr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373" name="Google Shape;1413;p70">
              <a:extLst>
                <a:ext uri="{FF2B5EF4-FFF2-40B4-BE49-F238E27FC236}">
                  <a16:creationId xmlns:a16="http://schemas.microsoft.com/office/drawing/2014/main" id="{F223C53F-F33F-EA0B-0A25-28B2D8A89666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414;p70">
              <a:extLst>
                <a:ext uri="{FF2B5EF4-FFF2-40B4-BE49-F238E27FC236}">
                  <a16:creationId xmlns:a16="http://schemas.microsoft.com/office/drawing/2014/main" id="{ABC802EF-AF58-0B5E-425C-D19DA0990C6D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5" name="Google Shape;1415;p70">
              <a:extLst>
                <a:ext uri="{FF2B5EF4-FFF2-40B4-BE49-F238E27FC236}">
                  <a16:creationId xmlns:a16="http://schemas.microsoft.com/office/drawing/2014/main" id="{BACFF9BC-4897-5B61-05FC-A627F46B9C67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6" name="Google Shape;1416;p70">
              <a:extLst>
                <a:ext uri="{FF2B5EF4-FFF2-40B4-BE49-F238E27FC236}">
                  <a16:creationId xmlns:a16="http://schemas.microsoft.com/office/drawing/2014/main" id="{ED805B61-5398-C944-A5A4-93A86898B14B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417;p70">
              <a:extLst>
                <a:ext uri="{FF2B5EF4-FFF2-40B4-BE49-F238E27FC236}">
                  <a16:creationId xmlns:a16="http://schemas.microsoft.com/office/drawing/2014/main" id="{A551C916-757B-18FA-CE58-0D9BD96DB368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418;p70">
              <a:extLst>
                <a:ext uri="{FF2B5EF4-FFF2-40B4-BE49-F238E27FC236}">
                  <a16:creationId xmlns:a16="http://schemas.microsoft.com/office/drawing/2014/main" id="{941B9669-B623-C1B3-DCFC-D97D756A3750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9" name="Google Shape;1419;p70">
              <a:extLst>
                <a:ext uri="{FF2B5EF4-FFF2-40B4-BE49-F238E27FC236}">
                  <a16:creationId xmlns:a16="http://schemas.microsoft.com/office/drawing/2014/main" id="{0E5C9725-8887-40C5-8DCB-7DFCBAD720DE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0" name="Google Shape;1420;p70">
              <a:extLst>
                <a:ext uri="{FF2B5EF4-FFF2-40B4-BE49-F238E27FC236}">
                  <a16:creationId xmlns:a16="http://schemas.microsoft.com/office/drawing/2014/main" id="{79228A34-86BF-1951-1969-A5531660FFDD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421;p70">
              <a:extLst>
                <a:ext uri="{FF2B5EF4-FFF2-40B4-BE49-F238E27FC236}">
                  <a16:creationId xmlns:a16="http://schemas.microsoft.com/office/drawing/2014/main" id="{FA09875F-BA33-15F7-D50F-FE21E72A0C95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2" name="Google Shape;1422;p70">
            <a:extLst>
              <a:ext uri="{FF2B5EF4-FFF2-40B4-BE49-F238E27FC236}">
                <a16:creationId xmlns:a16="http://schemas.microsoft.com/office/drawing/2014/main" id="{F0FF59B9-B5C7-3D15-3638-8A63A31FF480}"/>
              </a:ext>
            </a:extLst>
          </p:cNvPr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383" name="Google Shape;1423;p70">
              <a:extLst>
                <a:ext uri="{FF2B5EF4-FFF2-40B4-BE49-F238E27FC236}">
                  <a16:creationId xmlns:a16="http://schemas.microsoft.com/office/drawing/2014/main" id="{63C46F6C-72E4-78EA-1A3C-3A6ADBB42DC2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4" name="Google Shape;1424;p70">
              <a:extLst>
                <a:ext uri="{FF2B5EF4-FFF2-40B4-BE49-F238E27FC236}">
                  <a16:creationId xmlns:a16="http://schemas.microsoft.com/office/drawing/2014/main" id="{9A45CAE4-C771-30BC-C866-DF12C17E1461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5" name="Google Shape;1425;p70">
            <a:extLst>
              <a:ext uri="{FF2B5EF4-FFF2-40B4-BE49-F238E27FC236}">
                <a16:creationId xmlns:a16="http://schemas.microsoft.com/office/drawing/2014/main" id="{78C4D275-6E96-2D08-725A-ECB897A772E4}"/>
              </a:ext>
            </a:extLst>
          </p:cNvPr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386" name="Google Shape;1426;p70">
              <a:extLst>
                <a:ext uri="{FF2B5EF4-FFF2-40B4-BE49-F238E27FC236}">
                  <a16:creationId xmlns:a16="http://schemas.microsoft.com/office/drawing/2014/main" id="{00AD48EB-49B2-AB72-9AF8-54090A12A576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7" name="Google Shape;1427;p70">
              <a:extLst>
                <a:ext uri="{FF2B5EF4-FFF2-40B4-BE49-F238E27FC236}">
                  <a16:creationId xmlns:a16="http://schemas.microsoft.com/office/drawing/2014/main" id="{5AEBD41C-10F4-7DE2-F56A-7F00A8A50E11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8" name="Google Shape;1428;p70">
              <a:extLst>
                <a:ext uri="{FF2B5EF4-FFF2-40B4-BE49-F238E27FC236}">
                  <a16:creationId xmlns:a16="http://schemas.microsoft.com/office/drawing/2014/main" id="{7DD0D8CC-5BDE-42D7-0814-94D5E1022184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429;p70">
              <a:extLst>
                <a:ext uri="{FF2B5EF4-FFF2-40B4-BE49-F238E27FC236}">
                  <a16:creationId xmlns:a16="http://schemas.microsoft.com/office/drawing/2014/main" id="{AD011C72-DE6D-8B53-80D3-E13399555F53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430;p70">
              <a:extLst>
                <a:ext uri="{FF2B5EF4-FFF2-40B4-BE49-F238E27FC236}">
                  <a16:creationId xmlns:a16="http://schemas.microsoft.com/office/drawing/2014/main" id="{F947A131-9333-1969-119B-E503C1BF32C6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1" name="Google Shape;1431;p70">
              <a:extLst>
                <a:ext uri="{FF2B5EF4-FFF2-40B4-BE49-F238E27FC236}">
                  <a16:creationId xmlns:a16="http://schemas.microsoft.com/office/drawing/2014/main" id="{AD8E94F5-396B-879A-2D68-1BFF1BD9F8D9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2" name="Google Shape;1432;p70">
              <a:extLst>
                <a:ext uri="{FF2B5EF4-FFF2-40B4-BE49-F238E27FC236}">
                  <a16:creationId xmlns:a16="http://schemas.microsoft.com/office/drawing/2014/main" id="{67A71205-38BF-93EF-2A25-D4F3CCC670CF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433;p70">
              <a:extLst>
                <a:ext uri="{FF2B5EF4-FFF2-40B4-BE49-F238E27FC236}">
                  <a16:creationId xmlns:a16="http://schemas.microsoft.com/office/drawing/2014/main" id="{094DA9DD-4EDA-091B-691F-C57C893621D7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4" name="Google Shape;1434;p70">
              <a:extLst>
                <a:ext uri="{FF2B5EF4-FFF2-40B4-BE49-F238E27FC236}">
                  <a16:creationId xmlns:a16="http://schemas.microsoft.com/office/drawing/2014/main" id="{BCB0E3FA-A9D0-3164-93DF-545268589D1A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5" name="Google Shape;1435;p70">
              <a:extLst>
                <a:ext uri="{FF2B5EF4-FFF2-40B4-BE49-F238E27FC236}">
                  <a16:creationId xmlns:a16="http://schemas.microsoft.com/office/drawing/2014/main" id="{36E2A725-2ACD-B9E6-C2A3-156661672121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6" name="Google Shape;1436;p70">
              <a:extLst>
                <a:ext uri="{FF2B5EF4-FFF2-40B4-BE49-F238E27FC236}">
                  <a16:creationId xmlns:a16="http://schemas.microsoft.com/office/drawing/2014/main" id="{F23F4CB9-8D4D-D734-7CC9-9E17E1CA1652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7" name="Google Shape;1437;p70">
              <a:extLst>
                <a:ext uri="{FF2B5EF4-FFF2-40B4-BE49-F238E27FC236}">
                  <a16:creationId xmlns:a16="http://schemas.microsoft.com/office/drawing/2014/main" id="{A2B118E7-98B5-0821-8F08-449CCE5D7A61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8" name="Google Shape;1438;p70">
              <a:extLst>
                <a:ext uri="{FF2B5EF4-FFF2-40B4-BE49-F238E27FC236}">
                  <a16:creationId xmlns:a16="http://schemas.microsoft.com/office/drawing/2014/main" id="{C25BD79B-4675-C613-8EA6-030F423DCED0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9" name="Google Shape;1439;p70">
              <a:extLst>
                <a:ext uri="{FF2B5EF4-FFF2-40B4-BE49-F238E27FC236}">
                  <a16:creationId xmlns:a16="http://schemas.microsoft.com/office/drawing/2014/main" id="{6AF0E82D-E834-71D0-FF48-0EA3CCACF503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0" name="Google Shape;1440;p70">
              <a:extLst>
                <a:ext uri="{FF2B5EF4-FFF2-40B4-BE49-F238E27FC236}">
                  <a16:creationId xmlns:a16="http://schemas.microsoft.com/office/drawing/2014/main" id="{420CA3B1-93D6-5969-AD97-7364E1850B18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1" name="Google Shape;1441;p70">
              <a:extLst>
                <a:ext uri="{FF2B5EF4-FFF2-40B4-BE49-F238E27FC236}">
                  <a16:creationId xmlns:a16="http://schemas.microsoft.com/office/drawing/2014/main" id="{356FB35A-2CA6-9376-6BBE-A44D3980122B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42;p70">
              <a:extLst>
                <a:ext uri="{FF2B5EF4-FFF2-40B4-BE49-F238E27FC236}">
                  <a16:creationId xmlns:a16="http://schemas.microsoft.com/office/drawing/2014/main" id="{633D6A70-89D3-E8F1-FC89-F11DF54D7FBB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3" name="Google Shape;1443;p70">
              <a:extLst>
                <a:ext uri="{FF2B5EF4-FFF2-40B4-BE49-F238E27FC236}">
                  <a16:creationId xmlns:a16="http://schemas.microsoft.com/office/drawing/2014/main" id="{E5DD8BE8-E933-1FFB-99AA-68491CF84261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4" name="Google Shape;1444;p70">
              <a:extLst>
                <a:ext uri="{FF2B5EF4-FFF2-40B4-BE49-F238E27FC236}">
                  <a16:creationId xmlns:a16="http://schemas.microsoft.com/office/drawing/2014/main" id="{7DDB0219-8465-2275-FD85-BAEF4B1FDCE2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45;p70">
              <a:extLst>
                <a:ext uri="{FF2B5EF4-FFF2-40B4-BE49-F238E27FC236}">
                  <a16:creationId xmlns:a16="http://schemas.microsoft.com/office/drawing/2014/main" id="{36709F68-A87C-B53A-EC2D-0314A7CB9690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46;p70">
            <a:extLst>
              <a:ext uri="{FF2B5EF4-FFF2-40B4-BE49-F238E27FC236}">
                <a16:creationId xmlns:a16="http://schemas.microsoft.com/office/drawing/2014/main" id="{8A6356D4-9087-8AFE-ED91-9F03CFF82C43}"/>
              </a:ext>
            </a:extLst>
          </p:cNvPr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07" name="Google Shape;1447;p70">
              <a:extLst>
                <a:ext uri="{FF2B5EF4-FFF2-40B4-BE49-F238E27FC236}">
                  <a16:creationId xmlns:a16="http://schemas.microsoft.com/office/drawing/2014/main" id="{09931300-BC5E-CCA2-F6D7-CFA789E5FCA4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48;p70">
              <a:extLst>
                <a:ext uri="{FF2B5EF4-FFF2-40B4-BE49-F238E27FC236}">
                  <a16:creationId xmlns:a16="http://schemas.microsoft.com/office/drawing/2014/main" id="{6A192B2B-D798-AE0E-EA9B-034ED0E8A993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9" name="Google Shape;1449;p70">
              <a:extLst>
                <a:ext uri="{FF2B5EF4-FFF2-40B4-BE49-F238E27FC236}">
                  <a16:creationId xmlns:a16="http://schemas.microsoft.com/office/drawing/2014/main" id="{98FB30D2-A26B-E9B5-F483-73EE9B2845E6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0" name="Google Shape;1450;p70">
              <a:extLst>
                <a:ext uri="{FF2B5EF4-FFF2-40B4-BE49-F238E27FC236}">
                  <a16:creationId xmlns:a16="http://schemas.microsoft.com/office/drawing/2014/main" id="{6FC20D4D-59D3-6118-FFA8-4CA2B5241A16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1" name="Google Shape;1451;p70">
              <a:extLst>
                <a:ext uri="{FF2B5EF4-FFF2-40B4-BE49-F238E27FC236}">
                  <a16:creationId xmlns:a16="http://schemas.microsoft.com/office/drawing/2014/main" id="{A3A6B2A0-DB9C-37FE-4934-FA4AAFE339CF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2" name="Google Shape;1452;p70">
              <a:extLst>
                <a:ext uri="{FF2B5EF4-FFF2-40B4-BE49-F238E27FC236}">
                  <a16:creationId xmlns:a16="http://schemas.microsoft.com/office/drawing/2014/main" id="{F8D8F945-3065-802B-6033-C636D5ED8DAA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3" name="Google Shape;1453;p70">
              <a:extLst>
                <a:ext uri="{FF2B5EF4-FFF2-40B4-BE49-F238E27FC236}">
                  <a16:creationId xmlns:a16="http://schemas.microsoft.com/office/drawing/2014/main" id="{DBFB125A-B961-6988-EB6B-6632F4ED3928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54;p70">
              <a:extLst>
                <a:ext uri="{FF2B5EF4-FFF2-40B4-BE49-F238E27FC236}">
                  <a16:creationId xmlns:a16="http://schemas.microsoft.com/office/drawing/2014/main" id="{86A71130-93D2-A6D8-1E4F-9A6FFA0D3F7A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55;p70">
              <a:extLst>
                <a:ext uri="{FF2B5EF4-FFF2-40B4-BE49-F238E27FC236}">
                  <a16:creationId xmlns:a16="http://schemas.microsoft.com/office/drawing/2014/main" id="{5C585B93-D498-599D-5315-6F09502B2595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56;p70">
              <a:extLst>
                <a:ext uri="{FF2B5EF4-FFF2-40B4-BE49-F238E27FC236}">
                  <a16:creationId xmlns:a16="http://schemas.microsoft.com/office/drawing/2014/main" id="{94F7C1CC-45B4-329D-0549-50A24C4F9A5D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57;p70">
              <a:extLst>
                <a:ext uri="{FF2B5EF4-FFF2-40B4-BE49-F238E27FC236}">
                  <a16:creationId xmlns:a16="http://schemas.microsoft.com/office/drawing/2014/main" id="{754DA1A2-883A-A1AC-93DB-3143BE8CA23A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58;p70">
              <a:extLst>
                <a:ext uri="{FF2B5EF4-FFF2-40B4-BE49-F238E27FC236}">
                  <a16:creationId xmlns:a16="http://schemas.microsoft.com/office/drawing/2014/main" id="{14E201BE-A98D-A67A-BDBB-3AA604BEDE90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59;p70">
              <a:extLst>
                <a:ext uri="{FF2B5EF4-FFF2-40B4-BE49-F238E27FC236}">
                  <a16:creationId xmlns:a16="http://schemas.microsoft.com/office/drawing/2014/main" id="{01EFB004-2AB7-039E-C8A7-39F29D37E41C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60;p70">
              <a:extLst>
                <a:ext uri="{FF2B5EF4-FFF2-40B4-BE49-F238E27FC236}">
                  <a16:creationId xmlns:a16="http://schemas.microsoft.com/office/drawing/2014/main" id="{120B1858-6126-6AEB-16CC-0F70F593D8A5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61;p70">
              <a:extLst>
                <a:ext uri="{FF2B5EF4-FFF2-40B4-BE49-F238E27FC236}">
                  <a16:creationId xmlns:a16="http://schemas.microsoft.com/office/drawing/2014/main" id="{72E51217-284B-0528-9504-852533245E45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2" name="Google Shape;1462;p70">
              <a:extLst>
                <a:ext uri="{FF2B5EF4-FFF2-40B4-BE49-F238E27FC236}">
                  <a16:creationId xmlns:a16="http://schemas.microsoft.com/office/drawing/2014/main" id="{726C159C-E740-ABCD-CDB0-50423255ACA9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3" name="Google Shape;1463;p70">
              <a:extLst>
                <a:ext uri="{FF2B5EF4-FFF2-40B4-BE49-F238E27FC236}">
                  <a16:creationId xmlns:a16="http://schemas.microsoft.com/office/drawing/2014/main" id="{FE4161A4-1362-D269-1961-6D92A60E4FBF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64;p70">
              <a:extLst>
                <a:ext uri="{FF2B5EF4-FFF2-40B4-BE49-F238E27FC236}">
                  <a16:creationId xmlns:a16="http://schemas.microsoft.com/office/drawing/2014/main" id="{27D06E3C-5A31-FA22-AB2D-B87B5B570DAA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5" name="Google Shape;1465;p70">
              <a:extLst>
                <a:ext uri="{FF2B5EF4-FFF2-40B4-BE49-F238E27FC236}">
                  <a16:creationId xmlns:a16="http://schemas.microsoft.com/office/drawing/2014/main" id="{64D9EB72-77B6-6D0F-7CC4-01FF3649A2A2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6" name="Google Shape;1466;p70">
              <a:extLst>
                <a:ext uri="{FF2B5EF4-FFF2-40B4-BE49-F238E27FC236}">
                  <a16:creationId xmlns:a16="http://schemas.microsoft.com/office/drawing/2014/main" id="{267DE166-62B1-24DF-FF11-AA9583DFA24F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67;p70">
              <a:extLst>
                <a:ext uri="{FF2B5EF4-FFF2-40B4-BE49-F238E27FC236}">
                  <a16:creationId xmlns:a16="http://schemas.microsoft.com/office/drawing/2014/main" id="{83614BA5-08C1-3517-15B9-D83BEADB88DC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68;p70">
              <a:extLst>
                <a:ext uri="{FF2B5EF4-FFF2-40B4-BE49-F238E27FC236}">
                  <a16:creationId xmlns:a16="http://schemas.microsoft.com/office/drawing/2014/main" id="{9F331DE7-030B-8FA4-9CEC-CA845E1FDD07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69;p70">
              <a:extLst>
                <a:ext uri="{FF2B5EF4-FFF2-40B4-BE49-F238E27FC236}">
                  <a16:creationId xmlns:a16="http://schemas.microsoft.com/office/drawing/2014/main" id="{A717BBEE-E799-150A-394C-0E25E3831471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70;p70">
              <a:extLst>
                <a:ext uri="{FF2B5EF4-FFF2-40B4-BE49-F238E27FC236}">
                  <a16:creationId xmlns:a16="http://schemas.microsoft.com/office/drawing/2014/main" id="{AEBD5F13-4A6B-FB3E-1306-5AE133DD0432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71;p70">
              <a:extLst>
                <a:ext uri="{FF2B5EF4-FFF2-40B4-BE49-F238E27FC236}">
                  <a16:creationId xmlns:a16="http://schemas.microsoft.com/office/drawing/2014/main" id="{1FE5696C-4068-3B7D-650E-FDD90E6AC20A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72;p70">
              <a:extLst>
                <a:ext uri="{FF2B5EF4-FFF2-40B4-BE49-F238E27FC236}">
                  <a16:creationId xmlns:a16="http://schemas.microsoft.com/office/drawing/2014/main" id="{5FFB303E-8D5B-CCA6-2936-3D3AC5510E64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73;p70">
              <a:extLst>
                <a:ext uri="{FF2B5EF4-FFF2-40B4-BE49-F238E27FC236}">
                  <a16:creationId xmlns:a16="http://schemas.microsoft.com/office/drawing/2014/main" id="{026628EA-F514-C39E-AA2C-641EF2008FB4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74;p70">
              <a:extLst>
                <a:ext uri="{FF2B5EF4-FFF2-40B4-BE49-F238E27FC236}">
                  <a16:creationId xmlns:a16="http://schemas.microsoft.com/office/drawing/2014/main" id="{B7890809-DA96-A631-E709-79AC2424055B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75;p70">
              <a:extLst>
                <a:ext uri="{FF2B5EF4-FFF2-40B4-BE49-F238E27FC236}">
                  <a16:creationId xmlns:a16="http://schemas.microsoft.com/office/drawing/2014/main" id="{FFA08B61-DF38-C61C-9689-C52BCBF966CB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76;p70">
              <a:extLst>
                <a:ext uri="{FF2B5EF4-FFF2-40B4-BE49-F238E27FC236}">
                  <a16:creationId xmlns:a16="http://schemas.microsoft.com/office/drawing/2014/main" id="{40D24A34-E8FE-14C8-EE2A-4A967DFEBBAD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77;p70">
              <a:extLst>
                <a:ext uri="{FF2B5EF4-FFF2-40B4-BE49-F238E27FC236}">
                  <a16:creationId xmlns:a16="http://schemas.microsoft.com/office/drawing/2014/main" id="{4AE3256E-9E2A-6ED6-D586-C268F35B5217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78;p70">
              <a:extLst>
                <a:ext uri="{FF2B5EF4-FFF2-40B4-BE49-F238E27FC236}">
                  <a16:creationId xmlns:a16="http://schemas.microsoft.com/office/drawing/2014/main" id="{24170E33-0332-4B18-D0E6-EC7B0508D946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79;p70">
              <a:extLst>
                <a:ext uri="{FF2B5EF4-FFF2-40B4-BE49-F238E27FC236}">
                  <a16:creationId xmlns:a16="http://schemas.microsoft.com/office/drawing/2014/main" id="{8E688B70-1BFC-A987-CA0B-E67BA47D90A1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80;p70">
              <a:extLst>
                <a:ext uri="{FF2B5EF4-FFF2-40B4-BE49-F238E27FC236}">
                  <a16:creationId xmlns:a16="http://schemas.microsoft.com/office/drawing/2014/main" id="{92991C6D-AFE0-725E-9963-5E17261FEC66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81;p70">
              <a:extLst>
                <a:ext uri="{FF2B5EF4-FFF2-40B4-BE49-F238E27FC236}">
                  <a16:creationId xmlns:a16="http://schemas.microsoft.com/office/drawing/2014/main" id="{714119BC-190A-5EDD-A4DE-4203FDFAF393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82;p70">
              <a:extLst>
                <a:ext uri="{FF2B5EF4-FFF2-40B4-BE49-F238E27FC236}">
                  <a16:creationId xmlns:a16="http://schemas.microsoft.com/office/drawing/2014/main" id="{66E9102E-5765-2B84-2E23-C88F7542106B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83;p70">
              <a:extLst>
                <a:ext uri="{FF2B5EF4-FFF2-40B4-BE49-F238E27FC236}">
                  <a16:creationId xmlns:a16="http://schemas.microsoft.com/office/drawing/2014/main" id="{1C7AB713-CA9B-2841-05EF-F7E10798DB9C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84;p70">
              <a:extLst>
                <a:ext uri="{FF2B5EF4-FFF2-40B4-BE49-F238E27FC236}">
                  <a16:creationId xmlns:a16="http://schemas.microsoft.com/office/drawing/2014/main" id="{E2230C5E-3552-026A-BB63-BF8C29549CEC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85;p70">
              <a:extLst>
                <a:ext uri="{FF2B5EF4-FFF2-40B4-BE49-F238E27FC236}">
                  <a16:creationId xmlns:a16="http://schemas.microsoft.com/office/drawing/2014/main" id="{B3D81B25-728F-27CB-9C08-07E961E62A77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6" name="Google Shape;1486;p70">
              <a:extLst>
                <a:ext uri="{FF2B5EF4-FFF2-40B4-BE49-F238E27FC236}">
                  <a16:creationId xmlns:a16="http://schemas.microsoft.com/office/drawing/2014/main" id="{58AF0AB6-7E35-1B43-C885-7F0187FE469D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7" name="Google Shape;1487;p70">
              <a:extLst>
                <a:ext uri="{FF2B5EF4-FFF2-40B4-BE49-F238E27FC236}">
                  <a16:creationId xmlns:a16="http://schemas.microsoft.com/office/drawing/2014/main" id="{8CEE8F74-30F8-2D5E-0B21-E184E13F5F5E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88;p70">
              <a:extLst>
                <a:ext uri="{FF2B5EF4-FFF2-40B4-BE49-F238E27FC236}">
                  <a16:creationId xmlns:a16="http://schemas.microsoft.com/office/drawing/2014/main" id="{06E42260-E15A-3974-AA95-9263F5687755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89;p70">
              <a:extLst>
                <a:ext uri="{FF2B5EF4-FFF2-40B4-BE49-F238E27FC236}">
                  <a16:creationId xmlns:a16="http://schemas.microsoft.com/office/drawing/2014/main" id="{983F64E4-3823-5951-D389-8B2422BF0BE8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90;p70">
              <a:extLst>
                <a:ext uri="{FF2B5EF4-FFF2-40B4-BE49-F238E27FC236}">
                  <a16:creationId xmlns:a16="http://schemas.microsoft.com/office/drawing/2014/main" id="{34069AED-8AAF-78C7-E954-844408884AA0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91;p70">
              <a:extLst>
                <a:ext uri="{FF2B5EF4-FFF2-40B4-BE49-F238E27FC236}">
                  <a16:creationId xmlns:a16="http://schemas.microsoft.com/office/drawing/2014/main" id="{730E9607-1CFB-2F2A-F69F-6026BF6F8727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92;p70">
              <a:extLst>
                <a:ext uri="{FF2B5EF4-FFF2-40B4-BE49-F238E27FC236}">
                  <a16:creationId xmlns:a16="http://schemas.microsoft.com/office/drawing/2014/main" id="{6D3BFD21-EC57-688F-0894-D3D36D3FEB04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93;p70">
              <a:extLst>
                <a:ext uri="{FF2B5EF4-FFF2-40B4-BE49-F238E27FC236}">
                  <a16:creationId xmlns:a16="http://schemas.microsoft.com/office/drawing/2014/main" id="{474FBCB2-1538-253D-106C-BF7CF54EA2DE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94;p70">
              <a:extLst>
                <a:ext uri="{FF2B5EF4-FFF2-40B4-BE49-F238E27FC236}">
                  <a16:creationId xmlns:a16="http://schemas.microsoft.com/office/drawing/2014/main" id="{038DEDBB-E6C0-92C0-EFD6-5F3F8D753E94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95;p70">
              <a:extLst>
                <a:ext uri="{FF2B5EF4-FFF2-40B4-BE49-F238E27FC236}">
                  <a16:creationId xmlns:a16="http://schemas.microsoft.com/office/drawing/2014/main" id="{D510ECC7-A2C0-FEFE-0F0F-A55B412FD100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96;p70">
              <a:extLst>
                <a:ext uri="{FF2B5EF4-FFF2-40B4-BE49-F238E27FC236}">
                  <a16:creationId xmlns:a16="http://schemas.microsoft.com/office/drawing/2014/main" id="{F4E2BDE6-6B2A-4E64-6D9D-F54B2B3EBE41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97;p70">
              <a:extLst>
                <a:ext uri="{FF2B5EF4-FFF2-40B4-BE49-F238E27FC236}">
                  <a16:creationId xmlns:a16="http://schemas.microsoft.com/office/drawing/2014/main" id="{16E14E5E-D8D9-7EC6-F27B-0315287539A5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98;p70">
              <a:extLst>
                <a:ext uri="{FF2B5EF4-FFF2-40B4-BE49-F238E27FC236}">
                  <a16:creationId xmlns:a16="http://schemas.microsoft.com/office/drawing/2014/main" id="{77A96B7E-5BCE-5710-3279-EA297BE31A78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99;p70">
              <a:extLst>
                <a:ext uri="{FF2B5EF4-FFF2-40B4-BE49-F238E27FC236}">
                  <a16:creationId xmlns:a16="http://schemas.microsoft.com/office/drawing/2014/main" id="{11646603-1F7E-16F6-8F05-91DCF5364A4F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500;p70">
              <a:extLst>
                <a:ext uri="{FF2B5EF4-FFF2-40B4-BE49-F238E27FC236}">
                  <a16:creationId xmlns:a16="http://schemas.microsoft.com/office/drawing/2014/main" id="{193A1868-2258-8750-21AD-8570B2D1B467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501;p70">
              <a:extLst>
                <a:ext uri="{FF2B5EF4-FFF2-40B4-BE49-F238E27FC236}">
                  <a16:creationId xmlns:a16="http://schemas.microsoft.com/office/drawing/2014/main" id="{81F86837-8569-D8AC-8094-4297EC4AC00E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502;p70">
              <a:extLst>
                <a:ext uri="{FF2B5EF4-FFF2-40B4-BE49-F238E27FC236}">
                  <a16:creationId xmlns:a16="http://schemas.microsoft.com/office/drawing/2014/main" id="{CDE86C84-77E0-A640-7802-546EE739DBF9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503;p70">
              <a:extLst>
                <a:ext uri="{FF2B5EF4-FFF2-40B4-BE49-F238E27FC236}">
                  <a16:creationId xmlns:a16="http://schemas.microsoft.com/office/drawing/2014/main" id="{B24218D6-7537-BC18-4CA9-3F8DDDE6F9BA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504;p70">
              <a:extLst>
                <a:ext uri="{FF2B5EF4-FFF2-40B4-BE49-F238E27FC236}">
                  <a16:creationId xmlns:a16="http://schemas.microsoft.com/office/drawing/2014/main" id="{772539C1-A756-F805-0A63-D0649BBFE1E4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505;p70">
              <a:extLst>
                <a:ext uri="{FF2B5EF4-FFF2-40B4-BE49-F238E27FC236}">
                  <a16:creationId xmlns:a16="http://schemas.microsoft.com/office/drawing/2014/main" id="{24D696EE-BBD4-C525-6C56-EDBB4C489F46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506;p70">
              <a:extLst>
                <a:ext uri="{FF2B5EF4-FFF2-40B4-BE49-F238E27FC236}">
                  <a16:creationId xmlns:a16="http://schemas.microsoft.com/office/drawing/2014/main" id="{A33E1062-3918-FBF2-E0C1-E4876E7D06BC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507;p70">
              <a:extLst>
                <a:ext uri="{FF2B5EF4-FFF2-40B4-BE49-F238E27FC236}">
                  <a16:creationId xmlns:a16="http://schemas.microsoft.com/office/drawing/2014/main" id="{42B769B9-727E-D500-D41A-239D7510DBB4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508;p70">
              <a:extLst>
                <a:ext uri="{FF2B5EF4-FFF2-40B4-BE49-F238E27FC236}">
                  <a16:creationId xmlns:a16="http://schemas.microsoft.com/office/drawing/2014/main" id="{B84E7DB5-1A44-EC8C-DC0A-CCEC5AA75F9F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509;p70">
              <a:extLst>
                <a:ext uri="{FF2B5EF4-FFF2-40B4-BE49-F238E27FC236}">
                  <a16:creationId xmlns:a16="http://schemas.microsoft.com/office/drawing/2014/main" id="{BADBA4B0-12F0-43A9-7D52-7406F5E57999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510;p70">
              <a:extLst>
                <a:ext uri="{FF2B5EF4-FFF2-40B4-BE49-F238E27FC236}">
                  <a16:creationId xmlns:a16="http://schemas.microsoft.com/office/drawing/2014/main" id="{C1542031-F0ED-15B3-6BC4-CE8C4082ACD4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511;p70">
              <a:extLst>
                <a:ext uri="{FF2B5EF4-FFF2-40B4-BE49-F238E27FC236}">
                  <a16:creationId xmlns:a16="http://schemas.microsoft.com/office/drawing/2014/main" id="{0F036F7A-21D4-BE00-FB4C-F9CEA2891676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512;p70">
              <a:extLst>
                <a:ext uri="{FF2B5EF4-FFF2-40B4-BE49-F238E27FC236}">
                  <a16:creationId xmlns:a16="http://schemas.microsoft.com/office/drawing/2014/main" id="{942091B9-F0AC-6C91-72FB-EEDF6955E9A8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513;p70">
              <a:extLst>
                <a:ext uri="{FF2B5EF4-FFF2-40B4-BE49-F238E27FC236}">
                  <a16:creationId xmlns:a16="http://schemas.microsoft.com/office/drawing/2014/main" id="{053D4F07-6827-71AA-5CA9-257B009CB8E8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514;p70">
              <a:extLst>
                <a:ext uri="{FF2B5EF4-FFF2-40B4-BE49-F238E27FC236}">
                  <a16:creationId xmlns:a16="http://schemas.microsoft.com/office/drawing/2014/main" id="{C3122A92-E731-B745-0342-C117F33873E1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515;p70">
              <a:extLst>
                <a:ext uri="{FF2B5EF4-FFF2-40B4-BE49-F238E27FC236}">
                  <a16:creationId xmlns:a16="http://schemas.microsoft.com/office/drawing/2014/main" id="{ECD8A58B-5C13-EEA8-8A63-FEFC80E2D5D1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516;p70">
              <a:extLst>
                <a:ext uri="{FF2B5EF4-FFF2-40B4-BE49-F238E27FC236}">
                  <a16:creationId xmlns:a16="http://schemas.microsoft.com/office/drawing/2014/main" id="{BAD7BB75-FF0B-33ED-960B-83E4B3F7261B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517;p70">
              <a:extLst>
                <a:ext uri="{FF2B5EF4-FFF2-40B4-BE49-F238E27FC236}">
                  <a16:creationId xmlns:a16="http://schemas.microsoft.com/office/drawing/2014/main" id="{025A639F-0C95-C75E-AFC3-04C23EB4497F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518;p70">
              <a:extLst>
                <a:ext uri="{FF2B5EF4-FFF2-40B4-BE49-F238E27FC236}">
                  <a16:creationId xmlns:a16="http://schemas.microsoft.com/office/drawing/2014/main" id="{651C0EB8-7885-00D2-F04C-586B58BDC4B9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519;p70">
              <a:extLst>
                <a:ext uri="{FF2B5EF4-FFF2-40B4-BE49-F238E27FC236}">
                  <a16:creationId xmlns:a16="http://schemas.microsoft.com/office/drawing/2014/main" id="{E9DFEE73-BDA0-0160-4E87-BDA74E1C11FB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520;p70">
              <a:extLst>
                <a:ext uri="{FF2B5EF4-FFF2-40B4-BE49-F238E27FC236}">
                  <a16:creationId xmlns:a16="http://schemas.microsoft.com/office/drawing/2014/main" id="{50672F63-AEE2-B5B4-96A9-CFED495803AB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521;p70">
              <a:extLst>
                <a:ext uri="{FF2B5EF4-FFF2-40B4-BE49-F238E27FC236}">
                  <a16:creationId xmlns:a16="http://schemas.microsoft.com/office/drawing/2014/main" id="{02645777-B2E2-EEC4-AA73-A60BA55DC166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522;p70">
              <a:extLst>
                <a:ext uri="{FF2B5EF4-FFF2-40B4-BE49-F238E27FC236}">
                  <a16:creationId xmlns:a16="http://schemas.microsoft.com/office/drawing/2014/main" id="{E9EA3E13-17AA-5A46-590B-0680C2237C48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523;p70">
              <a:extLst>
                <a:ext uri="{FF2B5EF4-FFF2-40B4-BE49-F238E27FC236}">
                  <a16:creationId xmlns:a16="http://schemas.microsoft.com/office/drawing/2014/main" id="{97363C7B-14EF-9298-5FE9-536E588C7343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524;p70">
              <a:extLst>
                <a:ext uri="{FF2B5EF4-FFF2-40B4-BE49-F238E27FC236}">
                  <a16:creationId xmlns:a16="http://schemas.microsoft.com/office/drawing/2014/main" id="{3F4EEAEA-2D6C-C684-D9E5-414E783F6B1C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85" name="Google Shape;1525;p70">
            <a:extLst>
              <a:ext uri="{FF2B5EF4-FFF2-40B4-BE49-F238E27FC236}">
                <a16:creationId xmlns:a16="http://schemas.microsoft.com/office/drawing/2014/main" id="{66CB9C61-31B8-EA94-F19E-B722DC284E56}"/>
              </a:ext>
            </a:extLst>
          </p:cNvPr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86" name="Google Shape;1526;p70">
            <a:extLst>
              <a:ext uri="{FF2B5EF4-FFF2-40B4-BE49-F238E27FC236}">
                <a16:creationId xmlns:a16="http://schemas.microsoft.com/office/drawing/2014/main" id="{ECFAFBAF-CA7C-B412-96EC-EB7CA082ECEC}"/>
              </a:ext>
            </a:extLst>
          </p:cNvPr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87" name="Google Shape;1527;p70">
            <a:extLst>
              <a:ext uri="{FF2B5EF4-FFF2-40B4-BE49-F238E27FC236}">
                <a16:creationId xmlns:a16="http://schemas.microsoft.com/office/drawing/2014/main" id="{79CAB4B1-9D33-7513-4CCD-A0E872B865E3}"/>
              </a:ext>
            </a:extLst>
          </p:cNvPr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88" name="Google Shape;1528;p70">
            <a:extLst>
              <a:ext uri="{FF2B5EF4-FFF2-40B4-BE49-F238E27FC236}">
                <a16:creationId xmlns:a16="http://schemas.microsoft.com/office/drawing/2014/main" id="{C1AA46BD-0AA2-7AD7-109A-CB383D399F6D}"/>
              </a:ext>
            </a:extLst>
          </p:cNvPr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89" name="Google Shape;1529;p70">
            <a:extLst>
              <a:ext uri="{FF2B5EF4-FFF2-40B4-BE49-F238E27FC236}">
                <a16:creationId xmlns:a16="http://schemas.microsoft.com/office/drawing/2014/main" id="{3C565295-567B-74BE-F264-D656E0A667F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10876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" name="Google Shape;1233;p70"/>
          <p:cNvGrpSpPr/>
          <p:nvPr/>
        </p:nvGrpSpPr>
        <p:grpSpPr>
          <a:xfrm>
            <a:off x="3354893" y="3975791"/>
            <a:ext cx="1812584" cy="1812584"/>
            <a:chOff x="3392700" y="-1198500"/>
            <a:chExt cx="2358600" cy="2358600"/>
          </a:xfrm>
        </p:grpSpPr>
        <p:sp>
          <p:nvSpPr>
            <p:cNvPr id="1234" name="Google Shape;1234;p7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1DE161EA-DE43-B7F4-F182-B18B3D025629}"/>
              </a:ext>
            </a:extLst>
          </p:cNvPr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Google Shape;12250;p21">
            <a:extLst>
              <a:ext uri="{FF2B5EF4-FFF2-40B4-BE49-F238E27FC236}">
                <a16:creationId xmlns:a16="http://schemas.microsoft.com/office/drawing/2014/main" id="{98CF27A2-4624-ECD4-DDF6-E69C36C1290E}"/>
              </a:ext>
            </a:extLst>
          </p:cNvPr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Google Shape;12251;p21">
            <a:extLst>
              <a:ext uri="{FF2B5EF4-FFF2-40B4-BE49-F238E27FC236}">
                <a16:creationId xmlns:a16="http://schemas.microsoft.com/office/drawing/2014/main" id="{83CF9035-0C10-514F-CAA5-6713BCD4416A}"/>
              </a:ext>
            </a:extLst>
          </p:cNvPr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2252;p21">
            <a:extLst>
              <a:ext uri="{FF2B5EF4-FFF2-40B4-BE49-F238E27FC236}">
                <a16:creationId xmlns:a16="http://schemas.microsoft.com/office/drawing/2014/main" id="{E25B5D2A-8177-377B-0081-C1D0AAEC3A38}"/>
              </a:ext>
            </a:extLst>
          </p:cNvPr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3;p21">
            <a:extLst>
              <a:ext uri="{FF2B5EF4-FFF2-40B4-BE49-F238E27FC236}">
                <a16:creationId xmlns:a16="http://schemas.microsoft.com/office/drawing/2014/main" id="{61D690A0-7F88-0F2D-BC2C-BC0B4C0859D3}"/>
              </a:ext>
            </a:extLst>
          </p:cNvPr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4;p21">
            <a:extLst>
              <a:ext uri="{FF2B5EF4-FFF2-40B4-BE49-F238E27FC236}">
                <a16:creationId xmlns:a16="http://schemas.microsoft.com/office/drawing/2014/main" id="{A7CC09FC-0F65-24A8-EE07-2DF78516EF75}"/>
              </a:ext>
            </a:extLst>
          </p:cNvPr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5;p21">
            <a:extLst>
              <a:ext uri="{FF2B5EF4-FFF2-40B4-BE49-F238E27FC236}">
                <a16:creationId xmlns:a16="http://schemas.microsoft.com/office/drawing/2014/main" id="{07E27743-4496-D7F6-5DAA-96491A62E6AC}"/>
              </a:ext>
            </a:extLst>
          </p:cNvPr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6;p21">
            <a:extLst>
              <a:ext uri="{FF2B5EF4-FFF2-40B4-BE49-F238E27FC236}">
                <a16:creationId xmlns:a16="http://schemas.microsoft.com/office/drawing/2014/main" id="{B3F6ADB3-69A7-CCC8-8F4F-0D474F26CE6E}"/>
              </a:ext>
            </a:extLst>
          </p:cNvPr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7;p21">
            <a:extLst>
              <a:ext uri="{FF2B5EF4-FFF2-40B4-BE49-F238E27FC236}">
                <a16:creationId xmlns:a16="http://schemas.microsoft.com/office/drawing/2014/main" id="{E58234D5-C30C-11C0-F06D-30B1713BD1C9}"/>
              </a:ext>
            </a:extLst>
          </p:cNvPr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8;p21">
            <a:extLst>
              <a:ext uri="{FF2B5EF4-FFF2-40B4-BE49-F238E27FC236}">
                <a16:creationId xmlns:a16="http://schemas.microsoft.com/office/drawing/2014/main" id="{D101C7E7-AB2B-E6E3-A914-7C2D5817CD05}"/>
              </a:ext>
            </a:extLst>
          </p:cNvPr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9;p21">
            <a:extLst>
              <a:ext uri="{FF2B5EF4-FFF2-40B4-BE49-F238E27FC236}">
                <a16:creationId xmlns:a16="http://schemas.microsoft.com/office/drawing/2014/main" id="{EF1D6EA9-46BF-EEA6-F7AE-761F3F3FD7F9}"/>
              </a:ext>
            </a:extLst>
          </p:cNvPr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60;p21">
            <a:extLst>
              <a:ext uri="{FF2B5EF4-FFF2-40B4-BE49-F238E27FC236}">
                <a16:creationId xmlns:a16="http://schemas.microsoft.com/office/drawing/2014/main" id="{0CFFF144-3C62-E229-9CA5-687D56703604}"/>
              </a:ext>
            </a:extLst>
          </p:cNvPr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61;p21">
            <a:extLst>
              <a:ext uri="{FF2B5EF4-FFF2-40B4-BE49-F238E27FC236}">
                <a16:creationId xmlns:a16="http://schemas.microsoft.com/office/drawing/2014/main" id="{140BD6DC-5DDC-1FAC-38FE-2F15996B7F51}"/>
              </a:ext>
            </a:extLst>
          </p:cNvPr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62;p21">
            <a:extLst>
              <a:ext uri="{FF2B5EF4-FFF2-40B4-BE49-F238E27FC236}">
                <a16:creationId xmlns:a16="http://schemas.microsoft.com/office/drawing/2014/main" id="{B9B9D302-D0EA-D552-42F8-9E70FFBCAA8B}"/>
              </a:ext>
            </a:extLst>
          </p:cNvPr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63;p21">
            <a:extLst>
              <a:ext uri="{FF2B5EF4-FFF2-40B4-BE49-F238E27FC236}">
                <a16:creationId xmlns:a16="http://schemas.microsoft.com/office/drawing/2014/main" id="{17423679-C523-7011-D5A0-3C139DFDB87B}"/>
              </a:ext>
            </a:extLst>
          </p:cNvPr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4;p21">
            <a:extLst>
              <a:ext uri="{FF2B5EF4-FFF2-40B4-BE49-F238E27FC236}">
                <a16:creationId xmlns:a16="http://schemas.microsoft.com/office/drawing/2014/main" id="{6ADDA332-5DDE-ECA7-6CCA-7DE89F5B550B}"/>
              </a:ext>
            </a:extLst>
          </p:cNvPr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8" name="Google Shape;12265;p21">
            <a:extLst>
              <a:ext uri="{FF2B5EF4-FFF2-40B4-BE49-F238E27FC236}">
                <a16:creationId xmlns:a16="http://schemas.microsoft.com/office/drawing/2014/main" id="{97E9C396-07CB-C502-D065-2D139EAFD761}"/>
              </a:ext>
            </a:extLst>
          </p:cNvPr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9" name="Google Shape;12266;p21">
              <a:extLst>
                <a:ext uri="{FF2B5EF4-FFF2-40B4-BE49-F238E27FC236}">
                  <a16:creationId xmlns:a16="http://schemas.microsoft.com/office/drawing/2014/main" id="{1394E55C-782F-4C0E-4855-487C76ED534B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2267;p21">
              <a:extLst>
                <a:ext uri="{FF2B5EF4-FFF2-40B4-BE49-F238E27FC236}">
                  <a16:creationId xmlns:a16="http://schemas.microsoft.com/office/drawing/2014/main" id="{600629B6-CE18-5DD4-E9BC-7402D4C50052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2268;p21">
              <a:extLst>
                <a:ext uri="{FF2B5EF4-FFF2-40B4-BE49-F238E27FC236}">
                  <a16:creationId xmlns:a16="http://schemas.microsoft.com/office/drawing/2014/main" id="{76081C71-9E0D-692E-7786-3970A53436AE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" name="Google Shape;12269;p21">
            <a:extLst>
              <a:ext uri="{FF2B5EF4-FFF2-40B4-BE49-F238E27FC236}">
                <a16:creationId xmlns:a16="http://schemas.microsoft.com/office/drawing/2014/main" id="{AB26CA31-0530-CA90-B631-ACB95DDC80EE}"/>
              </a:ext>
            </a:extLst>
          </p:cNvPr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23" name="Google Shape;12270;p21">
              <a:extLst>
                <a:ext uri="{FF2B5EF4-FFF2-40B4-BE49-F238E27FC236}">
                  <a16:creationId xmlns:a16="http://schemas.microsoft.com/office/drawing/2014/main" id="{2A505DE2-13AA-D0AE-E58A-4D620DFC0BC7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2271;p21">
              <a:extLst>
                <a:ext uri="{FF2B5EF4-FFF2-40B4-BE49-F238E27FC236}">
                  <a16:creationId xmlns:a16="http://schemas.microsoft.com/office/drawing/2014/main" id="{F5655726-658C-D87A-FAFF-4F6576547B7E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2272;p21">
              <a:extLst>
                <a:ext uri="{FF2B5EF4-FFF2-40B4-BE49-F238E27FC236}">
                  <a16:creationId xmlns:a16="http://schemas.microsoft.com/office/drawing/2014/main" id="{375FB962-49DF-CB95-E30B-35E77B9A32C7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" name="Google Shape;12273;p21">
            <a:extLst>
              <a:ext uri="{FF2B5EF4-FFF2-40B4-BE49-F238E27FC236}">
                <a16:creationId xmlns:a16="http://schemas.microsoft.com/office/drawing/2014/main" id="{42205B09-64D1-CF57-FEFF-A1E3D5EF888E}"/>
              </a:ext>
            </a:extLst>
          </p:cNvPr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27" name="Google Shape;12274;p21">
              <a:extLst>
                <a:ext uri="{FF2B5EF4-FFF2-40B4-BE49-F238E27FC236}">
                  <a16:creationId xmlns:a16="http://schemas.microsoft.com/office/drawing/2014/main" id="{9BA0D68F-C35C-86A3-0D29-F08C9BE63766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275;p21">
              <a:extLst>
                <a:ext uri="{FF2B5EF4-FFF2-40B4-BE49-F238E27FC236}">
                  <a16:creationId xmlns:a16="http://schemas.microsoft.com/office/drawing/2014/main" id="{F408CCA0-83D3-E918-A655-60A28E5301DE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276;p21">
              <a:extLst>
                <a:ext uri="{FF2B5EF4-FFF2-40B4-BE49-F238E27FC236}">
                  <a16:creationId xmlns:a16="http://schemas.microsoft.com/office/drawing/2014/main" id="{3890ADCC-A3DF-227B-A950-D9FDAFFEDAB2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0" name="Google Shape;12277;p21">
            <a:extLst>
              <a:ext uri="{FF2B5EF4-FFF2-40B4-BE49-F238E27FC236}">
                <a16:creationId xmlns:a16="http://schemas.microsoft.com/office/drawing/2014/main" id="{F73D3A4B-ED66-1C9E-D8A6-2BD7AC05CB73}"/>
              </a:ext>
            </a:extLst>
          </p:cNvPr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12278;p21">
            <a:extLst>
              <a:ext uri="{FF2B5EF4-FFF2-40B4-BE49-F238E27FC236}">
                <a16:creationId xmlns:a16="http://schemas.microsoft.com/office/drawing/2014/main" id="{0EE3073D-178C-C309-1DAC-B966BFC8044A}"/>
              </a:ext>
            </a:extLst>
          </p:cNvPr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32" name="Google Shape;12279;p21">
            <a:extLst>
              <a:ext uri="{FF2B5EF4-FFF2-40B4-BE49-F238E27FC236}">
                <a16:creationId xmlns:a16="http://schemas.microsoft.com/office/drawing/2014/main" id="{ABB6855F-8EFD-594D-3530-5450E7FA4E0E}"/>
              </a:ext>
            </a:extLst>
          </p:cNvPr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33" name="Google Shape;12280;p21">
              <a:extLst>
                <a:ext uri="{FF2B5EF4-FFF2-40B4-BE49-F238E27FC236}">
                  <a16:creationId xmlns:a16="http://schemas.microsoft.com/office/drawing/2014/main" id="{C421902F-265A-4E30-B3D0-7A277ACEFCE1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2281;p21">
              <a:extLst>
                <a:ext uri="{FF2B5EF4-FFF2-40B4-BE49-F238E27FC236}">
                  <a16:creationId xmlns:a16="http://schemas.microsoft.com/office/drawing/2014/main" id="{DDCCC75B-6730-6684-0103-7855A1576C41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2282;p21">
              <a:extLst>
                <a:ext uri="{FF2B5EF4-FFF2-40B4-BE49-F238E27FC236}">
                  <a16:creationId xmlns:a16="http://schemas.microsoft.com/office/drawing/2014/main" id="{3D292BED-A55A-16C7-F4C8-90910E3C9F2D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12283;p21">
            <a:extLst>
              <a:ext uri="{FF2B5EF4-FFF2-40B4-BE49-F238E27FC236}">
                <a16:creationId xmlns:a16="http://schemas.microsoft.com/office/drawing/2014/main" id="{E46444B9-D9E6-4D59-5A3F-1D102A7830C2}"/>
              </a:ext>
            </a:extLst>
          </p:cNvPr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12284;p21">
            <a:extLst>
              <a:ext uri="{FF2B5EF4-FFF2-40B4-BE49-F238E27FC236}">
                <a16:creationId xmlns:a16="http://schemas.microsoft.com/office/drawing/2014/main" id="{60FDD48A-ACD7-3F88-7162-B78E6A939CE7}"/>
              </a:ext>
            </a:extLst>
          </p:cNvPr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12285;p21">
            <a:extLst>
              <a:ext uri="{FF2B5EF4-FFF2-40B4-BE49-F238E27FC236}">
                <a16:creationId xmlns:a16="http://schemas.microsoft.com/office/drawing/2014/main" id="{662F9A0F-748A-9994-4680-B77FAC54B6AA}"/>
              </a:ext>
            </a:extLst>
          </p:cNvPr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12286;p21">
            <a:extLst>
              <a:ext uri="{FF2B5EF4-FFF2-40B4-BE49-F238E27FC236}">
                <a16:creationId xmlns:a16="http://schemas.microsoft.com/office/drawing/2014/main" id="{7A49CEE3-769B-4BDE-A333-74E88ADDB036}"/>
              </a:ext>
            </a:extLst>
          </p:cNvPr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12287;p21">
            <a:extLst>
              <a:ext uri="{FF2B5EF4-FFF2-40B4-BE49-F238E27FC236}">
                <a16:creationId xmlns:a16="http://schemas.microsoft.com/office/drawing/2014/main" id="{EC000D3F-3A61-FCBF-06F3-84427FC600F9}"/>
              </a:ext>
            </a:extLst>
          </p:cNvPr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12288;p21">
            <a:extLst>
              <a:ext uri="{FF2B5EF4-FFF2-40B4-BE49-F238E27FC236}">
                <a16:creationId xmlns:a16="http://schemas.microsoft.com/office/drawing/2014/main" id="{ADA0778E-9F43-DFD2-F635-00EEAC7621A8}"/>
              </a:ext>
            </a:extLst>
          </p:cNvPr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9;p21">
            <a:extLst>
              <a:ext uri="{FF2B5EF4-FFF2-40B4-BE49-F238E27FC236}">
                <a16:creationId xmlns:a16="http://schemas.microsoft.com/office/drawing/2014/main" id="{0260B89E-4E96-7403-B8D8-8F9FA5B23A4C}"/>
              </a:ext>
            </a:extLst>
          </p:cNvPr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90;p21">
            <a:extLst>
              <a:ext uri="{FF2B5EF4-FFF2-40B4-BE49-F238E27FC236}">
                <a16:creationId xmlns:a16="http://schemas.microsoft.com/office/drawing/2014/main" id="{2ECB8B58-8AB9-806E-FA6A-5008026BD5D3}"/>
              </a:ext>
            </a:extLst>
          </p:cNvPr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91;p21">
            <a:extLst>
              <a:ext uri="{FF2B5EF4-FFF2-40B4-BE49-F238E27FC236}">
                <a16:creationId xmlns:a16="http://schemas.microsoft.com/office/drawing/2014/main" id="{B5162BD3-97C9-1095-1542-5A8F5F1D037A}"/>
              </a:ext>
            </a:extLst>
          </p:cNvPr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92;p21">
            <a:extLst>
              <a:ext uri="{FF2B5EF4-FFF2-40B4-BE49-F238E27FC236}">
                <a16:creationId xmlns:a16="http://schemas.microsoft.com/office/drawing/2014/main" id="{DBD2B23D-1C0E-906F-E32F-5CB3E601A40D}"/>
              </a:ext>
            </a:extLst>
          </p:cNvPr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93;p21">
            <a:extLst>
              <a:ext uri="{FF2B5EF4-FFF2-40B4-BE49-F238E27FC236}">
                <a16:creationId xmlns:a16="http://schemas.microsoft.com/office/drawing/2014/main" id="{50C9BD12-B954-FE8D-CAD4-E8F298A594C3}"/>
              </a:ext>
            </a:extLst>
          </p:cNvPr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94;p21">
            <a:extLst>
              <a:ext uri="{FF2B5EF4-FFF2-40B4-BE49-F238E27FC236}">
                <a16:creationId xmlns:a16="http://schemas.microsoft.com/office/drawing/2014/main" id="{F1F74A59-A548-7A24-32BE-94C6D2C458A0}"/>
              </a:ext>
            </a:extLst>
          </p:cNvPr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5;p21">
            <a:extLst>
              <a:ext uri="{FF2B5EF4-FFF2-40B4-BE49-F238E27FC236}">
                <a16:creationId xmlns:a16="http://schemas.microsoft.com/office/drawing/2014/main" id="{342BBC66-964E-BF10-996F-89EF24AEBD21}"/>
              </a:ext>
            </a:extLst>
          </p:cNvPr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6;p21">
            <a:extLst>
              <a:ext uri="{FF2B5EF4-FFF2-40B4-BE49-F238E27FC236}">
                <a16:creationId xmlns:a16="http://schemas.microsoft.com/office/drawing/2014/main" id="{34282869-754A-CE2F-318D-532C804F08E0}"/>
              </a:ext>
            </a:extLst>
          </p:cNvPr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7;p21">
            <a:extLst>
              <a:ext uri="{FF2B5EF4-FFF2-40B4-BE49-F238E27FC236}">
                <a16:creationId xmlns:a16="http://schemas.microsoft.com/office/drawing/2014/main" id="{95378F94-0492-F273-E583-53C85DD2027E}"/>
              </a:ext>
            </a:extLst>
          </p:cNvPr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8;p21">
            <a:extLst>
              <a:ext uri="{FF2B5EF4-FFF2-40B4-BE49-F238E27FC236}">
                <a16:creationId xmlns:a16="http://schemas.microsoft.com/office/drawing/2014/main" id="{5DD84629-D6A5-7F0B-1EBE-3447CA9F05D8}"/>
              </a:ext>
            </a:extLst>
          </p:cNvPr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9;p21">
            <a:extLst>
              <a:ext uri="{FF2B5EF4-FFF2-40B4-BE49-F238E27FC236}">
                <a16:creationId xmlns:a16="http://schemas.microsoft.com/office/drawing/2014/main" id="{B0D4ABD8-B462-9B0B-E8D6-02EB132884A7}"/>
              </a:ext>
            </a:extLst>
          </p:cNvPr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300;p21">
            <a:extLst>
              <a:ext uri="{FF2B5EF4-FFF2-40B4-BE49-F238E27FC236}">
                <a16:creationId xmlns:a16="http://schemas.microsoft.com/office/drawing/2014/main" id="{72DDE51B-7B39-B1BA-09C7-0605B849B61F}"/>
              </a:ext>
            </a:extLst>
          </p:cNvPr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54" name="Google Shape;12301;p21">
            <a:extLst>
              <a:ext uri="{FF2B5EF4-FFF2-40B4-BE49-F238E27FC236}">
                <a16:creationId xmlns:a16="http://schemas.microsoft.com/office/drawing/2014/main" id="{5A7972BA-6662-C738-7389-D9292A81F2E3}"/>
              </a:ext>
            </a:extLst>
          </p:cNvPr>
          <p:cNvCxnSpPr>
            <a:stCxn id="42" idx="4"/>
            <a:endCxn id="48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5" name="Google Shape;12302;p21">
            <a:extLst>
              <a:ext uri="{FF2B5EF4-FFF2-40B4-BE49-F238E27FC236}">
                <a16:creationId xmlns:a16="http://schemas.microsoft.com/office/drawing/2014/main" id="{D4647A49-76DA-B86F-FF74-3F88C67A9ACB}"/>
              </a:ext>
            </a:extLst>
          </p:cNvPr>
          <p:cNvCxnSpPr>
            <a:stCxn id="44" idx="4"/>
            <a:endCxn id="50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" name="Google Shape;12303;p21">
            <a:extLst>
              <a:ext uri="{FF2B5EF4-FFF2-40B4-BE49-F238E27FC236}">
                <a16:creationId xmlns:a16="http://schemas.microsoft.com/office/drawing/2014/main" id="{2F8F5506-6990-13A1-788D-19A1BFE1A1A5}"/>
              </a:ext>
            </a:extLst>
          </p:cNvPr>
          <p:cNvCxnSpPr>
            <a:stCxn id="43" idx="4"/>
            <a:endCxn id="49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12304;p21">
            <a:extLst>
              <a:ext uri="{FF2B5EF4-FFF2-40B4-BE49-F238E27FC236}">
                <a16:creationId xmlns:a16="http://schemas.microsoft.com/office/drawing/2014/main" id="{689CEFCA-F2C9-358A-F832-D172B208D774}"/>
              </a:ext>
            </a:extLst>
          </p:cNvPr>
          <p:cNvCxnSpPr>
            <a:stCxn id="45" idx="0"/>
            <a:endCxn id="51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12305;p21">
            <a:extLst>
              <a:ext uri="{FF2B5EF4-FFF2-40B4-BE49-F238E27FC236}">
                <a16:creationId xmlns:a16="http://schemas.microsoft.com/office/drawing/2014/main" id="{DF8AEDBE-DD39-7BA8-4724-985D8E29F811}"/>
              </a:ext>
            </a:extLst>
          </p:cNvPr>
          <p:cNvCxnSpPr>
            <a:stCxn id="47" idx="0"/>
            <a:endCxn id="53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6;p21">
            <a:extLst>
              <a:ext uri="{FF2B5EF4-FFF2-40B4-BE49-F238E27FC236}">
                <a16:creationId xmlns:a16="http://schemas.microsoft.com/office/drawing/2014/main" id="{461F0F54-7AB1-30C0-C69F-ABCBDFC8398C}"/>
              </a:ext>
            </a:extLst>
          </p:cNvPr>
          <p:cNvCxnSpPr>
            <a:stCxn id="46" idx="0"/>
            <a:endCxn id="52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12307;p21">
            <a:extLst>
              <a:ext uri="{FF2B5EF4-FFF2-40B4-BE49-F238E27FC236}">
                <a16:creationId xmlns:a16="http://schemas.microsoft.com/office/drawing/2014/main" id="{4D67E360-0EA1-2F26-60B9-1C589540A3FD}"/>
              </a:ext>
            </a:extLst>
          </p:cNvPr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12308;p21">
            <a:extLst>
              <a:ext uri="{FF2B5EF4-FFF2-40B4-BE49-F238E27FC236}">
                <a16:creationId xmlns:a16="http://schemas.microsoft.com/office/drawing/2014/main" id="{11CE9AE1-334D-9FCC-3673-F235D1BBAA93}"/>
              </a:ext>
            </a:extLst>
          </p:cNvPr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" name="Google Shape;12309;p21">
            <a:extLst>
              <a:ext uri="{FF2B5EF4-FFF2-40B4-BE49-F238E27FC236}">
                <a16:creationId xmlns:a16="http://schemas.microsoft.com/office/drawing/2014/main" id="{FE6872F6-C339-2B77-1D89-55C3B921DB2B}"/>
              </a:ext>
            </a:extLst>
          </p:cNvPr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12310;p21">
            <a:extLst>
              <a:ext uri="{FF2B5EF4-FFF2-40B4-BE49-F238E27FC236}">
                <a16:creationId xmlns:a16="http://schemas.microsoft.com/office/drawing/2014/main" id="{78D3AC89-F27B-1685-147F-600AE08FE755}"/>
              </a:ext>
            </a:extLst>
          </p:cNvPr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6" name="Google Shape;12311;p21">
            <a:extLst>
              <a:ext uri="{FF2B5EF4-FFF2-40B4-BE49-F238E27FC236}">
                <a16:creationId xmlns:a16="http://schemas.microsoft.com/office/drawing/2014/main" id="{0295678A-60B0-875D-ABA6-D41F6D4F3A58}"/>
              </a:ext>
            </a:extLst>
          </p:cNvPr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7" name="Google Shape;12312;p21">
            <a:extLst>
              <a:ext uri="{FF2B5EF4-FFF2-40B4-BE49-F238E27FC236}">
                <a16:creationId xmlns:a16="http://schemas.microsoft.com/office/drawing/2014/main" id="{7826ABA7-AE28-9B8E-A544-08E59782F9F7}"/>
              </a:ext>
            </a:extLst>
          </p:cNvPr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8" name="Google Shape;12313;p21">
            <a:extLst>
              <a:ext uri="{FF2B5EF4-FFF2-40B4-BE49-F238E27FC236}">
                <a16:creationId xmlns:a16="http://schemas.microsoft.com/office/drawing/2014/main" id="{BA6F68B5-D74F-E906-7692-87E7FFBFFB72}"/>
              </a:ext>
            </a:extLst>
          </p:cNvPr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9" name="Google Shape;12314;p21">
            <a:extLst>
              <a:ext uri="{FF2B5EF4-FFF2-40B4-BE49-F238E27FC236}">
                <a16:creationId xmlns:a16="http://schemas.microsoft.com/office/drawing/2014/main" id="{716AADD7-5E81-E15C-CD07-FBB5B1CAA7CD}"/>
              </a:ext>
            </a:extLst>
          </p:cNvPr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0" name="Google Shape;12315;p21">
            <a:extLst>
              <a:ext uri="{FF2B5EF4-FFF2-40B4-BE49-F238E27FC236}">
                <a16:creationId xmlns:a16="http://schemas.microsoft.com/office/drawing/2014/main" id="{6476AADD-FD76-55BA-926E-8DCF35131BEC}"/>
              </a:ext>
            </a:extLst>
          </p:cNvPr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1" name="Google Shape;12316;p21">
            <a:extLst>
              <a:ext uri="{FF2B5EF4-FFF2-40B4-BE49-F238E27FC236}">
                <a16:creationId xmlns:a16="http://schemas.microsoft.com/office/drawing/2014/main" id="{7F098AC5-191B-29C8-C2D2-1C79BA842BE7}"/>
              </a:ext>
            </a:extLst>
          </p:cNvPr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2" name="Google Shape;12317;p21">
            <a:extLst>
              <a:ext uri="{FF2B5EF4-FFF2-40B4-BE49-F238E27FC236}">
                <a16:creationId xmlns:a16="http://schemas.microsoft.com/office/drawing/2014/main" id="{1004CA14-FD19-AF4E-39D5-E9CBDCD0B350}"/>
              </a:ext>
            </a:extLst>
          </p:cNvPr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3" name="Google Shape;12318;p21">
            <a:extLst>
              <a:ext uri="{FF2B5EF4-FFF2-40B4-BE49-F238E27FC236}">
                <a16:creationId xmlns:a16="http://schemas.microsoft.com/office/drawing/2014/main" id="{B4483318-56B6-E324-D8BA-80FA36D23759}"/>
              </a:ext>
            </a:extLst>
          </p:cNvPr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4" name="Google Shape;12319;p21">
            <a:extLst>
              <a:ext uri="{FF2B5EF4-FFF2-40B4-BE49-F238E27FC236}">
                <a16:creationId xmlns:a16="http://schemas.microsoft.com/office/drawing/2014/main" id="{656025DD-C427-2E74-428F-F822C91E1643}"/>
              </a:ext>
            </a:extLst>
          </p:cNvPr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" name="Google Shape;12320;p21">
            <a:extLst>
              <a:ext uri="{FF2B5EF4-FFF2-40B4-BE49-F238E27FC236}">
                <a16:creationId xmlns:a16="http://schemas.microsoft.com/office/drawing/2014/main" id="{9AA7DDB9-0A5C-3A85-7ACA-5D9E942B3DA9}"/>
              </a:ext>
            </a:extLst>
          </p:cNvPr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" name="Google Shape;12321;p21">
            <a:extLst>
              <a:ext uri="{FF2B5EF4-FFF2-40B4-BE49-F238E27FC236}">
                <a16:creationId xmlns:a16="http://schemas.microsoft.com/office/drawing/2014/main" id="{B9460EC6-7D18-0CAC-7F2B-224685D10F8D}"/>
              </a:ext>
            </a:extLst>
          </p:cNvPr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" name="Google Shape;12322;p21">
            <a:extLst>
              <a:ext uri="{FF2B5EF4-FFF2-40B4-BE49-F238E27FC236}">
                <a16:creationId xmlns:a16="http://schemas.microsoft.com/office/drawing/2014/main" id="{381730ED-17DC-934A-C994-E354A7841D01}"/>
              </a:ext>
            </a:extLst>
          </p:cNvPr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" name="Google Shape;12323;p21">
            <a:extLst>
              <a:ext uri="{FF2B5EF4-FFF2-40B4-BE49-F238E27FC236}">
                <a16:creationId xmlns:a16="http://schemas.microsoft.com/office/drawing/2014/main" id="{64F5190F-0718-459E-AEE7-F7F66055DDD0}"/>
              </a:ext>
            </a:extLst>
          </p:cNvPr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" name="Google Shape;12324;p21">
            <a:extLst>
              <a:ext uri="{FF2B5EF4-FFF2-40B4-BE49-F238E27FC236}">
                <a16:creationId xmlns:a16="http://schemas.microsoft.com/office/drawing/2014/main" id="{34D43308-F6A3-74C2-BB19-58C658538803}"/>
              </a:ext>
            </a:extLst>
          </p:cNvPr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" name="Google Shape;12325;p21">
            <a:extLst>
              <a:ext uri="{FF2B5EF4-FFF2-40B4-BE49-F238E27FC236}">
                <a16:creationId xmlns:a16="http://schemas.microsoft.com/office/drawing/2014/main" id="{2DC4CE00-E19B-CC64-F6A3-E00ED7B50778}"/>
              </a:ext>
            </a:extLst>
          </p:cNvPr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" name="Google Shape;12326;p21">
            <a:extLst>
              <a:ext uri="{FF2B5EF4-FFF2-40B4-BE49-F238E27FC236}">
                <a16:creationId xmlns:a16="http://schemas.microsoft.com/office/drawing/2014/main" id="{41E7D870-AC1E-D0DA-08E8-2938F610288A}"/>
              </a:ext>
            </a:extLst>
          </p:cNvPr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" name="Google Shape;12327;p21">
            <a:extLst>
              <a:ext uri="{FF2B5EF4-FFF2-40B4-BE49-F238E27FC236}">
                <a16:creationId xmlns:a16="http://schemas.microsoft.com/office/drawing/2014/main" id="{52ECBECA-D5A6-3C2E-8211-400BB33F72B9}"/>
              </a:ext>
            </a:extLst>
          </p:cNvPr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6" name="Google Shape;12328;p21">
            <a:extLst>
              <a:ext uri="{FF2B5EF4-FFF2-40B4-BE49-F238E27FC236}">
                <a16:creationId xmlns:a16="http://schemas.microsoft.com/office/drawing/2014/main" id="{F19763F5-F2AC-97AF-5250-94CA0817D3A6}"/>
              </a:ext>
            </a:extLst>
          </p:cNvPr>
          <p:cNvCxnSpPr>
            <a:stCxn id="1222" idx="0"/>
            <a:endCxn id="1228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7" name="Google Shape;12329;p21">
            <a:extLst>
              <a:ext uri="{FF2B5EF4-FFF2-40B4-BE49-F238E27FC236}">
                <a16:creationId xmlns:a16="http://schemas.microsoft.com/office/drawing/2014/main" id="{4F24621B-7BD7-5A8A-1CF4-8D4F5053CC9D}"/>
              </a:ext>
            </a:extLst>
          </p:cNvPr>
          <p:cNvCxnSpPr>
            <a:stCxn id="1223" idx="0"/>
            <a:endCxn id="1229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8" name="Google Shape;12330;p21">
            <a:extLst>
              <a:ext uri="{FF2B5EF4-FFF2-40B4-BE49-F238E27FC236}">
                <a16:creationId xmlns:a16="http://schemas.microsoft.com/office/drawing/2014/main" id="{B664C134-CCC4-5FCE-AA1C-CCD37E63B2DC}"/>
              </a:ext>
            </a:extLst>
          </p:cNvPr>
          <p:cNvCxnSpPr>
            <a:stCxn id="1224" idx="0"/>
            <a:endCxn id="1230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9" name="Google Shape;12331;p21">
            <a:extLst>
              <a:ext uri="{FF2B5EF4-FFF2-40B4-BE49-F238E27FC236}">
                <a16:creationId xmlns:a16="http://schemas.microsoft.com/office/drawing/2014/main" id="{BE6C9563-218F-8A03-D16D-7ECB351B17C3}"/>
              </a:ext>
            </a:extLst>
          </p:cNvPr>
          <p:cNvCxnSpPr>
            <a:stCxn id="1225" idx="4"/>
            <a:endCxn id="1231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40" name="Google Shape;12332;p21">
            <a:extLst>
              <a:ext uri="{FF2B5EF4-FFF2-40B4-BE49-F238E27FC236}">
                <a16:creationId xmlns:a16="http://schemas.microsoft.com/office/drawing/2014/main" id="{4816545A-F294-54A0-F15F-0C36254423D1}"/>
              </a:ext>
            </a:extLst>
          </p:cNvPr>
          <p:cNvCxnSpPr>
            <a:stCxn id="1226" idx="4"/>
            <a:endCxn id="1232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41" name="Google Shape;12333;p21">
            <a:extLst>
              <a:ext uri="{FF2B5EF4-FFF2-40B4-BE49-F238E27FC236}">
                <a16:creationId xmlns:a16="http://schemas.microsoft.com/office/drawing/2014/main" id="{769D49B2-B3FD-DBF7-F3A6-DCEAABB9E472}"/>
              </a:ext>
            </a:extLst>
          </p:cNvPr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2" name="Google Shape;12334;p21">
            <a:extLst>
              <a:ext uri="{FF2B5EF4-FFF2-40B4-BE49-F238E27FC236}">
                <a16:creationId xmlns:a16="http://schemas.microsoft.com/office/drawing/2014/main" id="{27689472-27FF-D412-85B8-A0C640B29864}"/>
              </a:ext>
            </a:extLst>
          </p:cNvPr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3" name="Google Shape;12335;p21">
            <a:extLst>
              <a:ext uri="{FF2B5EF4-FFF2-40B4-BE49-F238E27FC236}">
                <a16:creationId xmlns:a16="http://schemas.microsoft.com/office/drawing/2014/main" id="{CF565AB4-CB67-265D-72CA-FF44CAEE411A}"/>
              </a:ext>
            </a:extLst>
          </p:cNvPr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4" name="Google Shape;12336;p21">
            <a:extLst>
              <a:ext uri="{FF2B5EF4-FFF2-40B4-BE49-F238E27FC236}">
                <a16:creationId xmlns:a16="http://schemas.microsoft.com/office/drawing/2014/main" id="{9A893B96-B4D1-EFEC-31CE-06E3D38238BE}"/>
              </a:ext>
            </a:extLst>
          </p:cNvPr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5" name="Google Shape;12337;p21">
            <a:extLst>
              <a:ext uri="{FF2B5EF4-FFF2-40B4-BE49-F238E27FC236}">
                <a16:creationId xmlns:a16="http://schemas.microsoft.com/office/drawing/2014/main" id="{6E3F9180-BF60-14DD-19A4-B7A3099FCC59}"/>
              </a:ext>
            </a:extLst>
          </p:cNvPr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46" name="Google Shape;12338;p21">
            <a:extLst>
              <a:ext uri="{FF2B5EF4-FFF2-40B4-BE49-F238E27FC236}">
                <a16:creationId xmlns:a16="http://schemas.microsoft.com/office/drawing/2014/main" id="{BC635569-3B4A-4085-DC44-0B8FD7BB622A}"/>
              </a:ext>
            </a:extLst>
          </p:cNvPr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47" name="Google Shape;12339;p21">
              <a:extLst>
                <a:ext uri="{FF2B5EF4-FFF2-40B4-BE49-F238E27FC236}">
                  <a16:creationId xmlns:a16="http://schemas.microsoft.com/office/drawing/2014/main" id="{D0114D46-F75E-0DBD-3A2E-5EA2308C057D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" name="Google Shape;12340;p21">
              <a:extLst>
                <a:ext uri="{FF2B5EF4-FFF2-40B4-BE49-F238E27FC236}">
                  <a16:creationId xmlns:a16="http://schemas.microsoft.com/office/drawing/2014/main" id="{614C9864-66AD-37E8-8703-84A3D1B56BB1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49" name="Google Shape;12341;p21">
            <a:extLst>
              <a:ext uri="{FF2B5EF4-FFF2-40B4-BE49-F238E27FC236}">
                <a16:creationId xmlns:a16="http://schemas.microsoft.com/office/drawing/2014/main" id="{46F69981-691C-18BC-D57B-5878492A2D6E}"/>
              </a:ext>
            </a:extLst>
          </p:cNvPr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50" name="Google Shape;12342;p21">
              <a:extLst>
                <a:ext uri="{FF2B5EF4-FFF2-40B4-BE49-F238E27FC236}">
                  <a16:creationId xmlns:a16="http://schemas.microsoft.com/office/drawing/2014/main" id="{66118706-AF09-7FAE-B35C-03B1A55F5A7B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" name="Google Shape;12343;p21">
              <a:extLst>
                <a:ext uri="{FF2B5EF4-FFF2-40B4-BE49-F238E27FC236}">
                  <a16:creationId xmlns:a16="http://schemas.microsoft.com/office/drawing/2014/main" id="{977AFEB9-03B9-53C7-E8F6-3ECC3E10D881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52" name="Google Shape;12344;p21">
            <a:extLst>
              <a:ext uri="{FF2B5EF4-FFF2-40B4-BE49-F238E27FC236}">
                <a16:creationId xmlns:a16="http://schemas.microsoft.com/office/drawing/2014/main" id="{0F4B9BAB-6847-C8BC-A9A2-11C0EBBF9537}"/>
              </a:ext>
            </a:extLst>
          </p:cNvPr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53" name="Google Shape;12345;p21">
              <a:extLst>
                <a:ext uri="{FF2B5EF4-FFF2-40B4-BE49-F238E27FC236}">
                  <a16:creationId xmlns:a16="http://schemas.microsoft.com/office/drawing/2014/main" id="{DE34B715-7856-AE6F-C31A-07D72667F786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" name="Google Shape;12346;p21">
              <a:extLst>
                <a:ext uri="{FF2B5EF4-FFF2-40B4-BE49-F238E27FC236}">
                  <a16:creationId xmlns:a16="http://schemas.microsoft.com/office/drawing/2014/main" id="{F15AAD3F-0747-C6B4-5AF2-765FFA3F4E39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" name="Google Shape;12347;p21">
              <a:extLst>
                <a:ext uri="{FF2B5EF4-FFF2-40B4-BE49-F238E27FC236}">
                  <a16:creationId xmlns:a16="http://schemas.microsoft.com/office/drawing/2014/main" id="{1C405291-96F8-C83D-FA35-40B51D20C5DC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56" name="Google Shape;12348;p21">
            <a:extLst>
              <a:ext uri="{FF2B5EF4-FFF2-40B4-BE49-F238E27FC236}">
                <a16:creationId xmlns:a16="http://schemas.microsoft.com/office/drawing/2014/main" id="{23A7043D-5B5C-828D-57B2-93768DFEA56B}"/>
              </a:ext>
            </a:extLst>
          </p:cNvPr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57" name="Google Shape;12349;p21">
              <a:extLst>
                <a:ext uri="{FF2B5EF4-FFF2-40B4-BE49-F238E27FC236}">
                  <a16:creationId xmlns:a16="http://schemas.microsoft.com/office/drawing/2014/main" id="{297B745E-EE24-F343-21BC-60E1F8921F5C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" name="Google Shape;12350;p21">
              <a:extLst>
                <a:ext uri="{FF2B5EF4-FFF2-40B4-BE49-F238E27FC236}">
                  <a16:creationId xmlns:a16="http://schemas.microsoft.com/office/drawing/2014/main" id="{8D984DC7-0620-77BB-D79C-D71009800477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" name="Google Shape;12351;p21">
              <a:extLst>
                <a:ext uri="{FF2B5EF4-FFF2-40B4-BE49-F238E27FC236}">
                  <a16:creationId xmlns:a16="http://schemas.microsoft.com/office/drawing/2014/main" id="{E9DEFC92-3022-83CA-B59F-0A9C196E217C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" name="Google Shape;12352;p21">
              <a:extLst>
                <a:ext uri="{FF2B5EF4-FFF2-40B4-BE49-F238E27FC236}">
                  <a16:creationId xmlns:a16="http://schemas.microsoft.com/office/drawing/2014/main" id="{571EE8A0-302B-A8E9-247B-4CDEAA613D25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61" name="Google Shape;12353;p21">
            <a:extLst>
              <a:ext uri="{FF2B5EF4-FFF2-40B4-BE49-F238E27FC236}">
                <a16:creationId xmlns:a16="http://schemas.microsoft.com/office/drawing/2014/main" id="{60DB66FC-5FC9-378B-70DA-7DEFB05E8763}"/>
              </a:ext>
            </a:extLst>
          </p:cNvPr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62" name="Google Shape;12354;p21">
            <a:extLst>
              <a:ext uri="{FF2B5EF4-FFF2-40B4-BE49-F238E27FC236}">
                <a16:creationId xmlns:a16="http://schemas.microsoft.com/office/drawing/2014/main" id="{AFB13E5E-43BD-2AB0-7526-5D85BA084225}"/>
              </a:ext>
            </a:extLst>
          </p:cNvPr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63" name="Google Shape;12355;p21">
            <a:extLst>
              <a:ext uri="{FF2B5EF4-FFF2-40B4-BE49-F238E27FC236}">
                <a16:creationId xmlns:a16="http://schemas.microsoft.com/office/drawing/2014/main" id="{B5F85CAA-6369-C68F-CF36-E9709DA878A2}"/>
              </a:ext>
            </a:extLst>
          </p:cNvPr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64" name="Google Shape;12356;p21">
            <a:extLst>
              <a:ext uri="{FF2B5EF4-FFF2-40B4-BE49-F238E27FC236}">
                <a16:creationId xmlns:a16="http://schemas.microsoft.com/office/drawing/2014/main" id="{0832D906-C321-D1FE-82D6-6F616C088A17}"/>
              </a:ext>
            </a:extLst>
          </p:cNvPr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65" name="Google Shape;12357;p21">
            <a:extLst>
              <a:ext uri="{FF2B5EF4-FFF2-40B4-BE49-F238E27FC236}">
                <a16:creationId xmlns:a16="http://schemas.microsoft.com/office/drawing/2014/main" id="{498845A0-DDA2-4061-DBDA-C8C5E3877B5B}"/>
              </a:ext>
            </a:extLst>
          </p:cNvPr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66" name="Google Shape;12358;p21">
            <a:extLst>
              <a:ext uri="{FF2B5EF4-FFF2-40B4-BE49-F238E27FC236}">
                <a16:creationId xmlns:a16="http://schemas.microsoft.com/office/drawing/2014/main" id="{E0213821-23F4-3136-EAEB-DB3E172FCB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70190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" name="Google Shape;1233;p70"/>
          <p:cNvGrpSpPr/>
          <p:nvPr/>
        </p:nvGrpSpPr>
        <p:grpSpPr>
          <a:xfrm>
            <a:off x="3576486" y="3994678"/>
            <a:ext cx="1812584" cy="1812584"/>
            <a:chOff x="3392700" y="-1198500"/>
            <a:chExt cx="2358600" cy="2358600"/>
          </a:xfrm>
        </p:grpSpPr>
        <p:sp>
          <p:nvSpPr>
            <p:cNvPr id="1234" name="Google Shape;1234;p7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" name="Google Shape;12363;p22">
            <a:extLst>
              <a:ext uri="{FF2B5EF4-FFF2-40B4-BE49-F238E27FC236}">
                <a16:creationId xmlns:a16="http://schemas.microsoft.com/office/drawing/2014/main" id="{003F9FA0-BC0D-B2FC-CF2B-05912C11EF3E}"/>
              </a:ext>
            </a:extLst>
          </p:cNvPr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" name="Google Shape;12364;p22">
            <a:extLst>
              <a:ext uri="{FF2B5EF4-FFF2-40B4-BE49-F238E27FC236}">
                <a16:creationId xmlns:a16="http://schemas.microsoft.com/office/drawing/2014/main" id="{98CBA644-24AA-9DAD-8BB4-9996D861057B}"/>
              </a:ext>
            </a:extLst>
          </p:cNvPr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4" name="Google Shape;12365;p22">
              <a:extLst>
                <a:ext uri="{FF2B5EF4-FFF2-40B4-BE49-F238E27FC236}">
                  <a16:creationId xmlns:a16="http://schemas.microsoft.com/office/drawing/2014/main" id="{77E6A151-09FE-A1EE-A6AB-A6B05B60A37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" name="Google Shape;12366;p22">
              <a:extLst>
                <a:ext uri="{FF2B5EF4-FFF2-40B4-BE49-F238E27FC236}">
                  <a16:creationId xmlns:a16="http://schemas.microsoft.com/office/drawing/2014/main" id="{F1FEA73B-A2D6-ACDB-2A79-6F61BEAE97A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6" name="Google Shape;12367;p22">
            <a:extLst>
              <a:ext uri="{FF2B5EF4-FFF2-40B4-BE49-F238E27FC236}">
                <a16:creationId xmlns:a16="http://schemas.microsoft.com/office/drawing/2014/main" id="{AE1D578F-4B6D-85D5-FADC-CEB84246342E}"/>
              </a:ext>
            </a:extLst>
          </p:cNvPr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" name="Google Shape;12368;p22">
            <a:extLst>
              <a:ext uri="{FF2B5EF4-FFF2-40B4-BE49-F238E27FC236}">
                <a16:creationId xmlns:a16="http://schemas.microsoft.com/office/drawing/2014/main" id="{29F061C5-33E6-E658-96CA-80D86A8B7375}"/>
              </a:ext>
            </a:extLst>
          </p:cNvPr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8" name="Google Shape;12369;p22">
            <a:extLst>
              <a:ext uri="{FF2B5EF4-FFF2-40B4-BE49-F238E27FC236}">
                <a16:creationId xmlns:a16="http://schemas.microsoft.com/office/drawing/2014/main" id="{AA0F8586-3AC2-438B-0D2D-B6FDCFCC9388}"/>
              </a:ext>
            </a:extLst>
          </p:cNvPr>
          <p:cNvCxnSpPr>
            <a:cxnSpLocks/>
            <a:stCxn id="4" idx="4"/>
            <a:endCxn id="6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Google Shape;12370;p22">
            <a:extLst>
              <a:ext uri="{FF2B5EF4-FFF2-40B4-BE49-F238E27FC236}">
                <a16:creationId xmlns:a16="http://schemas.microsoft.com/office/drawing/2014/main" id="{87B0A914-EE70-6876-3C3E-A0DC613E0850}"/>
              </a:ext>
            </a:extLst>
          </p:cNvPr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Google Shape;12371;p22">
            <a:extLst>
              <a:ext uri="{FF2B5EF4-FFF2-40B4-BE49-F238E27FC236}">
                <a16:creationId xmlns:a16="http://schemas.microsoft.com/office/drawing/2014/main" id="{2F7F6BFF-84AA-0E26-AEF1-23D632D35FAF}"/>
              </a:ext>
            </a:extLst>
          </p:cNvPr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1" name="Google Shape;12372;p22">
            <a:extLst>
              <a:ext uri="{FF2B5EF4-FFF2-40B4-BE49-F238E27FC236}">
                <a16:creationId xmlns:a16="http://schemas.microsoft.com/office/drawing/2014/main" id="{152DDA70-53E2-1396-AA07-C47DF68194E1}"/>
              </a:ext>
            </a:extLst>
          </p:cNvPr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373;p22">
            <a:extLst>
              <a:ext uri="{FF2B5EF4-FFF2-40B4-BE49-F238E27FC236}">
                <a16:creationId xmlns:a16="http://schemas.microsoft.com/office/drawing/2014/main" id="{7F0556D8-81F6-DB82-2AD9-A22CAB65F020}"/>
              </a:ext>
            </a:extLst>
          </p:cNvPr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عنوان</a:t>
            </a:r>
            <a:r>
              <a:rPr kumimoji="0" lang="es" sz="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" name="Google Shape;12374;p22">
            <a:extLst>
              <a:ext uri="{FF2B5EF4-FFF2-40B4-BE49-F238E27FC236}">
                <a16:creationId xmlns:a16="http://schemas.microsoft.com/office/drawing/2014/main" id="{5FEA8ACF-22AD-6E58-BC5E-EC2A496F4B79}"/>
              </a:ext>
            </a:extLst>
          </p:cNvPr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" name="Google Shape;12375;p22">
            <a:extLst>
              <a:ext uri="{FF2B5EF4-FFF2-40B4-BE49-F238E27FC236}">
                <a16:creationId xmlns:a16="http://schemas.microsoft.com/office/drawing/2014/main" id="{8D1F6438-EEC5-EFC9-F404-D87C987E7D14}"/>
              </a:ext>
            </a:extLst>
          </p:cNvPr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5" name="Google Shape;12376;p22">
            <a:extLst>
              <a:ext uri="{FF2B5EF4-FFF2-40B4-BE49-F238E27FC236}">
                <a16:creationId xmlns:a16="http://schemas.microsoft.com/office/drawing/2014/main" id="{E070F74F-FE0E-1A40-5B30-9EEE8850471E}"/>
              </a:ext>
            </a:extLst>
          </p:cNvPr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6" name="Google Shape;12377;p22">
            <a:extLst>
              <a:ext uri="{FF2B5EF4-FFF2-40B4-BE49-F238E27FC236}">
                <a16:creationId xmlns:a16="http://schemas.microsoft.com/office/drawing/2014/main" id="{5276E37B-54FE-030A-5B37-D567D3DE2E4D}"/>
              </a:ext>
            </a:extLst>
          </p:cNvPr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7" name="Google Shape;12378;p22">
              <a:extLst>
                <a:ext uri="{FF2B5EF4-FFF2-40B4-BE49-F238E27FC236}">
                  <a16:creationId xmlns:a16="http://schemas.microsoft.com/office/drawing/2014/main" id="{8DC48F58-5A17-B01A-DB27-87E9ED4C8BE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" name="Google Shape;12379;p22">
              <a:extLst>
                <a:ext uri="{FF2B5EF4-FFF2-40B4-BE49-F238E27FC236}">
                  <a16:creationId xmlns:a16="http://schemas.microsoft.com/office/drawing/2014/main" id="{70C39833-E4D6-757C-A819-87A43B0EBD4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9" name="Google Shape;12380;p22">
            <a:extLst>
              <a:ext uri="{FF2B5EF4-FFF2-40B4-BE49-F238E27FC236}">
                <a16:creationId xmlns:a16="http://schemas.microsoft.com/office/drawing/2014/main" id="{39DA06E4-78E1-4E5B-7760-9BA8A89B8C79}"/>
              </a:ext>
            </a:extLst>
          </p:cNvPr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20" name="Google Shape;12381;p22">
              <a:extLst>
                <a:ext uri="{FF2B5EF4-FFF2-40B4-BE49-F238E27FC236}">
                  <a16:creationId xmlns:a16="http://schemas.microsoft.com/office/drawing/2014/main" id="{26937F54-72D3-2EB4-29CE-D7F4D4CB7F9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" name="Google Shape;12382;p22">
              <a:extLst>
                <a:ext uri="{FF2B5EF4-FFF2-40B4-BE49-F238E27FC236}">
                  <a16:creationId xmlns:a16="http://schemas.microsoft.com/office/drawing/2014/main" id="{536A7A95-D259-E238-861D-4BD38FC69BE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2" name="Google Shape;12383;p22">
            <a:extLst>
              <a:ext uri="{FF2B5EF4-FFF2-40B4-BE49-F238E27FC236}">
                <a16:creationId xmlns:a16="http://schemas.microsoft.com/office/drawing/2014/main" id="{9E199678-E2C2-E502-D5B8-37A5C6D1CF6E}"/>
              </a:ext>
            </a:extLst>
          </p:cNvPr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" name="Google Shape;12384;p22">
            <a:extLst>
              <a:ext uri="{FF2B5EF4-FFF2-40B4-BE49-F238E27FC236}">
                <a16:creationId xmlns:a16="http://schemas.microsoft.com/office/drawing/2014/main" id="{18C7583C-817D-C5EF-4DB7-264875845C93}"/>
              </a:ext>
            </a:extLst>
          </p:cNvPr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4" name="Google Shape;12385;p22">
            <a:extLst>
              <a:ext uri="{FF2B5EF4-FFF2-40B4-BE49-F238E27FC236}">
                <a16:creationId xmlns:a16="http://schemas.microsoft.com/office/drawing/2014/main" id="{1E4D476D-2DBA-B2FD-0E2C-E4047FB620EB}"/>
              </a:ext>
            </a:extLst>
          </p:cNvPr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25" name="Google Shape;12386;p22">
              <a:extLst>
                <a:ext uri="{FF2B5EF4-FFF2-40B4-BE49-F238E27FC236}">
                  <a16:creationId xmlns:a16="http://schemas.microsoft.com/office/drawing/2014/main" id="{76930E8F-36BE-E48D-B16F-E5FC8B1789A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2387;p22">
              <a:extLst>
                <a:ext uri="{FF2B5EF4-FFF2-40B4-BE49-F238E27FC236}">
                  <a16:creationId xmlns:a16="http://schemas.microsoft.com/office/drawing/2014/main" id="{EA6D0250-4578-3943-1866-5DC404BF4CD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7" name="Google Shape;12388;p22">
            <a:extLst>
              <a:ext uri="{FF2B5EF4-FFF2-40B4-BE49-F238E27FC236}">
                <a16:creationId xmlns:a16="http://schemas.microsoft.com/office/drawing/2014/main" id="{8B3F19AB-D05C-69EF-BEF7-3FD9277B2E1B}"/>
              </a:ext>
            </a:extLst>
          </p:cNvPr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28" name="Google Shape;12389;p22">
            <a:extLst>
              <a:ext uri="{FF2B5EF4-FFF2-40B4-BE49-F238E27FC236}">
                <a16:creationId xmlns:a16="http://schemas.microsoft.com/office/drawing/2014/main" id="{F257980C-3A59-2882-076B-268CC43D0A53}"/>
              </a:ext>
            </a:extLst>
          </p:cNvPr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9" name="Google Shape;12390;p22">
            <a:extLst>
              <a:ext uri="{FF2B5EF4-FFF2-40B4-BE49-F238E27FC236}">
                <a16:creationId xmlns:a16="http://schemas.microsoft.com/office/drawing/2014/main" id="{C642D7B7-6107-BD55-721C-C2CCE1DFE9F6}"/>
              </a:ext>
            </a:extLst>
          </p:cNvPr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30" name="Google Shape;12391;p22">
              <a:extLst>
                <a:ext uri="{FF2B5EF4-FFF2-40B4-BE49-F238E27FC236}">
                  <a16:creationId xmlns:a16="http://schemas.microsoft.com/office/drawing/2014/main" id="{B9EA1435-857A-787B-75E1-6956E40A3B5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2392;p22">
              <a:extLst>
                <a:ext uri="{FF2B5EF4-FFF2-40B4-BE49-F238E27FC236}">
                  <a16:creationId xmlns:a16="http://schemas.microsoft.com/office/drawing/2014/main" id="{C5492EAD-D448-6A48-DC7B-EC2F2AF9C90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2" name="Google Shape;12393;p22">
            <a:extLst>
              <a:ext uri="{FF2B5EF4-FFF2-40B4-BE49-F238E27FC236}">
                <a16:creationId xmlns:a16="http://schemas.microsoft.com/office/drawing/2014/main" id="{EA7F5CF4-4181-7168-CB01-32B20B0270BA}"/>
              </a:ext>
            </a:extLst>
          </p:cNvPr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3" name="Google Shape;12394;p22">
            <a:extLst>
              <a:ext uri="{FF2B5EF4-FFF2-40B4-BE49-F238E27FC236}">
                <a16:creationId xmlns:a16="http://schemas.microsoft.com/office/drawing/2014/main" id="{F85FC7C0-BBD9-AB8C-8F53-BE16223310D4}"/>
              </a:ext>
            </a:extLst>
          </p:cNvPr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4" name="Google Shape;12395;p22">
            <a:extLst>
              <a:ext uri="{FF2B5EF4-FFF2-40B4-BE49-F238E27FC236}">
                <a16:creationId xmlns:a16="http://schemas.microsoft.com/office/drawing/2014/main" id="{C553FD52-234C-562D-1817-FB0C6A88D126}"/>
              </a:ext>
            </a:extLst>
          </p:cNvPr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5" name="Google Shape;12396;p22">
            <a:extLst>
              <a:ext uri="{FF2B5EF4-FFF2-40B4-BE49-F238E27FC236}">
                <a16:creationId xmlns:a16="http://schemas.microsoft.com/office/drawing/2014/main" id="{1D22289D-E5F2-A403-991F-91A6C1F17F48}"/>
              </a:ext>
            </a:extLst>
          </p:cNvPr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36" name="Google Shape;12397;p22">
            <a:extLst>
              <a:ext uri="{FF2B5EF4-FFF2-40B4-BE49-F238E27FC236}">
                <a16:creationId xmlns:a16="http://schemas.microsoft.com/office/drawing/2014/main" id="{A0DF7B35-7B56-21D8-3A54-2DBD5EC2162C}"/>
              </a:ext>
            </a:extLst>
          </p:cNvPr>
          <p:cNvCxnSpPr>
            <a:cxnSpLocks/>
            <a:stCxn id="35" idx="6"/>
            <a:endCxn id="21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" name="Google Shape;12398;p22">
            <a:extLst>
              <a:ext uri="{FF2B5EF4-FFF2-40B4-BE49-F238E27FC236}">
                <a16:creationId xmlns:a16="http://schemas.microsoft.com/office/drawing/2014/main" id="{31B35E17-796A-AA3F-61A1-D14D6E6EF5DF}"/>
              </a:ext>
            </a:extLst>
          </p:cNvPr>
          <p:cNvCxnSpPr>
            <a:cxnSpLocks/>
            <a:stCxn id="35" idx="6"/>
            <a:endCxn id="31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" name="Google Shape;12399;p22">
            <a:extLst>
              <a:ext uri="{FF2B5EF4-FFF2-40B4-BE49-F238E27FC236}">
                <a16:creationId xmlns:a16="http://schemas.microsoft.com/office/drawing/2014/main" id="{CA1E9644-B86F-B6B5-FF58-C838CF48BCFE}"/>
              </a:ext>
            </a:extLst>
          </p:cNvPr>
          <p:cNvCxnSpPr>
            <a:cxnSpLocks/>
            <a:stCxn id="35" idx="6"/>
            <a:endCxn id="26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Google Shape;12400;p22">
            <a:extLst>
              <a:ext uri="{FF2B5EF4-FFF2-40B4-BE49-F238E27FC236}">
                <a16:creationId xmlns:a16="http://schemas.microsoft.com/office/drawing/2014/main" id="{922673A9-FA50-347F-0A09-F3ECB3705984}"/>
              </a:ext>
            </a:extLst>
          </p:cNvPr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0" name="Google Shape;12401;p22">
            <a:extLst>
              <a:ext uri="{FF2B5EF4-FFF2-40B4-BE49-F238E27FC236}">
                <a16:creationId xmlns:a16="http://schemas.microsoft.com/office/drawing/2014/main" id="{12B31871-5A0D-5840-A114-C3CAF3D3166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9804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" name="Google Shape;1233;p70"/>
          <p:cNvGrpSpPr/>
          <p:nvPr/>
        </p:nvGrpSpPr>
        <p:grpSpPr>
          <a:xfrm>
            <a:off x="4395352" y="-893849"/>
            <a:ext cx="1812584" cy="1812584"/>
            <a:chOff x="3392700" y="-1198500"/>
            <a:chExt cx="2358600" cy="2358600"/>
          </a:xfrm>
        </p:grpSpPr>
        <p:sp>
          <p:nvSpPr>
            <p:cNvPr id="1234" name="Google Shape;1234;p7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FA53F4DD-5C34-4D52-3477-D007DD114B64}"/>
              </a:ext>
            </a:extLst>
          </p:cNvPr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3" name="Google Shape;7449;p72">
              <a:extLst>
                <a:ext uri="{FF2B5EF4-FFF2-40B4-BE49-F238E27FC236}">
                  <a16:creationId xmlns:a16="http://schemas.microsoft.com/office/drawing/2014/main" id="{97752884-7CC2-600E-B66B-D45E6BB7CF49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0" name="Google Shape;7450;p72">
                <a:extLst>
                  <a:ext uri="{FF2B5EF4-FFF2-40B4-BE49-F238E27FC236}">
                    <a16:creationId xmlns:a16="http://schemas.microsoft.com/office/drawing/2014/main" id="{91F5D422-AF8C-D0B6-AA8C-38E04445A588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Google Shape;7451;p72">
                <a:extLst>
                  <a:ext uri="{FF2B5EF4-FFF2-40B4-BE49-F238E27FC236}">
                    <a16:creationId xmlns:a16="http://schemas.microsoft.com/office/drawing/2014/main" id="{4EE7D6C1-B468-493B-BAFC-E615687F5CF2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Google Shape;7452;p72">
                <a:extLst>
                  <a:ext uri="{FF2B5EF4-FFF2-40B4-BE49-F238E27FC236}">
                    <a16:creationId xmlns:a16="http://schemas.microsoft.com/office/drawing/2014/main" id="{81EADBA0-815F-AFC8-41B4-6F0D56E949FD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Google Shape;7453;p72">
                <a:extLst>
                  <a:ext uri="{FF2B5EF4-FFF2-40B4-BE49-F238E27FC236}">
                    <a16:creationId xmlns:a16="http://schemas.microsoft.com/office/drawing/2014/main" id="{BCC67BA3-5D3F-8223-FF94-BA751D870FE4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Google Shape;7454;p72">
                <a:extLst>
                  <a:ext uri="{FF2B5EF4-FFF2-40B4-BE49-F238E27FC236}">
                    <a16:creationId xmlns:a16="http://schemas.microsoft.com/office/drawing/2014/main" id="{6467B7A5-FA50-AF17-2D66-17161B613C02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Google Shape;7455;p72">
                <a:extLst>
                  <a:ext uri="{FF2B5EF4-FFF2-40B4-BE49-F238E27FC236}">
                    <a16:creationId xmlns:a16="http://schemas.microsoft.com/office/drawing/2014/main" id="{B478E8A8-5581-2645-9747-35955DFA0EE8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Google Shape;7456;p72">
                <a:extLst>
                  <a:ext uri="{FF2B5EF4-FFF2-40B4-BE49-F238E27FC236}">
                    <a16:creationId xmlns:a16="http://schemas.microsoft.com/office/drawing/2014/main" id="{C424F676-3312-38B1-BACF-BC82E8A5407B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oogle Shape;7457;p72">
              <a:extLst>
                <a:ext uri="{FF2B5EF4-FFF2-40B4-BE49-F238E27FC236}">
                  <a16:creationId xmlns:a16="http://schemas.microsoft.com/office/drawing/2014/main" id="{92A92BAE-DCB6-546C-7FCD-D6C9CBE2D3B2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5" name="Google Shape;7458;p72">
                <a:extLst>
                  <a:ext uri="{FF2B5EF4-FFF2-40B4-BE49-F238E27FC236}">
                    <a16:creationId xmlns:a16="http://schemas.microsoft.com/office/drawing/2014/main" id="{D29F1183-3DAB-9296-EAA3-F25A4BE533B8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Google Shape;7459;p72">
                <a:extLst>
                  <a:ext uri="{FF2B5EF4-FFF2-40B4-BE49-F238E27FC236}">
                    <a16:creationId xmlns:a16="http://schemas.microsoft.com/office/drawing/2014/main" id="{C1B017E3-ABF2-4033-7FFA-8FA55688156B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Google Shape;7460;p72">
                <a:extLst>
                  <a:ext uri="{FF2B5EF4-FFF2-40B4-BE49-F238E27FC236}">
                    <a16:creationId xmlns:a16="http://schemas.microsoft.com/office/drawing/2014/main" id="{54135511-9616-1070-2D3A-34CE9CA914CC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Google Shape;7461;p72">
                <a:extLst>
                  <a:ext uri="{FF2B5EF4-FFF2-40B4-BE49-F238E27FC236}">
                    <a16:creationId xmlns:a16="http://schemas.microsoft.com/office/drawing/2014/main" id="{B4E7C12E-E990-EEAD-6819-A73A922C02E7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Google Shape;7462;p72">
                <a:extLst>
                  <a:ext uri="{FF2B5EF4-FFF2-40B4-BE49-F238E27FC236}">
                    <a16:creationId xmlns:a16="http://schemas.microsoft.com/office/drawing/2014/main" id="{E48173AD-0032-44F0-FC39-EFEA5C443B7A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Google Shape;7463;p72">
            <a:extLst>
              <a:ext uri="{FF2B5EF4-FFF2-40B4-BE49-F238E27FC236}">
                <a16:creationId xmlns:a16="http://schemas.microsoft.com/office/drawing/2014/main" id="{9CDB056F-2562-FF1E-57AB-B7B5830A7008}"/>
              </a:ext>
            </a:extLst>
          </p:cNvPr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18" name="Google Shape;7464;p72">
              <a:extLst>
                <a:ext uri="{FF2B5EF4-FFF2-40B4-BE49-F238E27FC236}">
                  <a16:creationId xmlns:a16="http://schemas.microsoft.com/office/drawing/2014/main" id="{7CE38CA8-0593-6586-9115-082B1B09B2C9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5" name="Google Shape;7465;p72">
                <a:extLst>
                  <a:ext uri="{FF2B5EF4-FFF2-40B4-BE49-F238E27FC236}">
                    <a16:creationId xmlns:a16="http://schemas.microsoft.com/office/drawing/2014/main" id="{781578EB-8121-C2F7-D96F-AD4F3D512A0C}"/>
                  </a:ext>
                </a:extLst>
              </p:cNvPr>
              <p:cNvCxnSpPr>
                <a:endCxn id="25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" name="Google Shape;7467;p72">
                <a:extLst>
                  <a:ext uri="{FF2B5EF4-FFF2-40B4-BE49-F238E27FC236}">
                    <a16:creationId xmlns:a16="http://schemas.microsoft.com/office/drawing/2014/main" id="{9CAB43DD-3864-9C3E-3E25-5D283459C760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" name="Google Shape;7468;p72">
                <a:extLst>
                  <a:ext uri="{FF2B5EF4-FFF2-40B4-BE49-F238E27FC236}">
                    <a16:creationId xmlns:a16="http://schemas.microsoft.com/office/drawing/2014/main" id="{8BBFDDC8-22F4-9870-7722-5887E057CACE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9;p72">
                <a:extLst>
                  <a:ext uri="{FF2B5EF4-FFF2-40B4-BE49-F238E27FC236}">
                    <a16:creationId xmlns:a16="http://schemas.microsoft.com/office/drawing/2014/main" id="{E9EA7CB5-CBCC-CFA2-4D7C-0E30F9B719FD}"/>
                  </a:ext>
                </a:extLst>
              </p:cNvPr>
              <p:cNvCxnSpPr>
                <a:stCxn id="25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19" name="Google Shape;7470;p72">
              <a:extLst>
                <a:ext uri="{FF2B5EF4-FFF2-40B4-BE49-F238E27FC236}">
                  <a16:creationId xmlns:a16="http://schemas.microsoft.com/office/drawing/2014/main" id="{C1646266-AC5C-DA4D-02C3-2F142C08BA2D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3" name="Google Shape;7471;p72">
                <a:extLst>
                  <a:ext uri="{FF2B5EF4-FFF2-40B4-BE49-F238E27FC236}">
                    <a16:creationId xmlns:a16="http://schemas.microsoft.com/office/drawing/2014/main" id="{2DBAC795-8580-2458-B8AC-F190E6632391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72;p72">
                <a:extLst>
                  <a:ext uri="{FF2B5EF4-FFF2-40B4-BE49-F238E27FC236}">
                    <a16:creationId xmlns:a16="http://schemas.microsoft.com/office/drawing/2014/main" id="{8BF805B7-E46D-6539-F538-CE5E31118A99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Google Shape;7473;p72">
              <a:extLst>
                <a:ext uri="{FF2B5EF4-FFF2-40B4-BE49-F238E27FC236}">
                  <a16:creationId xmlns:a16="http://schemas.microsoft.com/office/drawing/2014/main" id="{B5762727-8D7F-3F09-A1FA-0ECE2DEC0416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1" name="Google Shape;7474;p72">
              <a:extLst>
                <a:ext uri="{FF2B5EF4-FFF2-40B4-BE49-F238E27FC236}">
                  <a16:creationId xmlns:a16="http://schemas.microsoft.com/office/drawing/2014/main" id="{D009187F-88B8-A028-DCC5-F3C4BDDF54F0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22" name="Google Shape;7475;p72">
              <a:extLst>
                <a:ext uri="{FF2B5EF4-FFF2-40B4-BE49-F238E27FC236}">
                  <a16:creationId xmlns:a16="http://schemas.microsoft.com/office/drawing/2014/main" id="{D0F1ED6C-16C8-A704-F83E-4C71B1F8BEBC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1" name="Google Shape;7476;p72">
                <a:extLst>
                  <a:ext uri="{FF2B5EF4-FFF2-40B4-BE49-F238E27FC236}">
                    <a16:creationId xmlns:a16="http://schemas.microsoft.com/office/drawing/2014/main" id="{EE2528D4-F15D-97E4-77BD-CE8B71CAB725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77;p72">
                <a:extLst>
                  <a:ext uri="{FF2B5EF4-FFF2-40B4-BE49-F238E27FC236}">
                    <a16:creationId xmlns:a16="http://schemas.microsoft.com/office/drawing/2014/main" id="{44337DB7-685C-20D3-07E9-EEDA1D1C18BC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Google Shape;7478;p72">
              <a:extLst>
                <a:ext uri="{FF2B5EF4-FFF2-40B4-BE49-F238E27FC236}">
                  <a16:creationId xmlns:a16="http://schemas.microsoft.com/office/drawing/2014/main" id="{F261E2A2-0C31-3785-75DA-FC865171D6D2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29" name="Google Shape;7479;p72">
                <a:extLst>
                  <a:ext uri="{FF2B5EF4-FFF2-40B4-BE49-F238E27FC236}">
                    <a16:creationId xmlns:a16="http://schemas.microsoft.com/office/drawing/2014/main" id="{C350BC67-DB9E-217A-3E76-F3FCAAC83C9B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0" name="Google Shape;7480;p72">
                <a:extLst>
                  <a:ext uri="{FF2B5EF4-FFF2-40B4-BE49-F238E27FC236}">
                    <a16:creationId xmlns:a16="http://schemas.microsoft.com/office/drawing/2014/main" id="{883F3552-D814-78AE-E61C-BB717F21909B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4" name="Google Shape;7481;p72">
              <a:extLst>
                <a:ext uri="{FF2B5EF4-FFF2-40B4-BE49-F238E27FC236}">
                  <a16:creationId xmlns:a16="http://schemas.microsoft.com/office/drawing/2014/main" id="{7B384B68-A198-D0D4-8BDE-F7A50DEECE27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5" name="Google Shape;7466;p72">
              <a:extLst>
                <a:ext uri="{FF2B5EF4-FFF2-40B4-BE49-F238E27FC236}">
                  <a16:creationId xmlns:a16="http://schemas.microsoft.com/office/drawing/2014/main" id="{8ECB7243-A23B-6F25-B86C-834BFD14F799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26" name="Google Shape;7482;p72">
              <a:extLst>
                <a:ext uri="{FF2B5EF4-FFF2-40B4-BE49-F238E27FC236}">
                  <a16:creationId xmlns:a16="http://schemas.microsoft.com/office/drawing/2014/main" id="{7EA6BD90-BFD9-D115-D9E4-7B36E3E6D142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7" name="Google Shape;7483;p72">
                <a:extLst>
                  <a:ext uri="{FF2B5EF4-FFF2-40B4-BE49-F238E27FC236}">
                    <a16:creationId xmlns:a16="http://schemas.microsoft.com/office/drawing/2014/main" id="{F8D8146D-609F-460C-9EF1-C38E6B77DBB1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8" name="Google Shape;7484;p72">
                <a:extLst>
                  <a:ext uri="{FF2B5EF4-FFF2-40B4-BE49-F238E27FC236}">
                    <a16:creationId xmlns:a16="http://schemas.microsoft.com/office/drawing/2014/main" id="{146FFA45-F571-0AB2-5BD4-97F728AD7C6A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9" name="Google Shape;7485;p72">
            <a:extLst>
              <a:ext uri="{FF2B5EF4-FFF2-40B4-BE49-F238E27FC236}">
                <a16:creationId xmlns:a16="http://schemas.microsoft.com/office/drawing/2014/main" id="{B56B239F-9ABD-3A6A-B0CB-2B58880D17BC}"/>
              </a:ext>
            </a:extLst>
          </p:cNvPr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40" name="Google Shape;7486;p72">
              <a:extLst>
                <a:ext uri="{FF2B5EF4-FFF2-40B4-BE49-F238E27FC236}">
                  <a16:creationId xmlns:a16="http://schemas.microsoft.com/office/drawing/2014/main" id="{A3EA4962-F380-6425-E57F-AAEF55EC7E48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57" name="Google Shape;7487;p72">
                <a:extLst>
                  <a:ext uri="{FF2B5EF4-FFF2-40B4-BE49-F238E27FC236}">
                    <a16:creationId xmlns:a16="http://schemas.microsoft.com/office/drawing/2014/main" id="{62A33CD1-88FE-3B10-5548-B9CE90118B69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" name="Google Shape;7488;p72">
                <a:extLst>
                  <a:ext uri="{FF2B5EF4-FFF2-40B4-BE49-F238E27FC236}">
                    <a16:creationId xmlns:a16="http://schemas.microsoft.com/office/drawing/2014/main" id="{D269388E-AC4A-F29F-7D8D-CE6AA8F6EA63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" name="Google Shape;7489;p72">
                <a:extLst>
                  <a:ext uri="{FF2B5EF4-FFF2-40B4-BE49-F238E27FC236}">
                    <a16:creationId xmlns:a16="http://schemas.microsoft.com/office/drawing/2014/main" id="{E0DF5617-614D-FA9F-9EBB-D5471D4C135A}"/>
                  </a:ext>
                </a:extLst>
              </p:cNvPr>
              <p:cNvCxnSpPr>
                <a:stCxn id="46" idx="6"/>
                <a:endCxn id="55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1" name="Google Shape;7492;p72">
              <a:extLst>
                <a:ext uri="{FF2B5EF4-FFF2-40B4-BE49-F238E27FC236}">
                  <a16:creationId xmlns:a16="http://schemas.microsoft.com/office/drawing/2014/main" id="{6D2D20F5-1631-73C4-6053-E484004B38BA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4" name="Google Shape;7493;p72">
                <a:extLst>
                  <a:ext uri="{FF2B5EF4-FFF2-40B4-BE49-F238E27FC236}">
                    <a16:creationId xmlns:a16="http://schemas.microsoft.com/office/drawing/2014/main" id="{80C2683A-D376-4735-C609-D8E9823FFA00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" name="Google Shape;7491;p72">
                <a:extLst>
                  <a:ext uri="{FF2B5EF4-FFF2-40B4-BE49-F238E27FC236}">
                    <a16:creationId xmlns:a16="http://schemas.microsoft.com/office/drawing/2014/main" id="{D3478C7B-B54A-46C8-19F3-D1F902581D74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Google Shape;7494;p72">
                <a:extLst>
                  <a:ext uri="{FF2B5EF4-FFF2-40B4-BE49-F238E27FC236}">
                    <a16:creationId xmlns:a16="http://schemas.microsoft.com/office/drawing/2014/main" id="{2CA388E1-4F85-1C76-325A-07A7CAAA4669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oogle Shape;7495;p72">
              <a:extLst>
                <a:ext uri="{FF2B5EF4-FFF2-40B4-BE49-F238E27FC236}">
                  <a16:creationId xmlns:a16="http://schemas.microsoft.com/office/drawing/2014/main" id="{714E4701-C0AB-4E21-A2DB-54984357EF34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1" name="Google Shape;7496;p72">
                <a:extLst>
                  <a:ext uri="{FF2B5EF4-FFF2-40B4-BE49-F238E27FC236}">
                    <a16:creationId xmlns:a16="http://schemas.microsoft.com/office/drawing/2014/main" id="{2C8CEFCE-0483-1987-0526-EC7B7DE2D766}"/>
                  </a:ext>
                </a:extLst>
              </p:cNvPr>
              <p:cNvCxnSpPr>
                <a:stCxn id="53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" name="Google Shape;7498;p72">
                <a:extLst>
                  <a:ext uri="{FF2B5EF4-FFF2-40B4-BE49-F238E27FC236}">
                    <a16:creationId xmlns:a16="http://schemas.microsoft.com/office/drawing/2014/main" id="{F228A8EA-ECE0-7817-6660-069E029AC80E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Google Shape;7497;p72">
                <a:extLst>
                  <a:ext uri="{FF2B5EF4-FFF2-40B4-BE49-F238E27FC236}">
                    <a16:creationId xmlns:a16="http://schemas.microsoft.com/office/drawing/2014/main" id="{350479CD-65CE-D040-B35C-22149F146BF8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" name="Google Shape;7499;p72">
              <a:extLst>
                <a:ext uri="{FF2B5EF4-FFF2-40B4-BE49-F238E27FC236}">
                  <a16:creationId xmlns:a16="http://schemas.microsoft.com/office/drawing/2014/main" id="{3FEEB84F-0ACD-ACB1-9F13-8BC96B5C7F9D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48" name="Google Shape;7500;p72">
                <a:extLst>
                  <a:ext uri="{FF2B5EF4-FFF2-40B4-BE49-F238E27FC236}">
                    <a16:creationId xmlns:a16="http://schemas.microsoft.com/office/drawing/2014/main" id="{0F534940-BED3-DC8E-183A-2493C5AFB471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9" name="Google Shape;7501;p72">
                <a:extLst>
                  <a:ext uri="{FF2B5EF4-FFF2-40B4-BE49-F238E27FC236}">
                    <a16:creationId xmlns:a16="http://schemas.microsoft.com/office/drawing/2014/main" id="{DBB4E6EB-D0CC-3E53-693B-C8008D02BC00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Google Shape;7502;p72">
                <a:extLst>
                  <a:ext uri="{FF2B5EF4-FFF2-40B4-BE49-F238E27FC236}">
                    <a16:creationId xmlns:a16="http://schemas.microsoft.com/office/drawing/2014/main" id="{C4996B56-CB6A-9622-306D-59830720239D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Google Shape;7503;p72">
              <a:extLst>
                <a:ext uri="{FF2B5EF4-FFF2-40B4-BE49-F238E27FC236}">
                  <a16:creationId xmlns:a16="http://schemas.microsoft.com/office/drawing/2014/main" id="{932D42A5-7E97-A790-69A8-7090DE91B73F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5" name="Google Shape;7504;p72">
                <a:extLst>
                  <a:ext uri="{FF2B5EF4-FFF2-40B4-BE49-F238E27FC236}">
                    <a16:creationId xmlns:a16="http://schemas.microsoft.com/office/drawing/2014/main" id="{9F0D8FA8-56DE-AB2A-1F8D-EF5B764782BD}"/>
                  </a:ext>
                </a:extLst>
              </p:cNvPr>
              <p:cNvCxnSpPr>
                <a:stCxn id="47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" name="Google Shape;7490;p72">
                <a:extLst>
                  <a:ext uri="{FF2B5EF4-FFF2-40B4-BE49-F238E27FC236}">
                    <a16:creationId xmlns:a16="http://schemas.microsoft.com/office/drawing/2014/main" id="{BA216703-A31E-E08F-3C95-0212F88B100D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Google Shape;7505;p72">
                <a:extLst>
                  <a:ext uri="{FF2B5EF4-FFF2-40B4-BE49-F238E27FC236}">
                    <a16:creationId xmlns:a16="http://schemas.microsoft.com/office/drawing/2014/main" id="{AFC7C1DC-8F23-2162-B757-8F603E02E834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0" name="Google Shape;7506;p72">
            <a:extLst>
              <a:ext uri="{FF2B5EF4-FFF2-40B4-BE49-F238E27FC236}">
                <a16:creationId xmlns:a16="http://schemas.microsoft.com/office/drawing/2014/main" id="{1BEA6CBF-F196-6068-2B53-530FE966040F}"/>
              </a:ext>
            </a:extLst>
          </p:cNvPr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61" name="Google Shape;7507;p72">
              <a:extLst>
                <a:ext uri="{FF2B5EF4-FFF2-40B4-BE49-F238E27FC236}">
                  <a16:creationId xmlns:a16="http://schemas.microsoft.com/office/drawing/2014/main" id="{CECF0DC2-633B-2912-BC50-927D35522B8E}"/>
                </a:ext>
              </a:extLst>
            </p:cNvPr>
            <p:cNvCxnSpPr>
              <a:stCxn id="1219" idx="4"/>
              <a:endCxn id="1221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" name="Google Shape;7510;p72">
              <a:extLst>
                <a:ext uri="{FF2B5EF4-FFF2-40B4-BE49-F238E27FC236}">
                  <a16:creationId xmlns:a16="http://schemas.microsoft.com/office/drawing/2014/main" id="{0258854D-11A5-C693-6878-61ACFB185316}"/>
                </a:ext>
              </a:extLst>
            </p:cNvPr>
            <p:cNvCxnSpPr>
              <a:stCxn id="1221" idx="0"/>
              <a:endCxn id="1218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" name="Google Shape;7512;p72">
              <a:extLst>
                <a:ext uri="{FF2B5EF4-FFF2-40B4-BE49-F238E27FC236}">
                  <a16:creationId xmlns:a16="http://schemas.microsoft.com/office/drawing/2014/main" id="{DA78DD58-FBC7-78D3-D485-C55E0DC5EDB8}"/>
                </a:ext>
              </a:extLst>
            </p:cNvPr>
            <p:cNvCxnSpPr>
              <a:stCxn id="1218" idx="4"/>
              <a:endCxn id="1220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6" name="Google Shape;7514;p72">
              <a:extLst>
                <a:ext uri="{FF2B5EF4-FFF2-40B4-BE49-F238E27FC236}">
                  <a16:creationId xmlns:a16="http://schemas.microsoft.com/office/drawing/2014/main" id="{9A5135DD-C1D2-6BC7-980E-1B88B865547E}"/>
                </a:ext>
              </a:extLst>
            </p:cNvPr>
            <p:cNvCxnSpPr>
              <a:stCxn id="1220" idx="0"/>
              <a:endCxn id="1217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17" name="Google Shape;7515;p72">
              <a:extLst>
                <a:ext uri="{FF2B5EF4-FFF2-40B4-BE49-F238E27FC236}">
                  <a16:creationId xmlns:a16="http://schemas.microsoft.com/office/drawing/2014/main" id="{824E702D-74D0-892A-1920-E740C721E2A8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8" name="Google Shape;7511;p72">
              <a:extLst>
                <a:ext uri="{FF2B5EF4-FFF2-40B4-BE49-F238E27FC236}">
                  <a16:creationId xmlns:a16="http://schemas.microsoft.com/office/drawing/2014/main" id="{09E85464-6DA3-61C1-A919-F4818FC9C9CD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9" name="Google Shape;7508;p72">
              <a:extLst>
                <a:ext uri="{FF2B5EF4-FFF2-40B4-BE49-F238E27FC236}">
                  <a16:creationId xmlns:a16="http://schemas.microsoft.com/office/drawing/2014/main" id="{579FDE68-DB28-EF0F-1F49-E859A82DD9B1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0" name="Google Shape;7513;p72">
              <a:extLst>
                <a:ext uri="{FF2B5EF4-FFF2-40B4-BE49-F238E27FC236}">
                  <a16:creationId xmlns:a16="http://schemas.microsoft.com/office/drawing/2014/main" id="{3EADAB00-6704-0285-EF8E-78CC13F616B0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1" name="Google Shape;7509;p72">
              <a:extLst>
                <a:ext uri="{FF2B5EF4-FFF2-40B4-BE49-F238E27FC236}">
                  <a16:creationId xmlns:a16="http://schemas.microsoft.com/office/drawing/2014/main" id="{8B0E9913-F8B2-D1C1-9BD8-D41973505BB9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22" name="Google Shape;7516;p72">
            <a:extLst>
              <a:ext uri="{FF2B5EF4-FFF2-40B4-BE49-F238E27FC236}">
                <a16:creationId xmlns:a16="http://schemas.microsoft.com/office/drawing/2014/main" id="{85005E1D-B8A7-5194-455F-00268CE7FBF0}"/>
              </a:ext>
            </a:extLst>
          </p:cNvPr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1223" name="Google Shape;7517;p72">
              <a:extLst>
                <a:ext uri="{FF2B5EF4-FFF2-40B4-BE49-F238E27FC236}">
                  <a16:creationId xmlns:a16="http://schemas.microsoft.com/office/drawing/2014/main" id="{C835D88B-77EC-8B69-A974-94D9991BBC00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24" name="Google Shape;7518;p72">
              <a:extLst>
                <a:ext uri="{FF2B5EF4-FFF2-40B4-BE49-F238E27FC236}">
                  <a16:creationId xmlns:a16="http://schemas.microsoft.com/office/drawing/2014/main" id="{786B0F8B-8C29-CF82-0F97-15779E49F582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25" name="Google Shape;7519;p72">
              <a:extLst>
                <a:ext uri="{FF2B5EF4-FFF2-40B4-BE49-F238E27FC236}">
                  <a16:creationId xmlns:a16="http://schemas.microsoft.com/office/drawing/2014/main" id="{476AC5B1-CD40-C203-6064-954FA30D0F58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26" name="Google Shape;7520;p72">
              <a:extLst>
                <a:ext uri="{FF2B5EF4-FFF2-40B4-BE49-F238E27FC236}">
                  <a16:creationId xmlns:a16="http://schemas.microsoft.com/office/drawing/2014/main" id="{350EB600-2961-958A-A695-59B398ACC2FC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27" name="Google Shape;7521;p72">
              <a:extLst>
                <a:ext uri="{FF2B5EF4-FFF2-40B4-BE49-F238E27FC236}">
                  <a16:creationId xmlns:a16="http://schemas.microsoft.com/office/drawing/2014/main" id="{18879AA2-C996-54BD-A141-19F126077E7E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228" name="Google Shape;7522;p72">
            <a:extLst>
              <a:ext uri="{FF2B5EF4-FFF2-40B4-BE49-F238E27FC236}">
                <a16:creationId xmlns:a16="http://schemas.microsoft.com/office/drawing/2014/main" id="{1E8A94E8-6D6A-8C63-67B4-9018EF864948}"/>
              </a:ext>
            </a:extLst>
          </p:cNvPr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1229" name="Google Shape;7523;p72">
              <a:extLst>
                <a:ext uri="{FF2B5EF4-FFF2-40B4-BE49-F238E27FC236}">
                  <a16:creationId xmlns:a16="http://schemas.microsoft.com/office/drawing/2014/main" id="{796579B9-A0E3-4F66-11D2-467799FBBF60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30" name="Google Shape;7524;p72">
              <a:extLst>
                <a:ext uri="{FF2B5EF4-FFF2-40B4-BE49-F238E27FC236}">
                  <a16:creationId xmlns:a16="http://schemas.microsoft.com/office/drawing/2014/main" id="{FB372C06-8686-1F75-B135-4B4F69BF3C00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31" name="Google Shape;7525;p72">
              <a:extLst>
                <a:ext uri="{FF2B5EF4-FFF2-40B4-BE49-F238E27FC236}">
                  <a16:creationId xmlns:a16="http://schemas.microsoft.com/office/drawing/2014/main" id="{4223044A-107A-993D-9AA0-58B0AF0BC39E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32" name="Google Shape;7526;p72">
              <a:extLst>
                <a:ext uri="{FF2B5EF4-FFF2-40B4-BE49-F238E27FC236}">
                  <a16:creationId xmlns:a16="http://schemas.microsoft.com/office/drawing/2014/main" id="{A12A79DF-368D-6BC1-E246-B21F1469039B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36" name="Google Shape;7527;p72">
              <a:extLst>
                <a:ext uri="{FF2B5EF4-FFF2-40B4-BE49-F238E27FC236}">
                  <a16:creationId xmlns:a16="http://schemas.microsoft.com/office/drawing/2014/main" id="{F636139A-4FC0-2C50-1D3E-0D7BE2C94DBE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37" name="Google Shape;7528;p72">
              <a:extLst>
                <a:ext uri="{FF2B5EF4-FFF2-40B4-BE49-F238E27FC236}">
                  <a16:creationId xmlns:a16="http://schemas.microsoft.com/office/drawing/2014/main" id="{B9800720-17ED-FA16-4BFA-43B06786A25D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238" name="Google Shape;7529;p72">
            <a:extLst>
              <a:ext uri="{FF2B5EF4-FFF2-40B4-BE49-F238E27FC236}">
                <a16:creationId xmlns:a16="http://schemas.microsoft.com/office/drawing/2014/main" id="{6E35C129-424A-23EE-2E60-CB66B3FCEB43}"/>
              </a:ext>
            </a:extLst>
          </p:cNvPr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1239" name="Google Shape;7530;p72">
              <a:extLst>
                <a:ext uri="{FF2B5EF4-FFF2-40B4-BE49-F238E27FC236}">
                  <a16:creationId xmlns:a16="http://schemas.microsoft.com/office/drawing/2014/main" id="{438FADA9-011D-7AAA-0B19-9FD71F3D4AEB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40" name="Google Shape;7531;p72">
              <a:extLst>
                <a:ext uri="{FF2B5EF4-FFF2-40B4-BE49-F238E27FC236}">
                  <a16:creationId xmlns:a16="http://schemas.microsoft.com/office/drawing/2014/main" id="{E231CEF4-A7CB-CF8A-1070-292F5D601957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41" name="Google Shape;7532;p72">
              <a:extLst>
                <a:ext uri="{FF2B5EF4-FFF2-40B4-BE49-F238E27FC236}">
                  <a16:creationId xmlns:a16="http://schemas.microsoft.com/office/drawing/2014/main" id="{59CC485E-5C38-192C-21E4-208E52A2555B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42" name="Google Shape;7533;p72">
              <a:extLst>
                <a:ext uri="{FF2B5EF4-FFF2-40B4-BE49-F238E27FC236}">
                  <a16:creationId xmlns:a16="http://schemas.microsoft.com/office/drawing/2014/main" id="{39AC2827-FB90-2CBB-E05F-260002F765E7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1243" name="Google Shape;7534;p72">
              <a:extLst>
                <a:ext uri="{FF2B5EF4-FFF2-40B4-BE49-F238E27FC236}">
                  <a16:creationId xmlns:a16="http://schemas.microsoft.com/office/drawing/2014/main" id="{40D0D9E5-F42D-926A-EE1E-4D3BF7540CFC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1244" name="Google Shape;7535;p72">
                <a:extLst>
                  <a:ext uri="{FF2B5EF4-FFF2-40B4-BE49-F238E27FC236}">
                    <a16:creationId xmlns:a16="http://schemas.microsoft.com/office/drawing/2014/main" id="{B7ADD70C-FEDC-6CBD-737C-3F026FF4EDF6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Google Shape;7536;p72">
                <a:extLst>
                  <a:ext uri="{FF2B5EF4-FFF2-40B4-BE49-F238E27FC236}">
                    <a16:creationId xmlns:a16="http://schemas.microsoft.com/office/drawing/2014/main" id="{2DC958EE-A437-7C37-3DFC-B87963FBA3D1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Google Shape;7537;p72">
                <a:extLst>
                  <a:ext uri="{FF2B5EF4-FFF2-40B4-BE49-F238E27FC236}">
                    <a16:creationId xmlns:a16="http://schemas.microsoft.com/office/drawing/2014/main" id="{310EA6AE-C7B1-036E-A6DD-0AA2B6848BFD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47" name="Google Shape;7538;p72">
            <a:extLst>
              <a:ext uri="{FF2B5EF4-FFF2-40B4-BE49-F238E27FC236}">
                <a16:creationId xmlns:a16="http://schemas.microsoft.com/office/drawing/2014/main" id="{A3E76493-1D1B-BE44-D544-34AE31705458}"/>
              </a:ext>
            </a:extLst>
          </p:cNvPr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1248" name="Google Shape;7539;p72">
              <a:extLst>
                <a:ext uri="{FF2B5EF4-FFF2-40B4-BE49-F238E27FC236}">
                  <a16:creationId xmlns:a16="http://schemas.microsoft.com/office/drawing/2014/main" id="{BA9BA268-0B46-A39B-35D6-F6143F6351E2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49" name="Google Shape;7540;p72">
              <a:extLst>
                <a:ext uri="{FF2B5EF4-FFF2-40B4-BE49-F238E27FC236}">
                  <a16:creationId xmlns:a16="http://schemas.microsoft.com/office/drawing/2014/main" id="{575933B8-9255-5E30-E314-C8FC81C38DBF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50" name="Google Shape;7541;p72">
              <a:extLst>
                <a:ext uri="{FF2B5EF4-FFF2-40B4-BE49-F238E27FC236}">
                  <a16:creationId xmlns:a16="http://schemas.microsoft.com/office/drawing/2014/main" id="{C94BFBC4-0920-8B25-5575-E8C8B0AA66A8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1251" name="Google Shape;7542;p72">
              <a:extLst>
                <a:ext uri="{FF2B5EF4-FFF2-40B4-BE49-F238E27FC236}">
                  <a16:creationId xmlns:a16="http://schemas.microsoft.com/office/drawing/2014/main" id="{B437C789-B629-50EA-2E3B-9AFC3BD415F6}"/>
                </a:ext>
              </a:extLst>
            </p:cNvPr>
            <p:cNvCxnSpPr>
              <a:stCxn id="1248" idx="6"/>
              <a:endCxn id="1249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2" name="Google Shape;7543;p72">
              <a:extLst>
                <a:ext uri="{FF2B5EF4-FFF2-40B4-BE49-F238E27FC236}">
                  <a16:creationId xmlns:a16="http://schemas.microsoft.com/office/drawing/2014/main" id="{74F2A4EE-CCDD-8AFC-7607-7798C29779CA}"/>
                </a:ext>
              </a:extLst>
            </p:cNvPr>
            <p:cNvCxnSpPr>
              <a:stCxn id="1249" idx="4"/>
              <a:endCxn id="1255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3" name="Google Shape;7545;p72">
              <a:extLst>
                <a:ext uri="{FF2B5EF4-FFF2-40B4-BE49-F238E27FC236}">
                  <a16:creationId xmlns:a16="http://schemas.microsoft.com/office/drawing/2014/main" id="{BCF223D8-7FA5-BD3C-E051-A6BEB8F91933}"/>
                </a:ext>
              </a:extLst>
            </p:cNvPr>
            <p:cNvCxnSpPr>
              <a:stCxn id="1255" idx="6"/>
              <a:endCxn id="1250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4" name="Google Shape;7546;p72">
              <a:extLst>
                <a:ext uri="{FF2B5EF4-FFF2-40B4-BE49-F238E27FC236}">
                  <a16:creationId xmlns:a16="http://schemas.microsoft.com/office/drawing/2014/main" id="{27779D54-52B9-911C-DF8B-F0353923C64A}"/>
                </a:ext>
              </a:extLst>
            </p:cNvPr>
            <p:cNvCxnSpPr>
              <a:stCxn id="1250" idx="4"/>
              <a:endCxn id="1256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55" name="Google Shape;7544;p72">
              <a:extLst>
                <a:ext uri="{FF2B5EF4-FFF2-40B4-BE49-F238E27FC236}">
                  <a16:creationId xmlns:a16="http://schemas.microsoft.com/office/drawing/2014/main" id="{3B794F49-B48A-CA6B-6EFF-8B096A1733C4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56" name="Google Shape;7547;p72">
              <a:extLst>
                <a:ext uri="{FF2B5EF4-FFF2-40B4-BE49-F238E27FC236}">
                  <a16:creationId xmlns:a16="http://schemas.microsoft.com/office/drawing/2014/main" id="{041DC363-03A9-56B9-053E-CA9E5EE034F5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57" name="Google Shape;7548;p72">
              <a:extLst>
                <a:ext uri="{FF2B5EF4-FFF2-40B4-BE49-F238E27FC236}">
                  <a16:creationId xmlns:a16="http://schemas.microsoft.com/office/drawing/2014/main" id="{DFD66BFE-8B0A-74BC-C8A8-EE67311A72C1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1258" name="Google Shape;7549;p72">
              <a:extLst>
                <a:ext uri="{FF2B5EF4-FFF2-40B4-BE49-F238E27FC236}">
                  <a16:creationId xmlns:a16="http://schemas.microsoft.com/office/drawing/2014/main" id="{6E1560DF-15AD-A803-6655-0D4985E5473F}"/>
                </a:ext>
              </a:extLst>
            </p:cNvPr>
            <p:cNvCxnSpPr>
              <a:endCxn id="1257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59" name="Google Shape;7550;p72">
            <a:extLst>
              <a:ext uri="{FF2B5EF4-FFF2-40B4-BE49-F238E27FC236}">
                <a16:creationId xmlns:a16="http://schemas.microsoft.com/office/drawing/2014/main" id="{118013A4-7DAE-51B9-F837-4DB76484DF43}"/>
              </a:ext>
            </a:extLst>
          </p:cNvPr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1260" name="Google Shape;7551;p72">
              <a:extLst>
                <a:ext uri="{FF2B5EF4-FFF2-40B4-BE49-F238E27FC236}">
                  <a16:creationId xmlns:a16="http://schemas.microsoft.com/office/drawing/2014/main" id="{77F261C3-005F-E918-F57B-C9143EB4BE78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61" name="Google Shape;7552;p72">
              <a:extLst>
                <a:ext uri="{FF2B5EF4-FFF2-40B4-BE49-F238E27FC236}">
                  <a16:creationId xmlns:a16="http://schemas.microsoft.com/office/drawing/2014/main" id="{94707435-60A6-AEEE-F7F4-0EFF5FFDDEF0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62" name="Google Shape;7553;p72">
              <a:extLst>
                <a:ext uri="{FF2B5EF4-FFF2-40B4-BE49-F238E27FC236}">
                  <a16:creationId xmlns:a16="http://schemas.microsoft.com/office/drawing/2014/main" id="{B4007039-6C64-7341-5247-BAE14935761F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63" name="Google Shape;7554;p72">
              <a:extLst>
                <a:ext uri="{FF2B5EF4-FFF2-40B4-BE49-F238E27FC236}">
                  <a16:creationId xmlns:a16="http://schemas.microsoft.com/office/drawing/2014/main" id="{13502808-845A-A2E4-A7F7-D9286EDD28C0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64" name="Google Shape;7555;p72">
              <a:extLst>
                <a:ext uri="{FF2B5EF4-FFF2-40B4-BE49-F238E27FC236}">
                  <a16:creationId xmlns:a16="http://schemas.microsoft.com/office/drawing/2014/main" id="{A9293DEA-850B-B595-70E8-2AC7F2EDC4EE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265" name="Google Shape;7556;p72">
            <a:extLst>
              <a:ext uri="{FF2B5EF4-FFF2-40B4-BE49-F238E27FC236}">
                <a16:creationId xmlns:a16="http://schemas.microsoft.com/office/drawing/2014/main" id="{9D4A0DC5-095A-E6E7-19E3-2318F07BC13E}"/>
              </a:ext>
            </a:extLst>
          </p:cNvPr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1266" name="Google Shape;7557;p72">
              <a:extLst>
                <a:ext uri="{FF2B5EF4-FFF2-40B4-BE49-F238E27FC236}">
                  <a16:creationId xmlns:a16="http://schemas.microsoft.com/office/drawing/2014/main" id="{A8E7606B-11D2-3E4C-7B5E-9AF138247448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67" name="Google Shape;7558;p72">
              <a:extLst>
                <a:ext uri="{FF2B5EF4-FFF2-40B4-BE49-F238E27FC236}">
                  <a16:creationId xmlns:a16="http://schemas.microsoft.com/office/drawing/2014/main" id="{0C17E18C-148A-FA73-537C-679BCAA0CC3D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68" name="Google Shape;7559;p72">
              <a:extLst>
                <a:ext uri="{FF2B5EF4-FFF2-40B4-BE49-F238E27FC236}">
                  <a16:creationId xmlns:a16="http://schemas.microsoft.com/office/drawing/2014/main" id="{0752B2DF-E591-882A-A12A-C550E04A7C69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69" name="Google Shape;7560;p72">
              <a:extLst>
                <a:ext uri="{FF2B5EF4-FFF2-40B4-BE49-F238E27FC236}">
                  <a16:creationId xmlns:a16="http://schemas.microsoft.com/office/drawing/2014/main" id="{1B8E44D5-9F28-9D78-1878-24BFCF34A703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70" name="Google Shape;7561;p72">
              <a:extLst>
                <a:ext uri="{FF2B5EF4-FFF2-40B4-BE49-F238E27FC236}">
                  <a16:creationId xmlns:a16="http://schemas.microsoft.com/office/drawing/2014/main" id="{8DC45BF8-C504-C8D2-2A64-C23AC6F632B8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1271" name="Google Shape;7562;p72">
              <a:extLst>
                <a:ext uri="{FF2B5EF4-FFF2-40B4-BE49-F238E27FC236}">
                  <a16:creationId xmlns:a16="http://schemas.microsoft.com/office/drawing/2014/main" id="{AD1385F4-DB99-EA21-2CB9-11330C799843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2" name="Google Shape;7563;p72">
              <a:extLst>
                <a:ext uri="{FF2B5EF4-FFF2-40B4-BE49-F238E27FC236}">
                  <a16:creationId xmlns:a16="http://schemas.microsoft.com/office/drawing/2014/main" id="{7BE817A7-4C10-BDFB-71AB-9D0A43B90A03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3" name="Google Shape;7564;p72">
              <a:extLst>
                <a:ext uri="{FF2B5EF4-FFF2-40B4-BE49-F238E27FC236}">
                  <a16:creationId xmlns:a16="http://schemas.microsoft.com/office/drawing/2014/main" id="{D4F4B252-692E-00BA-FD0D-ED9338DB883E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4" name="Google Shape;7565;p72">
              <a:extLst>
                <a:ext uri="{FF2B5EF4-FFF2-40B4-BE49-F238E27FC236}">
                  <a16:creationId xmlns:a16="http://schemas.microsoft.com/office/drawing/2014/main" id="{35FC1F58-FCD4-BD57-A28B-3812A9956FCB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75" name="Google Shape;7566;p72">
            <a:extLst>
              <a:ext uri="{FF2B5EF4-FFF2-40B4-BE49-F238E27FC236}">
                <a16:creationId xmlns:a16="http://schemas.microsoft.com/office/drawing/2014/main" id="{B9E3518C-32D5-C058-D328-9DA36F3D83DB}"/>
              </a:ext>
            </a:extLst>
          </p:cNvPr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1276" name="Google Shape;7567;p72">
              <a:extLst>
                <a:ext uri="{FF2B5EF4-FFF2-40B4-BE49-F238E27FC236}">
                  <a16:creationId xmlns:a16="http://schemas.microsoft.com/office/drawing/2014/main" id="{C17070BE-DF03-D9B8-5CE8-A802FA89EDEE}"/>
                </a:ext>
              </a:extLst>
            </p:cNvPr>
            <p:cNvCxnSpPr>
              <a:stCxn id="1288" idx="2"/>
              <a:endCxn id="1286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7" name="Google Shape;7570;p72">
              <a:extLst>
                <a:ext uri="{FF2B5EF4-FFF2-40B4-BE49-F238E27FC236}">
                  <a16:creationId xmlns:a16="http://schemas.microsoft.com/office/drawing/2014/main" id="{CCED8D1D-A522-1B1A-FA51-F5F43E626145}"/>
                </a:ext>
              </a:extLst>
            </p:cNvPr>
            <p:cNvCxnSpPr>
              <a:stCxn id="1287" idx="0"/>
              <a:endCxn id="128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8" name="Google Shape;7572;p72">
              <a:extLst>
                <a:ext uri="{FF2B5EF4-FFF2-40B4-BE49-F238E27FC236}">
                  <a16:creationId xmlns:a16="http://schemas.microsoft.com/office/drawing/2014/main" id="{EB68A941-08D3-75A6-A025-59C228357574}"/>
                </a:ext>
              </a:extLst>
            </p:cNvPr>
            <p:cNvCxnSpPr>
              <a:stCxn id="1287" idx="2"/>
              <a:endCxn id="128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9" name="Google Shape;7574;p72">
              <a:extLst>
                <a:ext uri="{FF2B5EF4-FFF2-40B4-BE49-F238E27FC236}">
                  <a16:creationId xmlns:a16="http://schemas.microsoft.com/office/drawing/2014/main" id="{D2BE73F5-496C-9D99-F105-DF8A10F75C17}"/>
                </a:ext>
              </a:extLst>
            </p:cNvPr>
            <p:cNvCxnSpPr>
              <a:stCxn id="1282" idx="0"/>
              <a:endCxn id="1287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0" name="Google Shape;7576;p72">
              <a:extLst>
                <a:ext uri="{FF2B5EF4-FFF2-40B4-BE49-F238E27FC236}">
                  <a16:creationId xmlns:a16="http://schemas.microsoft.com/office/drawing/2014/main" id="{8F07CEB4-8497-87D9-7817-E96A43BA165A}"/>
                </a:ext>
              </a:extLst>
            </p:cNvPr>
            <p:cNvCxnSpPr>
              <a:stCxn id="1286" idx="2"/>
              <a:endCxn id="1285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1" name="Google Shape;7578;p72">
              <a:extLst>
                <a:ext uri="{FF2B5EF4-FFF2-40B4-BE49-F238E27FC236}">
                  <a16:creationId xmlns:a16="http://schemas.microsoft.com/office/drawing/2014/main" id="{EDA911E0-E9C1-4AFD-5E19-CF795229DDE1}"/>
                </a:ext>
              </a:extLst>
            </p:cNvPr>
            <p:cNvCxnSpPr>
              <a:stCxn id="1284" idx="0"/>
              <a:endCxn id="1286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82" name="Google Shape;7575;p72">
              <a:extLst>
                <a:ext uri="{FF2B5EF4-FFF2-40B4-BE49-F238E27FC236}">
                  <a16:creationId xmlns:a16="http://schemas.microsoft.com/office/drawing/2014/main" id="{5124C619-132E-ED55-7450-779BEED97E9B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3" name="Google Shape;7573;p72">
              <a:extLst>
                <a:ext uri="{FF2B5EF4-FFF2-40B4-BE49-F238E27FC236}">
                  <a16:creationId xmlns:a16="http://schemas.microsoft.com/office/drawing/2014/main" id="{356120B3-9A57-F2D7-E8DB-E07063886FCA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4" name="Google Shape;7579;p72">
              <a:extLst>
                <a:ext uri="{FF2B5EF4-FFF2-40B4-BE49-F238E27FC236}">
                  <a16:creationId xmlns:a16="http://schemas.microsoft.com/office/drawing/2014/main" id="{FDAA970C-67D0-67AE-ADFF-293F90B88175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5" name="Google Shape;7577;p72">
              <a:extLst>
                <a:ext uri="{FF2B5EF4-FFF2-40B4-BE49-F238E27FC236}">
                  <a16:creationId xmlns:a16="http://schemas.microsoft.com/office/drawing/2014/main" id="{8E8123B2-EF05-35D9-1A1F-E093D15EE5E2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6" name="Google Shape;7569;p72">
              <a:extLst>
                <a:ext uri="{FF2B5EF4-FFF2-40B4-BE49-F238E27FC236}">
                  <a16:creationId xmlns:a16="http://schemas.microsoft.com/office/drawing/2014/main" id="{BCBBAEAA-A7A9-90F5-881C-99AA754DA010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7" name="Google Shape;7571;p72">
              <a:extLst>
                <a:ext uri="{FF2B5EF4-FFF2-40B4-BE49-F238E27FC236}">
                  <a16:creationId xmlns:a16="http://schemas.microsoft.com/office/drawing/2014/main" id="{D4AE1E36-B754-BD72-0B95-E97D93609425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8" name="Google Shape;7568;p72">
              <a:extLst>
                <a:ext uri="{FF2B5EF4-FFF2-40B4-BE49-F238E27FC236}">
                  <a16:creationId xmlns:a16="http://schemas.microsoft.com/office/drawing/2014/main" id="{27D5B74A-7534-DFA6-5445-A354F08A3DE0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289" name="Google Shape;7580;p72">
            <a:extLst>
              <a:ext uri="{FF2B5EF4-FFF2-40B4-BE49-F238E27FC236}">
                <a16:creationId xmlns:a16="http://schemas.microsoft.com/office/drawing/2014/main" id="{29B56FFC-45AC-1E6C-D97E-5294F84720F1}"/>
              </a:ext>
            </a:extLst>
          </p:cNvPr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1290" name="Google Shape;7581;p72">
              <a:extLst>
                <a:ext uri="{FF2B5EF4-FFF2-40B4-BE49-F238E27FC236}">
                  <a16:creationId xmlns:a16="http://schemas.microsoft.com/office/drawing/2014/main" id="{3B31C538-1F23-0AEA-3384-C88C28A99266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308" name="Google Shape;7582;p72">
                <a:extLst>
                  <a:ext uri="{FF2B5EF4-FFF2-40B4-BE49-F238E27FC236}">
                    <a16:creationId xmlns:a16="http://schemas.microsoft.com/office/drawing/2014/main" id="{43DBE9BE-25AD-1A60-C50C-875E7902E7E9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09" name="Google Shape;7583;p72">
                <a:extLst>
                  <a:ext uri="{FF2B5EF4-FFF2-40B4-BE49-F238E27FC236}">
                    <a16:creationId xmlns:a16="http://schemas.microsoft.com/office/drawing/2014/main" id="{16517671-61FA-D214-642B-D63B51D96766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310" name="Google Shape;7584;p72">
                  <a:extLst>
                    <a:ext uri="{FF2B5EF4-FFF2-40B4-BE49-F238E27FC236}">
                      <a16:creationId xmlns:a16="http://schemas.microsoft.com/office/drawing/2014/main" id="{6EEB0DD6-508D-E032-2041-5038C7458BF6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311" name="Google Shape;7585;p72">
                  <a:extLst>
                    <a:ext uri="{FF2B5EF4-FFF2-40B4-BE49-F238E27FC236}">
                      <a16:creationId xmlns:a16="http://schemas.microsoft.com/office/drawing/2014/main" id="{D1108953-8F22-600F-6A8B-CA84360A46C5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1291" name="Google Shape;7586;p72">
              <a:extLst>
                <a:ext uri="{FF2B5EF4-FFF2-40B4-BE49-F238E27FC236}">
                  <a16:creationId xmlns:a16="http://schemas.microsoft.com/office/drawing/2014/main" id="{FAD7E5E1-5238-C968-8FB0-61487960D69B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92" name="Google Shape;7587;p72">
              <a:extLst>
                <a:ext uri="{FF2B5EF4-FFF2-40B4-BE49-F238E27FC236}">
                  <a16:creationId xmlns:a16="http://schemas.microsoft.com/office/drawing/2014/main" id="{2F52B7AB-83AE-39FD-2B14-F3027AA73D53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1293" name="Google Shape;7588;p72">
              <a:extLst>
                <a:ext uri="{FF2B5EF4-FFF2-40B4-BE49-F238E27FC236}">
                  <a16:creationId xmlns:a16="http://schemas.microsoft.com/office/drawing/2014/main" id="{FE60AB88-0AD5-00DF-E069-F39FF8843E91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304" name="Google Shape;7589;p72">
                <a:extLst>
                  <a:ext uri="{FF2B5EF4-FFF2-40B4-BE49-F238E27FC236}">
                    <a16:creationId xmlns:a16="http://schemas.microsoft.com/office/drawing/2014/main" id="{5DE1FDAE-7848-9CFA-4BF7-A34E7F67D06A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306" name="Google Shape;7590;p72">
                  <a:extLst>
                    <a:ext uri="{FF2B5EF4-FFF2-40B4-BE49-F238E27FC236}">
                      <a16:creationId xmlns:a16="http://schemas.microsoft.com/office/drawing/2014/main" id="{19C44062-7647-0833-49E7-6B487DAF631A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307" name="Google Shape;7591;p72">
                  <a:extLst>
                    <a:ext uri="{FF2B5EF4-FFF2-40B4-BE49-F238E27FC236}">
                      <a16:creationId xmlns:a16="http://schemas.microsoft.com/office/drawing/2014/main" id="{8A099F35-F413-75EC-F1A7-2EB2B3F50A4D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305" name="Google Shape;7592;p72">
                <a:extLst>
                  <a:ext uri="{FF2B5EF4-FFF2-40B4-BE49-F238E27FC236}">
                    <a16:creationId xmlns:a16="http://schemas.microsoft.com/office/drawing/2014/main" id="{A1343E3B-9A8B-3312-47D7-F815C07AD2B7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94" name="Google Shape;7593;p72">
              <a:extLst>
                <a:ext uri="{FF2B5EF4-FFF2-40B4-BE49-F238E27FC236}">
                  <a16:creationId xmlns:a16="http://schemas.microsoft.com/office/drawing/2014/main" id="{2F90C6F5-470B-1A9D-4CCC-C07D74568113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300" name="Google Shape;7594;p72">
                <a:extLst>
                  <a:ext uri="{FF2B5EF4-FFF2-40B4-BE49-F238E27FC236}">
                    <a16:creationId xmlns:a16="http://schemas.microsoft.com/office/drawing/2014/main" id="{B183562D-53BF-65E3-7A58-F27B5F36CC59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302" name="Google Shape;7595;p72">
                  <a:extLst>
                    <a:ext uri="{FF2B5EF4-FFF2-40B4-BE49-F238E27FC236}">
                      <a16:creationId xmlns:a16="http://schemas.microsoft.com/office/drawing/2014/main" id="{F4EEBB80-556C-49F1-8601-1C4DCA95C4C7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303" name="Google Shape;7596;p72">
                  <a:extLst>
                    <a:ext uri="{FF2B5EF4-FFF2-40B4-BE49-F238E27FC236}">
                      <a16:creationId xmlns:a16="http://schemas.microsoft.com/office/drawing/2014/main" id="{F41ACE15-E9CA-38E1-ED5C-D94F890D5055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301" name="Google Shape;7597;p72">
                <a:extLst>
                  <a:ext uri="{FF2B5EF4-FFF2-40B4-BE49-F238E27FC236}">
                    <a16:creationId xmlns:a16="http://schemas.microsoft.com/office/drawing/2014/main" id="{9DEAFDC8-D314-7A45-01F7-36C03A77C4AE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95" name="Google Shape;7598;p72">
              <a:extLst>
                <a:ext uri="{FF2B5EF4-FFF2-40B4-BE49-F238E27FC236}">
                  <a16:creationId xmlns:a16="http://schemas.microsoft.com/office/drawing/2014/main" id="{F095764C-7BC3-385F-D831-33A1A90296C6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296" name="Google Shape;7599;p72">
                <a:extLst>
                  <a:ext uri="{FF2B5EF4-FFF2-40B4-BE49-F238E27FC236}">
                    <a16:creationId xmlns:a16="http://schemas.microsoft.com/office/drawing/2014/main" id="{4806FA8B-5126-13E5-8744-7B13D56F3613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298" name="Google Shape;7600;p72">
                  <a:extLst>
                    <a:ext uri="{FF2B5EF4-FFF2-40B4-BE49-F238E27FC236}">
                      <a16:creationId xmlns:a16="http://schemas.microsoft.com/office/drawing/2014/main" id="{ED51D9CC-01FC-3398-F7ED-E352F3FB9785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299" name="Google Shape;7601;p72">
                  <a:extLst>
                    <a:ext uri="{FF2B5EF4-FFF2-40B4-BE49-F238E27FC236}">
                      <a16:creationId xmlns:a16="http://schemas.microsoft.com/office/drawing/2014/main" id="{B8D23748-B715-4E31-B002-6712710DC4CF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297" name="Google Shape;7602;p72">
                <a:extLst>
                  <a:ext uri="{FF2B5EF4-FFF2-40B4-BE49-F238E27FC236}">
                    <a16:creationId xmlns:a16="http://schemas.microsoft.com/office/drawing/2014/main" id="{68FCE26A-98D8-422F-FFB5-BF83216A3121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12" name="Google Shape;7603;p72">
            <a:extLst>
              <a:ext uri="{FF2B5EF4-FFF2-40B4-BE49-F238E27FC236}">
                <a16:creationId xmlns:a16="http://schemas.microsoft.com/office/drawing/2014/main" id="{A74DDC73-3B87-94B3-81C0-F45A83214B9B}"/>
              </a:ext>
            </a:extLst>
          </p:cNvPr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1313" name="Google Shape;7604;p72">
              <a:extLst>
                <a:ext uri="{FF2B5EF4-FFF2-40B4-BE49-F238E27FC236}">
                  <a16:creationId xmlns:a16="http://schemas.microsoft.com/office/drawing/2014/main" id="{6FC90DBD-983D-1D2C-3D4E-706170D986BC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326" name="Google Shape;7605;p72">
                <a:extLst>
                  <a:ext uri="{FF2B5EF4-FFF2-40B4-BE49-F238E27FC236}">
                    <a16:creationId xmlns:a16="http://schemas.microsoft.com/office/drawing/2014/main" id="{2BCEFF24-65DD-EB49-89F6-BEEBC82543CD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Google Shape;7606;p72">
                <a:extLst>
                  <a:ext uri="{FF2B5EF4-FFF2-40B4-BE49-F238E27FC236}">
                    <a16:creationId xmlns:a16="http://schemas.microsoft.com/office/drawing/2014/main" id="{06C5A861-971A-6396-6FAF-966535D7F0B5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28" name="Google Shape;7607;p72">
                <a:extLst>
                  <a:ext uri="{FF2B5EF4-FFF2-40B4-BE49-F238E27FC236}">
                    <a16:creationId xmlns:a16="http://schemas.microsoft.com/office/drawing/2014/main" id="{04F5E15B-FBA5-9AE5-96C5-6D6495671B04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14" name="Google Shape;7608;p72">
              <a:extLst>
                <a:ext uri="{FF2B5EF4-FFF2-40B4-BE49-F238E27FC236}">
                  <a16:creationId xmlns:a16="http://schemas.microsoft.com/office/drawing/2014/main" id="{A08B54D0-3227-1FE2-3E5E-C0B527DC42AA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323" name="Google Shape;7609;p72">
                <a:extLst>
                  <a:ext uri="{FF2B5EF4-FFF2-40B4-BE49-F238E27FC236}">
                    <a16:creationId xmlns:a16="http://schemas.microsoft.com/office/drawing/2014/main" id="{12CF402C-A70E-C2CD-830A-A9EBC22E2EE3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Google Shape;7610;p72">
                <a:extLst>
                  <a:ext uri="{FF2B5EF4-FFF2-40B4-BE49-F238E27FC236}">
                    <a16:creationId xmlns:a16="http://schemas.microsoft.com/office/drawing/2014/main" id="{C644D1EB-4E12-29DC-BFC4-267C82D26741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25" name="Google Shape;7611;p72">
                <a:extLst>
                  <a:ext uri="{FF2B5EF4-FFF2-40B4-BE49-F238E27FC236}">
                    <a16:creationId xmlns:a16="http://schemas.microsoft.com/office/drawing/2014/main" id="{A3508EA8-32A2-3B4D-5C2C-F5655EF50A9F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15" name="Google Shape;7612;p72">
              <a:extLst>
                <a:ext uri="{FF2B5EF4-FFF2-40B4-BE49-F238E27FC236}">
                  <a16:creationId xmlns:a16="http://schemas.microsoft.com/office/drawing/2014/main" id="{A1382DFE-DC1A-EEF6-E07D-6A7CC3DA62A0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320" name="Google Shape;7613;p72">
                <a:extLst>
                  <a:ext uri="{FF2B5EF4-FFF2-40B4-BE49-F238E27FC236}">
                    <a16:creationId xmlns:a16="http://schemas.microsoft.com/office/drawing/2014/main" id="{5BBA52C2-71DA-70ED-92C1-318CFB1FEE06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Google Shape;7614;p72">
                <a:extLst>
                  <a:ext uri="{FF2B5EF4-FFF2-40B4-BE49-F238E27FC236}">
                    <a16:creationId xmlns:a16="http://schemas.microsoft.com/office/drawing/2014/main" id="{15BD0F1C-CCE2-2C22-E012-E1E75103285B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Google Shape;7615;p72">
                <a:extLst>
                  <a:ext uri="{FF2B5EF4-FFF2-40B4-BE49-F238E27FC236}">
                    <a16:creationId xmlns:a16="http://schemas.microsoft.com/office/drawing/2014/main" id="{BDD991CF-2F05-7D64-7C11-F94B90290C5D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16" name="Google Shape;7616;p72">
              <a:extLst>
                <a:ext uri="{FF2B5EF4-FFF2-40B4-BE49-F238E27FC236}">
                  <a16:creationId xmlns:a16="http://schemas.microsoft.com/office/drawing/2014/main" id="{749266EA-C4DC-6E1E-F395-AB4F872CB9DB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317" name="Google Shape;7617;p72">
                <a:extLst>
                  <a:ext uri="{FF2B5EF4-FFF2-40B4-BE49-F238E27FC236}">
                    <a16:creationId xmlns:a16="http://schemas.microsoft.com/office/drawing/2014/main" id="{8E6E584A-F84E-18F2-1DB9-F1B07CF1349E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18" name="Google Shape;7618;p72">
                <a:extLst>
                  <a:ext uri="{FF2B5EF4-FFF2-40B4-BE49-F238E27FC236}">
                    <a16:creationId xmlns:a16="http://schemas.microsoft.com/office/drawing/2014/main" id="{C92B2A0E-12BB-A61A-0363-1F69F81EBAA2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Google Shape;7619;p72">
                <a:extLst>
                  <a:ext uri="{FF2B5EF4-FFF2-40B4-BE49-F238E27FC236}">
                    <a16:creationId xmlns:a16="http://schemas.microsoft.com/office/drawing/2014/main" id="{365B70CF-F85C-B71D-3BA7-725AF2250A67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29" name="Google Shape;7620;p72">
            <a:extLst>
              <a:ext uri="{FF2B5EF4-FFF2-40B4-BE49-F238E27FC236}">
                <a16:creationId xmlns:a16="http://schemas.microsoft.com/office/drawing/2014/main" id="{9F7F2FAB-F6FB-2B6F-2F93-91D200CF2F44}"/>
              </a:ext>
            </a:extLst>
          </p:cNvPr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1330" name="Google Shape;7621;p72">
              <a:extLst>
                <a:ext uri="{FF2B5EF4-FFF2-40B4-BE49-F238E27FC236}">
                  <a16:creationId xmlns:a16="http://schemas.microsoft.com/office/drawing/2014/main" id="{CC976700-22B9-D81D-3629-0E7131565F36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1" name="Google Shape;7622;p72">
              <a:extLst>
                <a:ext uri="{FF2B5EF4-FFF2-40B4-BE49-F238E27FC236}">
                  <a16:creationId xmlns:a16="http://schemas.microsoft.com/office/drawing/2014/main" id="{B65C52C2-1878-D93D-6E5A-2862B4AC7C2C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2" name="Google Shape;7623;p72">
              <a:extLst>
                <a:ext uri="{FF2B5EF4-FFF2-40B4-BE49-F238E27FC236}">
                  <a16:creationId xmlns:a16="http://schemas.microsoft.com/office/drawing/2014/main" id="{2E77176F-6F43-E4F0-5266-7306839DCD53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3" name="Google Shape;7624;p72">
              <a:extLst>
                <a:ext uri="{FF2B5EF4-FFF2-40B4-BE49-F238E27FC236}">
                  <a16:creationId xmlns:a16="http://schemas.microsoft.com/office/drawing/2014/main" id="{4C5F7CC3-39AB-FD57-3EBC-3BB4AA4E7691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4" name="Google Shape;7625;p72">
              <a:extLst>
                <a:ext uri="{FF2B5EF4-FFF2-40B4-BE49-F238E27FC236}">
                  <a16:creationId xmlns:a16="http://schemas.microsoft.com/office/drawing/2014/main" id="{F1449029-C0A1-0D24-0D76-971CFE2EF580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5" name="Google Shape;7626;p72">
              <a:extLst>
                <a:ext uri="{FF2B5EF4-FFF2-40B4-BE49-F238E27FC236}">
                  <a16:creationId xmlns:a16="http://schemas.microsoft.com/office/drawing/2014/main" id="{2604BB0F-87A6-0AE6-E4D6-86E1EFC26B40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6" name="Google Shape;7627;p72">
              <a:extLst>
                <a:ext uri="{FF2B5EF4-FFF2-40B4-BE49-F238E27FC236}">
                  <a16:creationId xmlns:a16="http://schemas.microsoft.com/office/drawing/2014/main" id="{23E169E3-F4CF-4B61-916A-3F2BC4F9D5FC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7" name="Google Shape;7628;p72">
              <a:extLst>
                <a:ext uri="{FF2B5EF4-FFF2-40B4-BE49-F238E27FC236}">
                  <a16:creationId xmlns:a16="http://schemas.microsoft.com/office/drawing/2014/main" id="{B7AA9263-F25F-CBFA-9EA7-9090AF30361F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8" name="Google Shape;7629;p72">
              <a:extLst>
                <a:ext uri="{FF2B5EF4-FFF2-40B4-BE49-F238E27FC236}">
                  <a16:creationId xmlns:a16="http://schemas.microsoft.com/office/drawing/2014/main" id="{1251F4E4-E96B-BE31-D151-58E199AFFEAE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9" name="Google Shape;7630;p72">
              <a:extLst>
                <a:ext uri="{FF2B5EF4-FFF2-40B4-BE49-F238E27FC236}">
                  <a16:creationId xmlns:a16="http://schemas.microsoft.com/office/drawing/2014/main" id="{04000A44-86A7-FF4F-6CF0-A3099122FBDD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340" name="Google Shape;7631;p72">
            <a:extLst>
              <a:ext uri="{FF2B5EF4-FFF2-40B4-BE49-F238E27FC236}">
                <a16:creationId xmlns:a16="http://schemas.microsoft.com/office/drawing/2014/main" id="{25241238-A886-511F-D928-1DCBAD785BD1}"/>
              </a:ext>
            </a:extLst>
          </p:cNvPr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1341" name="Google Shape;7632;p72">
              <a:extLst>
                <a:ext uri="{FF2B5EF4-FFF2-40B4-BE49-F238E27FC236}">
                  <a16:creationId xmlns:a16="http://schemas.microsoft.com/office/drawing/2014/main" id="{0E4AB325-40BF-E452-8739-8C43B71B3C0A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42" name="Google Shape;7633;p72">
              <a:extLst>
                <a:ext uri="{FF2B5EF4-FFF2-40B4-BE49-F238E27FC236}">
                  <a16:creationId xmlns:a16="http://schemas.microsoft.com/office/drawing/2014/main" id="{26828D05-D822-27F8-78A7-073BB5A2F634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43" name="Google Shape;7634;p72">
              <a:extLst>
                <a:ext uri="{FF2B5EF4-FFF2-40B4-BE49-F238E27FC236}">
                  <a16:creationId xmlns:a16="http://schemas.microsoft.com/office/drawing/2014/main" id="{0EE9E822-C367-0308-AC5B-420891EE54C2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44" name="Google Shape;7635;p72">
              <a:extLst>
                <a:ext uri="{FF2B5EF4-FFF2-40B4-BE49-F238E27FC236}">
                  <a16:creationId xmlns:a16="http://schemas.microsoft.com/office/drawing/2014/main" id="{80899A87-EB90-DD1C-8127-58D8E20B050E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45" name="Google Shape;7636;p72">
              <a:extLst>
                <a:ext uri="{FF2B5EF4-FFF2-40B4-BE49-F238E27FC236}">
                  <a16:creationId xmlns:a16="http://schemas.microsoft.com/office/drawing/2014/main" id="{F11FB723-2FCD-4514-1DA5-4BFF064FAB60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46" name="Google Shape;7637;p72">
              <a:extLst>
                <a:ext uri="{FF2B5EF4-FFF2-40B4-BE49-F238E27FC236}">
                  <a16:creationId xmlns:a16="http://schemas.microsoft.com/office/drawing/2014/main" id="{6A6AA0D5-1417-362F-37E8-74C08CFAEE22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47" name="Google Shape;7638;p72">
              <a:extLst>
                <a:ext uri="{FF2B5EF4-FFF2-40B4-BE49-F238E27FC236}">
                  <a16:creationId xmlns:a16="http://schemas.microsoft.com/office/drawing/2014/main" id="{33EEDA72-756A-668B-39EB-0C1E0D3CA9B9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48" name="Google Shape;7639;p72">
              <a:extLst>
                <a:ext uri="{FF2B5EF4-FFF2-40B4-BE49-F238E27FC236}">
                  <a16:creationId xmlns:a16="http://schemas.microsoft.com/office/drawing/2014/main" id="{6102767F-4784-DFBA-E1DC-CEFDF8A4BF54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49" name="Google Shape;7640;p72">
              <a:extLst>
                <a:ext uri="{FF2B5EF4-FFF2-40B4-BE49-F238E27FC236}">
                  <a16:creationId xmlns:a16="http://schemas.microsoft.com/office/drawing/2014/main" id="{A6A12A00-F52F-AC90-9A9A-E4AB26624A18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50" name="Google Shape;7641;p72">
              <a:extLst>
                <a:ext uri="{FF2B5EF4-FFF2-40B4-BE49-F238E27FC236}">
                  <a16:creationId xmlns:a16="http://schemas.microsoft.com/office/drawing/2014/main" id="{A59FE5A9-4692-5CB3-3C1B-D6B99EC7EF9B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51" name="Google Shape;7642;p72">
              <a:extLst>
                <a:ext uri="{FF2B5EF4-FFF2-40B4-BE49-F238E27FC236}">
                  <a16:creationId xmlns:a16="http://schemas.microsoft.com/office/drawing/2014/main" id="{26C1FF9D-9BA0-A465-CF03-CC3178770B96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52" name="Google Shape;7643;p72">
              <a:extLst>
                <a:ext uri="{FF2B5EF4-FFF2-40B4-BE49-F238E27FC236}">
                  <a16:creationId xmlns:a16="http://schemas.microsoft.com/office/drawing/2014/main" id="{270A0B66-CA93-4EA9-03EB-428FEEA9E487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53" name="Google Shape;7644;p72">
              <a:extLst>
                <a:ext uri="{FF2B5EF4-FFF2-40B4-BE49-F238E27FC236}">
                  <a16:creationId xmlns:a16="http://schemas.microsoft.com/office/drawing/2014/main" id="{0B8C5D07-1774-345E-CDD7-95E824961980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54" name="Google Shape;7645;p72">
              <a:extLst>
                <a:ext uri="{FF2B5EF4-FFF2-40B4-BE49-F238E27FC236}">
                  <a16:creationId xmlns:a16="http://schemas.microsoft.com/office/drawing/2014/main" id="{8F6A3E10-7756-E214-C677-C36154EEDD63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55" name="Google Shape;7646;p72">
              <a:extLst>
                <a:ext uri="{FF2B5EF4-FFF2-40B4-BE49-F238E27FC236}">
                  <a16:creationId xmlns:a16="http://schemas.microsoft.com/office/drawing/2014/main" id="{07A2B390-6B21-DF7B-5626-9C41A9B755E2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56" name="Google Shape;7647;p72">
              <a:extLst>
                <a:ext uri="{FF2B5EF4-FFF2-40B4-BE49-F238E27FC236}">
                  <a16:creationId xmlns:a16="http://schemas.microsoft.com/office/drawing/2014/main" id="{EE43C014-B513-F247-8E5C-14037CE89866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57" name="Google Shape;7648;p72">
              <a:extLst>
                <a:ext uri="{FF2B5EF4-FFF2-40B4-BE49-F238E27FC236}">
                  <a16:creationId xmlns:a16="http://schemas.microsoft.com/office/drawing/2014/main" id="{1E5BA53C-B434-1871-8C22-A551EB6FDDBD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58" name="Google Shape;7649;p72">
              <a:extLst>
                <a:ext uri="{FF2B5EF4-FFF2-40B4-BE49-F238E27FC236}">
                  <a16:creationId xmlns:a16="http://schemas.microsoft.com/office/drawing/2014/main" id="{C2EB77E2-D8B0-4FBA-1E63-4EC5C1ADDA07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59" name="Google Shape;7650;p72">
              <a:extLst>
                <a:ext uri="{FF2B5EF4-FFF2-40B4-BE49-F238E27FC236}">
                  <a16:creationId xmlns:a16="http://schemas.microsoft.com/office/drawing/2014/main" id="{B0C6EE2C-6D36-695C-56BF-F592AFC3167F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60" name="Google Shape;7651;p72">
              <a:extLst>
                <a:ext uri="{FF2B5EF4-FFF2-40B4-BE49-F238E27FC236}">
                  <a16:creationId xmlns:a16="http://schemas.microsoft.com/office/drawing/2014/main" id="{8F977C4D-98BF-BB87-D9B4-5129131358EF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61" name="Google Shape;7652;p72">
              <a:extLst>
                <a:ext uri="{FF2B5EF4-FFF2-40B4-BE49-F238E27FC236}">
                  <a16:creationId xmlns:a16="http://schemas.microsoft.com/office/drawing/2014/main" id="{90D0E797-FF3B-5941-A217-5D182476B714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62" name="Google Shape;7653;p72">
              <a:extLst>
                <a:ext uri="{FF2B5EF4-FFF2-40B4-BE49-F238E27FC236}">
                  <a16:creationId xmlns:a16="http://schemas.microsoft.com/office/drawing/2014/main" id="{CDB9ACCC-1451-1626-730B-AF9EB81B327C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63" name="Google Shape;7654;p72">
              <a:extLst>
                <a:ext uri="{FF2B5EF4-FFF2-40B4-BE49-F238E27FC236}">
                  <a16:creationId xmlns:a16="http://schemas.microsoft.com/office/drawing/2014/main" id="{A2DFD5D4-81D9-FB0B-33E0-8360D423CBCC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64" name="Google Shape;7655;p72">
              <a:extLst>
                <a:ext uri="{FF2B5EF4-FFF2-40B4-BE49-F238E27FC236}">
                  <a16:creationId xmlns:a16="http://schemas.microsoft.com/office/drawing/2014/main" id="{FC25E2CD-C5BD-B4BD-17FD-6375ECFF0366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65" name="Google Shape;7656;p72">
              <a:extLst>
                <a:ext uri="{FF2B5EF4-FFF2-40B4-BE49-F238E27FC236}">
                  <a16:creationId xmlns:a16="http://schemas.microsoft.com/office/drawing/2014/main" id="{1054F300-A656-9C65-1C3F-DAC32CD491F6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1366" name="Google Shape;7657;p72">
              <a:extLst>
                <a:ext uri="{FF2B5EF4-FFF2-40B4-BE49-F238E27FC236}">
                  <a16:creationId xmlns:a16="http://schemas.microsoft.com/office/drawing/2014/main" id="{4070A7BD-82F0-912D-9370-B9DB48D84CE8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1381" name="Google Shape;7658;p72">
                <a:extLst>
                  <a:ext uri="{FF2B5EF4-FFF2-40B4-BE49-F238E27FC236}">
                    <a16:creationId xmlns:a16="http://schemas.microsoft.com/office/drawing/2014/main" id="{0DB6450C-0E7D-68F7-F865-D23634FB4885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82" name="Google Shape;7659;p72">
                <a:extLst>
                  <a:ext uri="{FF2B5EF4-FFF2-40B4-BE49-F238E27FC236}">
                    <a16:creationId xmlns:a16="http://schemas.microsoft.com/office/drawing/2014/main" id="{05047034-52EC-AF2F-5CA0-F076AC120D26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83" name="Google Shape;7660;p72">
                <a:extLst>
                  <a:ext uri="{FF2B5EF4-FFF2-40B4-BE49-F238E27FC236}">
                    <a16:creationId xmlns:a16="http://schemas.microsoft.com/office/drawing/2014/main" id="{A9D7D6FF-FA49-517F-76E5-3E145A2628DB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84" name="Google Shape;7661;p72">
                <a:extLst>
                  <a:ext uri="{FF2B5EF4-FFF2-40B4-BE49-F238E27FC236}">
                    <a16:creationId xmlns:a16="http://schemas.microsoft.com/office/drawing/2014/main" id="{419CEC49-396E-1900-93A2-4C856C771B97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85" name="Google Shape;7662;p72">
                <a:extLst>
                  <a:ext uri="{FF2B5EF4-FFF2-40B4-BE49-F238E27FC236}">
                    <a16:creationId xmlns:a16="http://schemas.microsoft.com/office/drawing/2014/main" id="{9F0D192C-A96E-F39A-D738-44E3FF318AEC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86" name="Google Shape;7663;p72">
                <a:extLst>
                  <a:ext uri="{FF2B5EF4-FFF2-40B4-BE49-F238E27FC236}">
                    <a16:creationId xmlns:a16="http://schemas.microsoft.com/office/drawing/2014/main" id="{0929AA88-EF4F-814B-4CC3-CEE5DE00EA1E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87" name="Google Shape;7664;p72">
                <a:extLst>
                  <a:ext uri="{FF2B5EF4-FFF2-40B4-BE49-F238E27FC236}">
                    <a16:creationId xmlns:a16="http://schemas.microsoft.com/office/drawing/2014/main" id="{F97550A8-F020-A3D3-F051-3ACED6469A04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88" name="Google Shape;7665;p72">
                <a:extLst>
                  <a:ext uri="{FF2B5EF4-FFF2-40B4-BE49-F238E27FC236}">
                    <a16:creationId xmlns:a16="http://schemas.microsoft.com/office/drawing/2014/main" id="{73A75095-9061-6232-C46D-A82562E463A0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89" name="Google Shape;7666;p72">
                <a:extLst>
                  <a:ext uri="{FF2B5EF4-FFF2-40B4-BE49-F238E27FC236}">
                    <a16:creationId xmlns:a16="http://schemas.microsoft.com/office/drawing/2014/main" id="{68829333-E762-74EB-9004-769D3A517FDF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90" name="Google Shape;7667;p72">
                <a:extLst>
                  <a:ext uri="{FF2B5EF4-FFF2-40B4-BE49-F238E27FC236}">
                    <a16:creationId xmlns:a16="http://schemas.microsoft.com/office/drawing/2014/main" id="{3FF0E7AD-B61A-F779-B6EF-ACF24192C83B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91" name="Google Shape;7668;p72">
                <a:extLst>
                  <a:ext uri="{FF2B5EF4-FFF2-40B4-BE49-F238E27FC236}">
                    <a16:creationId xmlns:a16="http://schemas.microsoft.com/office/drawing/2014/main" id="{7B120402-F596-4290-CA23-7D35FC449391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92" name="Google Shape;7669;p72">
                <a:extLst>
                  <a:ext uri="{FF2B5EF4-FFF2-40B4-BE49-F238E27FC236}">
                    <a16:creationId xmlns:a16="http://schemas.microsoft.com/office/drawing/2014/main" id="{96EA0C1F-5D0A-68F1-73DA-C1E22818C43B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93" name="Google Shape;7670;p72">
                <a:extLst>
                  <a:ext uri="{FF2B5EF4-FFF2-40B4-BE49-F238E27FC236}">
                    <a16:creationId xmlns:a16="http://schemas.microsoft.com/office/drawing/2014/main" id="{4EA76DE8-5492-EA8D-0FBB-0A1FAE0291E1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94" name="Google Shape;7671;p72">
                <a:extLst>
                  <a:ext uri="{FF2B5EF4-FFF2-40B4-BE49-F238E27FC236}">
                    <a16:creationId xmlns:a16="http://schemas.microsoft.com/office/drawing/2014/main" id="{A53867B9-5965-15BB-FC18-C2B79AD4BCF6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95" name="Google Shape;7672;p72">
                <a:extLst>
                  <a:ext uri="{FF2B5EF4-FFF2-40B4-BE49-F238E27FC236}">
                    <a16:creationId xmlns:a16="http://schemas.microsoft.com/office/drawing/2014/main" id="{07AB5DE6-87C2-859F-9B1F-6B03608FA41C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96" name="Google Shape;7673;p72">
                <a:extLst>
                  <a:ext uri="{FF2B5EF4-FFF2-40B4-BE49-F238E27FC236}">
                    <a16:creationId xmlns:a16="http://schemas.microsoft.com/office/drawing/2014/main" id="{933A86B2-EB74-2860-8309-F480138E049E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97" name="Google Shape;7674;p72">
                <a:extLst>
                  <a:ext uri="{FF2B5EF4-FFF2-40B4-BE49-F238E27FC236}">
                    <a16:creationId xmlns:a16="http://schemas.microsoft.com/office/drawing/2014/main" id="{6E416274-666A-04EC-A51F-5E92F74B48D8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98" name="Google Shape;7675;p72">
                <a:extLst>
                  <a:ext uri="{FF2B5EF4-FFF2-40B4-BE49-F238E27FC236}">
                    <a16:creationId xmlns:a16="http://schemas.microsoft.com/office/drawing/2014/main" id="{1EC0769F-7658-3C2C-E007-EC7C69B539B6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99" name="Google Shape;7676;p72">
                <a:extLst>
                  <a:ext uri="{FF2B5EF4-FFF2-40B4-BE49-F238E27FC236}">
                    <a16:creationId xmlns:a16="http://schemas.microsoft.com/office/drawing/2014/main" id="{53C11CC8-3135-69DF-7362-15541FA9385E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00" name="Google Shape;7677;p72">
                <a:extLst>
                  <a:ext uri="{FF2B5EF4-FFF2-40B4-BE49-F238E27FC236}">
                    <a16:creationId xmlns:a16="http://schemas.microsoft.com/office/drawing/2014/main" id="{4D2A8035-7B8C-8D4A-6409-D9F082D4E097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67" name="Google Shape;7678;p72">
              <a:extLst>
                <a:ext uri="{FF2B5EF4-FFF2-40B4-BE49-F238E27FC236}">
                  <a16:creationId xmlns:a16="http://schemas.microsoft.com/office/drawing/2014/main" id="{53BFC21F-7436-3EA6-6144-969AF004720C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68" name="Google Shape;7679;p72">
              <a:extLst>
                <a:ext uri="{FF2B5EF4-FFF2-40B4-BE49-F238E27FC236}">
                  <a16:creationId xmlns:a16="http://schemas.microsoft.com/office/drawing/2014/main" id="{1E4B2D37-FDAE-B406-482B-C330F3BDF266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69" name="Google Shape;7680;p72">
              <a:extLst>
                <a:ext uri="{FF2B5EF4-FFF2-40B4-BE49-F238E27FC236}">
                  <a16:creationId xmlns:a16="http://schemas.microsoft.com/office/drawing/2014/main" id="{0A095BDE-6875-643D-B1CC-56EEA9AA2F46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0" name="Google Shape;7681;p72">
              <a:extLst>
                <a:ext uri="{FF2B5EF4-FFF2-40B4-BE49-F238E27FC236}">
                  <a16:creationId xmlns:a16="http://schemas.microsoft.com/office/drawing/2014/main" id="{CF606A62-00C5-52B6-E614-12C54EC1113E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1" name="Google Shape;7682;p72">
              <a:extLst>
                <a:ext uri="{FF2B5EF4-FFF2-40B4-BE49-F238E27FC236}">
                  <a16:creationId xmlns:a16="http://schemas.microsoft.com/office/drawing/2014/main" id="{B78CBC9E-42DE-5740-1841-B407ABD26FAB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2" name="Google Shape;7683;p72">
              <a:extLst>
                <a:ext uri="{FF2B5EF4-FFF2-40B4-BE49-F238E27FC236}">
                  <a16:creationId xmlns:a16="http://schemas.microsoft.com/office/drawing/2014/main" id="{07E325DC-3574-7F4A-4AFA-E4FC23E338B8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3" name="Google Shape;7684;p72">
              <a:extLst>
                <a:ext uri="{FF2B5EF4-FFF2-40B4-BE49-F238E27FC236}">
                  <a16:creationId xmlns:a16="http://schemas.microsoft.com/office/drawing/2014/main" id="{A6AC6B4D-05F9-503E-3A89-543CFB1FFBA7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4" name="Google Shape;7685;p72">
              <a:extLst>
                <a:ext uri="{FF2B5EF4-FFF2-40B4-BE49-F238E27FC236}">
                  <a16:creationId xmlns:a16="http://schemas.microsoft.com/office/drawing/2014/main" id="{3ABE12B2-B64C-6C94-2365-F146C00B3A5E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5" name="Google Shape;7686;p72">
              <a:extLst>
                <a:ext uri="{FF2B5EF4-FFF2-40B4-BE49-F238E27FC236}">
                  <a16:creationId xmlns:a16="http://schemas.microsoft.com/office/drawing/2014/main" id="{BA2E85D4-7320-BABE-A772-F1BE8BE41364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6" name="Google Shape;7687;p72">
              <a:extLst>
                <a:ext uri="{FF2B5EF4-FFF2-40B4-BE49-F238E27FC236}">
                  <a16:creationId xmlns:a16="http://schemas.microsoft.com/office/drawing/2014/main" id="{C031DF18-F683-9674-5BB0-1B2B5E809858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7" name="Google Shape;7688;p72">
              <a:extLst>
                <a:ext uri="{FF2B5EF4-FFF2-40B4-BE49-F238E27FC236}">
                  <a16:creationId xmlns:a16="http://schemas.microsoft.com/office/drawing/2014/main" id="{66BC9B72-61DA-58DE-6341-7E61D0DD2072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8" name="Google Shape;7689;p72">
              <a:extLst>
                <a:ext uri="{FF2B5EF4-FFF2-40B4-BE49-F238E27FC236}">
                  <a16:creationId xmlns:a16="http://schemas.microsoft.com/office/drawing/2014/main" id="{971CDAAF-AFC1-BAEB-F636-2F0036AAE340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9" name="Google Shape;7690;p72">
              <a:extLst>
                <a:ext uri="{FF2B5EF4-FFF2-40B4-BE49-F238E27FC236}">
                  <a16:creationId xmlns:a16="http://schemas.microsoft.com/office/drawing/2014/main" id="{8A3B1AB8-06A6-9EBF-52E9-0BCD2F1BE2CF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80" name="Google Shape;7691;p72">
              <a:extLst>
                <a:ext uri="{FF2B5EF4-FFF2-40B4-BE49-F238E27FC236}">
                  <a16:creationId xmlns:a16="http://schemas.microsoft.com/office/drawing/2014/main" id="{C51BE978-19DE-E0A3-ABA7-3E82D3CCD345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401" name="Google Shape;7692;p72">
            <a:extLst>
              <a:ext uri="{FF2B5EF4-FFF2-40B4-BE49-F238E27FC236}">
                <a16:creationId xmlns:a16="http://schemas.microsoft.com/office/drawing/2014/main" id="{B4B62558-2921-28AA-4C35-4EFC0DEE55B2}"/>
              </a:ext>
            </a:extLst>
          </p:cNvPr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1402" name="Google Shape;7693;p72">
              <a:extLst>
                <a:ext uri="{FF2B5EF4-FFF2-40B4-BE49-F238E27FC236}">
                  <a16:creationId xmlns:a16="http://schemas.microsoft.com/office/drawing/2014/main" id="{99E5B8EE-5C86-17A3-8DCE-93FADDCA7805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03" name="Google Shape;7694;p72">
              <a:extLst>
                <a:ext uri="{FF2B5EF4-FFF2-40B4-BE49-F238E27FC236}">
                  <a16:creationId xmlns:a16="http://schemas.microsoft.com/office/drawing/2014/main" id="{C73C4AB0-B06C-296D-94B0-D54490B60F62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04" name="Google Shape;7695;p72">
              <a:extLst>
                <a:ext uri="{FF2B5EF4-FFF2-40B4-BE49-F238E27FC236}">
                  <a16:creationId xmlns:a16="http://schemas.microsoft.com/office/drawing/2014/main" id="{D9F83494-38AF-5D53-C9A6-137717E53442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05" name="Google Shape;7696;p72">
              <a:extLst>
                <a:ext uri="{FF2B5EF4-FFF2-40B4-BE49-F238E27FC236}">
                  <a16:creationId xmlns:a16="http://schemas.microsoft.com/office/drawing/2014/main" id="{4333C5C4-8F5D-559F-9976-6994083312EE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06" name="Google Shape;7697;p72">
              <a:extLst>
                <a:ext uri="{FF2B5EF4-FFF2-40B4-BE49-F238E27FC236}">
                  <a16:creationId xmlns:a16="http://schemas.microsoft.com/office/drawing/2014/main" id="{F3BB2897-DFE9-9B03-54A0-E11D2D0640F5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07" name="Google Shape;7698;p72">
              <a:extLst>
                <a:ext uri="{FF2B5EF4-FFF2-40B4-BE49-F238E27FC236}">
                  <a16:creationId xmlns:a16="http://schemas.microsoft.com/office/drawing/2014/main" id="{008F5AA4-3614-DDB7-35C7-B593755D1F05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08" name="Google Shape;7699;p72">
              <a:extLst>
                <a:ext uri="{FF2B5EF4-FFF2-40B4-BE49-F238E27FC236}">
                  <a16:creationId xmlns:a16="http://schemas.microsoft.com/office/drawing/2014/main" id="{68C7F5A3-F73F-C211-AA4D-90E3EA56FC99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09" name="Google Shape;7700;p72">
              <a:extLst>
                <a:ext uri="{FF2B5EF4-FFF2-40B4-BE49-F238E27FC236}">
                  <a16:creationId xmlns:a16="http://schemas.microsoft.com/office/drawing/2014/main" id="{E86C31B9-DA2E-5EBC-4D65-43D0322ABC67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10" name="Google Shape;7701;p72">
              <a:extLst>
                <a:ext uri="{FF2B5EF4-FFF2-40B4-BE49-F238E27FC236}">
                  <a16:creationId xmlns:a16="http://schemas.microsoft.com/office/drawing/2014/main" id="{38C7F356-0011-0EC1-0473-3E1489001842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11" name="Google Shape;7702;p72">
              <a:extLst>
                <a:ext uri="{FF2B5EF4-FFF2-40B4-BE49-F238E27FC236}">
                  <a16:creationId xmlns:a16="http://schemas.microsoft.com/office/drawing/2014/main" id="{404F90FB-9610-EC9F-4F4D-F6395038C681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12" name="Google Shape;7703;p72">
              <a:extLst>
                <a:ext uri="{FF2B5EF4-FFF2-40B4-BE49-F238E27FC236}">
                  <a16:creationId xmlns:a16="http://schemas.microsoft.com/office/drawing/2014/main" id="{D5F8F30B-EAF3-610A-D950-4FBAD527636A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13" name="Google Shape;7704;p72">
              <a:extLst>
                <a:ext uri="{FF2B5EF4-FFF2-40B4-BE49-F238E27FC236}">
                  <a16:creationId xmlns:a16="http://schemas.microsoft.com/office/drawing/2014/main" id="{EA3A3E72-77F4-557E-61F0-B762B5E2F1D5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14" name="Google Shape;7705;p72">
              <a:extLst>
                <a:ext uri="{FF2B5EF4-FFF2-40B4-BE49-F238E27FC236}">
                  <a16:creationId xmlns:a16="http://schemas.microsoft.com/office/drawing/2014/main" id="{1D707D73-FD66-7B6A-2722-A6D5A349C0A3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15" name="Google Shape;7706;p72">
              <a:extLst>
                <a:ext uri="{FF2B5EF4-FFF2-40B4-BE49-F238E27FC236}">
                  <a16:creationId xmlns:a16="http://schemas.microsoft.com/office/drawing/2014/main" id="{CC41D49F-2819-BB45-E7D4-BBFCE672A7D4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16" name="Google Shape;7707;p72">
              <a:extLst>
                <a:ext uri="{FF2B5EF4-FFF2-40B4-BE49-F238E27FC236}">
                  <a16:creationId xmlns:a16="http://schemas.microsoft.com/office/drawing/2014/main" id="{DA4479B9-9C48-9031-57CC-547CBC189847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17" name="Google Shape;7708;p72">
              <a:extLst>
                <a:ext uri="{FF2B5EF4-FFF2-40B4-BE49-F238E27FC236}">
                  <a16:creationId xmlns:a16="http://schemas.microsoft.com/office/drawing/2014/main" id="{C35745C5-46C8-BF51-0425-6032543EF08A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18" name="Google Shape;7709;p72">
              <a:extLst>
                <a:ext uri="{FF2B5EF4-FFF2-40B4-BE49-F238E27FC236}">
                  <a16:creationId xmlns:a16="http://schemas.microsoft.com/office/drawing/2014/main" id="{B6AB1EA0-5281-375E-2BC5-81C79F88E815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19" name="Google Shape;7710;p72">
              <a:extLst>
                <a:ext uri="{FF2B5EF4-FFF2-40B4-BE49-F238E27FC236}">
                  <a16:creationId xmlns:a16="http://schemas.microsoft.com/office/drawing/2014/main" id="{16E09642-A4D5-A457-38C0-60AAE445F010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0" name="Google Shape;7711;p72">
              <a:extLst>
                <a:ext uri="{FF2B5EF4-FFF2-40B4-BE49-F238E27FC236}">
                  <a16:creationId xmlns:a16="http://schemas.microsoft.com/office/drawing/2014/main" id="{CF8B04D1-AB98-E3A0-3C4A-8219002F7B04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1" name="Google Shape;7712;p72">
              <a:extLst>
                <a:ext uri="{FF2B5EF4-FFF2-40B4-BE49-F238E27FC236}">
                  <a16:creationId xmlns:a16="http://schemas.microsoft.com/office/drawing/2014/main" id="{5B1F2AA6-4761-7234-EA83-838148C57F81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2" name="Google Shape;7713;p72">
              <a:extLst>
                <a:ext uri="{FF2B5EF4-FFF2-40B4-BE49-F238E27FC236}">
                  <a16:creationId xmlns:a16="http://schemas.microsoft.com/office/drawing/2014/main" id="{45FA218F-2737-DADB-1347-7AF44EE2C215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3" name="Google Shape;7714;p72">
              <a:extLst>
                <a:ext uri="{FF2B5EF4-FFF2-40B4-BE49-F238E27FC236}">
                  <a16:creationId xmlns:a16="http://schemas.microsoft.com/office/drawing/2014/main" id="{151BE66E-F53E-3BB3-B3A8-E5E3F127D392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4" name="Google Shape;7715;p72">
              <a:extLst>
                <a:ext uri="{FF2B5EF4-FFF2-40B4-BE49-F238E27FC236}">
                  <a16:creationId xmlns:a16="http://schemas.microsoft.com/office/drawing/2014/main" id="{3A2C2832-D039-F881-53CA-DBFCD4A117F1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5" name="Google Shape;7716;p72">
              <a:extLst>
                <a:ext uri="{FF2B5EF4-FFF2-40B4-BE49-F238E27FC236}">
                  <a16:creationId xmlns:a16="http://schemas.microsoft.com/office/drawing/2014/main" id="{481D1A5C-47B9-6C66-05E6-22786FB00500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6" name="Google Shape;7717;p72">
              <a:extLst>
                <a:ext uri="{FF2B5EF4-FFF2-40B4-BE49-F238E27FC236}">
                  <a16:creationId xmlns:a16="http://schemas.microsoft.com/office/drawing/2014/main" id="{EE7EA8FA-D755-B5B6-0DB8-07F51A69FBE7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7" name="Google Shape;7718;p72">
              <a:extLst>
                <a:ext uri="{FF2B5EF4-FFF2-40B4-BE49-F238E27FC236}">
                  <a16:creationId xmlns:a16="http://schemas.microsoft.com/office/drawing/2014/main" id="{13D703DA-1723-8720-533F-5B993DB9E1DB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8" name="Google Shape;7719;p72">
              <a:extLst>
                <a:ext uri="{FF2B5EF4-FFF2-40B4-BE49-F238E27FC236}">
                  <a16:creationId xmlns:a16="http://schemas.microsoft.com/office/drawing/2014/main" id="{F8BB6A2A-EA8B-8C91-E2D5-FFC428E66FEC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9" name="Google Shape;7720;p72">
              <a:extLst>
                <a:ext uri="{FF2B5EF4-FFF2-40B4-BE49-F238E27FC236}">
                  <a16:creationId xmlns:a16="http://schemas.microsoft.com/office/drawing/2014/main" id="{175C08EB-9EBB-6092-5AA1-4763A245A33D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0" name="Google Shape;7721;p72">
              <a:extLst>
                <a:ext uri="{FF2B5EF4-FFF2-40B4-BE49-F238E27FC236}">
                  <a16:creationId xmlns:a16="http://schemas.microsoft.com/office/drawing/2014/main" id="{649FD718-2D18-8245-AE9D-AA8B83864D5D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1" name="Google Shape;7722;p72">
              <a:extLst>
                <a:ext uri="{FF2B5EF4-FFF2-40B4-BE49-F238E27FC236}">
                  <a16:creationId xmlns:a16="http://schemas.microsoft.com/office/drawing/2014/main" id="{D6BE51BE-0F54-AC36-C397-8F430BB4195A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2" name="Google Shape;7723;p72">
              <a:extLst>
                <a:ext uri="{FF2B5EF4-FFF2-40B4-BE49-F238E27FC236}">
                  <a16:creationId xmlns:a16="http://schemas.microsoft.com/office/drawing/2014/main" id="{8ADA16D8-B8BA-8B8B-08CB-1415BFF493B1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3" name="Google Shape;7724;p72">
              <a:extLst>
                <a:ext uri="{FF2B5EF4-FFF2-40B4-BE49-F238E27FC236}">
                  <a16:creationId xmlns:a16="http://schemas.microsoft.com/office/drawing/2014/main" id="{8247D85C-7814-DDF6-4F9B-047BAB1B4933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434" name="Google Shape;7725;p72">
            <a:extLst>
              <a:ext uri="{FF2B5EF4-FFF2-40B4-BE49-F238E27FC236}">
                <a16:creationId xmlns:a16="http://schemas.microsoft.com/office/drawing/2014/main" id="{615721EE-7EDB-D394-6597-ED53561B3BAB}"/>
              </a:ext>
            </a:extLst>
          </p:cNvPr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1435" name="Google Shape;7726;p72">
              <a:extLst>
                <a:ext uri="{FF2B5EF4-FFF2-40B4-BE49-F238E27FC236}">
                  <a16:creationId xmlns:a16="http://schemas.microsoft.com/office/drawing/2014/main" id="{71D514B7-B66A-5E55-2112-1A0A1D70EC2C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436" name="Google Shape;7727;p72">
              <a:extLst>
                <a:ext uri="{FF2B5EF4-FFF2-40B4-BE49-F238E27FC236}">
                  <a16:creationId xmlns:a16="http://schemas.microsoft.com/office/drawing/2014/main" id="{48567A3F-90B2-AC66-0DEB-BFF185385BDE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7" name="Google Shape;7728;p72">
              <a:extLst>
                <a:ext uri="{FF2B5EF4-FFF2-40B4-BE49-F238E27FC236}">
                  <a16:creationId xmlns:a16="http://schemas.microsoft.com/office/drawing/2014/main" id="{0FB7563D-88D5-1786-15AA-0E6B81C886D2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8" name="Google Shape;7729;p72">
              <a:extLst>
                <a:ext uri="{FF2B5EF4-FFF2-40B4-BE49-F238E27FC236}">
                  <a16:creationId xmlns:a16="http://schemas.microsoft.com/office/drawing/2014/main" id="{2038B500-2A51-B4A4-C739-B9C7864EAA0D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9" name="Google Shape;7730;p72">
              <a:extLst>
                <a:ext uri="{FF2B5EF4-FFF2-40B4-BE49-F238E27FC236}">
                  <a16:creationId xmlns:a16="http://schemas.microsoft.com/office/drawing/2014/main" id="{A9B77677-0EE9-FC48-E69C-6C6147131108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40" name="Google Shape;7731;p72">
              <a:extLst>
                <a:ext uri="{FF2B5EF4-FFF2-40B4-BE49-F238E27FC236}">
                  <a16:creationId xmlns:a16="http://schemas.microsoft.com/office/drawing/2014/main" id="{1A365058-8AF2-8C8B-1C76-40C92B5171FA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441" name="Google Shape;7732;p72">
            <a:extLst>
              <a:ext uri="{FF2B5EF4-FFF2-40B4-BE49-F238E27FC236}">
                <a16:creationId xmlns:a16="http://schemas.microsoft.com/office/drawing/2014/main" id="{DED9D957-2FCD-F839-B23C-2F9ED6480CB8}"/>
              </a:ext>
            </a:extLst>
          </p:cNvPr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1442" name="Google Shape;7733;p72">
              <a:extLst>
                <a:ext uri="{FF2B5EF4-FFF2-40B4-BE49-F238E27FC236}">
                  <a16:creationId xmlns:a16="http://schemas.microsoft.com/office/drawing/2014/main" id="{FB4A4F6D-E955-F97F-3AD3-9E2BA23C50C7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443" name="Google Shape;7734;p72">
              <a:extLst>
                <a:ext uri="{FF2B5EF4-FFF2-40B4-BE49-F238E27FC236}">
                  <a16:creationId xmlns:a16="http://schemas.microsoft.com/office/drawing/2014/main" id="{F51FDA22-68FA-7EC7-E5BB-06F6C9DF8E4F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444" name="Google Shape;7735;p72">
              <a:extLst>
                <a:ext uri="{FF2B5EF4-FFF2-40B4-BE49-F238E27FC236}">
                  <a16:creationId xmlns:a16="http://schemas.microsoft.com/office/drawing/2014/main" id="{47843548-D99F-1ABF-074A-494B1AE4F581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1446" name="Google Shape;7736;p72">
                <a:extLst>
                  <a:ext uri="{FF2B5EF4-FFF2-40B4-BE49-F238E27FC236}">
                    <a16:creationId xmlns:a16="http://schemas.microsoft.com/office/drawing/2014/main" id="{30E41E47-1E9D-6142-EC61-7E50160B0BFF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7" name="Google Shape;7737;p72">
                <a:extLst>
                  <a:ext uri="{FF2B5EF4-FFF2-40B4-BE49-F238E27FC236}">
                    <a16:creationId xmlns:a16="http://schemas.microsoft.com/office/drawing/2014/main" id="{8A2FEB3A-6389-9447-6635-7A3638A48568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8" name="Google Shape;7738;p72">
                <a:extLst>
                  <a:ext uri="{FF2B5EF4-FFF2-40B4-BE49-F238E27FC236}">
                    <a16:creationId xmlns:a16="http://schemas.microsoft.com/office/drawing/2014/main" id="{3AE09EED-2D91-4D4C-E7D7-FC7991A532FB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9" name="Google Shape;7739;p72">
                <a:extLst>
                  <a:ext uri="{FF2B5EF4-FFF2-40B4-BE49-F238E27FC236}">
                    <a16:creationId xmlns:a16="http://schemas.microsoft.com/office/drawing/2014/main" id="{89FA788E-729F-AC7B-9659-353ECC3709EB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0" name="Google Shape;7740;p72">
                <a:extLst>
                  <a:ext uri="{FF2B5EF4-FFF2-40B4-BE49-F238E27FC236}">
                    <a16:creationId xmlns:a16="http://schemas.microsoft.com/office/drawing/2014/main" id="{2419663A-343F-412E-66F7-8E1FBC400184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1" name="Google Shape;7741;p72">
                <a:extLst>
                  <a:ext uri="{FF2B5EF4-FFF2-40B4-BE49-F238E27FC236}">
                    <a16:creationId xmlns:a16="http://schemas.microsoft.com/office/drawing/2014/main" id="{2DB3DB57-CD75-C99E-5B7B-5675D55BE59A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2" name="Google Shape;7742;p72">
                <a:extLst>
                  <a:ext uri="{FF2B5EF4-FFF2-40B4-BE49-F238E27FC236}">
                    <a16:creationId xmlns:a16="http://schemas.microsoft.com/office/drawing/2014/main" id="{2C84CB79-5FED-7E63-12F6-C7D244646298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3" name="Google Shape;7743;p72">
                <a:extLst>
                  <a:ext uri="{FF2B5EF4-FFF2-40B4-BE49-F238E27FC236}">
                    <a16:creationId xmlns:a16="http://schemas.microsoft.com/office/drawing/2014/main" id="{1C6C385E-F63D-2287-9DD9-94B5A51A2DEC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445" name="Google Shape;7744;p72">
              <a:extLst>
                <a:ext uri="{FF2B5EF4-FFF2-40B4-BE49-F238E27FC236}">
                  <a16:creationId xmlns:a16="http://schemas.microsoft.com/office/drawing/2014/main" id="{1D1E705E-E0CF-CB58-6994-7B3692726DFF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1454" name="Google Shape;7745;p72">
            <a:extLst>
              <a:ext uri="{FF2B5EF4-FFF2-40B4-BE49-F238E27FC236}">
                <a16:creationId xmlns:a16="http://schemas.microsoft.com/office/drawing/2014/main" id="{2FE0F3FE-2125-EE43-DB90-EE811158FBB0}"/>
              </a:ext>
            </a:extLst>
          </p:cNvPr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1455" name="Google Shape;7746;p72">
              <a:extLst>
                <a:ext uri="{FF2B5EF4-FFF2-40B4-BE49-F238E27FC236}">
                  <a16:creationId xmlns:a16="http://schemas.microsoft.com/office/drawing/2014/main" id="{18F866B9-41F8-9670-9D4A-D8C61565E068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1472" name="Google Shape;7747;p72">
                <a:extLst>
                  <a:ext uri="{FF2B5EF4-FFF2-40B4-BE49-F238E27FC236}">
                    <a16:creationId xmlns:a16="http://schemas.microsoft.com/office/drawing/2014/main" id="{B3D3703C-B893-5262-E2E6-27BCFC1DA2DE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1476" name="Google Shape;7748;p72">
                  <a:extLst>
                    <a:ext uri="{FF2B5EF4-FFF2-40B4-BE49-F238E27FC236}">
                      <a16:creationId xmlns:a16="http://schemas.microsoft.com/office/drawing/2014/main" id="{72F31575-D075-B6ED-ECD8-F8DB689BE129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477" name="Google Shape;7749;p72">
                  <a:extLst>
                    <a:ext uri="{FF2B5EF4-FFF2-40B4-BE49-F238E27FC236}">
                      <a16:creationId xmlns:a16="http://schemas.microsoft.com/office/drawing/2014/main" id="{97920823-949B-D62F-8611-C6A019637311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73" name="Google Shape;7750;p72">
                <a:extLst>
                  <a:ext uri="{FF2B5EF4-FFF2-40B4-BE49-F238E27FC236}">
                    <a16:creationId xmlns:a16="http://schemas.microsoft.com/office/drawing/2014/main" id="{AA1A2113-F6F0-6BF4-F02E-994A7C3E3F0F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1474" name="Google Shape;7751;p72">
                  <a:extLst>
                    <a:ext uri="{FF2B5EF4-FFF2-40B4-BE49-F238E27FC236}">
                      <a16:creationId xmlns:a16="http://schemas.microsoft.com/office/drawing/2014/main" id="{916A5015-CE0C-9CDE-284C-DCBC74F6F8E5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475" name="Google Shape;7752;p72">
                  <a:extLst>
                    <a:ext uri="{FF2B5EF4-FFF2-40B4-BE49-F238E27FC236}">
                      <a16:creationId xmlns:a16="http://schemas.microsoft.com/office/drawing/2014/main" id="{FD31D1B0-DE5E-534D-12A3-F017FE9A8629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456" name="Google Shape;7753;p72">
              <a:extLst>
                <a:ext uri="{FF2B5EF4-FFF2-40B4-BE49-F238E27FC236}">
                  <a16:creationId xmlns:a16="http://schemas.microsoft.com/office/drawing/2014/main" id="{05225918-9C8B-8BEA-0220-EDB51D10BAD3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1457" name="Google Shape;7754;p72">
                <a:extLst>
                  <a:ext uri="{FF2B5EF4-FFF2-40B4-BE49-F238E27FC236}">
                    <a16:creationId xmlns:a16="http://schemas.microsoft.com/office/drawing/2014/main" id="{6AFC2816-E534-E783-F499-49CF9070C44E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1466" name="Google Shape;7755;p72">
                  <a:extLst>
                    <a:ext uri="{FF2B5EF4-FFF2-40B4-BE49-F238E27FC236}">
                      <a16:creationId xmlns:a16="http://schemas.microsoft.com/office/drawing/2014/main" id="{FE8E2362-C74E-E387-6D7C-EAB0D558F5CB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1470" name="Google Shape;7756;p72">
                    <a:extLst>
                      <a:ext uri="{FF2B5EF4-FFF2-40B4-BE49-F238E27FC236}">
                        <a16:creationId xmlns:a16="http://schemas.microsoft.com/office/drawing/2014/main" id="{C62FAD36-FB4F-D5B2-EFC1-B621092A1D5A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471" name="Google Shape;7757;p72">
                    <a:extLst>
                      <a:ext uri="{FF2B5EF4-FFF2-40B4-BE49-F238E27FC236}">
                        <a16:creationId xmlns:a16="http://schemas.microsoft.com/office/drawing/2014/main" id="{1E01CA59-8E7F-F464-45A0-810AB77E0A08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467" name="Google Shape;7758;p72">
                  <a:extLst>
                    <a:ext uri="{FF2B5EF4-FFF2-40B4-BE49-F238E27FC236}">
                      <a16:creationId xmlns:a16="http://schemas.microsoft.com/office/drawing/2014/main" id="{4014342A-0873-2B8C-3C92-1C3C4B4938F7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1468" name="Google Shape;7759;p72">
                    <a:extLst>
                      <a:ext uri="{FF2B5EF4-FFF2-40B4-BE49-F238E27FC236}">
                        <a16:creationId xmlns:a16="http://schemas.microsoft.com/office/drawing/2014/main" id="{3142C1B0-91CA-542B-C109-CFE8B302B4D1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469" name="Google Shape;7760;p72">
                    <a:extLst>
                      <a:ext uri="{FF2B5EF4-FFF2-40B4-BE49-F238E27FC236}">
                        <a16:creationId xmlns:a16="http://schemas.microsoft.com/office/drawing/2014/main" id="{56416510-40D8-65E0-F482-0ED218BD3459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458" name="Google Shape;7761;p72">
                <a:extLst>
                  <a:ext uri="{FF2B5EF4-FFF2-40B4-BE49-F238E27FC236}">
                    <a16:creationId xmlns:a16="http://schemas.microsoft.com/office/drawing/2014/main" id="{BA9FF94B-8C41-9F2F-B535-B7D4AD7AC6DE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1459" name="Google Shape;7762;p72">
                  <a:extLst>
                    <a:ext uri="{FF2B5EF4-FFF2-40B4-BE49-F238E27FC236}">
                      <a16:creationId xmlns:a16="http://schemas.microsoft.com/office/drawing/2014/main" id="{6CAA8500-9DC0-AB8D-25B7-29D175A8E6AC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460" name="Google Shape;7763;p72">
                  <a:extLst>
                    <a:ext uri="{FF2B5EF4-FFF2-40B4-BE49-F238E27FC236}">
                      <a16:creationId xmlns:a16="http://schemas.microsoft.com/office/drawing/2014/main" id="{02BCD869-2105-6CF0-FADD-3C09FAE9C3D6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1464" name="Google Shape;7764;p72">
                    <a:extLst>
                      <a:ext uri="{FF2B5EF4-FFF2-40B4-BE49-F238E27FC236}">
                        <a16:creationId xmlns:a16="http://schemas.microsoft.com/office/drawing/2014/main" id="{AF0C5ADF-6033-76BC-94DB-083F53091E4F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465" name="Google Shape;7765;p72">
                    <a:extLst>
                      <a:ext uri="{FF2B5EF4-FFF2-40B4-BE49-F238E27FC236}">
                        <a16:creationId xmlns:a16="http://schemas.microsoft.com/office/drawing/2014/main" id="{12531906-91E9-303B-3CF6-359639AE4244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461" name="Google Shape;7766;p72">
                  <a:extLst>
                    <a:ext uri="{FF2B5EF4-FFF2-40B4-BE49-F238E27FC236}">
                      <a16:creationId xmlns:a16="http://schemas.microsoft.com/office/drawing/2014/main" id="{A18BF837-2603-4DC4-9C69-DFDDF55F1F1E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1462" name="Google Shape;7767;p72">
                    <a:extLst>
                      <a:ext uri="{FF2B5EF4-FFF2-40B4-BE49-F238E27FC236}">
                        <a16:creationId xmlns:a16="http://schemas.microsoft.com/office/drawing/2014/main" id="{75899EE5-4640-10D2-A676-5E8702A5D0EA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463" name="Google Shape;7768;p72">
                    <a:extLst>
                      <a:ext uri="{FF2B5EF4-FFF2-40B4-BE49-F238E27FC236}">
                        <a16:creationId xmlns:a16="http://schemas.microsoft.com/office/drawing/2014/main" id="{01E0E2B0-F349-AC27-455A-300FD4EEA1D2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478" name="Google Shape;7769;p72">
            <a:extLst>
              <a:ext uri="{FF2B5EF4-FFF2-40B4-BE49-F238E27FC236}">
                <a16:creationId xmlns:a16="http://schemas.microsoft.com/office/drawing/2014/main" id="{46082123-4A3A-C59D-9C43-EE8DE2EA8810}"/>
              </a:ext>
            </a:extLst>
          </p:cNvPr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1479" name="Google Shape;7770;p72">
              <a:extLst>
                <a:ext uri="{FF2B5EF4-FFF2-40B4-BE49-F238E27FC236}">
                  <a16:creationId xmlns:a16="http://schemas.microsoft.com/office/drawing/2014/main" id="{D8B403AE-C5CB-4A06-3B28-884C0260E303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1506" name="Google Shape;7771;p72">
                <a:extLst>
                  <a:ext uri="{FF2B5EF4-FFF2-40B4-BE49-F238E27FC236}">
                    <a16:creationId xmlns:a16="http://schemas.microsoft.com/office/drawing/2014/main" id="{425FA690-D2F5-3B36-C5F3-502BEF9C8FAB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07" name="Google Shape;7772;p72">
                <a:extLst>
                  <a:ext uri="{FF2B5EF4-FFF2-40B4-BE49-F238E27FC236}">
                    <a16:creationId xmlns:a16="http://schemas.microsoft.com/office/drawing/2014/main" id="{F385CA22-29BF-89AD-B012-58D9194FE6AC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08" name="Google Shape;7773;p72">
                <a:extLst>
                  <a:ext uri="{FF2B5EF4-FFF2-40B4-BE49-F238E27FC236}">
                    <a16:creationId xmlns:a16="http://schemas.microsoft.com/office/drawing/2014/main" id="{8D8B8435-1B48-9D60-AA0F-A6B5EE2A484A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09" name="Google Shape;7774;p72">
                <a:extLst>
                  <a:ext uri="{FF2B5EF4-FFF2-40B4-BE49-F238E27FC236}">
                    <a16:creationId xmlns:a16="http://schemas.microsoft.com/office/drawing/2014/main" id="{C03BC673-33F9-C6C3-636F-E9C50304CD3F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10" name="Google Shape;7775;p72">
                <a:extLst>
                  <a:ext uri="{FF2B5EF4-FFF2-40B4-BE49-F238E27FC236}">
                    <a16:creationId xmlns:a16="http://schemas.microsoft.com/office/drawing/2014/main" id="{93F7D4F5-CF13-B9D7-D2B0-3537E4ECFEEA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11" name="Google Shape;7776;p72">
                <a:extLst>
                  <a:ext uri="{FF2B5EF4-FFF2-40B4-BE49-F238E27FC236}">
                    <a16:creationId xmlns:a16="http://schemas.microsoft.com/office/drawing/2014/main" id="{BDC0C99D-DD0D-5CA8-1382-EAA52AB1EE7F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80" name="Google Shape;7777;p72">
              <a:extLst>
                <a:ext uri="{FF2B5EF4-FFF2-40B4-BE49-F238E27FC236}">
                  <a16:creationId xmlns:a16="http://schemas.microsoft.com/office/drawing/2014/main" id="{BF2854A6-8F18-B0A8-5A50-879CCD895417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1494" name="Google Shape;7778;p72">
                <a:extLst>
                  <a:ext uri="{FF2B5EF4-FFF2-40B4-BE49-F238E27FC236}">
                    <a16:creationId xmlns:a16="http://schemas.microsoft.com/office/drawing/2014/main" id="{1C1976FB-F3B4-31E7-D9C6-307AFE587374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95" name="Google Shape;7779;p72">
                <a:extLst>
                  <a:ext uri="{FF2B5EF4-FFF2-40B4-BE49-F238E27FC236}">
                    <a16:creationId xmlns:a16="http://schemas.microsoft.com/office/drawing/2014/main" id="{8EA317B3-476D-D8C7-D631-3A14A2979698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1496" name="Google Shape;7780;p72">
                  <a:extLst>
                    <a:ext uri="{FF2B5EF4-FFF2-40B4-BE49-F238E27FC236}">
                      <a16:creationId xmlns:a16="http://schemas.microsoft.com/office/drawing/2014/main" id="{89AE958D-1A70-940D-AE53-DF2D4336290C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1499" name="Google Shape;7781;p72">
                    <a:extLst>
                      <a:ext uri="{FF2B5EF4-FFF2-40B4-BE49-F238E27FC236}">
                        <a16:creationId xmlns:a16="http://schemas.microsoft.com/office/drawing/2014/main" id="{042A7905-796B-F731-0E3F-2D181753DAD0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00" name="Google Shape;7782;p72">
                    <a:extLst>
                      <a:ext uri="{FF2B5EF4-FFF2-40B4-BE49-F238E27FC236}">
                        <a16:creationId xmlns:a16="http://schemas.microsoft.com/office/drawing/2014/main" id="{B4AD6A45-248D-F1C8-F078-5A86CC1C8F9E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01" name="Google Shape;7783;p72">
                    <a:extLst>
                      <a:ext uri="{FF2B5EF4-FFF2-40B4-BE49-F238E27FC236}">
                        <a16:creationId xmlns:a16="http://schemas.microsoft.com/office/drawing/2014/main" id="{8281E014-1696-10FC-8EE9-D5C7984FCABE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02" name="Google Shape;7784;p72">
                    <a:extLst>
                      <a:ext uri="{FF2B5EF4-FFF2-40B4-BE49-F238E27FC236}">
                        <a16:creationId xmlns:a16="http://schemas.microsoft.com/office/drawing/2014/main" id="{BF6E8A51-4E1A-301C-63CF-63DDE6BEA82F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03" name="Google Shape;7785;p72">
                    <a:extLst>
                      <a:ext uri="{FF2B5EF4-FFF2-40B4-BE49-F238E27FC236}">
                        <a16:creationId xmlns:a16="http://schemas.microsoft.com/office/drawing/2014/main" id="{71D1CE9A-796E-E971-7087-868D7C749692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04" name="Google Shape;7786;p72">
                    <a:extLst>
                      <a:ext uri="{FF2B5EF4-FFF2-40B4-BE49-F238E27FC236}">
                        <a16:creationId xmlns:a16="http://schemas.microsoft.com/office/drawing/2014/main" id="{501EC0D0-8190-A039-FCD2-F3A47D760491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05" name="Google Shape;7787;p72">
                    <a:extLst>
                      <a:ext uri="{FF2B5EF4-FFF2-40B4-BE49-F238E27FC236}">
                        <a16:creationId xmlns:a16="http://schemas.microsoft.com/office/drawing/2014/main" id="{EFDA121A-A1CB-24AF-D8EF-26924901E33F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497" name="Google Shape;7788;p72">
                  <a:extLst>
                    <a:ext uri="{FF2B5EF4-FFF2-40B4-BE49-F238E27FC236}">
                      <a16:creationId xmlns:a16="http://schemas.microsoft.com/office/drawing/2014/main" id="{FDF6508B-795D-7B5E-BFD9-31AD80AB6506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8" name="Google Shape;7789;p72">
                  <a:extLst>
                    <a:ext uri="{FF2B5EF4-FFF2-40B4-BE49-F238E27FC236}">
                      <a16:creationId xmlns:a16="http://schemas.microsoft.com/office/drawing/2014/main" id="{C5F39AF7-CB6E-C151-9243-58EB03A191E2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481" name="Google Shape;7790;p72">
              <a:extLst>
                <a:ext uri="{FF2B5EF4-FFF2-40B4-BE49-F238E27FC236}">
                  <a16:creationId xmlns:a16="http://schemas.microsoft.com/office/drawing/2014/main" id="{7DF1614C-5000-3C60-EFCC-A2DEF240C20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1482" name="Google Shape;7791;p72">
                <a:extLst>
                  <a:ext uri="{FF2B5EF4-FFF2-40B4-BE49-F238E27FC236}">
                    <a16:creationId xmlns:a16="http://schemas.microsoft.com/office/drawing/2014/main" id="{FAE1EB49-2487-FD4F-2BD1-3C489C005EC2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83" name="Google Shape;7792;p72">
                <a:extLst>
                  <a:ext uri="{FF2B5EF4-FFF2-40B4-BE49-F238E27FC236}">
                    <a16:creationId xmlns:a16="http://schemas.microsoft.com/office/drawing/2014/main" id="{A895CC17-AA47-A754-4B96-62E44EE39F69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1484" name="Google Shape;7793;p72">
                  <a:extLst>
                    <a:ext uri="{FF2B5EF4-FFF2-40B4-BE49-F238E27FC236}">
                      <a16:creationId xmlns:a16="http://schemas.microsoft.com/office/drawing/2014/main" id="{071A8F56-7533-11E1-1CE5-AF7DB90942C3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1487" name="Google Shape;7794;p72">
                    <a:extLst>
                      <a:ext uri="{FF2B5EF4-FFF2-40B4-BE49-F238E27FC236}">
                        <a16:creationId xmlns:a16="http://schemas.microsoft.com/office/drawing/2014/main" id="{5100FF7F-1FAE-83DD-5D76-683F06EFF7EE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88" name="Google Shape;7795;p72">
                    <a:extLst>
                      <a:ext uri="{FF2B5EF4-FFF2-40B4-BE49-F238E27FC236}">
                        <a16:creationId xmlns:a16="http://schemas.microsoft.com/office/drawing/2014/main" id="{B0A559BE-C715-805B-069E-BA49632BB671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89" name="Google Shape;7796;p72">
                    <a:extLst>
                      <a:ext uri="{FF2B5EF4-FFF2-40B4-BE49-F238E27FC236}">
                        <a16:creationId xmlns:a16="http://schemas.microsoft.com/office/drawing/2014/main" id="{1EA45678-8DD4-609D-1E84-DD1CA3EEF1AD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90" name="Google Shape;7797;p72">
                    <a:extLst>
                      <a:ext uri="{FF2B5EF4-FFF2-40B4-BE49-F238E27FC236}">
                        <a16:creationId xmlns:a16="http://schemas.microsoft.com/office/drawing/2014/main" id="{4C5A98C1-705B-8618-1E38-70B5C43A3548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91" name="Google Shape;7798;p72">
                    <a:extLst>
                      <a:ext uri="{FF2B5EF4-FFF2-40B4-BE49-F238E27FC236}">
                        <a16:creationId xmlns:a16="http://schemas.microsoft.com/office/drawing/2014/main" id="{6BC2507C-78AF-D2DE-5724-F5AF3178B93A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92" name="Google Shape;7799;p72">
                    <a:extLst>
                      <a:ext uri="{FF2B5EF4-FFF2-40B4-BE49-F238E27FC236}">
                        <a16:creationId xmlns:a16="http://schemas.microsoft.com/office/drawing/2014/main" id="{820E8472-82F4-4DF5-D387-A01D24EB54A6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93" name="Google Shape;7800;p72">
                    <a:extLst>
                      <a:ext uri="{FF2B5EF4-FFF2-40B4-BE49-F238E27FC236}">
                        <a16:creationId xmlns:a16="http://schemas.microsoft.com/office/drawing/2014/main" id="{A45D6D38-C2EE-44B3-41EB-C059CAECB303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485" name="Google Shape;7801;p72">
                  <a:extLst>
                    <a:ext uri="{FF2B5EF4-FFF2-40B4-BE49-F238E27FC236}">
                      <a16:creationId xmlns:a16="http://schemas.microsoft.com/office/drawing/2014/main" id="{B45F2B93-C5F0-EB33-CB30-B30A689738D7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6" name="Google Shape;7802;p72">
                  <a:extLst>
                    <a:ext uri="{FF2B5EF4-FFF2-40B4-BE49-F238E27FC236}">
                      <a16:creationId xmlns:a16="http://schemas.microsoft.com/office/drawing/2014/main" id="{D2F3B5E8-70B3-94CF-11C0-F962054B2BCB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512" name="Google Shape;7803;p72">
            <a:extLst>
              <a:ext uri="{FF2B5EF4-FFF2-40B4-BE49-F238E27FC236}">
                <a16:creationId xmlns:a16="http://schemas.microsoft.com/office/drawing/2014/main" id="{2C90F930-BE43-6DAD-FCEE-F4BD00BF400D}"/>
              </a:ext>
            </a:extLst>
          </p:cNvPr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1513" name="Google Shape;7804;p72">
              <a:extLst>
                <a:ext uri="{FF2B5EF4-FFF2-40B4-BE49-F238E27FC236}">
                  <a16:creationId xmlns:a16="http://schemas.microsoft.com/office/drawing/2014/main" id="{66D413FF-B048-F65E-FF59-6841B0CA2366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14" name="Google Shape;7805;p72">
              <a:extLst>
                <a:ext uri="{FF2B5EF4-FFF2-40B4-BE49-F238E27FC236}">
                  <a16:creationId xmlns:a16="http://schemas.microsoft.com/office/drawing/2014/main" id="{3EFC4B76-5D66-56B0-4306-DCAA4419313C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15" name="Google Shape;7806;p72">
              <a:extLst>
                <a:ext uri="{FF2B5EF4-FFF2-40B4-BE49-F238E27FC236}">
                  <a16:creationId xmlns:a16="http://schemas.microsoft.com/office/drawing/2014/main" id="{FDC3A6E4-CA53-D72D-39D6-07CA20E81166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16" name="Google Shape;7807;p72">
              <a:extLst>
                <a:ext uri="{FF2B5EF4-FFF2-40B4-BE49-F238E27FC236}">
                  <a16:creationId xmlns:a16="http://schemas.microsoft.com/office/drawing/2014/main" id="{A94B1EB8-96D0-D67F-E00A-0DE8E9E62CC5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17" name="Google Shape;7808;p72">
              <a:extLst>
                <a:ext uri="{FF2B5EF4-FFF2-40B4-BE49-F238E27FC236}">
                  <a16:creationId xmlns:a16="http://schemas.microsoft.com/office/drawing/2014/main" id="{7F4AF35F-1DCF-9749-C391-0043F4757165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1518" name="Google Shape;7809;p72">
              <a:extLst>
                <a:ext uri="{FF2B5EF4-FFF2-40B4-BE49-F238E27FC236}">
                  <a16:creationId xmlns:a16="http://schemas.microsoft.com/office/drawing/2014/main" id="{BD016667-E83A-0D0E-EED6-0739A9CD5EBB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519" name="Google Shape;7810;p72">
            <a:extLst>
              <a:ext uri="{FF2B5EF4-FFF2-40B4-BE49-F238E27FC236}">
                <a16:creationId xmlns:a16="http://schemas.microsoft.com/office/drawing/2014/main" id="{08470E2D-2067-B089-7614-DD422E5951EB}"/>
              </a:ext>
            </a:extLst>
          </p:cNvPr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1520" name="Google Shape;7811;p72">
              <a:extLst>
                <a:ext uri="{FF2B5EF4-FFF2-40B4-BE49-F238E27FC236}">
                  <a16:creationId xmlns:a16="http://schemas.microsoft.com/office/drawing/2014/main" id="{8FD0E3A6-4228-1C3F-2A4C-F0A2AB9C72DE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21" name="Google Shape;7812;p72">
              <a:extLst>
                <a:ext uri="{FF2B5EF4-FFF2-40B4-BE49-F238E27FC236}">
                  <a16:creationId xmlns:a16="http://schemas.microsoft.com/office/drawing/2014/main" id="{B04CA1A2-3932-3F14-E354-5C8329A7A197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22" name="Google Shape;7813;p72">
              <a:extLst>
                <a:ext uri="{FF2B5EF4-FFF2-40B4-BE49-F238E27FC236}">
                  <a16:creationId xmlns:a16="http://schemas.microsoft.com/office/drawing/2014/main" id="{FAAC03B4-3CB6-4B76-AE13-BC069ECA594B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23" name="Google Shape;7814;p72">
              <a:extLst>
                <a:ext uri="{FF2B5EF4-FFF2-40B4-BE49-F238E27FC236}">
                  <a16:creationId xmlns:a16="http://schemas.microsoft.com/office/drawing/2014/main" id="{1E298065-D821-2A88-6B1F-F33ABE2925A4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24" name="Google Shape;7815;p72">
              <a:extLst>
                <a:ext uri="{FF2B5EF4-FFF2-40B4-BE49-F238E27FC236}">
                  <a16:creationId xmlns:a16="http://schemas.microsoft.com/office/drawing/2014/main" id="{FE27B324-71DD-7696-9744-F439B8EFBCF4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525" name="Google Shape;7816;p72">
            <a:extLst>
              <a:ext uri="{FF2B5EF4-FFF2-40B4-BE49-F238E27FC236}">
                <a16:creationId xmlns:a16="http://schemas.microsoft.com/office/drawing/2014/main" id="{9F25AE98-7652-4950-C45B-DDE7C8B43FDB}"/>
              </a:ext>
            </a:extLst>
          </p:cNvPr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1526" name="Google Shape;7817;p72">
              <a:extLst>
                <a:ext uri="{FF2B5EF4-FFF2-40B4-BE49-F238E27FC236}">
                  <a16:creationId xmlns:a16="http://schemas.microsoft.com/office/drawing/2014/main" id="{4C638262-F9DA-A2C5-E91E-7F6072CEF3EB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1577" name="Google Shape;7818;p72">
                <a:extLst>
                  <a:ext uri="{FF2B5EF4-FFF2-40B4-BE49-F238E27FC236}">
                    <a16:creationId xmlns:a16="http://schemas.microsoft.com/office/drawing/2014/main" id="{8970C2C0-E6AE-E47C-9549-5C2D5C4A30C5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78" name="Google Shape;7819;p72">
                <a:extLst>
                  <a:ext uri="{FF2B5EF4-FFF2-40B4-BE49-F238E27FC236}">
                    <a16:creationId xmlns:a16="http://schemas.microsoft.com/office/drawing/2014/main" id="{DAF7E068-ED07-43BC-3013-9AD00DA4EF38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79" name="Google Shape;7820;p72">
                <a:extLst>
                  <a:ext uri="{FF2B5EF4-FFF2-40B4-BE49-F238E27FC236}">
                    <a16:creationId xmlns:a16="http://schemas.microsoft.com/office/drawing/2014/main" id="{6DA2CB80-C95D-3FD5-C5D8-FBB3E5D45860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7" name="Google Shape;7821;p72">
              <a:extLst>
                <a:ext uri="{FF2B5EF4-FFF2-40B4-BE49-F238E27FC236}">
                  <a16:creationId xmlns:a16="http://schemas.microsoft.com/office/drawing/2014/main" id="{00A382D1-43A3-1D84-0F7A-19BB7BED7E7D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1553" name="Google Shape;7822;p72">
                <a:extLst>
                  <a:ext uri="{FF2B5EF4-FFF2-40B4-BE49-F238E27FC236}">
                    <a16:creationId xmlns:a16="http://schemas.microsoft.com/office/drawing/2014/main" id="{CAAB222E-665E-ACC2-381D-F77DC99D45D5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1570" name="Google Shape;7823;p72">
                  <a:extLst>
                    <a:ext uri="{FF2B5EF4-FFF2-40B4-BE49-F238E27FC236}">
                      <a16:creationId xmlns:a16="http://schemas.microsoft.com/office/drawing/2014/main" id="{4E112AC3-B4D8-7982-EC21-15FBEBFF4FBA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1574" name="Google Shape;7824;p72">
                    <a:extLst>
                      <a:ext uri="{FF2B5EF4-FFF2-40B4-BE49-F238E27FC236}">
                        <a16:creationId xmlns:a16="http://schemas.microsoft.com/office/drawing/2014/main" id="{7B455CF8-B566-3C78-57DC-124AA209BB9F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75" name="Google Shape;7825;p72">
                    <a:extLst>
                      <a:ext uri="{FF2B5EF4-FFF2-40B4-BE49-F238E27FC236}">
                        <a16:creationId xmlns:a16="http://schemas.microsoft.com/office/drawing/2014/main" id="{DC8D91B0-0598-D8B0-5DDF-8A0595F24886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76" name="Google Shape;7826;p72">
                    <a:extLst>
                      <a:ext uri="{FF2B5EF4-FFF2-40B4-BE49-F238E27FC236}">
                        <a16:creationId xmlns:a16="http://schemas.microsoft.com/office/drawing/2014/main" id="{841BFCB0-F3C2-1610-F120-7989FAFE3EDA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571" name="Google Shape;7827;p72">
                  <a:extLst>
                    <a:ext uri="{FF2B5EF4-FFF2-40B4-BE49-F238E27FC236}">
                      <a16:creationId xmlns:a16="http://schemas.microsoft.com/office/drawing/2014/main" id="{8AD56877-536B-2479-773F-452F8EFE7113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1572" name="Google Shape;7828;p72">
                    <a:extLst>
                      <a:ext uri="{FF2B5EF4-FFF2-40B4-BE49-F238E27FC236}">
                        <a16:creationId xmlns:a16="http://schemas.microsoft.com/office/drawing/2014/main" id="{7204C23E-EBB5-7C82-FB25-2B8D2CD888F1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73" name="Google Shape;7829;p72">
                    <a:extLst>
                      <a:ext uri="{FF2B5EF4-FFF2-40B4-BE49-F238E27FC236}">
                        <a16:creationId xmlns:a16="http://schemas.microsoft.com/office/drawing/2014/main" id="{5408D453-A5AE-6F0C-A8D5-70B64316F3A0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554" name="Google Shape;7830;p72">
                <a:extLst>
                  <a:ext uri="{FF2B5EF4-FFF2-40B4-BE49-F238E27FC236}">
                    <a16:creationId xmlns:a16="http://schemas.microsoft.com/office/drawing/2014/main" id="{DBDC3F24-7A73-6873-4082-121D15FDEFD0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1563" name="Google Shape;7831;p72">
                  <a:extLst>
                    <a:ext uri="{FF2B5EF4-FFF2-40B4-BE49-F238E27FC236}">
                      <a16:creationId xmlns:a16="http://schemas.microsoft.com/office/drawing/2014/main" id="{16FAEF8A-8F62-62E7-9380-9D9AEC4EAA98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1567" name="Google Shape;7832;p72">
                    <a:extLst>
                      <a:ext uri="{FF2B5EF4-FFF2-40B4-BE49-F238E27FC236}">
                        <a16:creationId xmlns:a16="http://schemas.microsoft.com/office/drawing/2014/main" id="{23BD83F3-F931-DBCC-27D9-6689CF02DA50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68" name="Google Shape;7833;p72">
                    <a:extLst>
                      <a:ext uri="{FF2B5EF4-FFF2-40B4-BE49-F238E27FC236}">
                        <a16:creationId xmlns:a16="http://schemas.microsoft.com/office/drawing/2014/main" id="{45AB5F22-C719-DF0C-CFB5-BC69C091FC47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69" name="Google Shape;7834;p72">
                    <a:extLst>
                      <a:ext uri="{FF2B5EF4-FFF2-40B4-BE49-F238E27FC236}">
                        <a16:creationId xmlns:a16="http://schemas.microsoft.com/office/drawing/2014/main" id="{3F69CF22-D36D-A32D-4BA5-77E192B878C9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564" name="Google Shape;7835;p72">
                  <a:extLst>
                    <a:ext uri="{FF2B5EF4-FFF2-40B4-BE49-F238E27FC236}">
                      <a16:creationId xmlns:a16="http://schemas.microsoft.com/office/drawing/2014/main" id="{7F3125C6-B5B7-F359-0B12-15E197449838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1565" name="Google Shape;7836;p72">
                    <a:extLst>
                      <a:ext uri="{FF2B5EF4-FFF2-40B4-BE49-F238E27FC236}">
                        <a16:creationId xmlns:a16="http://schemas.microsoft.com/office/drawing/2014/main" id="{8299CE3B-7064-B3E0-3D12-0D30C6689F97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66" name="Google Shape;7837;p72">
                    <a:extLst>
                      <a:ext uri="{FF2B5EF4-FFF2-40B4-BE49-F238E27FC236}">
                        <a16:creationId xmlns:a16="http://schemas.microsoft.com/office/drawing/2014/main" id="{41738F90-1CD2-5F4B-BE8A-15661012FABC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555" name="Google Shape;7838;p72">
                <a:extLst>
                  <a:ext uri="{FF2B5EF4-FFF2-40B4-BE49-F238E27FC236}">
                    <a16:creationId xmlns:a16="http://schemas.microsoft.com/office/drawing/2014/main" id="{844AB3BD-0122-1B9D-986B-66471A63909D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1556" name="Google Shape;7839;p72">
                  <a:extLst>
                    <a:ext uri="{FF2B5EF4-FFF2-40B4-BE49-F238E27FC236}">
                      <a16:creationId xmlns:a16="http://schemas.microsoft.com/office/drawing/2014/main" id="{ADD83291-7CB0-C61D-705D-B3B325086BB9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1560" name="Google Shape;7840;p72">
                    <a:extLst>
                      <a:ext uri="{FF2B5EF4-FFF2-40B4-BE49-F238E27FC236}">
                        <a16:creationId xmlns:a16="http://schemas.microsoft.com/office/drawing/2014/main" id="{8787B2EE-D057-26B1-9B6D-7C317E6F27EF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61" name="Google Shape;7841;p72">
                    <a:extLst>
                      <a:ext uri="{FF2B5EF4-FFF2-40B4-BE49-F238E27FC236}">
                        <a16:creationId xmlns:a16="http://schemas.microsoft.com/office/drawing/2014/main" id="{71986D5B-3E5A-8488-7D51-D2CB469FF00A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62" name="Google Shape;7842;p72">
                    <a:extLst>
                      <a:ext uri="{FF2B5EF4-FFF2-40B4-BE49-F238E27FC236}">
                        <a16:creationId xmlns:a16="http://schemas.microsoft.com/office/drawing/2014/main" id="{99766DCC-CADC-4232-E215-7EDA602A8BE4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557" name="Google Shape;7843;p72">
                  <a:extLst>
                    <a:ext uri="{FF2B5EF4-FFF2-40B4-BE49-F238E27FC236}">
                      <a16:creationId xmlns:a16="http://schemas.microsoft.com/office/drawing/2014/main" id="{334456FF-F192-C066-B428-7A9E1734DD0D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1558" name="Google Shape;7844;p72">
                    <a:extLst>
                      <a:ext uri="{FF2B5EF4-FFF2-40B4-BE49-F238E27FC236}">
                        <a16:creationId xmlns:a16="http://schemas.microsoft.com/office/drawing/2014/main" id="{BA2B0C16-26F3-A547-11A6-D801C451BF5C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59" name="Google Shape;7845;p72">
                    <a:extLst>
                      <a:ext uri="{FF2B5EF4-FFF2-40B4-BE49-F238E27FC236}">
                        <a16:creationId xmlns:a16="http://schemas.microsoft.com/office/drawing/2014/main" id="{6673575F-02EE-9B1B-2152-956B60104717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528" name="Google Shape;7846;p72">
              <a:extLst>
                <a:ext uri="{FF2B5EF4-FFF2-40B4-BE49-F238E27FC236}">
                  <a16:creationId xmlns:a16="http://schemas.microsoft.com/office/drawing/2014/main" id="{7CB04C9B-BDA5-9C4B-EA15-1D4ECCA454B0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1529" name="Google Shape;7847;p72">
                <a:extLst>
                  <a:ext uri="{FF2B5EF4-FFF2-40B4-BE49-F238E27FC236}">
                    <a16:creationId xmlns:a16="http://schemas.microsoft.com/office/drawing/2014/main" id="{83D1BF73-2F98-C946-FF82-265A615CA96D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1546" name="Google Shape;7848;p72">
                  <a:extLst>
                    <a:ext uri="{FF2B5EF4-FFF2-40B4-BE49-F238E27FC236}">
                      <a16:creationId xmlns:a16="http://schemas.microsoft.com/office/drawing/2014/main" id="{9F9A2F7D-F2BA-165D-363F-3D5526BD3353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1550" name="Google Shape;7849;p72">
                    <a:extLst>
                      <a:ext uri="{FF2B5EF4-FFF2-40B4-BE49-F238E27FC236}">
                        <a16:creationId xmlns:a16="http://schemas.microsoft.com/office/drawing/2014/main" id="{8EFDDAF8-8E09-34C3-5CE7-5BCFE1909D44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51" name="Google Shape;7850;p72">
                    <a:extLst>
                      <a:ext uri="{FF2B5EF4-FFF2-40B4-BE49-F238E27FC236}">
                        <a16:creationId xmlns:a16="http://schemas.microsoft.com/office/drawing/2014/main" id="{593405A9-BDFB-1170-6AB1-C4FCF41A3E4D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52" name="Google Shape;7851;p72">
                    <a:extLst>
                      <a:ext uri="{FF2B5EF4-FFF2-40B4-BE49-F238E27FC236}">
                        <a16:creationId xmlns:a16="http://schemas.microsoft.com/office/drawing/2014/main" id="{7D70D50E-02AD-73A5-0D1D-7A0AD1A4F2E0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547" name="Google Shape;7852;p72">
                  <a:extLst>
                    <a:ext uri="{FF2B5EF4-FFF2-40B4-BE49-F238E27FC236}">
                      <a16:creationId xmlns:a16="http://schemas.microsoft.com/office/drawing/2014/main" id="{CC538019-D4C1-57DB-977D-9ECBD26CD5C0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1548" name="Google Shape;7853;p72">
                    <a:extLst>
                      <a:ext uri="{FF2B5EF4-FFF2-40B4-BE49-F238E27FC236}">
                        <a16:creationId xmlns:a16="http://schemas.microsoft.com/office/drawing/2014/main" id="{886A209E-0100-0510-2FA9-1480AEA94BC4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49" name="Google Shape;7854;p72">
                    <a:extLst>
                      <a:ext uri="{FF2B5EF4-FFF2-40B4-BE49-F238E27FC236}">
                        <a16:creationId xmlns:a16="http://schemas.microsoft.com/office/drawing/2014/main" id="{54D49581-6DBF-805E-D899-D516544E3D3A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530" name="Google Shape;7855;p72">
                <a:extLst>
                  <a:ext uri="{FF2B5EF4-FFF2-40B4-BE49-F238E27FC236}">
                    <a16:creationId xmlns:a16="http://schemas.microsoft.com/office/drawing/2014/main" id="{F141E29A-D2A6-351E-8672-E7068E614A92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1539" name="Google Shape;7856;p72">
                  <a:extLst>
                    <a:ext uri="{FF2B5EF4-FFF2-40B4-BE49-F238E27FC236}">
                      <a16:creationId xmlns:a16="http://schemas.microsoft.com/office/drawing/2014/main" id="{3404C889-9A37-EC86-AE7F-5A95FAB042D1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1543" name="Google Shape;7857;p72">
                    <a:extLst>
                      <a:ext uri="{FF2B5EF4-FFF2-40B4-BE49-F238E27FC236}">
                        <a16:creationId xmlns:a16="http://schemas.microsoft.com/office/drawing/2014/main" id="{D3770F24-F555-ED5D-D95C-E19C9AB3A876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44" name="Google Shape;7858;p72">
                    <a:extLst>
                      <a:ext uri="{FF2B5EF4-FFF2-40B4-BE49-F238E27FC236}">
                        <a16:creationId xmlns:a16="http://schemas.microsoft.com/office/drawing/2014/main" id="{BCEBC82A-35E8-D115-09D0-6C8489A7F343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45" name="Google Shape;7859;p72">
                    <a:extLst>
                      <a:ext uri="{FF2B5EF4-FFF2-40B4-BE49-F238E27FC236}">
                        <a16:creationId xmlns:a16="http://schemas.microsoft.com/office/drawing/2014/main" id="{336D5407-87D4-6CF2-64C3-93233F1947B2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540" name="Google Shape;7860;p72">
                  <a:extLst>
                    <a:ext uri="{FF2B5EF4-FFF2-40B4-BE49-F238E27FC236}">
                      <a16:creationId xmlns:a16="http://schemas.microsoft.com/office/drawing/2014/main" id="{74E7195A-760E-1A00-7270-74DAED6E0251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1541" name="Google Shape;7861;p72">
                    <a:extLst>
                      <a:ext uri="{FF2B5EF4-FFF2-40B4-BE49-F238E27FC236}">
                        <a16:creationId xmlns:a16="http://schemas.microsoft.com/office/drawing/2014/main" id="{10FFA6E2-E749-5536-9B50-2A830C92D609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42" name="Google Shape;7862;p72">
                    <a:extLst>
                      <a:ext uri="{FF2B5EF4-FFF2-40B4-BE49-F238E27FC236}">
                        <a16:creationId xmlns:a16="http://schemas.microsoft.com/office/drawing/2014/main" id="{D0516336-01E4-A03F-9F0F-5FC684BF4667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531" name="Google Shape;7863;p72">
                <a:extLst>
                  <a:ext uri="{FF2B5EF4-FFF2-40B4-BE49-F238E27FC236}">
                    <a16:creationId xmlns:a16="http://schemas.microsoft.com/office/drawing/2014/main" id="{04ECF946-4C64-3496-A2EE-BE7BE86F4F64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1532" name="Google Shape;7864;p72">
                  <a:extLst>
                    <a:ext uri="{FF2B5EF4-FFF2-40B4-BE49-F238E27FC236}">
                      <a16:creationId xmlns:a16="http://schemas.microsoft.com/office/drawing/2014/main" id="{882F9D11-5966-2677-6772-83E2A7AD6948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1536" name="Google Shape;7865;p72">
                    <a:extLst>
                      <a:ext uri="{FF2B5EF4-FFF2-40B4-BE49-F238E27FC236}">
                        <a16:creationId xmlns:a16="http://schemas.microsoft.com/office/drawing/2014/main" id="{89D9E30B-97C6-0810-9B3B-BCF0F88DF8DF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37" name="Google Shape;7866;p72">
                    <a:extLst>
                      <a:ext uri="{FF2B5EF4-FFF2-40B4-BE49-F238E27FC236}">
                        <a16:creationId xmlns:a16="http://schemas.microsoft.com/office/drawing/2014/main" id="{59A413D1-5765-1AF1-7989-DBEB44DF59B1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38" name="Google Shape;7867;p72">
                    <a:extLst>
                      <a:ext uri="{FF2B5EF4-FFF2-40B4-BE49-F238E27FC236}">
                        <a16:creationId xmlns:a16="http://schemas.microsoft.com/office/drawing/2014/main" id="{1A24FDEB-86C1-CAB3-C36B-C5A36DD62DA0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533" name="Google Shape;7868;p72">
                  <a:extLst>
                    <a:ext uri="{FF2B5EF4-FFF2-40B4-BE49-F238E27FC236}">
                      <a16:creationId xmlns:a16="http://schemas.microsoft.com/office/drawing/2014/main" id="{831288DB-4655-4F89-0727-9D9CD0BCB270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1534" name="Google Shape;7869;p72">
                    <a:extLst>
                      <a:ext uri="{FF2B5EF4-FFF2-40B4-BE49-F238E27FC236}">
                        <a16:creationId xmlns:a16="http://schemas.microsoft.com/office/drawing/2014/main" id="{968EBEF9-659B-592F-9371-4F812B1A4E75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35" name="Google Shape;7870;p72">
                    <a:extLst>
                      <a:ext uri="{FF2B5EF4-FFF2-40B4-BE49-F238E27FC236}">
                        <a16:creationId xmlns:a16="http://schemas.microsoft.com/office/drawing/2014/main" id="{5F72E489-CA34-E7C6-681B-F1723BF1E32A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580" name="Google Shape;1529;p70">
            <a:extLst>
              <a:ext uri="{FF2B5EF4-FFF2-40B4-BE49-F238E27FC236}">
                <a16:creationId xmlns:a16="http://schemas.microsoft.com/office/drawing/2014/main" id="{FD6F9063-5D80-F7AF-7D16-DCB75634446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899803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" name="Google Shape;1233;p70"/>
          <p:cNvGrpSpPr/>
          <p:nvPr/>
        </p:nvGrpSpPr>
        <p:grpSpPr>
          <a:xfrm>
            <a:off x="3283417" y="4314221"/>
            <a:ext cx="1812584" cy="1812584"/>
            <a:chOff x="3392700" y="-1198500"/>
            <a:chExt cx="2358600" cy="2358600"/>
          </a:xfrm>
        </p:grpSpPr>
        <p:sp>
          <p:nvSpPr>
            <p:cNvPr id="1234" name="Google Shape;1234;p7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060A5F8C-C93E-D75A-94D8-D50B09F436A1}"/>
              </a:ext>
            </a:extLst>
          </p:cNvPr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3" name="Google Shape;7876;p73">
              <a:extLst>
                <a:ext uri="{FF2B5EF4-FFF2-40B4-BE49-F238E27FC236}">
                  <a16:creationId xmlns:a16="http://schemas.microsoft.com/office/drawing/2014/main" id="{7E475175-5E4E-868B-1972-9C6F1AD2AADE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1" name="Google Shape;7877;p73">
                <a:extLst>
                  <a:ext uri="{FF2B5EF4-FFF2-40B4-BE49-F238E27FC236}">
                    <a16:creationId xmlns:a16="http://schemas.microsoft.com/office/drawing/2014/main" id="{2BA7C603-8D9E-15E7-74AD-CFF428DC7DF0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Google Shape;7878;p73">
                <a:extLst>
                  <a:ext uri="{FF2B5EF4-FFF2-40B4-BE49-F238E27FC236}">
                    <a16:creationId xmlns:a16="http://schemas.microsoft.com/office/drawing/2014/main" id="{0B86D87F-CEA1-A5AF-1119-C72779B727AB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oogle Shape;7879;p73">
              <a:extLst>
                <a:ext uri="{FF2B5EF4-FFF2-40B4-BE49-F238E27FC236}">
                  <a16:creationId xmlns:a16="http://schemas.microsoft.com/office/drawing/2014/main" id="{3B63699F-5A85-B838-5757-C8F5F581333A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6" name="Google Shape;7880;p73">
                <a:extLst>
                  <a:ext uri="{FF2B5EF4-FFF2-40B4-BE49-F238E27FC236}">
                    <a16:creationId xmlns:a16="http://schemas.microsoft.com/office/drawing/2014/main" id="{2CA04C21-9254-02BF-7EDB-4D1FC1861043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Google Shape;7881;p73">
                <a:extLst>
                  <a:ext uri="{FF2B5EF4-FFF2-40B4-BE49-F238E27FC236}">
                    <a16:creationId xmlns:a16="http://schemas.microsoft.com/office/drawing/2014/main" id="{B1ADEBC7-F5BB-17E3-2BA2-6B7792C8FCD8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Google Shape;7882;p73">
                <a:extLst>
                  <a:ext uri="{FF2B5EF4-FFF2-40B4-BE49-F238E27FC236}">
                    <a16:creationId xmlns:a16="http://schemas.microsoft.com/office/drawing/2014/main" id="{38504298-2C64-EEFB-711B-1E4A03D0F39C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Google Shape;7883;p73">
                <a:extLst>
                  <a:ext uri="{FF2B5EF4-FFF2-40B4-BE49-F238E27FC236}">
                    <a16:creationId xmlns:a16="http://schemas.microsoft.com/office/drawing/2014/main" id="{36988895-AF44-E541-A94F-8F5E7C0EBFBD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Google Shape;7884;p73">
                <a:extLst>
                  <a:ext uri="{FF2B5EF4-FFF2-40B4-BE49-F238E27FC236}">
                    <a16:creationId xmlns:a16="http://schemas.microsoft.com/office/drawing/2014/main" id="{AD65A609-C969-E107-BFD8-CF808F8BC42F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Google Shape;7885;p73">
              <a:extLst>
                <a:ext uri="{FF2B5EF4-FFF2-40B4-BE49-F238E27FC236}">
                  <a16:creationId xmlns:a16="http://schemas.microsoft.com/office/drawing/2014/main" id="{BF3D238C-6028-4ABB-FF62-6E1BDD14ADCD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6" name="Google Shape;7886;p73">
                <a:extLst>
                  <a:ext uri="{FF2B5EF4-FFF2-40B4-BE49-F238E27FC236}">
                    <a16:creationId xmlns:a16="http://schemas.microsoft.com/office/drawing/2014/main" id="{E455F9E1-CFEF-4098-DB00-5F32FB1379AC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Google Shape;7887;p73">
                <a:extLst>
                  <a:ext uri="{FF2B5EF4-FFF2-40B4-BE49-F238E27FC236}">
                    <a16:creationId xmlns:a16="http://schemas.microsoft.com/office/drawing/2014/main" id="{A1E0633E-4B4C-5595-873B-669FE2B17027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Google Shape;7888;p73">
                <a:extLst>
                  <a:ext uri="{FF2B5EF4-FFF2-40B4-BE49-F238E27FC236}">
                    <a16:creationId xmlns:a16="http://schemas.microsoft.com/office/drawing/2014/main" id="{64F08BE1-0A05-36E8-3A2E-0677CD92E667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Google Shape;7889;p73">
                <a:extLst>
                  <a:ext uri="{FF2B5EF4-FFF2-40B4-BE49-F238E27FC236}">
                    <a16:creationId xmlns:a16="http://schemas.microsoft.com/office/drawing/2014/main" id="{CD846E8C-62E8-0477-9FE3-567778DB97CD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Google Shape;7890;p73">
                <a:extLst>
                  <a:ext uri="{FF2B5EF4-FFF2-40B4-BE49-F238E27FC236}">
                    <a16:creationId xmlns:a16="http://schemas.microsoft.com/office/drawing/2014/main" id="{BE3B14B3-4FFF-273F-8103-5C04603C10CC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Google Shape;7891;p73">
                <a:extLst>
                  <a:ext uri="{FF2B5EF4-FFF2-40B4-BE49-F238E27FC236}">
                    <a16:creationId xmlns:a16="http://schemas.microsoft.com/office/drawing/2014/main" id="{68B3084D-A9DE-F22E-274E-3DAAF347DA73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Google Shape;7892;p73">
                <a:extLst>
                  <a:ext uri="{FF2B5EF4-FFF2-40B4-BE49-F238E27FC236}">
                    <a16:creationId xmlns:a16="http://schemas.microsoft.com/office/drawing/2014/main" id="{F5A230E3-2A85-6002-A96D-03D1DDFBBFC6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Google Shape;7893;p73">
                <a:extLst>
                  <a:ext uri="{FF2B5EF4-FFF2-40B4-BE49-F238E27FC236}">
                    <a16:creationId xmlns:a16="http://schemas.microsoft.com/office/drawing/2014/main" id="{FEC831EE-F077-D4DC-FEA7-4220DE0B78E3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Google Shape;7894;p73">
                <a:extLst>
                  <a:ext uri="{FF2B5EF4-FFF2-40B4-BE49-F238E27FC236}">
                    <a16:creationId xmlns:a16="http://schemas.microsoft.com/office/drawing/2014/main" id="{454C545E-CD04-6F94-DC20-3852DC31A693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Google Shape;7895;p73">
                <a:extLst>
                  <a:ext uri="{FF2B5EF4-FFF2-40B4-BE49-F238E27FC236}">
                    <a16:creationId xmlns:a16="http://schemas.microsoft.com/office/drawing/2014/main" id="{94EECF37-9D4A-311F-539B-DE363E7D11AF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Google Shape;7896;p73">
                <a:extLst>
                  <a:ext uri="{FF2B5EF4-FFF2-40B4-BE49-F238E27FC236}">
                    <a16:creationId xmlns:a16="http://schemas.microsoft.com/office/drawing/2014/main" id="{760CC0F9-F809-C792-9EBF-2706A01D149D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Google Shape;7897;p73">
                <a:extLst>
                  <a:ext uri="{FF2B5EF4-FFF2-40B4-BE49-F238E27FC236}">
                    <a16:creationId xmlns:a16="http://schemas.microsoft.com/office/drawing/2014/main" id="{0B83E987-E639-9D5F-E836-7DA253BCE485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Google Shape;7898;p73">
                <a:extLst>
                  <a:ext uri="{FF2B5EF4-FFF2-40B4-BE49-F238E27FC236}">
                    <a16:creationId xmlns:a16="http://schemas.microsoft.com/office/drawing/2014/main" id="{927C93BA-D6EF-F2F8-19CD-6402E73A9A67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Google Shape;7899;p73">
                <a:extLst>
                  <a:ext uri="{FF2B5EF4-FFF2-40B4-BE49-F238E27FC236}">
                    <a16:creationId xmlns:a16="http://schemas.microsoft.com/office/drawing/2014/main" id="{ACB2B86D-23CC-56E6-498F-34ED727A7D4A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Google Shape;7900;p73">
                <a:extLst>
                  <a:ext uri="{FF2B5EF4-FFF2-40B4-BE49-F238E27FC236}">
                    <a16:creationId xmlns:a16="http://schemas.microsoft.com/office/drawing/2014/main" id="{D9A646BB-97E6-6768-90F1-80BEDC910E5D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Google Shape;7901;p73">
                <a:extLst>
                  <a:ext uri="{FF2B5EF4-FFF2-40B4-BE49-F238E27FC236}">
                    <a16:creationId xmlns:a16="http://schemas.microsoft.com/office/drawing/2014/main" id="{DB1A72DC-3BD4-DD22-53DC-80BBA872ADFC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Google Shape;7902;p73">
                <a:extLst>
                  <a:ext uri="{FF2B5EF4-FFF2-40B4-BE49-F238E27FC236}">
                    <a16:creationId xmlns:a16="http://schemas.microsoft.com/office/drawing/2014/main" id="{43AA963E-FFFC-FB60-76C1-F7E2F5D616E0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Google Shape;7903;p73">
                <a:extLst>
                  <a:ext uri="{FF2B5EF4-FFF2-40B4-BE49-F238E27FC236}">
                    <a16:creationId xmlns:a16="http://schemas.microsoft.com/office/drawing/2014/main" id="{68982CDA-FD65-CFCC-72AC-E9DC2D46363F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Google Shape;7904;p73">
                <a:extLst>
                  <a:ext uri="{FF2B5EF4-FFF2-40B4-BE49-F238E27FC236}">
                    <a16:creationId xmlns:a16="http://schemas.microsoft.com/office/drawing/2014/main" id="{0E82F7B0-9039-3E22-AF35-F0AFAD73F0AE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Google Shape;7905;p73">
                <a:extLst>
                  <a:ext uri="{FF2B5EF4-FFF2-40B4-BE49-F238E27FC236}">
                    <a16:creationId xmlns:a16="http://schemas.microsoft.com/office/drawing/2014/main" id="{7D45D982-638E-3C64-28B4-8B6B56C10D86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33" name="Google Shape;7906;p73">
            <a:extLst>
              <a:ext uri="{FF2B5EF4-FFF2-40B4-BE49-F238E27FC236}">
                <a16:creationId xmlns:a16="http://schemas.microsoft.com/office/drawing/2014/main" id="{56474353-53B0-85A9-99D7-F7D642190453}"/>
              </a:ext>
            </a:extLst>
          </p:cNvPr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4" name="Google Shape;7907;p73">
            <a:extLst>
              <a:ext uri="{FF2B5EF4-FFF2-40B4-BE49-F238E27FC236}">
                <a16:creationId xmlns:a16="http://schemas.microsoft.com/office/drawing/2014/main" id="{BFEA9FC6-9919-33BD-2F3D-7B193C450A20}"/>
              </a:ext>
            </a:extLst>
          </p:cNvPr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35" name="Google Shape;7908;p73">
              <a:extLst>
                <a:ext uri="{FF2B5EF4-FFF2-40B4-BE49-F238E27FC236}">
                  <a16:creationId xmlns:a16="http://schemas.microsoft.com/office/drawing/2014/main" id="{43010F84-634E-1B2C-8C80-7D45F3CF0F40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5" name="Google Shape;7909;p73">
                <a:extLst>
                  <a:ext uri="{FF2B5EF4-FFF2-40B4-BE49-F238E27FC236}">
                    <a16:creationId xmlns:a16="http://schemas.microsoft.com/office/drawing/2014/main" id="{7EF57182-066F-B5DE-8FA5-514EADB1164A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Google Shape;7910;p73">
                <a:extLst>
                  <a:ext uri="{FF2B5EF4-FFF2-40B4-BE49-F238E27FC236}">
                    <a16:creationId xmlns:a16="http://schemas.microsoft.com/office/drawing/2014/main" id="{2A51D803-69F0-3C56-07BF-07DB045E2AF8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Google Shape;7911;p73">
                <a:extLst>
                  <a:ext uri="{FF2B5EF4-FFF2-40B4-BE49-F238E27FC236}">
                    <a16:creationId xmlns:a16="http://schemas.microsoft.com/office/drawing/2014/main" id="{855D5C2F-C697-325A-A0D9-856D1400F2F6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Google Shape;7912;p73">
                <a:extLst>
                  <a:ext uri="{FF2B5EF4-FFF2-40B4-BE49-F238E27FC236}">
                    <a16:creationId xmlns:a16="http://schemas.microsoft.com/office/drawing/2014/main" id="{D8848137-9FB2-00CB-BF5B-649FE4BA45C2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Google Shape;7913;p73">
                <a:extLst>
                  <a:ext uri="{FF2B5EF4-FFF2-40B4-BE49-F238E27FC236}">
                    <a16:creationId xmlns:a16="http://schemas.microsoft.com/office/drawing/2014/main" id="{69FBAB9C-F27E-17F3-DF9D-81856E6A9372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Google Shape;7914;p73">
                <a:extLst>
                  <a:ext uri="{FF2B5EF4-FFF2-40B4-BE49-F238E27FC236}">
                    <a16:creationId xmlns:a16="http://schemas.microsoft.com/office/drawing/2014/main" id="{FD812393-2740-B956-9FFF-4E49D1756701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Google Shape;7915;p73">
                <a:extLst>
                  <a:ext uri="{FF2B5EF4-FFF2-40B4-BE49-F238E27FC236}">
                    <a16:creationId xmlns:a16="http://schemas.microsoft.com/office/drawing/2014/main" id="{60CABB63-C6B9-4F6A-4D03-0310E8825ACD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Google Shape;7916;p73">
                <a:extLst>
                  <a:ext uri="{FF2B5EF4-FFF2-40B4-BE49-F238E27FC236}">
                    <a16:creationId xmlns:a16="http://schemas.microsoft.com/office/drawing/2014/main" id="{10F20196-B4D5-9CE2-35EB-71AE16B6FB5F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Google Shape;7917;p73">
                <a:extLst>
                  <a:ext uri="{FF2B5EF4-FFF2-40B4-BE49-F238E27FC236}">
                    <a16:creationId xmlns:a16="http://schemas.microsoft.com/office/drawing/2014/main" id="{793CE971-930F-16FD-2CAC-EF4A33527C7F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Google Shape;7918;p73">
                <a:extLst>
                  <a:ext uri="{FF2B5EF4-FFF2-40B4-BE49-F238E27FC236}">
                    <a16:creationId xmlns:a16="http://schemas.microsoft.com/office/drawing/2014/main" id="{29B60F64-AA50-901D-FF9E-663D93073574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Google Shape;7919;p73">
                <a:extLst>
                  <a:ext uri="{FF2B5EF4-FFF2-40B4-BE49-F238E27FC236}">
                    <a16:creationId xmlns:a16="http://schemas.microsoft.com/office/drawing/2014/main" id="{F6692AB0-FF42-F757-6B82-7995DFAA9F70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Google Shape;7920;p73">
                <a:extLst>
                  <a:ext uri="{FF2B5EF4-FFF2-40B4-BE49-F238E27FC236}">
                    <a16:creationId xmlns:a16="http://schemas.microsoft.com/office/drawing/2014/main" id="{CD97D06E-C87A-6751-F2F0-75F8FF54207A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Google Shape;7921;p73">
                <a:extLst>
                  <a:ext uri="{FF2B5EF4-FFF2-40B4-BE49-F238E27FC236}">
                    <a16:creationId xmlns:a16="http://schemas.microsoft.com/office/drawing/2014/main" id="{2BC31D8B-0155-016B-23E5-91D2A02307F4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Google Shape;7922;p73">
                <a:extLst>
                  <a:ext uri="{FF2B5EF4-FFF2-40B4-BE49-F238E27FC236}">
                    <a16:creationId xmlns:a16="http://schemas.microsoft.com/office/drawing/2014/main" id="{7C6016D7-1BC2-48E6-2844-1E1853EC51F2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Google Shape;7923;p73">
                <a:extLst>
                  <a:ext uri="{FF2B5EF4-FFF2-40B4-BE49-F238E27FC236}">
                    <a16:creationId xmlns:a16="http://schemas.microsoft.com/office/drawing/2014/main" id="{DC48786F-D480-D94D-8A1C-277CF7E8F2AD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Google Shape;7924;p73">
                <a:extLst>
                  <a:ext uri="{FF2B5EF4-FFF2-40B4-BE49-F238E27FC236}">
                    <a16:creationId xmlns:a16="http://schemas.microsoft.com/office/drawing/2014/main" id="{366E5674-EEE7-1618-0E68-5641D0F269F1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Google Shape;7925;p73">
                <a:extLst>
                  <a:ext uri="{FF2B5EF4-FFF2-40B4-BE49-F238E27FC236}">
                    <a16:creationId xmlns:a16="http://schemas.microsoft.com/office/drawing/2014/main" id="{72689EDA-C9C6-16FB-7498-52C51921B6E2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Google Shape;7926;p73">
                <a:extLst>
                  <a:ext uri="{FF2B5EF4-FFF2-40B4-BE49-F238E27FC236}">
                    <a16:creationId xmlns:a16="http://schemas.microsoft.com/office/drawing/2014/main" id="{D348CD63-4BD3-D9F6-4FA1-998BD674844F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Google Shape;7927;p73">
                <a:extLst>
                  <a:ext uri="{FF2B5EF4-FFF2-40B4-BE49-F238E27FC236}">
                    <a16:creationId xmlns:a16="http://schemas.microsoft.com/office/drawing/2014/main" id="{5D9C9EAC-9964-D25D-172F-18AED4B3412B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Google Shape;7928;p73">
                <a:extLst>
                  <a:ext uri="{FF2B5EF4-FFF2-40B4-BE49-F238E27FC236}">
                    <a16:creationId xmlns:a16="http://schemas.microsoft.com/office/drawing/2014/main" id="{D6E88B77-4FB7-CFA2-03BD-3B81A89221A8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Google Shape;7929;p73">
                <a:extLst>
                  <a:ext uri="{FF2B5EF4-FFF2-40B4-BE49-F238E27FC236}">
                    <a16:creationId xmlns:a16="http://schemas.microsoft.com/office/drawing/2014/main" id="{FDF477A4-E426-2976-D6B6-78D6DE1B1480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Google Shape;7930;p73">
                <a:extLst>
                  <a:ext uri="{FF2B5EF4-FFF2-40B4-BE49-F238E27FC236}">
                    <a16:creationId xmlns:a16="http://schemas.microsoft.com/office/drawing/2014/main" id="{0D522DBC-B0D9-CA0D-D593-F8712BD36529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Google Shape;7931;p73">
                <a:extLst>
                  <a:ext uri="{FF2B5EF4-FFF2-40B4-BE49-F238E27FC236}">
                    <a16:creationId xmlns:a16="http://schemas.microsoft.com/office/drawing/2014/main" id="{94D08089-3135-3879-E090-709FB5DAB868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Google Shape;7932;p73">
                <a:extLst>
                  <a:ext uri="{FF2B5EF4-FFF2-40B4-BE49-F238E27FC236}">
                    <a16:creationId xmlns:a16="http://schemas.microsoft.com/office/drawing/2014/main" id="{5AAEE0BB-685E-C2DF-3AA6-BE9CEAFFC676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oogle Shape;7933;p73">
              <a:extLst>
                <a:ext uri="{FF2B5EF4-FFF2-40B4-BE49-F238E27FC236}">
                  <a16:creationId xmlns:a16="http://schemas.microsoft.com/office/drawing/2014/main" id="{4B93A275-1803-D617-B08E-8C0B66B0BEA8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1" name="Google Shape;7934;p73">
                <a:extLst>
                  <a:ext uri="{FF2B5EF4-FFF2-40B4-BE49-F238E27FC236}">
                    <a16:creationId xmlns:a16="http://schemas.microsoft.com/office/drawing/2014/main" id="{27515820-07A9-BDDE-B9E9-AA947C0E9BE3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Google Shape;7935;p73">
                <a:extLst>
                  <a:ext uri="{FF2B5EF4-FFF2-40B4-BE49-F238E27FC236}">
                    <a16:creationId xmlns:a16="http://schemas.microsoft.com/office/drawing/2014/main" id="{4788C175-FC07-8AF4-909C-B81198330891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Google Shape;7936;p73">
                <a:extLst>
                  <a:ext uri="{FF2B5EF4-FFF2-40B4-BE49-F238E27FC236}">
                    <a16:creationId xmlns:a16="http://schemas.microsoft.com/office/drawing/2014/main" id="{3778AD2C-6E50-ADF2-5AA9-4B9D20982339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Google Shape;7937;p73">
                <a:extLst>
                  <a:ext uri="{FF2B5EF4-FFF2-40B4-BE49-F238E27FC236}">
                    <a16:creationId xmlns:a16="http://schemas.microsoft.com/office/drawing/2014/main" id="{36AEA527-1D12-E7CF-5585-08B8EF279E02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7" name="Google Shape;7938;p73">
              <a:extLst>
                <a:ext uri="{FF2B5EF4-FFF2-40B4-BE49-F238E27FC236}">
                  <a16:creationId xmlns:a16="http://schemas.microsoft.com/office/drawing/2014/main" id="{56B06AC2-58CE-37E7-1AA1-DC44FADA0361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38" name="Google Shape;7939;p73">
              <a:extLst>
                <a:ext uri="{FF2B5EF4-FFF2-40B4-BE49-F238E27FC236}">
                  <a16:creationId xmlns:a16="http://schemas.microsoft.com/office/drawing/2014/main" id="{726222D8-FF68-1893-6634-12CA7494F95F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39" name="Google Shape;7940;p73">
              <a:extLst>
                <a:ext uri="{FF2B5EF4-FFF2-40B4-BE49-F238E27FC236}">
                  <a16:creationId xmlns:a16="http://schemas.microsoft.com/office/drawing/2014/main" id="{DECF197B-200C-DC2F-5043-7ECFCD0C1739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0" name="Google Shape;7941;p73">
              <a:extLst>
                <a:ext uri="{FF2B5EF4-FFF2-40B4-BE49-F238E27FC236}">
                  <a16:creationId xmlns:a16="http://schemas.microsoft.com/office/drawing/2014/main" id="{47E603A7-61AF-BC7A-9EEA-B1DEB1A00431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1221" name="Google Shape;7942;p73">
            <a:extLst>
              <a:ext uri="{FF2B5EF4-FFF2-40B4-BE49-F238E27FC236}">
                <a16:creationId xmlns:a16="http://schemas.microsoft.com/office/drawing/2014/main" id="{A6E37A69-FD2D-5609-189C-2120BA2C6255}"/>
              </a:ext>
            </a:extLst>
          </p:cNvPr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22" name="Google Shape;7943;p73">
            <a:extLst>
              <a:ext uri="{FF2B5EF4-FFF2-40B4-BE49-F238E27FC236}">
                <a16:creationId xmlns:a16="http://schemas.microsoft.com/office/drawing/2014/main" id="{E99A16B4-64CB-C465-F017-C0BB022E1E49}"/>
              </a:ext>
            </a:extLst>
          </p:cNvPr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223" name="Google Shape;7944;p73">
            <a:extLst>
              <a:ext uri="{FF2B5EF4-FFF2-40B4-BE49-F238E27FC236}">
                <a16:creationId xmlns:a16="http://schemas.microsoft.com/office/drawing/2014/main" id="{47F58D58-35BF-F5E7-F8F0-BF2B4E174520}"/>
              </a:ext>
            </a:extLst>
          </p:cNvPr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1224" name="Google Shape;7945;p73">
              <a:extLst>
                <a:ext uri="{FF2B5EF4-FFF2-40B4-BE49-F238E27FC236}">
                  <a16:creationId xmlns:a16="http://schemas.microsoft.com/office/drawing/2014/main" id="{A8544EE8-E14F-C190-DE53-DA2C631BE0C7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258" name="Google Shape;7946;p73">
                <a:extLst>
                  <a:ext uri="{FF2B5EF4-FFF2-40B4-BE49-F238E27FC236}">
                    <a16:creationId xmlns:a16="http://schemas.microsoft.com/office/drawing/2014/main" id="{D45EEADE-9DB4-B59B-CCB1-37E605CEA9BE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Google Shape;7947;p73">
                <a:extLst>
                  <a:ext uri="{FF2B5EF4-FFF2-40B4-BE49-F238E27FC236}">
                    <a16:creationId xmlns:a16="http://schemas.microsoft.com/office/drawing/2014/main" id="{C6B7A391-7F37-D8CE-FF3D-6A55B49285A9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Google Shape;7948;p73">
                <a:extLst>
                  <a:ext uri="{FF2B5EF4-FFF2-40B4-BE49-F238E27FC236}">
                    <a16:creationId xmlns:a16="http://schemas.microsoft.com/office/drawing/2014/main" id="{EA3D571C-0EFF-B316-50EF-60D5FDB9AD36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Google Shape;7949;p73">
                <a:extLst>
                  <a:ext uri="{FF2B5EF4-FFF2-40B4-BE49-F238E27FC236}">
                    <a16:creationId xmlns:a16="http://schemas.microsoft.com/office/drawing/2014/main" id="{58455F14-C663-43B7-32ED-9F4AF1A68984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Google Shape;7950;p73">
                <a:extLst>
                  <a:ext uri="{FF2B5EF4-FFF2-40B4-BE49-F238E27FC236}">
                    <a16:creationId xmlns:a16="http://schemas.microsoft.com/office/drawing/2014/main" id="{6C09F241-873F-E4C0-558C-217CE3F5C597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5" name="Google Shape;7951;p73">
              <a:extLst>
                <a:ext uri="{FF2B5EF4-FFF2-40B4-BE49-F238E27FC236}">
                  <a16:creationId xmlns:a16="http://schemas.microsoft.com/office/drawing/2014/main" id="{D5BE3BF0-55B3-8B29-5993-30DF7C2EAD6A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253" name="Google Shape;7952;p73">
                <a:extLst>
                  <a:ext uri="{FF2B5EF4-FFF2-40B4-BE49-F238E27FC236}">
                    <a16:creationId xmlns:a16="http://schemas.microsoft.com/office/drawing/2014/main" id="{C972FBE6-6578-A04D-5B96-88A1E79F7D21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Google Shape;7953;p73">
                <a:extLst>
                  <a:ext uri="{FF2B5EF4-FFF2-40B4-BE49-F238E27FC236}">
                    <a16:creationId xmlns:a16="http://schemas.microsoft.com/office/drawing/2014/main" id="{7D28691A-AD5E-F61C-CBE5-467EB1F37668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Google Shape;7954;p73">
                <a:extLst>
                  <a:ext uri="{FF2B5EF4-FFF2-40B4-BE49-F238E27FC236}">
                    <a16:creationId xmlns:a16="http://schemas.microsoft.com/office/drawing/2014/main" id="{D692A508-A6B0-649A-DEEA-168F638AE5FB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Google Shape;7955;p73">
                <a:extLst>
                  <a:ext uri="{FF2B5EF4-FFF2-40B4-BE49-F238E27FC236}">
                    <a16:creationId xmlns:a16="http://schemas.microsoft.com/office/drawing/2014/main" id="{85794947-C4D7-7335-0019-45D54A9500AA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Google Shape;7956;p73">
                <a:extLst>
                  <a:ext uri="{FF2B5EF4-FFF2-40B4-BE49-F238E27FC236}">
                    <a16:creationId xmlns:a16="http://schemas.microsoft.com/office/drawing/2014/main" id="{D4F5F635-1899-11FA-71A8-E14F5406AE3D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6" name="Google Shape;7957;p73">
              <a:extLst>
                <a:ext uri="{FF2B5EF4-FFF2-40B4-BE49-F238E27FC236}">
                  <a16:creationId xmlns:a16="http://schemas.microsoft.com/office/drawing/2014/main" id="{4BD5CEFA-9C88-D186-799A-B70878CFB055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248" name="Google Shape;7958;p73">
                <a:extLst>
                  <a:ext uri="{FF2B5EF4-FFF2-40B4-BE49-F238E27FC236}">
                    <a16:creationId xmlns:a16="http://schemas.microsoft.com/office/drawing/2014/main" id="{5700706A-7881-C63A-A10B-244C73F06405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Google Shape;7959;p73">
                <a:extLst>
                  <a:ext uri="{FF2B5EF4-FFF2-40B4-BE49-F238E27FC236}">
                    <a16:creationId xmlns:a16="http://schemas.microsoft.com/office/drawing/2014/main" id="{BF8CB909-FE11-87DC-E290-3C6A87934DD8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Google Shape;7960;p73">
                <a:extLst>
                  <a:ext uri="{FF2B5EF4-FFF2-40B4-BE49-F238E27FC236}">
                    <a16:creationId xmlns:a16="http://schemas.microsoft.com/office/drawing/2014/main" id="{66889EFD-4991-B157-FFED-B9470F87A102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Google Shape;7961;p73">
                <a:extLst>
                  <a:ext uri="{FF2B5EF4-FFF2-40B4-BE49-F238E27FC236}">
                    <a16:creationId xmlns:a16="http://schemas.microsoft.com/office/drawing/2014/main" id="{C44376FB-DD2D-DF89-0837-C4B18BAE0BE1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Google Shape;7962;p73">
                <a:extLst>
                  <a:ext uri="{FF2B5EF4-FFF2-40B4-BE49-F238E27FC236}">
                    <a16:creationId xmlns:a16="http://schemas.microsoft.com/office/drawing/2014/main" id="{96A6D1F1-EEDD-ADB3-1A92-004EC5D7742E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7" name="Google Shape;7963;p73">
              <a:extLst>
                <a:ext uri="{FF2B5EF4-FFF2-40B4-BE49-F238E27FC236}">
                  <a16:creationId xmlns:a16="http://schemas.microsoft.com/office/drawing/2014/main" id="{F193DE0F-D361-6291-1D0F-0E314ABF5A03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1243" name="Google Shape;7964;p73">
                <a:extLst>
                  <a:ext uri="{FF2B5EF4-FFF2-40B4-BE49-F238E27FC236}">
                    <a16:creationId xmlns:a16="http://schemas.microsoft.com/office/drawing/2014/main" id="{30189BF3-1775-9E8C-CAEE-18DD4E8D4D4C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Google Shape;7965;p73">
                <a:extLst>
                  <a:ext uri="{FF2B5EF4-FFF2-40B4-BE49-F238E27FC236}">
                    <a16:creationId xmlns:a16="http://schemas.microsoft.com/office/drawing/2014/main" id="{9A312BDE-EF58-587F-5831-ECDF454D6DA6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Google Shape;7966;p73">
                <a:extLst>
                  <a:ext uri="{FF2B5EF4-FFF2-40B4-BE49-F238E27FC236}">
                    <a16:creationId xmlns:a16="http://schemas.microsoft.com/office/drawing/2014/main" id="{3C7A4C29-51C9-FFE6-5351-BB1A51B38B44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Google Shape;7967;p73">
                <a:extLst>
                  <a:ext uri="{FF2B5EF4-FFF2-40B4-BE49-F238E27FC236}">
                    <a16:creationId xmlns:a16="http://schemas.microsoft.com/office/drawing/2014/main" id="{1EBFBD91-09B9-C6F7-C3F9-3E84FBC7F621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Google Shape;7968;p73">
                <a:extLst>
                  <a:ext uri="{FF2B5EF4-FFF2-40B4-BE49-F238E27FC236}">
                    <a16:creationId xmlns:a16="http://schemas.microsoft.com/office/drawing/2014/main" id="{6A911BD6-93B3-B1F2-91A7-D4DA986C60B9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8" name="Google Shape;7969;p73">
              <a:extLst>
                <a:ext uri="{FF2B5EF4-FFF2-40B4-BE49-F238E27FC236}">
                  <a16:creationId xmlns:a16="http://schemas.microsoft.com/office/drawing/2014/main" id="{9A8BBD26-923C-B42A-4D17-5DEBD4679B11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1238" name="Google Shape;7970;p73">
                <a:extLst>
                  <a:ext uri="{FF2B5EF4-FFF2-40B4-BE49-F238E27FC236}">
                    <a16:creationId xmlns:a16="http://schemas.microsoft.com/office/drawing/2014/main" id="{04EB2DC1-1113-54FE-9331-74F4598FC043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Google Shape;7971;p73">
                <a:extLst>
                  <a:ext uri="{FF2B5EF4-FFF2-40B4-BE49-F238E27FC236}">
                    <a16:creationId xmlns:a16="http://schemas.microsoft.com/office/drawing/2014/main" id="{DF975A81-D3AA-DA4C-693F-DAD24E98951D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0" name="Google Shape;7972;p73">
                <a:extLst>
                  <a:ext uri="{FF2B5EF4-FFF2-40B4-BE49-F238E27FC236}">
                    <a16:creationId xmlns:a16="http://schemas.microsoft.com/office/drawing/2014/main" id="{8BA0713A-E746-281B-B4A7-3715EC6FF355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Google Shape;7973;p73">
                <a:extLst>
                  <a:ext uri="{FF2B5EF4-FFF2-40B4-BE49-F238E27FC236}">
                    <a16:creationId xmlns:a16="http://schemas.microsoft.com/office/drawing/2014/main" id="{F8418379-11DA-1D7F-527D-4EE12BE87966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Google Shape;7974;p73">
                <a:extLst>
                  <a:ext uri="{FF2B5EF4-FFF2-40B4-BE49-F238E27FC236}">
                    <a16:creationId xmlns:a16="http://schemas.microsoft.com/office/drawing/2014/main" id="{C361DBBD-6106-CCB4-57EB-7354777F2319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9" name="Google Shape;7975;p73">
              <a:extLst>
                <a:ext uri="{FF2B5EF4-FFF2-40B4-BE49-F238E27FC236}">
                  <a16:creationId xmlns:a16="http://schemas.microsoft.com/office/drawing/2014/main" id="{E93102E2-35E2-281C-9347-6669D3E4FF7C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1230" name="Google Shape;7976;p73">
                <a:extLst>
                  <a:ext uri="{FF2B5EF4-FFF2-40B4-BE49-F238E27FC236}">
                    <a16:creationId xmlns:a16="http://schemas.microsoft.com/office/drawing/2014/main" id="{CF094EAE-BDE6-A7AF-B12E-C5027E1611F8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Google Shape;7977;p73">
                <a:extLst>
                  <a:ext uri="{FF2B5EF4-FFF2-40B4-BE49-F238E27FC236}">
                    <a16:creationId xmlns:a16="http://schemas.microsoft.com/office/drawing/2014/main" id="{9F695276-3E97-C946-2E85-B7B81EB47FED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Google Shape;7978;p73">
                <a:extLst>
                  <a:ext uri="{FF2B5EF4-FFF2-40B4-BE49-F238E27FC236}">
                    <a16:creationId xmlns:a16="http://schemas.microsoft.com/office/drawing/2014/main" id="{E737EC06-1284-5A76-FA97-5ED6211CBC80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Google Shape;7979;p73">
                <a:extLst>
                  <a:ext uri="{FF2B5EF4-FFF2-40B4-BE49-F238E27FC236}">
                    <a16:creationId xmlns:a16="http://schemas.microsoft.com/office/drawing/2014/main" id="{F0A84621-6F29-8B17-8F2E-37363D37F868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Google Shape;7980;p73">
                <a:extLst>
                  <a:ext uri="{FF2B5EF4-FFF2-40B4-BE49-F238E27FC236}">
                    <a16:creationId xmlns:a16="http://schemas.microsoft.com/office/drawing/2014/main" id="{DFED5112-69AC-FE03-07E0-97DBBB6DA94A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263" name="Google Shape;7981;p73">
            <a:extLst>
              <a:ext uri="{FF2B5EF4-FFF2-40B4-BE49-F238E27FC236}">
                <a16:creationId xmlns:a16="http://schemas.microsoft.com/office/drawing/2014/main" id="{34F6A8C8-96DF-AE5B-6ECE-0B0D1911F98C}"/>
              </a:ext>
            </a:extLst>
          </p:cNvPr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264" name="Google Shape;7982;p73">
            <a:extLst>
              <a:ext uri="{FF2B5EF4-FFF2-40B4-BE49-F238E27FC236}">
                <a16:creationId xmlns:a16="http://schemas.microsoft.com/office/drawing/2014/main" id="{272744A7-5825-BC12-F395-8A4A50497673}"/>
              </a:ext>
            </a:extLst>
          </p:cNvPr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1265" name="Google Shape;7983;p73">
              <a:extLst>
                <a:ext uri="{FF2B5EF4-FFF2-40B4-BE49-F238E27FC236}">
                  <a16:creationId xmlns:a16="http://schemas.microsoft.com/office/drawing/2014/main" id="{1A2F9BB7-5061-7B8C-D235-3FB2BE62C47F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66" name="Google Shape;7984;p73">
              <a:extLst>
                <a:ext uri="{FF2B5EF4-FFF2-40B4-BE49-F238E27FC236}">
                  <a16:creationId xmlns:a16="http://schemas.microsoft.com/office/drawing/2014/main" id="{9D5D6566-0787-7CCA-6BAC-A97B5CD60365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267" name="Google Shape;7985;p73">
            <a:extLst>
              <a:ext uri="{FF2B5EF4-FFF2-40B4-BE49-F238E27FC236}">
                <a16:creationId xmlns:a16="http://schemas.microsoft.com/office/drawing/2014/main" id="{8B4CD480-9ACC-5300-244A-84C5B8654A08}"/>
              </a:ext>
            </a:extLst>
          </p:cNvPr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1268" name="Google Shape;7986;p73">
              <a:extLst>
                <a:ext uri="{FF2B5EF4-FFF2-40B4-BE49-F238E27FC236}">
                  <a16:creationId xmlns:a16="http://schemas.microsoft.com/office/drawing/2014/main" id="{1CDC055C-E61F-E733-782F-F87B0229E6E4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69" name="Google Shape;7987;p73">
              <a:extLst>
                <a:ext uri="{FF2B5EF4-FFF2-40B4-BE49-F238E27FC236}">
                  <a16:creationId xmlns:a16="http://schemas.microsoft.com/office/drawing/2014/main" id="{240448A4-485D-316F-8148-D729779E10C8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270" name="Google Shape;7988;p73">
            <a:extLst>
              <a:ext uri="{FF2B5EF4-FFF2-40B4-BE49-F238E27FC236}">
                <a16:creationId xmlns:a16="http://schemas.microsoft.com/office/drawing/2014/main" id="{9C3A650F-3DB6-92DE-6576-E3205734101A}"/>
              </a:ext>
            </a:extLst>
          </p:cNvPr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1271" name="Google Shape;7989;p73">
              <a:extLst>
                <a:ext uri="{FF2B5EF4-FFF2-40B4-BE49-F238E27FC236}">
                  <a16:creationId xmlns:a16="http://schemas.microsoft.com/office/drawing/2014/main" id="{2363D4FE-AD7B-0088-D282-6FCD16C5117C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2" name="Google Shape;7990;p73">
              <a:extLst>
                <a:ext uri="{FF2B5EF4-FFF2-40B4-BE49-F238E27FC236}">
                  <a16:creationId xmlns:a16="http://schemas.microsoft.com/office/drawing/2014/main" id="{BE439F46-E5DB-44AE-3053-8CE2433D4B18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3" name="Google Shape;7991;p73">
              <a:extLst>
                <a:ext uri="{FF2B5EF4-FFF2-40B4-BE49-F238E27FC236}">
                  <a16:creationId xmlns:a16="http://schemas.microsoft.com/office/drawing/2014/main" id="{BB5D3537-557B-435D-4512-ED24F52B509D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74" name="Google Shape;7992;p73">
              <a:extLst>
                <a:ext uri="{FF2B5EF4-FFF2-40B4-BE49-F238E27FC236}">
                  <a16:creationId xmlns:a16="http://schemas.microsoft.com/office/drawing/2014/main" id="{B452B9C3-8A54-0B95-85EF-25330F6EA061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JANUARY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75" name="Google Shape;7993;p73">
              <a:extLst>
                <a:ext uri="{FF2B5EF4-FFF2-40B4-BE49-F238E27FC236}">
                  <a16:creationId xmlns:a16="http://schemas.microsoft.com/office/drawing/2014/main" id="{95F036E6-2005-E9E5-8465-9C8AEBAFB792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FEBRUARY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76" name="Google Shape;7994;p73">
              <a:extLst>
                <a:ext uri="{FF2B5EF4-FFF2-40B4-BE49-F238E27FC236}">
                  <a16:creationId xmlns:a16="http://schemas.microsoft.com/office/drawing/2014/main" id="{FD81044A-DD5A-1DD9-7EAB-ABDE67B75B2F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MARCH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77" name="Google Shape;7995;p73">
              <a:extLst>
                <a:ext uri="{FF2B5EF4-FFF2-40B4-BE49-F238E27FC236}">
                  <a16:creationId xmlns:a16="http://schemas.microsoft.com/office/drawing/2014/main" id="{A2045F95-C9B4-7ECD-EF7C-86B62095E3A9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APRIL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78" name="Google Shape;7996;p73">
              <a:extLst>
                <a:ext uri="{FF2B5EF4-FFF2-40B4-BE49-F238E27FC236}">
                  <a16:creationId xmlns:a16="http://schemas.microsoft.com/office/drawing/2014/main" id="{E1D1C201-8C9C-079A-F81D-59FDCB56E53B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79" name="Google Shape;7997;p73">
              <a:extLst>
                <a:ext uri="{FF2B5EF4-FFF2-40B4-BE49-F238E27FC236}">
                  <a16:creationId xmlns:a16="http://schemas.microsoft.com/office/drawing/2014/main" id="{51A50EFB-B8AD-6D64-3E20-77C0210CC2C0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0" name="Google Shape;7998;p73">
              <a:extLst>
                <a:ext uri="{FF2B5EF4-FFF2-40B4-BE49-F238E27FC236}">
                  <a16:creationId xmlns:a16="http://schemas.microsoft.com/office/drawing/2014/main" id="{2606ACFC-A75C-6184-B0B9-1BA16F8D64DE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1" name="Google Shape;7999;p73">
              <a:extLst>
                <a:ext uri="{FF2B5EF4-FFF2-40B4-BE49-F238E27FC236}">
                  <a16:creationId xmlns:a16="http://schemas.microsoft.com/office/drawing/2014/main" id="{2FD76AC0-0013-BA4C-0B4A-0598063CC739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2" name="Google Shape;8000;p73">
              <a:extLst>
                <a:ext uri="{FF2B5EF4-FFF2-40B4-BE49-F238E27FC236}">
                  <a16:creationId xmlns:a16="http://schemas.microsoft.com/office/drawing/2014/main" id="{48AA3BB7-1612-5550-B8E0-68A14FAD5EF0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3" name="Google Shape;8001;p73">
              <a:extLst>
                <a:ext uri="{FF2B5EF4-FFF2-40B4-BE49-F238E27FC236}">
                  <a16:creationId xmlns:a16="http://schemas.microsoft.com/office/drawing/2014/main" id="{4D0C29AA-DC62-6AF7-BF2B-06607BC98F28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4" name="Google Shape;8002;p73">
              <a:extLst>
                <a:ext uri="{FF2B5EF4-FFF2-40B4-BE49-F238E27FC236}">
                  <a16:creationId xmlns:a16="http://schemas.microsoft.com/office/drawing/2014/main" id="{3E0361C1-5795-3E7E-5A6C-2DD8094C7FFF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85" name="Google Shape;8003;p73">
              <a:extLst>
                <a:ext uri="{FF2B5EF4-FFF2-40B4-BE49-F238E27FC236}">
                  <a16:creationId xmlns:a16="http://schemas.microsoft.com/office/drawing/2014/main" id="{9BCF7F76-A07A-C82E-EE0D-50CA1891DEA8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86" name="Google Shape;8004;p73">
              <a:extLst>
                <a:ext uri="{FF2B5EF4-FFF2-40B4-BE49-F238E27FC236}">
                  <a16:creationId xmlns:a16="http://schemas.microsoft.com/office/drawing/2014/main" id="{753D053A-5B05-F837-54C3-FAA19A1F4D06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87" name="Google Shape;8005;p73">
              <a:extLst>
                <a:ext uri="{FF2B5EF4-FFF2-40B4-BE49-F238E27FC236}">
                  <a16:creationId xmlns:a16="http://schemas.microsoft.com/office/drawing/2014/main" id="{A3527115-5987-71B1-5802-40EB0B713B76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288" name="Google Shape;8006;p73">
            <a:extLst>
              <a:ext uri="{FF2B5EF4-FFF2-40B4-BE49-F238E27FC236}">
                <a16:creationId xmlns:a16="http://schemas.microsoft.com/office/drawing/2014/main" id="{4285B32D-85EF-EFFD-0C1E-4AE60D10706F}"/>
              </a:ext>
            </a:extLst>
          </p:cNvPr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1289" name="Google Shape;8007;p73">
              <a:extLst>
                <a:ext uri="{FF2B5EF4-FFF2-40B4-BE49-F238E27FC236}">
                  <a16:creationId xmlns:a16="http://schemas.microsoft.com/office/drawing/2014/main" id="{8108EE35-2C64-DCDB-6DEB-B77610C828EC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90" name="Google Shape;8008;p73">
              <a:extLst>
                <a:ext uri="{FF2B5EF4-FFF2-40B4-BE49-F238E27FC236}">
                  <a16:creationId xmlns:a16="http://schemas.microsoft.com/office/drawing/2014/main" id="{E8DBC697-0076-49C6-AE50-5FAEC27B6E6E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91" name="Google Shape;8009;p73">
              <a:extLst>
                <a:ext uri="{FF2B5EF4-FFF2-40B4-BE49-F238E27FC236}">
                  <a16:creationId xmlns:a16="http://schemas.microsoft.com/office/drawing/2014/main" id="{D1A9CAAC-2F90-87EB-48B7-4E2489FD02E2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JANUARY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92" name="Google Shape;8010;p73">
              <a:extLst>
                <a:ext uri="{FF2B5EF4-FFF2-40B4-BE49-F238E27FC236}">
                  <a16:creationId xmlns:a16="http://schemas.microsoft.com/office/drawing/2014/main" id="{2F2265A3-FD4E-F8F9-0D8D-CE6DCB4221A4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FEBRUARY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93" name="Google Shape;8011;p73">
              <a:extLst>
                <a:ext uri="{FF2B5EF4-FFF2-40B4-BE49-F238E27FC236}">
                  <a16:creationId xmlns:a16="http://schemas.microsoft.com/office/drawing/2014/main" id="{5829F52B-C471-2CDE-2355-F0A882A8EA40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MARCH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94" name="Google Shape;8012;p73">
              <a:extLst>
                <a:ext uri="{FF2B5EF4-FFF2-40B4-BE49-F238E27FC236}">
                  <a16:creationId xmlns:a16="http://schemas.microsoft.com/office/drawing/2014/main" id="{A816042E-0347-EBD9-57AD-00D405541F30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APRIL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95" name="Google Shape;8013;p73">
              <a:extLst>
                <a:ext uri="{FF2B5EF4-FFF2-40B4-BE49-F238E27FC236}">
                  <a16:creationId xmlns:a16="http://schemas.microsoft.com/office/drawing/2014/main" id="{503977AC-1345-0368-7A7F-EFED29B836C0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96" name="Google Shape;8014;p73">
              <a:extLst>
                <a:ext uri="{FF2B5EF4-FFF2-40B4-BE49-F238E27FC236}">
                  <a16:creationId xmlns:a16="http://schemas.microsoft.com/office/drawing/2014/main" id="{36E9AAED-FD53-613F-4DEA-670F12EF97E7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JUNE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97" name="Google Shape;8015;p73">
              <a:extLst>
                <a:ext uri="{FF2B5EF4-FFF2-40B4-BE49-F238E27FC236}">
                  <a16:creationId xmlns:a16="http://schemas.microsoft.com/office/drawing/2014/main" id="{73140802-2EE4-B613-2997-353357B8168C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98" name="Google Shape;8016;p73">
              <a:extLst>
                <a:ext uri="{FF2B5EF4-FFF2-40B4-BE49-F238E27FC236}">
                  <a16:creationId xmlns:a16="http://schemas.microsoft.com/office/drawing/2014/main" id="{D20D4F0C-5FD3-E96D-3D21-B8205BCEB437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299" name="Google Shape;8017;p73">
              <a:extLst>
                <a:ext uri="{FF2B5EF4-FFF2-40B4-BE49-F238E27FC236}">
                  <a16:creationId xmlns:a16="http://schemas.microsoft.com/office/drawing/2014/main" id="{E7A7DC41-4DDF-359B-F6A6-DE9AC398B874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300" name="Google Shape;8018;p73">
              <a:extLst>
                <a:ext uri="{FF2B5EF4-FFF2-40B4-BE49-F238E27FC236}">
                  <a16:creationId xmlns:a16="http://schemas.microsoft.com/office/drawing/2014/main" id="{9B8F0EB3-4912-5BB6-4A31-ED06437DB923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301" name="Google Shape;8019;p73">
              <a:extLst>
                <a:ext uri="{FF2B5EF4-FFF2-40B4-BE49-F238E27FC236}">
                  <a16:creationId xmlns:a16="http://schemas.microsoft.com/office/drawing/2014/main" id="{693F114D-1695-2207-1808-78E660E966E5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1302" name="Google Shape;8020;p73">
              <a:extLst>
                <a:ext uri="{FF2B5EF4-FFF2-40B4-BE49-F238E27FC236}">
                  <a16:creationId xmlns:a16="http://schemas.microsoft.com/office/drawing/2014/main" id="{CD638628-8BFB-EC1F-4AE9-846FC73F7C81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grpSp>
          <p:nvGrpSpPr>
            <p:cNvPr id="1303" name="Google Shape;8021;p73">
              <a:extLst>
                <a:ext uri="{FF2B5EF4-FFF2-40B4-BE49-F238E27FC236}">
                  <a16:creationId xmlns:a16="http://schemas.microsoft.com/office/drawing/2014/main" id="{BB0EE2D3-848B-A9B0-77E2-22C5AEEAAF47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304" name="Google Shape;8022;p73">
                <a:extLst>
                  <a:ext uri="{FF2B5EF4-FFF2-40B4-BE49-F238E27FC236}">
                    <a16:creationId xmlns:a16="http://schemas.microsoft.com/office/drawing/2014/main" id="{8BBD05A3-6A3D-0E71-1C92-CF8C45CCB0AC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Google Shape;8023;p73">
                <a:extLst>
                  <a:ext uri="{FF2B5EF4-FFF2-40B4-BE49-F238E27FC236}">
                    <a16:creationId xmlns:a16="http://schemas.microsoft.com/office/drawing/2014/main" id="{049FCBEB-A184-DCAB-CCE4-84D4F0C91C8D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Google Shape;8024;p73">
                <a:extLst>
                  <a:ext uri="{FF2B5EF4-FFF2-40B4-BE49-F238E27FC236}">
                    <a16:creationId xmlns:a16="http://schemas.microsoft.com/office/drawing/2014/main" id="{2E516413-BAAF-4C03-7204-95A60F9B7597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Google Shape;8025;p73">
                <a:extLst>
                  <a:ext uri="{FF2B5EF4-FFF2-40B4-BE49-F238E27FC236}">
                    <a16:creationId xmlns:a16="http://schemas.microsoft.com/office/drawing/2014/main" id="{9578A220-3D50-FC22-C325-C488CD1465A2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08" name="Google Shape;8026;p73">
                <a:extLst>
                  <a:ext uri="{FF2B5EF4-FFF2-40B4-BE49-F238E27FC236}">
                    <a16:creationId xmlns:a16="http://schemas.microsoft.com/office/drawing/2014/main" id="{8E606154-033F-4475-E691-6CC3D9B42363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Google Shape;8027;p73">
                <a:extLst>
                  <a:ext uri="{FF2B5EF4-FFF2-40B4-BE49-F238E27FC236}">
                    <a16:creationId xmlns:a16="http://schemas.microsoft.com/office/drawing/2014/main" id="{140548AC-85D1-6DDE-5BA7-043EE7077470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Google Shape;8028;p73">
                <a:extLst>
                  <a:ext uri="{FF2B5EF4-FFF2-40B4-BE49-F238E27FC236}">
                    <a16:creationId xmlns:a16="http://schemas.microsoft.com/office/drawing/2014/main" id="{311D8FC5-66DB-9330-A330-CCFDF8A3390A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Google Shape;8029;p73">
                <a:extLst>
                  <a:ext uri="{FF2B5EF4-FFF2-40B4-BE49-F238E27FC236}">
                    <a16:creationId xmlns:a16="http://schemas.microsoft.com/office/drawing/2014/main" id="{47925EF5-5C8F-0CE9-817C-43ABD2D17FB8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Google Shape;8030;p73">
                <a:extLst>
                  <a:ext uri="{FF2B5EF4-FFF2-40B4-BE49-F238E27FC236}">
                    <a16:creationId xmlns:a16="http://schemas.microsoft.com/office/drawing/2014/main" id="{4859AB82-4487-64CD-CE99-36F4BC2CD1B4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Google Shape;8031;p73">
                <a:extLst>
                  <a:ext uri="{FF2B5EF4-FFF2-40B4-BE49-F238E27FC236}">
                    <a16:creationId xmlns:a16="http://schemas.microsoft.com/office/drawing/2014/main" id="{F75732A9-A872-0300-B657-7662050D9900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Google Shape;8032;p73">
                <a:extLst>
                  <a:ext uri="{FF2B5EF4-FFF2-40B4-BE49-F238E27FC236}">
                    <a16:creationId xmlns:a16="http://schemas.microsoft.com/office/drawing/2014/main" id="{493AC1AF-5D80-8268-DA31-2539F0FCD1C4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15" name="Google Shape;8033;p73">
                <a:extLst>
                  <a:ext uri="{FF2B5EF4-FFF2-40B4-BE49-F238E27FC236}">
                    <a16:creationId xmlns:a16="http://schemas.microsoft.com/office/drawing/2014/main" id="{7CDDF6B3-CC32-E765-CC87-2683C5C892AF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316" name="Google Shape;1529;p70">
            <a:extLst>
              <a:ext uri="{FF2B5EF4-FFF2-40B4-BE49-F238E27FC236}">
                <a16:creationId xmlns:a16="http://schemas.microsoft.com/office/drawing/2014/main" id="{7F621984-6314-FE1A-8227-F6874BC0C8FF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4462963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" name="Google Shape;1233;p70"/>
          <p:cNvGrpSpPr/>
          <p:nvPr/>
        </p:nvGrpSpPr>
        <p:grpSpPr>
          <a:xfrm>
            <a:off x="-710124" y="4095325"/>
            <a:ext cx="1812584" cy="1812584"/>
            <a:chOff x="3392700" y="-1198500"/>
            <a:chExt cx="2358600" cy="2358600"/>
          </a:xfrm>
        </p:grpSpPr>
        <p:sp>
          <p:nvSpPr>
            <p:cNvPr id="1234" name="Google Shape;1234;p7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64B0C4AF-9E0A-20A7-49C2-50FC30947C31}"/>
              </a:ext>
            </a:extLst>
          </p:cNvPr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3" name="Google Shape;8039;p74">
              <a:extLst>
                <a:ext uri="{FF2B5EF4-FFF2-40B4-BE49-F238E27FC236}">
                  <a16:creationId xmlns:a16="http://schemas.microsoft.com/office/drawing/2014/main" id="{20D53363-39EA-288E-0A99-7CB1597F397F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4" name="Google Shape;8040;p74">
              <a:extLst>
                <a:ext uri="{FF2B5EF4-FFF2-40B4-BE49-F238E27FC236}">
                  <a16:creationId xmlns:a16="http://schemas.microsoft.com/office/drawing/2014/main" id="{08115D11-613C-ADD0-D6B3-D2ECB32A3545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7" name="Google Shape;8041;p74">
                <a:extLst>
                  <a:ext uri="{FF2B5EF4-FFF2-40B4-BE49-F238E27FC236}">
                    <a16:creationId xmlns:a16="http://schemas.microsoft.com/office/drawing/2014/main" id="{7A1CF421-2E0B-7AF8-2EFF-6214BC5ED997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2;p74">
                <a:extLst>
                  <a:ext uri="{FF2B5EF4-FFF2-40B4-BE49-F238E27FC236}">
                    <a16:creationId xmlns:a16="http://schemas.microsoft.com/office/drawing/2014/main" id="{748139EC-448E-4350-D082-AC6CA943F990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Google Shape;8043;p74">
              <a:extLst>
                <a:ext uri="{FF2B5EF4-FFF2-40B4-BE49-F238E27FC236}">
                  <a16:creationId xmlns:a16="http://schemas.microsoft.com/office/drawing/2014/main" id="{93827E65-3EA4-5715-DD3A-ED5A39411F1B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5" name="Google Shape;8044;p74">
                <a:extLst>
                  <a:ext uri="{FF2B5EF4-FFF2-40B4-BE49-F238E27FC236}">
                    <a16:creationId xmlns:a16="http://schemas.microsoft.com/office/drawing/2014/main" id="{61D1D3B5-ECD3-09ED-53C3-462AFFC7861E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45;p74">
                <a:extLst>
                  <a:ext uri="{FF2B5EF4-FFF2-40B4-BE49-F238E27FC236}">
                    <a16:creationId xmlns:a16="http://schemas.microsoft.com/office/drawing/2014/main" id="{A8787445-ACB7-ACC7-EA8B-84424F4472DD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Google Shape;8046;p74">
              <a:extLst>
                <a:ext uri="{FF2B5EF4-FFF2-40B4-BE49-F238E27FC236}">
                  <a16:creationId xmlns:a16="http://schemas.microsoft.com/office/drawing/2014/main" id="{48146D92-E205-112F-3868-AEB2D52336D7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3" name="Google Shape;8047;p74">
                <a:extLst>
                  <a:ext uri="{FF2B5EF4-FFF2-40B4-BE49-F238E27FC236}">
                    <a16:creationId xmlns:a16="http://schemas.microsoft.com/office/drawing/2014/main" id="{45438341-99D0-8D9A-9875-D10643FBA9B7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4" name="Google Shape;8048;p74">
                <a:extLst>
                  <a:ext uri="{FF2B5EF4-FFF2-40B4-BE49-F238E27FC236}">
                    <a16:creationId xmlns:a16="http://schemas.microsoft.com/office/drawing/2014/main" id="{A5984284-594B-D907-11ED-BF9BC6DA7E94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Google Shape;8049;p74">
              <a:extLst>
                <a:ext uri="{FF2B5EF4-FFF2-40B4-BE49-F238E27FC236}">
                  <a16:creationId xmlns:a16="http://schemas.microsoft.com/office/drawing/2014/main" id="{8AEB024A-E1FF-0B7B-5172-393B979BACDA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1" name="Google Shape;8050;p74">
                <a:extLst>
                  <a:ext uri="{FF2B5EF4-FFF2-40B4-BE49-F238E27FC236}">
                    <a16:creationId xmlns:a16="http://schemas.microsoft.com/office/drawing/2014/main" id="{87994320-A178-7125-BC20-6DE4197AA161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2" name="Google Shape;8051;p74">
                <a:extLst>
                  <a:ext uri="{FF2B5EF4-FFF2-40B4-BE49-F238E27FC236}">
                    <a16:creationId xmlns:a16="http://schemas.microsoft.com/office/drawing/2014/main" id="{B3FA9CDE-8A9D-9CA8-BFA3-3FDBAF731772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oogle Shape;8052;p74">
              <a:extLst>
                <a:ext uri="{FF2B5EF4-FFF2-40B4-BE49-F238E27FC236}">
                  <a16:creationId xmlns:a16="http://schemas.microsoft.com/office/drawing/2014/main" id="{44B23280-B028-3F87-100F-65236C16F557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9" name="Google Shape;8053;p74">
                <a:extLst>
                  <a:ext uri="{FF2B5EF4-FFF2-40B4-BE49-F238E27FC236}">
                    <a16:creationId xmlns:a16="http://schemas.microsoft.com/office/drawing/2014/main" id="{D98D4A89-6491-F695-2C9E-D638C43EB016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0" name="Google Shape;8054;p74">
                <a:extLst>
                  <a:ext uri="{FF2B5EF4-FFF2-40B4-BE49-F238E27FC236}">
                    <a16:creationId xmlns:a16="http://schemas.microsoft.com/office/drawing/2014/main" id="{9C0645A0-68B5-8663-1D21-C705FBF27CA3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9" name="Google Shape;8055;p74">
            <a:extLst>
              <a:ext uri="{FF2B5EF4-FFF2-40B4-BE49-F238E27FC236}">
                <a16:creationId xmlns:a16="http://schemas.microsoft.com/office/drawing/2014/main" id="{B77B865A-91BF-088D-1FA2-BE6594BE2150}"/>
              </a:ext>
            </a:extLst>
          </p:cNvPr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20" name="Google Shape;8056;p74">
              <a:extLst>
                <a:ext uri="{FF2B5EF4-FFF2-40B4-BE49-F238E27FC236}">
                  <a16:creationId xmlns:a16="http://schemas.microsoft.com/office/drawing/2014/main" id="{A82D4D0C-4952-4904-2D49-A508307CFDAD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1" name="Google Shape;8057;p74">
              <a:extLst>
                <a:ext uri="{FF2B5EF4-FFF2-40B4-BE49-F238E27FC236}">
                  <a16:creationId xmlns:a16="http://schemas.microsoft.com/office/drawing/2014/main" id="{CA20106F-6A87-B479-3048-D752B1B67668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2" name="Google Shape;8058;p74">
              <a:extLst>
                <a:ext uri="{FF2B5EF4-FFF2-40B4-BE49-F238E27FC236}">
                  <a16:creationId xmlns:a16="http://schemas.microsoft.com/office/drawing/2014/main" id="{F3A64ED1-F9CE-EB03-5ECF-52FE2810947D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3" name="Google Shape;8059;p74">
              <a:extLst>
                <a:ext uri="{FF2B5EF4-FFF2-40B4-BE49-F238E27FC236}">
                  <a16:creationId xmlns:a16="http://schemas.microsoft.com/office/drawing/2014/main" id="{94E82C1F-AC97-C599-01B9-DB40CB78A2B3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4" name="Google Shape;8060;p74">
              <a:extLst>
                <a:ext uri="{FF2B5EF4-FFF2-40B4-BE49-F238E27FC236}">
                  <a16:creationId xmlns:a16="http://schemas.microsoft.com/office/drawing/2014/main" id="{BE6331F0-4D74-6E1D-647A-36A690C54197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5" name="Google Shape;8061;p74">
              <a:extLst>
                <a:ext uri="{FF2B5EF4-FFF2-40B4-BE49-F238E27FC236}">
                  <a16:creationId xmlns:a16="http://schemas.microsoft.com/office/drawing/2014/main" id="{B49E1F0D-8D90-7528-D9B3-25AA01C992CB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oogle Shape;8062;p74">
            <a:extLst>
              <a:ext uri="{FF2B5EF4-FFF2-40B4-BE49-F238E27FC236}">
                <a16:creationId xmlns:a16="http://schemas.microsoft.com/office/drawing/2014/main" id="{2F104DFE-5E07-B9E4-4EF2-2C70BD1ECDB1}"/>
              </a:ext>
            </a:extLst>
          </p:cNvPr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27" name="Google Shape;8063;p74">
              <a:extLst>
                <a:ext uri="{FF2B5EF4-FFF2-40B4-BE49-F238E27FC236}">
                  <a16:creationId xmlns:a16="http://schemas.microsoft.com/office/drawing/2014/main" id="{8AA1AD0D-C71B-676F-63CF-F919F681B036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0" name="Google Shape;8064;p74">
                <a:extLst>
                  <a:ext uri="{FF2B5EF4-FFF2-40B4-BE49-F238E27FC236}">
                    <a16:creationId xmlns:a16="http://schemas.microsoft.com/office/drawing/2014/main" id="{181440DA-701C-7019-94FD-841E9E01EC39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65;p74">
                <a:extLst>
                  <a:ext uri="{FF2B5EF4-FFF2-40B4-BE49-F238E27FC236}">
                    <a16:creationId xmlns:a16="http://schemas.microsoft.com/office/drawing/2014/main" id="{F60BECC0-79D7-ACF0-9A02-31FFEC01DAD3}"/>
                  </a:ext>
                </a:extLst>
              </p:cNvPr>
              <p:cNvCxnSpPr>
                <a:stCxn id="40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8" name="Google Shape;8066;p74">
              <a:extLst>
                <a:ext uri="{FF2B5EF4-FFF2-40B4-BE49-F238E27FC236}">
                  <a16:creationId xmlns:a16="http://schemas.microsoft.com/office/drawing/2014/main" id="{3D5B9691-F8F3-8679-9A81-0BCB5BA20EA2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38" name="Google Shape;8067;p74">
                <a:extLst>
                  <a:ext uri="{FF2B5EF4-FFF2-40B4-BE49-F238E27FC236}">
                    <a16:creationId xmlns:a16="http://schemas.microsoft.com/office/drawing/2014/main" id="{7DA32B79-3FC4-5AC7-1458-605BBDE00CDE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68;p74">
                <a:extLst>
                  <a:ext uri="{FF2B5EF4-FFF2-40B4-BE49-F238E27FC236}">
                    <a16:creationId xmlns:a16="http://schemas.microsoft.com/office/drawing/2014/main" id="{9BF9A543-AEF7-771C-DE7D-B9B1A614C175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" name="Google Shape;8069;p74">
              <a:extLst>
                <a:ext uri="{FF2B5EF4-FFF2-40B4-BE49-F238E27FC236}">
                  <a16:creationId xmlns:a16="http://schemas.microsoft.com/office/drawing/2014/main" id="{06C077B0-8832-B1C2-C01E-00639F51D527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6" name="Google Shape;8070;p74">
                <a:extLst>
                  <a:ext uri="{FF2B5EF4-FFF2-40B4-BE49-F238E27FC236}">
                    <a16:creationId xmlns:a16="http://schemas.microsoft.com/office/drawing/2014/main" id="{CB277C2F-C69E-A0F5-D35D-EEB8D20CA209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1;p74">
                <a:extLst>
                  <a:ext uri="{FF2B5EF4-FFF2-40B4-BE49-F238E27FC236}">
                    <a16:creationId xmlns:a16="http://schemas.microsoft.com/office/drawing/2014/main" id="{D74BE617-0CE1-6E9F-8F17-78EC57BE812C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72;p74">
              <a:extLst>
                <a:ext uri="{FF2B5EF4-FFF2-40B4-BE49-F238E27FC236}">
                  <a16:creationId xmlns:a16="http://schemas.microsoft.com/office/drawing/2014/main" id="{AA1FE3C2-8B2B-8B6A-E422-AFD310FBCA06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4" name="Google Shape;8073;p74">
                <a:extLst>
                  <a:ext uri="{FF2B5EF4-FFF2-40B4-BE49-F238E27FC236}">
                    <a16:creationId xmlns:a16="http://schemas.microsoft.com/office/drawing/2014/main" id="{794E6F3C-AF22-1128-FC8E-F1E147BDCA14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5" name="Google Shape;8074;p74">
                <a:extLst>
                  <a:ext uri="{FF2B5EF4-FFF2-40B4-BE49-F238E27FC236}">
                    <a16:creationId xmlns:a16="http://schemas.microsoft.com/office/drawing/2014/main" id="{EF4C4BBA-EAA4-ACDD-F788-2053E6FEDF15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75;p74">
              <a:extLst>
                <a:ext uri="{FF2B5EF4-FFF2-40B4-BE49-F238E27FC236}">
                  <a16:creationId xmlns:a16="http://schemas.microsoft.com/office/drawing/2014/main" id="{DCF0ACB8-3225-BF59-E029-525A54EDE1FB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2" name="Google Shape;8076;p74">
                <a:extLst>
                  <a:ext uri="{FF2B5EF4-FFF2-40B4-BE49-F238E27FC236}">
                    <a16:creationId xmlns:a16="http://schemas.microsoft.com/office/drawing/2014/main" id="{AA095454-6255-3F34-D15C-B64680B8B747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3" name="Google Shape;8077;p74">
                <a:extLst>
                  <a:ext uri="{FF2B5EF4-FFF2-40B4-BE49-F238E27FC236}">
                    <a16:creationId xmlns:a16="http://schemas.microsoft.com/office/drawing/2014/main" id="{101815E1-AC76-8A5F-B6AA-530C227FE565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2" name="Google Shape;8078;p74">
            <a:extLst>
              <a:ext uri="{FF2B5EF4-FFF2-40B4-BE49-F238E27FC236}">
                <a16:creationId xmlns:a16="http://schemas.microsoft.com/office/drawing/2014/main" id="{7C18354F-CFD3-BB4F-8242-8A7F2BB34F93}"/>
              </a:ext>
            </a:extLst>
          </p:cNvPr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43" name="Google Shape;8079;p74">
              <a:extLst>
                <a:ext uri="{FF2B5EF4-FFF2-40B4-BE49-F238E27FC236}">
                  <a16:creationId xmlns:a16="http://schemas.microsoft.com/office/drawing/2014/main" id="{28C8B3BE-EE59-DDF3-9D0E-EA639B769252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4" name="Google Shape;8080;p74">
              <a:extLst>
                <a:ext uri="{FF2B5EF4-FFF2-40B4-BE49-F238E27FC236}">
                  <a16:creationId xmlns:a16="http://schemas.microsoft.com/office/drawing/2014/main" id="{77B8CA98-9437-4B39-8538-AB146DC01063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5" name="Google Shape;8081;p74">
              <a:extLst>
                <a:ext uri="{FF2B5EF4-FFF2-40B4-BE49-F238E27FC236}">
                  <a16:creationId xmlns:a16="http://schemas.microsoft.com/office/drawing/2014/main" id="{A818BE33-C10B-6681-DF1B-EC2D1D91F746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6" name="Google Shape;8082;p74">
              <a:extLst>
                <a:ext uri="{FF2B5EF4-FFF2-40B4-BE49-F238E27FC236}">
                  <a16:creationId xmlns:a16="http://schemas.microsoft.com/office/drawing/2014/main" id="{54764156-0548-963B-A987-8A376A8C48D7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Google Shape;8083;p74">
            <a:extLst>
              <a:ext uri="{FF2B5EF4-FFF2-40B4-BE49-F238E27FC236}">
                <a16:creationId xmlns:a16="http://schemas.microsoft.com/office/drawing/2014/main" id="{2EC6C83C-8C1A-97A2-A4C7-1A4D34FC81A5}"/>
              </a:ext>
            </a:extLst>
          </p:cNvPr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48" name="Google Shape;8084;p74">
              <a:extLst>
                <a:ext uri="{FF2B5EF4-FFF2-40B4-BE49-F238E27FC236}">
                  <a16:creationId xmlns:a16="http://schemas.microsoft.com/office/drawing/2014/main" id="{98AD2374-9046-907A-9C24-B908E95D482E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9" name="Google Shape;8085;p74">
              <a:extLst>
                <a:ext uri="{FF2B5EF4-FFF2-40B4-BE49-F238E27FC236}">
                  <a16:creationId xmlns:a16="http://schemas.microsoft.com/office/drawing/2014/main" id="{F7C9710A-DA97-D2B6-9A0A-E4C19B75D857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50" name="Google Shape;8086;p74">
              <a:extLst>
                <a:ext uri="{FF2B5EF4-FFF2-40B4-BE49-F238E27FC236}">
                  <a16:creationId xmlns:a16="http://schemas.microsoft.com/office/drawing/2014/main" id="{F5441CF4-AA0D-EC44-D8F0-F94DEFC38363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51" name="Google Shape;8087;p74">
              <a:extLst>
                <a:ext uri="{FF2B5EF4-FFF2-40B4-BE49-F238E27FC236}">
                  <a16:creationId xmlns:a16="http://schemas.microsoft.com/office/drawing/2014/main" id="{F3AFDE68-859A-751D-AD7F-207EC7C02733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Google Shape;8088;p74">
            <a:extLst>
              <a:ext uri="{FF2B5EF4-FFF2-40B4-BE49-F238E27FC236}">
                <a16:creationId xmlns:a16="http://schemas.microsoft.com/office/drawing/2014/main" id="{79C3A46E-97F2-7642-9E0A-FEC8F8F9C99B}"/>
              </a:ext>
            </a:extLst>
          </p:cNvPr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53" name="Google Shape;8089;p74">
              <a:extLst>
                <a:ext uri="{FF2B5EF4-FFF2-40B4-BE49-F238E27FC236}">
                  <a16:creationId xmlns:a16="http://schemas.microsoft.com/office/drawing/2014/main" id="{1F2E9CCB-8FD8-8972-F7CF-9698333D19AB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5" name="Google Shape;8090;p74">
                <a:extLst>
                  <a:ext uri="{FF2B5EF4-FFF2-40B4-BE49-F238E27FC236}">
                    <a16:creationId xmlns:a16="http://schemas.microsoft.com/office/drawing/2014/main" id="{9CB4C733-0D24-DFC4-8D58-662D69534B6B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Google Shape;8091;p74">
                <a:extLst>
                  <a:ext uri="{FF2B5EF4-FFF2-40B4-BE49-F238E27FC236}">
                    <a16:creationId xmlns:a16="http://schemas.microsoft.com/office/drawing/2014/main" id="{1690A2D5-9FB7-0BB2-0F48-21A4638E3B4F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4" name="Google Shape;8092;p74">
              <a:extLst>
                <a:ext uri="{FF2B5EF4-FFF2-40B4-BE49-F238E27FC236}">
                  <a16:creationId xmlns:a16="http://schemas.microsoft.com/office/drawing/2014/main" id="{1854C179-DC81-B120-FA9F-324171BD9323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oogle Shape;8093;p74">
            <a:extLst>
              <a:ext uri="{FF2B5EF4-FFF2-40B4-BE49-F238E27FC236}">
                <a16:creationId xmlns:a16="http://schemas.microsoft.com/office/drawing/2014/main" id="{24283768-49B5-1225-E4BB-0BB42AA5B5A0}"/>
              </a:ext>
            </a:extLst>
          </p:cNvPr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58" name="Google Shape;8094;p74">
              <a:extLst>
                <a:ext uri="{FF2B5EF4-FFF2-40B4-BE49-F238E27FC236}">
                  <a16:creationId xmlns:a16="http://schemas.microsoft.com/office/drawing/2014/main" id="{DD673783-F838-8CC6-6BFB-FE185F1A4FE7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59" name="Google Shape;8095;p74">
              <a:extLst>
                <a:ext uri="{FF2B5EF4-FFF2-40B4-BE49-F238E27FC236}">
                  <a16:creationId xmlns:a16="http://schemas.microsoft.com/office/drawing/2014/main" id="{1D413F37-8B72-383A-89B4-348A47D91F15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60" name="Google Shape;8096;p74">
            <a:extLst>
              <a:ext uri="{FF2B5EF4-FFF2-40B4-BE49-F238E27FC236}">
                <a16:creationId xmlns:a16="http://schemas.microsoft.com/office/drawing/2014/main" id="{AA0F8230-A112-CB63-A3FC-FCD2F770A196}"/>
              </a:ext>
            </a:extLst>
          </p:cNvPr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grpSp>
        <p:nvGrpSpPr>
          <p:cNvPr id="61" name="Google Shape;8097;p74">
            <a:extLst>
              <a:ext uri="{FF2B5EF4-FFF2-40B4-BE49-F238E27FC236}">
                <a16:creationId xmlns:a16="http://schemas.microsoft.com/office/drawing/2014/main" id="{2D23F5E8-536D-5A08-E90B-EA28C31D8878}"/>
              </a:ext>
            </a:extLst>
          </p:cNvPr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62" name="Google Shape;8098;p74">
              <a:extLst>
                <a:ext uri="{FF2B5EF4-FFF2-40B4-BE49-F238E27FC236}">
                  <a16:creationId xmlns:a16="http://schemas.microsoft.com/office/drawing/2014/main" id="{AA1FAF5A-E1A2-25B5-C191-0F5A717225E8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3" name="Google Shape;8099;p74">
              <a:extLst>
                <a:ext uri="{FF2B5EF4-FFF2-40B4-BE49-F238E27FC236}">
                  <a16:creationId xmlns:a16="http://schemas.microsoft.com/office/drawing/2014/main" id="{B110F6B4-537F-004A-E120-E3BB26D045BC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216" name="Google Shape;8100;p74">
            <a:extLst>
              <a:ext uri="{FF2B5EF4-FFF2-40B4-BE49-F238E27FC236}">
                <a16:creationId xmlns:a16="http://schemas.microsoft.com/office/drawing/2014/main" id="{5AB28019-8EF1-0A69-1189-BEE3A2A9FEAA}"/>
              </a:ext>
            </a:extLst>
          </p:cNvPr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1217" name="Google Shape;8101;p74">
              <a:extLst>
                <a:ext uri="{FF2B5EF4-FFF2-40B4-BE49-F238E27FC236}">
                  <a16:creationId xmlns:a16="http://schemas.microsoft.com/office/drawing/2014/main" id="{38DF15DB-656D-DFEC-D7B6-5E049BFFE166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18" name="Google Shape;8102;p74">
              <a:extLst>
                <a:ext uri="{FF2B5EF4-FFF2-40B4-BE49-F238E27FC236}">
                  <a16:creationId xmlns:a16="http://schemas.microsoft.com/office/drawing/2014/main" id="{75A4F562-3164-787B-7824-18520023ABF5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1219" name="Google Shape;8103;p74">
            <a:extLst>
              <a:ext uri="{FF2B5EF4-FFF2-40B4-BE49-F238E27FC236}">
                <a16:creationId xmlns:a16="http://schemas.microsoft.com/office/drawing/2014/main" id="{71ACD643-AEE5-BA97-9BBE-25CF326E8C6C}"/>
              </a:ext>
            </a:extLst>
          </p:cNvPr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1220" name="Google Shape;8104;p74">
            <a:extLst>
              <a:ext uri="{FF2B5EF4-FFF2-40B4-BE49-F238E27FC236}">
                <a16:creationId xmlns:a16="http://schemas.microsoft.com/office/drawing/2014/main" id="{82965EA1-7B58-8D99-39C9-3798DF7735BA}"/>
              </a:ext>
            </a:extLst>
          </p:cNvPr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grpSp>
        <p:nvGrpSpPr>
          <p:cNvPr id="1221" name="Google Shape;8105;p74">
            <a:extLst>
              <a:ext uri="{FF2B5EF4-FFF2-40B4-BE49-F238E27FC236}">
                <a16:creationId xmlns:a16="http://schemas.microsoft.com/office/drawing/2014/main" id="{7E1AB34D-1CCF-14E4-C22D-02F1436D6251}"/>
              </a:ext>
            </a:extLst>
          </p:cNvPr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1222" name="Google Shape;8106;p74">
              <a:extLst>
                <a:ext uri="{FF2B5EF4-FFF2-40B4-BE49-F238E27FC236}">
                  <a16:creationId xmlns:a16="http://schemas.microsoft.com/office/drawing/2014/main" id="{86C95F56-4592-1AD0-8A55-44F5DED18674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23" name="Google Shape;8107;p74">
              <a:extLst>
                <a:ext uri="{FF2B5EF4-FFF2-40B4-BE49-F238E27FC236}">
                  <a16:creationId xmlns:a16="http://schemas.microsoft.com/office/drawing/2014/main" id="{14DED7BF-0303-0D17-24D9-1BDFAA1F961D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24" name="Google Shape;8108;p74">
              <a:extLst>
                <a:ext uri="{FF2B5EF4-FFF2-40B4-BE49-F238E27FC236}">
                  <a16:creationId xmlns:a16="http://schemas.microsoft.com/office/drawing/2014/main" id="{6F1A8F04-C571-C407-15B8-4A10D924450C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25" name="Google Shape;8109;p74">
              <a:extLst>
                <a:ext uri="{FF2B5EF4-FFF2-40B4-BE49-F238E27FC236}">
                  <a16:creationId xmlns:a16="http://schemas.microsoft.com/office/drawing/2014/main" id="{A6C4BAB2-9268-3F53-6DE5-B38DF3D04813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226" name="Google Shape;8110;p74">
            <a:extLst>
              <a:ext uri="{FF2B5EF4-FFF2-40B4-BE49-F238E27FC236}">
                <a16:creationId xmlns:a16="http://schemas.microsoft.com/office/drawing/2014/main" id="{79B158C9-2229-B09C-41AB-E8B8C2CAD34F}"/>
              </a:ext>
            </a:extLst>
          </p:cNvPr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1227" name="Google Shape;8111;p74">
              <a:extLst>
                <a:ext uri="{FF2B5EF4-FFF2-40B4-BE49-F238E27FC236}">
                  <a16:creationId xmlns:a16="http://schemas.microsoft.com/office/drawing/2014/main" id="{B37EC461-365D-7A07-066B-53EDD3A12457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28" name="Google Shape;8112;p74">
              <a:extLst>
                <a:ext uri="{FF2B5EF4-FFF2-40B4-BE49-F238E27FC236}">
                  <a16:creationId xmlns:a16="http://schemas.microsoft.com/office/drawing/2014/main" id="{B0F499F6-3214-B28D-AB84-A8FFFA76119F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29" name="Google Shape;8113;p74">
              <a:extLst>
                <a:ext uri="{FF2B5EF4-FFF2-40B4-BE49-F238E27FC236}">
                  <a16:creationId xmlns:a16="http://schemas.microsoft.com/office/drawing/2014/main" id="{877D661C-6C12-E2CD-C26E-4E0062BAFEF9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30" name="Google Shape;8114;p74">
              <a:extLst>
                <a:ext uri="{FF2B5EF4-FFF2-40B4-BE49-F238E27FC236}">
                  <a16:creationId xmlns:a16="http://schemas.microsoft.com/office/drawing/2014/main" id="{BBC57222-20E8-29B0-8267-E7B326E5A4D1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31" name="Google Shape;8115;p74">
              <a:extLst>
                <a:ext uri="{FF2B5EF4-FFF2-40B4-BE49-F238E27FC236}">
                  <a16:creationId xmlns:a16="http://schemas.microsoft.com/office/drawing/2014/main" id="{77628C98-5453-6AD3-1C3B-490E145B846C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232" name="Google Shape;8116;p74">
            <a:extLst>
              <a:ext uri="{FF2B5EF4-FFF2-40B4-BE49-F238E27FC236}">
                <a16:creationId xmlns:a16="http://schemas.microsoft.com/office/drawing/2014/main" id="{0AAF8473-0D01-B3D2-C1FC-94D621159C75}"/>
              </a:ext>
            </a:extLst>
          </p:cNvPr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1236" name="Google Shape;8117;p74">
              <a:extLst>
                <a:ext uri="{FF2B5EF4-FFF2-40B4-BE49-F238E27FC236}">
                  <a16:creationId xmlns:a16="http://schemas.microsoft.com/office/drawing/2014/main" id="{233937F9-AE57-23D1-718D-4E89876BB076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37" name="Google Shape;8118;p74">
              <a:extLst>
                <a:ext uri="{FF2B5EF4-FFF2-40B4-BE49-F238E27FC236}">
                  <a16:creationId xmlns:a16="http://schemas.microsoft.com/office/drawing/2014/main" id="{BEE9B0AB-9A25-2860-714A-4E0047CA4F57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38" name="Google Shape;8119;p74">
              <a:extLst>
                <a:ext uri="{FF2B5EF4-FFF2-40B4-BE49-F238E27FC236}">
                  <a16:creationId xmlns:a16="http://schemas.microsoft.com/office/drawing/2014/main" id="{9D437476-6A5C-9316-B5C8-FCDD338BFAA3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239" name="Google Shape;8120;p74">
            <a:extLst>
              <a:ext uri="{FF2B5EF4-FFF2-40B4-BE49-F238E27FC236}">
                <a16:creationId xmlns:a16="http://schemas.microsoft.com/office/drawing/2014/main" id="{FD5AE876-D66A-B6FC-1A0E-DDFDF94CB128}"/>
              </a:ext>
            </a:extLst>
          </p:cNvPr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1240" name="Google Shape;8121;p74">
              <a:extLst>
                <a:ext uri="{FF2B5EF4-FFF2-40B4-BE49-F238E27FC236}">
                  <a16:creationId xmlns:a16="http://schemas.microsoft.com/office/drawing/2014/main" id="{CAAA6260-1B47-4C33-D629-5383C29FA7CD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250" name="Google Shape;8122;p74">
                <a:extLst>
                  <a:ext uri="{FF2B5EF4-FFF2-40B4-BE49-F238E27FC236}">
                    <a16:creationId xmlns:a16="http://schemas.microsoft.com/office/drawing/2014/main" id="{17A948EE-1259-AF3C-CC25-8D41656F7873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Google Shape;8123;p74">
                <a:extLst>
                  <a:ext uri="{FF2B5EF4-FFF2-40B4-BE49-F238E27FC236}">
                    <a16:creationId xmlns:a16="http://schemas.microsoft.com/office/drawing/2014/main" id="{85DFD69C-E564-7599-7F72-6405E4698F5E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1" name="Google Shape;8124;p74">
              <a:extLst>
                <a:ext uri="{FF2B5EF4-FFF2-40B4-BE49-F238E27FC236}">
                  <a16:creationId xmlns:a16="http://schemas.microsoft.com/office/drawing/2014/main" id="{90B0372B-E1DA-5666-BA20-6E30F09A1348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248" name="Google Shape;8125;p74">
                <a:extLst>
                  <a:ext uri="{FF2B5EF4-FFF2-40B4-BE49-F238E27FC236}">
                    <a16:creationId xmlns:a16="http://schemas.microsoft.com/office/drawing/2014/main" id="{E47A2CA0-8865-17C1-C003-5EA6752B7918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Google Shape;8126;p74">
                <a:extLst>
                  <a:ext uri="{FF2B5EF4-FFF2-40B4-BE49-F238E27FC236}">
                    <a16:creationId xmlns:a16="http://schemas.microsoft.com/office/drawing/2014/main" id="{FF8AB6EA-4F21-32F2-5B0A-245E2887D797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2" name="Google Shape;8127;p74">
              <a:extLst>
                <a:ext uri="{FF2B5EF4-FFF2-40B4-BE49-F238E27FC236}">
                  <a16:creationId xmlns:a16="http://schemas.microsoft.com/office/drawing/2014/main" id="{FECCADA8-EC90-DA9C-AFA6-9CD33D9897AA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1246" name="Google Shape;8128;p74">
                <a:extLst>
                  <a:ext uri="{FF2B5EF4-FFF2-40B4-BE49-F238E27FC236}">
                    <a16:creationId xmlns:a16="http://schemas.microsoft.com/office/drawing/2014/main" id="{7967CAEF-6154-36AF-13F4-75668ED6F4AB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Google Shape;8129;p74">
                <a:extLst>
                  <a:ext uri="{FF2B5EF4-FFF2-40B4-BE49-F238E27FC236}">
                    <a16:creationId xmlns:a16="http://schemas.microsoft.com/office/drawing/2014/main" id="{C5980813-FDD8-91F3-1AE5-FE0D79F77141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3" name="Google Shape;8130;p74">
              <a:extLst>
                <a:ext uri="{FF2B5EF4-FFF2-40B4-BE49-F238E27FC236}">
                  <a16:creationId xmlns:a16="http://schemas.microsoft.com/office/drawing/2014/main" id="{6D35D4A2-9151-0D70-B287-556B10C70C02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1244" name="Google Shape;8131;p74">
                <a:extLst>
                  <a:ext uri="{FF2B5EF4-FFF2-40B4-BE49-F238E27FC236}">
                    <a16:creationId xmlns:a16="http://schemas.microsoft.com/office/drawing/2014/main" id="{C01D4437-A38F-A660-6B21-CEE87AF5B4BE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Google Shape;8132;p74">
                <a:extLst>
                  <a:ext uri="{FF2B5EF4-FFF2-40B4-BE49-F238E27FC236}">
                    <a16:creationId xmlns:a16="http://schemas.microsoft.com/office/drawing/2014/main" id="{F1C39A8D-B9E9-4578-D9CB-1B74B80594F9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52" name="Google Shape;8133;p74">
            <a:extLst>
              <a:ext uri="{FF2B5EF4-FFF2-40B4-BE49-F238E27FC236}">
                <a16:creationId xmlns:a16="http://schemas.microsoft.com/office/drawing/2014/main" id="{33A01999-E747-333F-4E69-88D9ADFDE786}"/>
              </a:ext>
            </a:extLst>
          </p:cNvPr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1253" name="Google Shape;8134;p74">
              <a:extLst>
                <a:ext uri="{FF2B5EF4-FFF2-40B4-BE49-F238E27FC236}">
                  <a16:creationId xmlns:a16="http://schemas.microsoft.com/office/drawing/2014/main" id="{E1D313E1-7906-8881-3F21-0609619BACA6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4" name="Google Shape;8135;p74">
              <a:extLst>
                <a:ext uri="{FF2B5EF4-FFF2-40B4-BE49-F238E27FC236}">
                  <a16:creationId xmlns:a16="http://schemas.microsoft.com/office/drawing/2014/main" id="{2C6BDC67-7254-B50E-B8AD-17D69314EB68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5" name="Google Shape;8136;p74">
              <a:extLst>
                <a:ext uri="{FF2B5EF4-FFF2-40B4-BE49-F238E27FC236}">
                  <a16:creationId xmlns:a16="http://schemas.microsoft.com/office/drawing/2014/main" id="{C0394D4C-B570-D78D-E3CF-54FB88CA8E46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6" name="Google Shape;8137;p74">
              <a:extLst>
                <a:ext uri="{FF2B5EF4-FFF2-40B4-BE49-F238E27FC236}">
                  <a16:creationId xmlns:a16="http://schemas.microsoft.com/office/drawing/2014/main" id="{E9D85433-CA0D-9DCC-7642-6D114DB1DDC2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7" name="Google Shape;8138;p74">
              <a:extLst>
                <a:ext uri="{FF2B5EF4-FFF2-40B4-BE49-F238E27FC236}">
                  <a16:creationId xmlns:a16="http://schemas.microsoft.com/office/drawing/2014/main" id="{2DF0B4DF-F5EF-978F-4A99-8F9E5B42C87A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8" name="Google Shape;8139;p74">
              <a:extLst>
                <a:ext uri="{FF2B5EF4-FFF2-40B4-BE49-F238E27FC236}">
                  <a16:creationId xmlns:a16="http://schemas.microsoft.com/office/drawing/2014/main" id="{8FD6BBB9-1CD8-3028-2788-C426FABE81DD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259" name="Google Shape;8140;p74">
              <a:extLst>
                <a:ext uri="{FF2B5EF4-FFF2-40B4-BE49-F238E27FC236}">
                  <a16:creationId xmlns:a16="http://schemas.microsoft.com/office/drawing/2014/main" id="{DD560FB5-44EC-0A40-13C6-DB5A16CB560E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260" name="Google Shape;8141;p74">
                <a:extLst>
                  <a:ext uri="{FF2B5EF4-FFF2-40B4-BE49-F238E27FC236}">
                    <a16:creationId xmlns:a16="http://schemas.microsoft.com/office/drawing/2014/main" id="{BA0957F2-2545-8C30-9274-6802D372B4E6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69" name="Google Shape;8142;p74">
                  <a:extLst>
                    <a:ext uri="{FF2B5EF4-FFF2-40B4-BE49-F238E27FC236}">
                      <a16:creationId xmlns:a16="http://schemas.microsoft.com/office/drawing/2014/main" id="{34A4FF05-A654-2298-E3C3-522CECE1CFE6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0" name="Google Shape;8143;p74">
                  <a:extLst>
                    <a:ext uri="{FF2B5EF4-FFF2-40B4-BE49-F238E27FC236}">
                      <a16:creationId xmlns:a16="http://schemas.microsoft.com/office/drawing/2014/main" id="{E35691E4-86AA-509E-355B-7B51DE9ACBCD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1" name="Google Shape;8144;p74">
                  <a:extLst>
                    <a:ext uri="{FF2B5EF4-FFF2-40B4-BE49-F238E27FC236}">
                      <a16:creationId xmlns:a16="http://schemas.microsoft.com/office/drawing/2014/main" id="{23015FA5-594C-2B81-9313-A1E454B15F2A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2" name="Google Shape;8145;p74">
                  <a:extLst>
                    <a:ext uri="{FF2B5EF4-FFF2-40B4-BE49-F238E27FC236}">
                      <a16:creationId xmlns:a16="http://schemas.microsoft.com/office/drawing/2014/main" id="{3462C8E2-C172-AE86-E4B1-719CABF5E807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3" name="Google Shape;8146;p74">
                  <a:extLst>
                    <a:ext uri="{FF2B5EF4-FFF2-40B4-BE49-F238E27FC236}">
                      <a16:creationId xmlns:a16="http://schemas.microsoft.com/office/drawing/2014/main" id="{6CC108DC-CC41-3459-9D5E-A4ADA2BB23A9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4" name="Google Shape;8147;p74">
                  <a:extLst>
                    <a:ext uri="{FF2B5EF4-FFF2-40B4-BE49-F238E27FC236}">
                      <a16:creationId xmlns:a16="http://schemas.microsoft.com/office/drawing/2014/main" id="{EA0E45E7-2346-7B6A-DFC7-AF13848AE26A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5" name="Google Shape;8148;p74">
                  <a:extLst>
                    <a:ext uri="{FF2B5EF4-FFF2-40B4-BE49-F238E27FC236}">
                      <a16:creationId xmlns:a16="http://schemas.microsoft.com/office/drawing/2014/main" id="{33626FFC-9CF0-18C2-97C2-9BDB714530DC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61" name="Google Shape;8149;p74">
                <a:extLst>
                  <a:ext uri="{FF2B5EF4-FFF2-40B4-BE49-F238E27FC236}">
                    <a16:creationId xmlns:a16="http://schemas.microsoft.com/office/drawing/2014/main" id="{200F1150-12C4-7E1A-28C7-4CF7A875808E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62" name="Google Shape;8150;p74">
                  <a:extLst>
                    <a:ext uri="{FF2B5EF4-FFF2-40B4-BE49-F238E27FC236}">
                      <a16:creationId xmlns:a16="http://schemas.microsoft.com/office/drawing/2014/main" id="{182AFE0F-3ADA-A028-C3AE-230F507E4DD6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3" name="Google Shape;8151;p74">
                  <a:extLst>
                    <a:ext uri="{FF2B5EF4-FFF2-40B4-BE49-F238E27FC236}">
                      <a16:creationId xmlns:a16="http://schemas.microsoft.com/office/drawing/2014/main" id="{45EC6BB6-0B42-457B-DA55-768F1C1B5B1C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4" name="Google Shape;8152;p74">
                  <a:extLst>
                    <a:ext uri="{FF2B5EF4-FFF2-40B4-BE49-F238E27FC236}">
                      <a16:creationId xmlns:a16="http://schemas.microsoft.com/office/drawing/2014/main" id="{BC0647D9-2903-8487-2110-298E6146E640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5" name="Google Shape;8153;p74">
                  <a:extLst>
                    <a:ext uri="{FF2B5EF4-FFF2-40B4-BE49-F238E27FC236}">
                      <a16:creationId xmlns:a16="http://schemas.microsoft.com/office/drawing/2014/main" id="{2BC370F8-55EA-A1D6-8695-5919BB502E58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6" name="Google Shape;8154;p74">
                  <a:extLst>
                    <a:ext uri="{FF2B5EF4-FFF2-40B4-BE49-F238E27FC236}">
                      <a16:creationId xmlns:a16="http://schemas.microsoft.com/office/drawing/2014/main" id="{28057242-DD5C-DB38-AC80-F3D5F5F662B9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7" name="Google Shape;8155;p74">
                  <a:extLst>
                    <a:ext uri="{FF2B5EF4-FFF2-40B4-BE49-F238E27FC236}">
                      <a16:creationId xmlns:a16="http://schemas.microsoft.com/office/drawing/2014/main" id="{2351E41B-F0C7-FBF5-7479-57C19729ABFA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8" name="Google Shape;8156;p74">
                  <a:extLst>
                    <a:ext uri="{FF2B5EF4-FFF2-40B4-BE49-F238E27FC236}">
                      <a16:creationId xmlns:a16="http://schemas.microsoft.com/office/drawing/2014/main" id="{B821D71A-85F0-7E8A-3AFB-D4BD2D3E3333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276" name="Google Shape;8157;p74">
            <a:extLst>
              <a:ext uri="{FF2B5EF4-FFF2-40B4-BE49-F238E27FC236}">
                <a16:creationId xmlns:a16="http://schemas.microsoft.com/office/drawing/2014/main" id="{3C3B03CC-5AE0-3883-0925-A4FC7AF49372}"/>
              </a:ext>
            </a:extLst>
          </p:cNvPr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1277" name="Google Shape;8158;p74">
              <a:extLst>
                <a:ext uri="{FF2B5EF4-FFF2-40B4-BE49-F238E27FC236}">
                  <a16:creationId xmlns:a16="http://schemas.microsoft.com/office/drawing/2014/main" id="{A999DA29-4349-FA15-8382-2C8C95F95FA7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78" name="Google Shape;8159;p74">
              <a:extLst>
                <a:ext uri="{FF2B5EF4-FFF2-40B4-BE49-F238E27FC236}">
                  <a16:creationId xmlns:a16="http://schemas.microsoft.com/office/drawing/2014/main" id="{7E29C63C-45FD-4572-BE83-1B980E8A16F5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79" name="Google Shape;8160;p74">
              <a:extLst>
                <a:ext uri="{FF2B5EF4-FFF2-40B4-BE49-F238E27FC236}">
                  <a16:creationId xmlns:a16="http://schemas.microsoft.com/office/drawing/2014/main" id="{ED2A3B36-41FE-7408-0513-8483AADB94A4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0" name="Google Shape;8161;p74">
              <a:extLst>
                <a:ext uri="{FF2B5EF4-FFF2-40B4-BE49-F238E27FC236}">
                  <a16:creationId xmlns:a16="http://schemas.microsoft.com/office/drawing/2014/main" id="{56A69447-F122-2832-2FB4-C39C32CAEEF3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1281" name="Google Shape;8162;p74">
              <a:extLst>
                <a:ext uri="{FF2B5EF4-FFF2-40B4-BE49-F238E27FC236}">
                  <a16:creationId xmlns:a16="http://schemas.microsoft.com/office/drawing/2014/main" id="{8BDFAECF-6F30-DFF9-3277-AE6F37AE8D62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311" name="Google Shape;8163;p74">
                <a:extLst>
                  <a:ext uri="{FF2B5EF4-FFF2-40B4-BE49-F238E27FC236}">
                    <a16:creationId xmlns:a16="http://schemas.microsoft.com/office/drawing/2014/main" id="{4E72C0D3-A464-8719-FF22-0C1800320D00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Google Shape;8164;p74">
                <a:extLst>
                  <a:ext uri="{FF2B5EF4-FFF2-40B4-BE49-F238E27FC236}">
                    <a16:creationId xmlns:a16="http://schemas.microsoft.com/office/drawing/2014/main" id="{2BD140E7-9146-21B8-8523-0C2539A3128C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Google Shape;8165;p74">
                <a:extLst>
                  <a:ext uri="{FF2B5EF4-FFF2-40B4-BE49-F238E27FC236}">
                    <a16:creationId xmlns:a16="http://schemas.microsoft.com/office/drawing/2014/main" id="{F94CD568-0FB0-D0BA-53F0-ACC79DD29540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Google Shape;8166;p74">
                <a:extLst>
                  <a:ext uri="{FF2B5EF4-FFF2-40B4-BE49-F238E27FC236}">
                    <a16:creationId xmlns:a16="http://schemas.microsoft.com/office/drawing/2014/main" id="{9F7814B4-467D-441A-E4E7-CB1F8C42B84B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2" name="Google Shape;8167;p74">
              <a:extLst>
                <a:ext uri="{FF2B5EF4-FFF2-40B4-BE49-F238E27FC236}">
                  <a16:creationId xmlns:a16="http://schemas.microsoft.com/office/drawing/2014/main" id="{D1312770-73EE-2362-6272-0C1EF2757039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307" name="Google Shape;8168;p74">
                <a:extLst>
                  <a:ext uri="{FF2B5EF4-FFF2-40B4-BE49-F238E27FC236}">
                    <a16:creationId xmlns:a16="http://schemas.microsoft.com/office/drawing/2014/main" id="{5D95FC9F-23C5-B8DF-E066-375F145F792B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08" name="Google Shape;8169;p74">
                <a:extLst>
                  <a:ext uri="{FF2B5EF4-FFF2-40B4-BE49-F238E27FC236}">
                    <a16:creationId xmlns:a16="http://schemas.microsoft.com/office/drawing/2014/main" id="{BA78A622-158C-50E0-7AC0-5A927ABB832C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Google Shape;8170;p74">
                <a:extLst>
                  <a:ext uri="{FF2B5EF4-FFF2-40B4-BE49-F238E27FC236}">
                    <a16:creationId xmlns:a16="http://schemas.microsoft.com/office/drawing/2014/main" id="{C5974E9C-1931-CB49-881E-1229804E50B7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Google Shape;8171;p74">
                <a:extLst>
                  <a:ext uri="{FF2B5EF4-FFF2-40B4-BE49-F238E27FC236}">
                    <a16:creationId xmlns:a16="http://schemas.microsoft.com/office/drawing/2014/main" id="{F9DB2B93-73E9-D31E-6FB6-ED052C8D3544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3" name="Google Shape;8172;p74">
              <a:extLst>
                <a:ext uri="{FF2B5EF4-FFF2-40B4-BE49-F238E27FC236}">
                  <a16:creationId xmlns:a16="http://schemas.microsoft.com/office/drawing/2014/main" id="{BF70048B-977C-5326-F42D-82274C316870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303" name="Google Shape;8173;p74">
                <a:extLst>
                  <a:ext uri="{FF2B5EF4-FFF2-40B4-BE49-F238E27FC236}">
                    <a16:creationId xmlns:a16="http://schemas.microsoft.com/office/drawing/2014/main" id="{60E5F30F-6F69-9F08-E32F-CFFCC3DD2A61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Google Shape;8174;p74">
                <a:extLst>
                  <a:ext uri="{FF2B5EF4-FFF2-40B4-BE49-F238E27FC236}">
                    <a16:creationId xmlns:a16="http://schemas.microsoft.com/office/drawing/2014/main" id="{BED51212-5B7C-976D-A103-9807D116807A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Google Shape;8175;p74">
                <a:extLst>
                  <a:ext uri="{FF2B5EF4-FFF2-40B4-BE49-F238E27FC236}">
                    <a16:creationId xmlns:a16="http://schemas.microsoft.com/office/drawing/2014/main" id="{842E1FCD-E814-4F78-EAE7-D0E3201340B1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Google Shape;8176;p74">
                <a:extLst>
                  <a:ext uri="{FF2B5EF4-FFF2-40B4-BE49-F238E27FC236}">
                    <a16:creationId xmlns:a16="http://schemas.microsoft.com/office/drawing/2014/main" id="{20B0D5E2-2876-2B89-93AB-A5ADC7195C21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4" name="Google Shape;8177;p74">
              <a:extLst>
                <a:ext uri="{FF2B5EF4-FFF2-40B4-BE49-F238E27FC236}">
                  <a16:creationId xmlns:a16="http://schemas.microsoft.com/office/drawing/2014/main" id="{532D3239-9C0F-92C7-593C-CAA7E6239E2F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299" name="Google Shape;8178;p74">
                <a:extLst>
                  <a:ext uri="{FF2B5EF4-FFF2-40B4-BE49-F238E27FC236}">
                    <a16:creationId xmlns:a16="http://schemas.microsoft.com/office/drawing/2014/main" id="{E5B50492-B1A2-3BAC-ACF1-21687064A3F3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Google Shape;8179;p74">
                <a:extLst>
                  <a:ext uri="{FF2B5EF4-FFF2-40B4-BE49-F238E27FC236}">
                    <a16:creationId xmlns:a16="http://schemas.microsoft.com/office/drawing/2014/main" id="{A6E27BEF-3171-7282-79E5-4AC9CE424606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Google Shape;8180;p74">
                <a:extLst>
                  <a:ext uri="{FF2B5EF4-FFF2-40B4-BE49-F238E27FC236}">
                    <a16:creationId xmlns:a16="http://schemas.microsoft.com/office/drawing/2014/main" id="{F6A08B8C-F42B-5965-E7B8-AD265EF5BC0F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Google Shape;8181;p74">
                <a:extLst>
                  <a:ext uri="{FF2B5EF4-FFF2-40B4-BE49-F238E27FC236}">
                    <a16:creationId xmlns:a16="http://schemas.microsoft.com/office/drawing/2014/main" id="{D4313815-A523-0F91-2900-D5599CDA3578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85" name="Google Shape;8182;p74">
              <a:extLst>
                <a:ext uri="{FF2B5EF4-FFF2-40B4-BE49-F238E27FC236}">
                  <a16:creationId xmlns:a16="http://schemas.microsoft.com/office/drawing/2014/main" id="{92BEADA3-48AD-1233-E932-0FA308050668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6" name="Google Shape;8183;p74">
              <a:extLst>
                <a:ext uri="{FF2B5EF4-FFF2-40B4-BE49-F238E27FC236}">
                  <a16:creationId xmlns:a16="http://schemas.microsoft.com/office/drawing/2014/main" id="{6FB475FC-6E13-1A31-EFFC-81E25490BD9E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7" name="Google Shape;8184;p74">
              <a:extLst>
                <a:ext uri="{FF2B5EF4-FFF2-40B4-BE49-F238E27FC236}">
                  <a16:creationId xmlns:a16="http://schemas.microsoft.com/office/drawing/2014/main" id="{E0DEB567-D2FF-F649-AB69-F45CA42B314D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88" name="Google Shape;8185;p74">
              <a:extLst>
                <a:ext uri="{FF2B5EF4-FFF2-40B4-BE49-F238E27FC236}">
                  <a16:creationId xmlns:a16="http://schemas.microsoft.com/office/drawing/2014/main" id="{E63A7B2A-6942-3197-EE64-D3BE9FAD3A6C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1289" name="Google Shape;8186;p74">
              <a:extLst>
                <a:ext uri="{FF2B5EF4-FFF2-40B4-BE49-F238E27FC236}">
                  <a16:creationId xmlns:a16="http://schemas.microsoft.com/office/drawing/2014/main" id="{BF91A5F6-1B48-83CC-BA19-C0396C6549C3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295" name="Google Shape;8187;p74">
                <a:extLst>
                  <a:ext uri="{FF2B5EF4-FFF2-40B4-BE49-F238E27FC236}">
                    <a16:creationId xmlns:a16="http://schemas.microsoft.com/office/drawing/2014/main" id="{1CD60425-2458-9626-66A8-074DB3E1CE90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Google Shape;8188;p74">
                <a:extLst>
                  <a:ext uri="{FF2B5EF4-FFF2-40B4-BE49-F238E27FC236}">
                    <a16:creationId xmlns:a16="http://schemas.microsoft.com/office/drawing/2014/main" id="{225F4F71-BFB1-2BCD-74EC-F85E3F914DE8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Google Shape;8189;p74">
                <a:extLst>
                  <a:ext uri="{FF2B5EF4-FFF2-40B4-BE49-F238E27FC236}">
                    <a16:creationId xmlns:a16="http://schemas.microsoft.com/office/drawing/2014/main" id="{90277761-514E-BABB-052F-EF08D93316E7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98" name="Google Shape;8190;p74">
                <a:extLst>
                  <a:ext uri="{FF2B5EF4-FFF2-40B4-BE49-F238E27FC236}">
                    <a16:creationId xmlns:a16="http://schemas.microsoft.com/office/drawing/2014/main" id="{5666E2FF-D7ED-CAA2-DB56-E4D7D0CC792D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90" name="Google Shape;8191;p74">
              <a:extLst>
                <a:ext uri="{FF2B5EF4-FFF2-40B4-BE49-F238E27FC236}">
                  <a16:creationId xmlns:a16="http://schemas.microsoft.com/office/drawing/2014/main" id="{4B263AF7-FDAC-0FBB-BEC2-C6F23EBC653A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291" name="Google Shape;8192;p74">
                <a:extLst>
                  <a:ext uri="{FF2B5EF4-FFF2-40B4-BE49-F238E27FC236}">
                    <a16:creationId xmlns:a16="http://schemas.microsoft.com/office/drawing/2014/main" id="{5D140C47-B24F-1204-8399-80650EBCAC3B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Google Shape;8193;p74">
                <a:extLst>
                  <a:ext uri="{FF2B5EF4-FFF2-40B4-BE49-F238E27FC236}">
                    <a16:creationId xmlns:a16="http://schemas.microsoft.com/office/drawing/2014/main" id="{8B0C808A-2D22-ECAC-5282-57973A19470D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Google Shape;8194;p74">
                <a:extLst>
                  <a:ext uri="{FF2B5EF4-FFF2-40B4-BE49-F238E27FC236}">
                    <a16:creationId xmlns:a16="http://schemas.microsoft.com/office/drawing/2014/main" id="{09B3BF4B-D23F-E6DE-8F4D-7AEA75C8D0CB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Google Shape;8195;p74">
                <a:extLst>
                  <a:ext uri="{FF2B5EF4-FFF2-40B4-BE49-F238E27FC236}">
                    <a16:creationId xmlns:a16="http://schemas.microsoft.com/office/drawing/2014/main" id="{E4A1FFC2-EC0C-D0C6-CE98-3F92B926D4BB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15" name="Google Shape;8196;p74">
            <a:extLst>
              <a:ext uri="{FF2B5EF4-FFF2-40B4-BE49-F238E27FC236}">
                <a16:creationId xmlns:a16="http://schemas.microsoft.com/office/drawing/2014/main" id="{D9A4B018-9CD2-2708-217E-9EF44ED20441}"/>
              </a:ext>
            </a:extLst>
          </p:cNvPr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1316" name="Google Shape;8197;p74">
              <a:extLst>
                <a:ext uri="{FF2B5EF4-FFF2-40B4-BE49-F238E27FC236}">
                  <a16:creationId xmlns:a16="http://schemas.microsoft.com/office/drawing/2014/main" id="{EBCBA491-B3DE-ED77-99E6-CC6FC2449C68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17" name="Google Shape;8198;p74">
              <a:extLst>
                <a:ext uri="{FF2B5EF4-FFF2-40B4-BE49-F238E27FC236}">
                  <a16:creationId xmlns:a16="http://schemas.microsoft.com/office/drawing/2014/main" id="{2B359F8B-19D2-787A-D5C3-4CF2DC2282C5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18" name="Google Shape;8199;p74">
              <a:extLst>
                <a:ext uri="{FF2B5EF4-FFF2-40B4-BE49-F238E27FC236}">
                  <a16:creationId xmlns:a16="http://schemas.microsoft.com/office/drawing/2014/main" id="{D7D5557A-3EA8-9535-38A7-03300F32F30B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19" name="Google Shape;8200;p74">
              <a:extLst>
                <a:ext uri="{FF2B5EF4-FFF2-40B4-BE49-F238E27FC236}">
                  <a16:creationId xmlns:a16="http://schemas.microsoft.com/office/drawing/2014/main" id="{33BF8D41-2846-B035-4375-7D37FB51A1FB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20" name="Google Shape;8201;p74">
              <a:extLst>
                <a:ext uri="{FF2B5EF4-FFF2-40B4-BE49-F238E27FC236}">
                  <a16:creationId xmlns:a16="http://schemas.microsoft.com/office/drawing/2014/main" id="{F0774FC4-DC7E-6DFD-29C4-696590F3D00D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21" name="Google Shape;8202;p74">
              <a:extLst>
                <a:ext uri="{FF2B5EF4-FFF2-40B4-BE49-F238E27FC236}">
                  <a16:creationId xmlns:a16="http://schemas.microsoft.com/office/drawing/2014/main" id="{45CC8CD8-0687-041F-63F2-A9D21E53D79A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22" name="Google Shape;8203;p74">
              <a:extLst>
                <a:ext uri="{FF2B5EF4-FFF2-40B4-BE49-F238E27FC236}">
                  <a16:creationId xmlns:a16="http://schemas.microsoft.com/office/drawing/2014/main" id="{72E164EF-5A6B-4E79-6DBB-5A3FC7145B4E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23" name="Google Shape;8204;p74">
              <a:extLst>
                <a:ext uri="{FF2B5EF4-FFF2-40B4-BE49-F238E27FC236}">
                  <a16:creationId xmlns:a16="http://schemas.microsoft.com/office/drawing/2014/main" id="{7FCA594D-785C-D700-9EAD-0107A8AC58F5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324" name="Google Shape;8205;p74">
            <a:extLst>
              <a:ext uri="{FF2B5EF4-FFF2-40B4-BE49-F238E27FC236}">
                <a16:creationId xmlns:a16="http://schemas.microsoft.com/office/drawing/2014/main" id="{AF6A65D2-555F-983E-47A1-5DC53955D2F0}"/>
              </a:ext>
            </a:extLst>
          </p:cNvPr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1325" name="Google Shape;8206;p74">
              <a:extLst>
                <a:ext uri="{FF2B5EF4-FFF2-40B4-BE49-F238E27FC236}">
                  <a16:creationId xmlns:a16="http://schemas.microsoft.com/office/drawing/2014/main" id="{A41D2430-9E9B-CF28-8C30-8CBD224E39BC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337" name="Google Shape;8207;p74">
                <a:extLst>
                  <a:ext uri="{FF2B5EF4-FFF2-40B4-BE49-F238E27FC236}">
                    <a16:creationId xmlns:a16="http://schemas.microsoft.com/office/drawing/2014/main" id="{220463D7-120C-CF45-4865-4A4082EDE2DC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38" name="Google Shape;8208;p74">
                <a:extLst>
                  <a:ext uri="{FF2B5EF4-FFF2-40B4-BE49-F238E27FC236}">
                    <a16:creationId xmlns:a16="http://schemas.microsoft.com/office/drawing/2014/main" id="{D93FB9A8-9F90-4C77-314C-CF32B9B7EBC2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39" name="Google Shape;8209;p74">
                <a:extLst>
                  <a:ext uri="{FF2B5EF4-FFF2-40B4-BE49-F238E27FC236}">
                    <a16:creationId xmlns:a16="http://schemas.microsoft.com/office/drawing/2014/main" id="{3717BBD6-7438-A946-E699-CE5733B4D4B9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26" name="Google Shape;8210;p74">
              <a:extLst>
                <a:ext uri="{FF2B5EF4-FFF2-40B4-BE49-F238E27FC236}">
                  <a16:creationId xmlns:a16="http://schemas.microsoft.com/office/drawing/2014/main" id="{9BE461C8-E2DC-F62D-50F6-201BD2E057CA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334" name="Google Shape;8211;p74">
                <a:extLst>
                  <a:ext uri="{FF2B5EF4-FFF2-40B4-BE49-F238E27FC236}">
                    <a16:creationId xmlns:a16="http://schemas.microsoft.com/office/drawing/2014/main" id="{765C7286-DFF5-45DF-F636-7575D6DFE85F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35" name="Google Shape;8212;p74">
                <a:extLst>
                  <a:ext uri="{FF2B5EF4-FFF2-40B4-BE49-F238E27FC236}">
                    <a16:creationId xmlns:a16="http://schemas.microsoft.com/office/drawing/2014/main" id="{C45D3D82-440B-571B-EF36-13CF1DEC37E4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36" name="Google Shape;8213;p74">
                <a:extLst>
                  <a:ext uri="{FF2B5EF4-FFF2-40B4-BE49-F238E27FC236}">
                    <a16:creationId xmlns:a16="http://schemas.microsoft.com/office/drawing/2014/main" id="{59503B91-0E10-9B2C-D188-E3AC6456CF87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27" name="Google Shape;8214;p74">
              <a:extLst>
                <a:ext uri="{FF2B5EF4-FFF2-40B4-BE49-F238E27FC236}">
                  <a16:creationId xmlns:a16="http://schemas.microsoft.com/office/drawing/2014/main" id="{355DC194-0DDF-E8D7-CC2A-4601FB8EDB5F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328" name="Google Shape;8215;p74">
                <a:extLst>
                  <a:ext uri="{FF2B5EF4-FFF2-40B4-BE49-F238E27FC236}">
                    <a16:creationId xmlns:a16="http://schemas.microsoft.com/office/drawing/2014/main" id="{01571FC6-4124-1543-95D7-E234C9ACC64B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Google Shape;8216;p74">
                <a:extLst>
                  <a:ext uri="{FF2B5EF4-FFF2-40B4-BE49-F238E27FC236}">
                    <a16:creationId xmlns:a16="http://schemas.microsoft.com/office/drawing/2014/main" id="{35C27EB5-FC8A-906C-7EAF-933C9A404761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Google Shape;8217;p74">
                <a:extLst>
                  <a:ext uri="{FF2B5EF4-FFF2-40B4-BE49-F238E27FC236}">
                    <a16:creationId xmlns:a16="http://schemas.microsoft.com/office/drawing/2014/main" id="{05A14D92-4737-3B68-1E1E-2E7B5472F63E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Google Shape;8218;p74">
                <a:extLst>
                  <a:ext uri="{FF2B5EF4-FFF2-40B4-BE49-F238E27FC236}">
                    <a16:creationId xmlns:a16="http://schemas.microsoft.com/office/drawing/2014/main" id="{2F17C2FF-0D0A-E451-2983-495D3BF040CD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Google Shape;8219;p74">
                <a:extLst>
                  <a:ext uri="{FF2B5EF4-FFF2-40B4-BE49-F238E27FC236}">
                    <a16:creationId xmlns:a16="http://schemas.microsoft.com/office/drawing/2014/main" id="{9D4CAC6F-D957-3856-880D-42C16B726AAA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Google Shape;8220;p74">
                <a:extLst>
                  <a:ext uri="{FF2B5EF4-FFF2-40B4-BE49-F238E27FC236}">
                    <a16:creationId xmlns:a16="http://schemas.microsoft.com/office/drawing/2014/main" id="{C2233919-5B9E-63E1-EEE2-00DEDF97025A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40" name="Google Shape;8221;p74">
            <a:extLst>
              <a:ext uri="{FF2B5EF4-FFF2-40B4-BE49-F238E27FC236}">
                <a16:creationId xmlns:a16="http://schemas.microsoft.com/office/drawing/2014/main" id="{6AD1D17B-AD51-38A9-F563-38CE927A2F81}"/>
              </a:ext>
            </a:extLst>
          </p:cNvPr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1341" name="Google Shape;8222;p74">
              <a:extLst>
                <a:ext uri="{FF2B5EF4-FFF2-40B4-BE49-F238E27FC236}">
                  <a16:creationId xmlns:a16="http://schemas.microsoft.com/office/drawing/2014/main" id="{F46A6E71-63F8-BFCE-4019-20907D9F2582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1351" name="Google Shape;8223;p74">
                <a:extLst>
                  <a:ext uri="{FF2B5EF4-FFF2-40B4-BE49-F238E27FC236}">
                    <a16:creationId xmlns:a16="http://schemas.microsoft.com/office/drawing/2014/main" id="{DC59CA11-9748-BA55-574D-12C937A4B647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52" name="Google Shape;8224;p74">
                <a:extLst>
                  <a:ext uri="{FF2B5EF4-FFF2-40B4-BE49-F238E27FC236}">
                    <a16:creationId xmlns:a16="http://schemas.microsoft.com/office/drawing/2014/main" id="{40D335E5-A181-2D54-ED14-252CF2B3686C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2" name="Google Shape;8225;p74">
              <a:extLst>
                <a:ext uri="{FF2B5EF4-FFF2-40B4-BE49-F238E27FC236}">
                  <a16:creationId xmlns:a16="http://schemas.microsoft.com/office/drawing/2014/main" id="{73AD7E4E-D50E-D1B4-2268-B084AC8BC75B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349" name="Google Shape;8226;p74">
                <a:extLst>
                  <a:ext uri="{FF2B5EF4-FFF2-40B4-BE49-F238E27FC236}">
                    <a16:creationId xmlns:a16="http://schemas.microsoft.com/office/drawing/2014/main" id="{14B46F82-1D82-47F8-F5E2-B6DB6E0FF428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50" name="Google Shape;8227;p74">
                <a:extLst>
                  <a:ext uri="{FF2B5EF4-FFF2-40B4-BE49-F238E27FC236}">
                    <a16:creationId xmlns:a16="http://schemas.microsoft.com/office/drawing/2014/main" id="{293A2B22-3ED2-9E24-1169-FCD150D09113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3" name="Google Shape;8228;p74">
              <a:extLst>
                <a:ext uri="{FF2B5EF4-FFF2-40B4-BE49-F238E27FC236}">
                  <a16:creationId xmlns:a16="http://schemas.microsoft.com/office/drawing/2014/main" id="{E4EDD2DB-9E0E-A224-EBAA-8A7FADC75F41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347" name="Google Shape;8229;p74">
                <a:extLst>
                  <a:ext uri="{FF2B5EF4-FFF2-40B4-BE49-F238E27FC236}">
                    <a16:creationId xmlns:a16="http://schemas.microsoft.com/office/drawing/2014/main" id="{AC6EF25F-F6D9-F101-5F11-4C8C39F5BB9C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Google Shape;8230;p74">
                <a:extLst>
                  <a:ext uri="{FF2B5EF4-FFF2-40B4-BE49-F238E27FC236}">
                    <a16:creationId xmlns:a16="http://schemas.microsoft.com/office/drawing/2014/main" id="{6F4E057E-6B9F-7050-33BB-A10CBA16756D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4" name="Google Shape;8231;p74">
              <a:extLst>
                <a:ext uri="{FF2B5EF4-FFF2-40B4-BE49-F238E27FC236}">
                  <a16:creationId xmlns:a16="http://schemas.microsoft.com/office/drawing/2014/main" id="{4E37C7F9-6ACB-F006-1E4E-061E0CCD5AE9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345" name="Google Shape;8232;p74">
                <a:extLst>
                  <a:ext uri="{FF2B5EF4-FFF2-40B4-BE49-F238E27FC236}">
                    <a16:creationId xmlns:a16="http://schemas.microsoft.com/office/drawing/2014/main" id="{3D05C8EE-31E7-C3BB-E793-B9B67CE27627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46" name="Google Shape;8233;p74">
                <a:extLst>
                  <a:ext uri="{FF2B5EF4-FFF2-40B4-BE49-F238E27FC236}">
                    <a16:creationId xmlns:a16="http://schemas.microsoft.com/office/drawing/2014/main" id="{3D58B24D-7C9E-653A-8AA6-DE127140D625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53" name="Google Shape;8234;p74">
            <a:extLst>
              <a:ext uri="{FF2B5EF4-FFF2-40B4-BE49-F238E27FC236}">
                <a16:creationId xmlns:a16="http://schemas.microsoft.com/office/drawing/2014/main" id="{D20F1605-70F6-82B2-7364-15A1AC63300E}"/>
              </a:ext>
            </a:extLst>
          </p:cNvPr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1354" name="Google Shape;8235;p74">
              <a:extLst>
                <a:ext uri="{FF2B5EF4-FFF2-40B4-BE49-F238E27FC236}">
                  <a16:creationId xmlns:a16="http://schemas.microsoft.com/office/drawing/2014/main" id="{ED8DA079-FAB5-6F23-797D-B88F18B0E609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1358" name="Google Shape;8236;p74">
                <a:extLst>
                  <a:ext uri="{FF2B5EF4-FFF2-40B4-BE49-F238E27FC236}">
                    <a16:creationId xmlns:a16="http://schemas.microsoft.com/office/drawing/2014/main" id="{886C4A3F-A649-71D0-CE2E-D8013903CA11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59" name="Google Shape;8237;p74">
                <a:extLst>
                  <a:ext uri="{FF2B5EF4-FFF2-40B4-BE49-F238E27FC236}">
                    <a16:creationId xmlns:a16="http://schemas.microsoft.com/office/drawing/2014/main" id="{E4770443-8FC8-E4D7-3F68-A436ABC0B051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1372" name="Google Shape;8238;p74">
                  <a:extLst>
                    <a:ext uri="{FF2B5EF4-FFF2-40B4-BE49-F238E27FC236}">
                      <a16:creationId xmlns:a16="http://schemas.microsoft.com/office/drawing/2014/main" id="{5A9E54D2-8183-4FC8-FF3E-6D76B79AF965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373" name="Google Shape;8239;p74">
                  <a:extLst>
                    <a:ext uri="{FF2B5EF4-FFF2-40B4-BE49-F238E27FC236}">
                      <a16:creationId xmlns:a16="http://schemas.microsoft.com/office/drawing/2014/main" id="{A9F45118-AFD3-948C-461A-6530025623D9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360" name="Google Shape;8240;p74">
                <a:extLst>
                  <a:ext uri="{FF2B5EF4-FFF2-40B4-BE49-F238E27FC236}">
                    <a16:creationId xmlns:a16="http://schemas.microsoft.com/office/drawing/2014/main" id="{306410A7-3C34-26AC-E54E-80DE24396FCB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1370" name="Google Shape;8241;p74">
                  <a:extLst>
                    <a:ext uri="{FF2B5EF4-FFF2-40B4-BE49-F238E27FC236}">
                      <a16:creationId xmlns:a16="http://schemas.microsoft.com/office/drawing/2014/main" id="{548A1605-74E8-E4C1-47F2-0B61BA16E9FC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371" name="Google Shape;8242;p74">
                  <a:extLst>
                    <a:ext uri="{FF2B5EF4-FFF2-40B4-BE49-F238E27FC236}">
                      <a16:creationId xmlns:a16="http://schemas.microsoft.com/office/drawing/2014/main" id="{4193CD2E-C5DD-BD43-AA79-7A888D1B11D2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361" name="Google Shape;8243;p74">
                <a:extLst>
                  <a:ext uri="{FF2B5EF4-FFF2-40B4-BE49-F238E27FC236}">
                    <a16:creationId xmlns:a16="http://schemas.microsoft.com/office/drawing/2014/main" id="{8F604B4C-ECAB-E856-AE0D-49BF59582BFB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1368" name="Google Shape;8244;p74">
                  <a:extLst>
                    <a:ext uri="{FF2B5EF4-FFF2-40B4-BE49-F238E27FC236}">
                      <a16:creationId xmlns:a16="http://schemas.microsoft.com/office/drawing/2014/main" id="{E74A288F-936F-32A6-4FDC-CC9960B2A6E8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369" name="Google Shape;8245;p74">
                  <a:extLst>
                    <a:ext uri="{FF2B5EF4-FFF2-40B4-BE49-F238E27FC236}">
                      <a16:creationId xmlns:a16="http://schemas.microsoft.com/office/drawing/2014/main" id="{D7D1B65F-7C3C-0E2A-5D16-DB7618EEDC1C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362" name="Google Shape;8246;p74">
                <a:extLst>
                  <a:ext uri="{FF2B5EF4-FFF2-40B4-BE49-F238E27FC236}">
                    <a16:creationId xmlns:a16="http://schemas.microsoft.com/office/drawing/2014/main" id="{A7F5BDAE-35A3-EABC-E518-D6E57FC6207F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1366" name="Google Shape;8247;p74">
                  <a:extLst>
                    <a:ext uri="{FF2B5EF4-FFF2-40B4-BE49-F238E27FC236}">
                      <a16:creationId xmlns:a16="http://schemas.microsoft.com/office/drawing/2014/main" id="{7FC029B1-562F-1226-544D-FD663379EFFC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367" name="Google Shape;8248;p74">
                  <a:extLst>
                    <a:ext uri="{FF2B5EF4-FFF2-40B4-BE49-F238E27FC236}">
                      <a16:creationId xmlns:a16="http://schemas.microsoft.com/office/drawing/2014/main" id="{4A0D3706-A27B-D910-F6B5-C0CF7D604BF1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363" name="Google Shape;8249;p74">
                <a:extLst>
                  <a:ext uri="{FF2B5EF4-FFF2-40B4-BE49-F238E27FC236}">
                    <a16:creationId xmlns:a16="http://schemas.microsoft.com/office/drawing/2014/main" id="{16D93A37-C234-2122-D3FB-4C33E93EF491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1364" name="Google Shape;8250;p74">
                  <a:extLst>
                    <a:ext uri="{FF2B5EF4-FFF2-40B4-BE49-F238E27FC236}">
                      <a16:creationId xmlns:a16="http://schemas.microsoft.com/office/drawing/2014/main" id="{7A857E40-C192-3352-5A86-EB7411DFE91C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365" name="Google Shape;8251;p74">
                  <a:extLst>
                    <a:ext uri="{FF2B5EF4-FFF2-40B4-BE49-F238E27FC236}">
                      <a16:creationId xmlns:a16="http://schemas.microsoft.com/office/drawing/2014/main" id="{E852A14C-7067-ABA9-5B73-2BB0F83E5030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1355" name="Google Shape;8252;p74">
              <a:extLst>
                <a:ext uri="{FF2B5EF4-FFF2-40B4-BE49-F238E27FC236}">
                  <a16:creationId xmlns:a16="http://schemas.microsoft.com/office/drawing/2014/main" id="{5D781383-A021-EC99-412E-929A8A149CF6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1356" name="Google Shape;8253;p74">
                <a:extLst>
                  <a:ext uri="{FF2B5EF4-FFF2-40B4-BE49-F238E27FC236}">
                    <a16:creationId xmlns:a16="http://schemas.microsoft.com/office/drawing/2014/main" id="{7BAA2EF3-EF29-FCF6-72BF-E6F48D8F7FB5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57" name="Google Shape;8254;p74">
                <a:extLst>
                  <a:ext uri="{FF2B5EF4-FFF2-40B4-BE49-F238E27FC236}">
                    <a16:creationId xmlns:a16="http://schemas.microsoft.com/office/drawing/2014/main" id="{32E88CDD-C51F-93C7-43C6-B553EFE89229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74" name="Google Shape;8255;p74">
            <a:extLst>
              <a:ext uri="{FF2B5EF4-FFF2-40B4-BE49-F238E27FC236}">
                <a16:creationId xmlns:a16="http://schemas.microsoft.com/office/drawing/2014/main" id="{F78C4296-C85D-D1C0-B942-BE1D274A1AB3}"/>
              </a:ext>
            </a:extLst>
          </p:cNvPr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1375" name="Google Shape;8256;p74">
              <a:extLst>
                <a:ext uri="{FF2B5EF4-FFF2-40B4-BE49-F238E27FC236}">
                  <a16:creationId xmlns:a16="http://schemas.microsoft.com/office/drawing/2014/main" id="{C334B619-9889-9F02-3386-42E26FBC9BEF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6" name="Google Shape;8257;p74">
              <a:extLst>
                <a:ext uri="{FF2B5EF4-FFF2-40B4-BE49-F238E27FC236}">
                  <a16:creationId xmlns:a16="http://schemas.microsoft.com/office/drawing/2014/main" id="{832F8262-3FA5-88CD-C24D-B72034F96A2C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7" name="Google Shape;8258;p74">
              <a:extLst>
                <a:ext uri="{FF2B5EF4-FFF2-40B4-BE49-F238E27FC236}">
                  <a16:creationId xmlns:a16="http://schemas.microsoft.com/office/drawing/2014/main" id="{0D46FFC7-C1F3-AC88-4717-B3CE49CC7D54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8" name="Google Shape;8259;p74">
              <a:extLst>
                <a:ext uri="{FF2B5EF4-FFF2-40B4-BE49-F238E27FC236}">
                  <a16:creationId xmlns:a16="http://schemas.microsoft.com/office/drawing/2014/main" id="{CADCB95D-A0A6-EE9D-147A-66375F100417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9" name="Google Shape;8260;p74">
              <a:extLst>
                <a:ext uri="{FF2B5EF4-FFF2-40B4-BE49-F238E27FC236}">
                  <a16:creationId xmlns:a16="http://schemas.microsoft.com/office/drawing/2014/main" id="{D994349C-3131-47EE-9F2E-863F75AB1568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80" name="Google Shape;8261;p74">
              <a:extLst>
                <a:ext uri="{FF2B5EF4-FFF2-40B4-BE49-F238E27FC236}">
                  <a16:creationId xmlns:a16="http://schemas.microsoft.com/office/drawing/2014/main" id="{7611CB23-E6CD-9FE4-416F-C63819BC4C20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81" name="Google Shape;8262;p74">
              <a:extLst>
                <a:ext uri="{FF2B5EF4-FFF2-40B4-BE49-F238E27FC236}">
                  <a16:creationId xmlns:a16="http://schemas.microsoft.com/office/drawing/2014/main" id="{4A1FF34E-EB68-B7B8-CF80-8A66BB1A191E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82" name="Google Shape;8263;p74">
              <a:extLst>
                <a:ext uri="{FF2B5EF4-FFF2-40B4-BE49-F238E27FC236}">
                  <a16:creationId xmlns:a16="http://schemas.microsoft.com/office/drawing/2014/main" id="{D16A3DC3-E88E-A1CB-5685-A762A551E7D6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83" name="Google Shape;8264;p74">
              <a:extLst>
                <a:ext uri="{FF2B5EF4-FFF2-40B4-BE49-F238E27FC236}">
                  <a16:creationId xmlns:a16="http://schemas.microsoft.com/office/drawing/2014/main" id="{D3AC5D06-3EC5-7149-EA3A-55AD379E9487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384" name="Google Shape;8265;p74">
            <a:extLst>
              <a:ext uri="{FF2B5EF4-FFF2-40B4-BE49-F238E27FC236}">
                <a16:creationId xmlns:a16="http://schemas.microsoft.com/office/drawing/2014/main" id="{1D5E3F00-E0DE-A551-6312-5E678DEDBE45}"/>
              </a:ext>
            </a:extLst>
          </p:cNvPr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1385" name="Google Shape;8266;p74">
              <a:extLst>
                <a:ext uri="{FF2B5EF4-FFF2-40B4-BE49-F238E27FC236}">
                  <a16:creationId xmlns:a16="http://schemas.microsoft.com/office/drawing/2014/main" id="{B52C4377-E432-D796-D1E7-104F9A9FBAB3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1391" name="Google Shape;8267;p74">
                <a:extLst>
                  <a:ext uri="{FF2B5EF4-FFF2-40B4-BE49-F238E27FC236}">
                    <a16:creationId xmlns:a16="http://schemas.microsoft.com/office/drawing/2014/main" id="{C644EE64-8B07-951D-4A24-DE28BD983B86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1398" name="Google Shape;8268;p74">
                  <a:extLst>
                    <a:ext uri="{FF2B5EF4-FFF2-40B4-BE49-F238E27FC236}">
                      <a16:creationId xmlns:a16="http://schemas.microsoft.com/office/drawing/2014/main" id="{306017F7-E942-2C6B-F68D-8F18E143ED1F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9" name="Google Shape;8269;p74">
                  <a:extLst>
                    <a:ext uri="{FF2B5EF4-FFF2-40B4-BE49-F238E27FC236}">
                      <a16:creationId xmlns:a16="http://schemas.microsoft.com/office/drawing/2014/main" id="{FFEC32E9-AAAA-EB54-2C08-A5B33E0BAF64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chemeClr val="tx1"/>
                      </a:solidFill>
                    </a:rPr>
                    <a:t>     </a:t>
                  </a: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92" name="Google Shape;8270;p74">
                <a:extLst>
                  <a:ext uri="{FF2B5EF4-FFF2-40B4-BE49-F238E27FC236}">
                    <a16:creationId xmlns:a16="http://schemas.microsoft.com/office/drawing/2014/main" id="{FA2109F9-1DDC-B98E-B82E-D60DD973E6C7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1396" name="Google Shape;8271;p74">
                  <a:extLst>
                    <a:ext uri="{FF2B5EF4-FFF2-40B4-BE49-F238E27FC236}">
                      <a16:creationId xmlns:a16="http://schemas.microsoft.com/office/drawing/2014/main" id="{829AC2E4-64D7-AAF6-81C1-32ACC01E85E8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7" name="Google Shape;8272;p74">
                  <a:extLst>
                    <a:ext uri="{FF2B5EF4-FFF2-40B4-BE49-F238E27FC236}">
                      <a16:creationId xmlns:a16="http://schemas.microsoft.com/office/drawing/2014/main" id="{C277E86C-D712-A290-A486-6250C65889B3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93" name="Google Shape;8273;p74">
                <a:extLst>
                  <a:ext uri="{FF2B5EF4-FFF2-40B4-BE49-F238E27FC236}">
                    <a16:creationId xmlns:a16="http://schemas.microsoft.com/office/drawing/2014/main" id="{D5891DFE-CB41-30E2-A915-CF46DB56E33F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1394" name="Google Shape;8274;p74">
                  <a:extLst>
                    <a:ext uri="{FF2B5EF4-FFF2-40B4-BE49-F238E27FC236}">
                      <a16:creationId xmlns:a16="http://schemas.microsoft.com/office/drawing/2014/main" id="{6871F292-A311-1053-D660-AD0D21A86FA5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5" name="Google Shape;8275;p74">
                  <a:extLst>
                    <a:ext uri="{FF2B5EF4-FFF2-40B4-BE49-F238E27FC236}">
                      <a16:creationId xmlns:a16="http://schemas.microsoft.com/office/drawing/2014/main" id="{840E2156-2BAE-9060-C1D0-45F436BAB40F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86" name="Google Shape;8276;p74">
              <a:extLst>
                <a:ext uri="{FF2B5EF4-FFF2-40B4-BE49-F238E27FC236}">
                  <a16:creationId xmlns:a16="http://schemas.microsoft.com/office/drawing/2014/main" id="{856DB7ED-325A-F7A9-7EA7-16F5F49509E9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1387" name="Google Shape;8277;p74">
                <a:extLst>
                  <a:ext uri="{FF2B5EF4-FFF2-40B4-BE49-F238E27FC236}">
                    <a16:creationId xmlns:a16="http://schemas.microsoft.com/office/drawing/2014/main" id="{1720390C-8D6E-F394-FC21-8EC3F93988D5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88" name="Google Shape;8278;p74">
                <a:extLst>
                  <a:ext uri="{FF2B5EF4-FFF2-40B4-BE49-F238E27FC236}">
                    <a16:creationId xmlns:a16="http://schemas.microsoft.com/office/drawing/2014/main" id="{081D788C-7D96-9258-6CE1-7326DCBFC68B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89" name="Google Shape;8279;p74">
                <a:extLst>
                  <a:ext uri="{FF2B5EF4-FFF2-40B4-BE49-F238E27FC236}">
                    <a16:creationId xmlns:a16="http://schemas.microsoft.com/office/drawing/2014/main" id="{D5BCD5D5-F073-D066-9292-2DA4AABBDBD6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90" name="Google Shape;8280;p74">
                <a:extLst>
                  <a:ext uri="{FF2B5EF4-FFF2-40B4-BE49-F238E27FC236}">
                    <a16:creationId xmlns:a16="http://schemas.microsoft.com/office/drawing/2014/main" id="{DC84A2B2-C727-8579-AE3E-A35C0703B228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00" name="Google Shape;8281;p74">
            <a:extLst>
              <a:ext uri="{FF2B5EF4-FFF2-40B4-BE49-F238E27FC236}">
                <a16:creationId xmlns:a16="http://schemas.microsoft.com/office/drawing/2014/main" id="{32992B30-A937-BBB0-E2EB-F0C8E9085868}"/>
              </a:ext>
            </a:extLst>
          </p:cNvPr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1401" name="Google Shape;8282;p74">
              <a:extLst>
                <a:ext uri="{FF2B5EF4-FFF2-40B4-BE49-F238E27FC236}">
                  <a16:creationId xmlns:a16="http://schemas.microsoft.com/office/drawing/2014/main" id="{1A04CFAA-5DF3-A820-7F77-1E06078B0BBD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02" name="Google Shape;8283;p74">
              <a:extLst>
                <a:ext uri="{FF2B5EF4-FFF2-40B4-BE49-F238E27FC236}">
                  <a16:creationId xmlns:a16="http://schemas.microsoft.com/office/drawing/2014/main" id="{E96F8F77-FCA6-1003-074C-DA85B4A8EB90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03" name="Google Shape;8284;p74">
              <a:extLst>
                <a:ext uri="{FF2B5EF4-FFF2-40B4-BE49-F238E27FC236}">
                  <a16:creationId xmlns:a16="http://schemas.microsoft.com/office/drawing/2014/main" id="{7D6B2CCE-4314-34B1-67CB-FB132BE5BC9C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04" name="Google Shape;8285;p74">
              <a:extLst>
                <a:ext uri="{FF2B5EF4-FFF2-40B4-BE49-F238E27FC236}">
                  <a16:creationId xmlns:a16="http://schemas.microsoft.com/office/drawing/2014/main" id="{904BFBCC-0616-7EB0-B144-EDB16316DEC4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05" name="Google Shape;8286;p74">
              <a:extLst>
                <a:ext uri="{FF2B5EF4-FFF2-40B4-BE49-F238E27FC236}">
                  <a16:creationId xmlns:a16="http://schemas.microsoft.com/office/drawing/2014/main" id="{5893C4A7-83C9-F2E7-C5B6-DCD45D137D63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06" name="Google Shape;8287;p74">
              <a:extLst>
                <a:ext uri="{FF2B5EF4-FFF2-40B4-BE49-F238E27FC236}">
                  <a16:creationId xmlns:a16="http://schemas.microsoft.com/office/drawing/2014/main" id="{2F1A9A89-E8BD-471C-6600-4CB636D1F6C0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1407" name="Google Shape;8288;p74">
              <a:extLst>
                <a:ext uri="{FF2B5EF4-FFF2-40B4-BE49-F238E27FC236}">
                  <a16:creationId xmlns:a16="http://schemas.microsoft.com/office/drawing/2014/main" id="{5571A8FB-6442-C7E6-F6E0-3929ACFCE65E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1408" name="Google Shape;8289;p74">
                <a:extLst>
                  <a:ext uri="{FF2B5EF4-FFF2-40B4-BE49-F238E27FC236}">
                    <a16:creationId xmlns:a16="http://schemas.microsoft.com/office/drawing/2014/main" id="{4C4DEB4B-FAC2-D391-33F5-F677E95668F2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09" name="Google Shape;8290;p74">
                <a:extLst>
                  <a:ext uri="{FF2B5EF4-FFF2-40B4-BE49-F238E27FC236}">
                    <a16:creationId xmlns:a16="http://schemas.microsoft.com/office/drawing/2014/main" id="{585811E5-6F32-A5FD-5761-724A223EC2CF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10" name="Google Shape;8291;p74">
                <a:extLst>
                  <a:ext uri="{FF2B5EF4-FFF2-40B4-BE49-F238E27FC236}">
                    <a16:creationId xmlns:a16="http://schemas.microsoft.com/office/drawing/2014/main" id="{9693F776-8445-979E-BD48-CC685E247070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11" name="Google Shape;8292;p74">
                <a:extLst>
                  <a:ext uri="{FF2B5EF4-FFF2-40B4-BE49-F238E27FC236}">
                    <a16:creationId xmlns:a16="http://schemas.microsoft.com/office/drawing/2014/main" id="{A253ACB9-ECDF-B015-457F-674565BF92F3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12" name="Google Shape;8293;p74">
                <a:extLst>
                  <a:ext uri="{FF2B5EF4-FFF2-40B4-BE49-F238E27FC236}">
                    <a16:creationId xmlns:a16="http://schemas.microsoft.com/office/drawing/2014/main" id="{95A968CE-80FB-18BD-36EF-B8EFA98E0043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13" name="Google Shape;8294;p74">
                <a:extLst>
                  <a:ext uri="{FF2B5EF4-FFF2-40B4-BE49-F238E27FC236}">
                    <a16:creationId xmlns:a16="http://schemas.microsoft.com/office/drawing/2014/main" id="{7AE11D42-BBB5-2227-F3F0-89BC1EC56883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14" name="Google Shape;8295;p74">
                <a:extLst>
                  <a:ext uri="{FF2B5EF4-FFF2-40B4-BE49-F238E27FC236}">
                    <a16:creationId xmlns:a16="http://schemas.microsoft.com/office/drawing/2014/main" id="{09711B6A-1C2C-CA92-8EFF-E92E1721A057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1415" name="Google Shape;8296;p74">
                  <a:extLst>
                    <a:ext uri="{FF2B5EF4-FFF2-40B4-BE49-F238E27FC236}">
                      <a16:creationId xmlns:a16="http://schemas.microsoft.com/office/drawing/2014/main" id="{46E80E51-60BA-3121-1CCD-D186BF84F863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6" name="Google Shape;8297;p74">
                  <a:extLst>
                    <a:ext uri="{FF2B5EF4-FFF2-40B4-BE49-F238E27FC236}">
                      <a16:creationId xmlns:a16="http://schemas.microsoft.com/office/drawing/2014/main" id="{A988B815-D758-8691-4CF1-6B7FC7B7C377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7" name="Google Shape;8298;p74">
                  <a:extLst>
                    <a:ext uri="{FF2B5EF4-FFF2-40B4-BE49-F238E27FC236}">
                      <a16:creationId xmlns:a16="http://schemas.microsoft.com/office/drawing/2014/main" id="{E31D1552-1408-698F-DE90-4C480A656005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8" name="Google Shape;8299;p74">
                  <a:extLst>
                    <a:ext uri="{FF2B5EF4-FFF2-40B4-BE49-F238E27FC236}">
                      <a16:creationId xmlns:a16="http://schemas.microsoft.com/office/drawing/2014/main" id="{88077782-2851-4DE8-E645-42A86DF2CE7E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9" name="Google Shape;8300;p74">
                  <a:extLst>
                    <a:ext uri="{FF2B5EF4-FFF2-40B4-BE49-F238E27FC236}">
                      <a16:creationId xmlns:a16="http://schemas.microsoft.com/office/drawing/2014/main" id="{AC5BE74B-A1CA-5E6E-EEA5-F51B00979744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0" name="Google Shape;8301;p74">
                  <a:extLst>
                    <a:ext uri="{FF2B5EF4-FFF2-40B4-BE49-F238E27FC236}">
                      <a16:creationId xmlns:a16="http://schemas.microsoft.com/office/drawing/2014/main" id="{5844E29F-A6BC-5536-2EB9-2E38703A82CF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1" name="Google Shape;8302;p74">
                  <a:extLst>
                    <a:ext uri="{FF2B5EF4-FFF2-40B4-BE49-F238E27FC236}">
                      <a16:creationId xmlns:a16="http://schemas.microsoft.com/office/drawing/2014/main" id="{C568691D-57BD-82BD-A696-DAE2DE78E8CA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422" name="Google Shape;8303;p74">
            <a:extLst>
              <a:ext uri="{FF2B5EF4-FFF2-40B4-BE49-F238E27FC236}">
                <a16:creationId xmlns:a16="http://schemas.microsoft.com/office/drawing/2014/main" id="{F2DFA939-5BA0-EB02-B569-C14575870936}"/>
              </a:ext>
            </a:extLst>
          </p:cNvPr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1423" name="Google Shape;8304;p74">
              <a:extLst>
                <a:ext uri="{FF2B5EF4-FFF2-40B4-BE49-F238E27FC236}">
                  <a16:creationId xmlns:a16="http://schemas.microsoft.com/office/drawing/2014/main" id="{28C58134-B44D-EAB9-5D16-8463EF835C49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4" name="Google Shape;8305;p74">
              <a:extLst>
                <a:ext uri="{FF2B5EF4-FFF2-40B4-BE49-F238E27FC236}">
                  <a16:creationId xmlns:a16="http://schemas.microsoft.com/office/drawing/2014/main" id="{09F0F72D-253E-9F83-5E6C-5E162B5C9B9B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5" name="Google Shape;8306;p74">
              <a:extLst>
                <a:ext uri="{FF2B5EF4-FFF2-40B4-BE49-F238E27FC236}">
                  <a16:creationId xmlns:a16="http://schemas.microsoft.com/office/drawing/2014/main" id="{571DCF45-CA4A-B6B9-FD1A-BDBF16B8C8E3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6" name="Google Shape;8307;p74">
              <a:extLst>
                <a:ext uri="{FF2B5EF4-FFF2-40B4-BE49-F238E27FC236}">
                  <a16:creationId xmlns:a16="http://schemas.microsoft.com/office/drawing/2014/main" id="{5A051B31-3D36-32DE-9374-EF5EFA601853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7" name="Google Shape;8308;p74">
              <a:extLst>
                <a:ext uri="{FF2B5EF4-FFF2-40B4-BE49-F238E27FC236}">
                  <a16:creationId xmlns:a16="http://schemas.microsoft.com/office/drawing/2014/main" id="{C6433119-8591-B05C-A3CE-0C2BF455431D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8" name="Google Shape;8309;p74">
              <a:extLst>
                <a:ext uri="{FF2B5EF4-FFF2-40B4-BE49-F238E27FC236}">
                  <a16:creationId xmlns:a16="http://schemas.microsoft.com/office/drawing/2014/main" id="{CA32100B-9666-889B-DA35-2B3BBD969DDD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29" name="Google Shape;8310;p74">
              <a:extLst>
                <a:ext uri="{FF2B5EF4-FFF2-40B4-BE49-F238E27FC236}">
                  <a16:creationId xmlns:a16="http://schemas.microsoft.com/office/drawing/2014/main" id="{90190CC1-0AE4-1D62-B9D7-F500227E643F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0" name="Google Shape;8311;p74">
              <a:extLst>
                <a:ext uri="{FF2B5EF4-FFF2-40B4-BE49-F238E27FC236}">
                  <a16:creationId xmlns:a16="http://schemas.microsoft.com/office/drawing/2014/main" id="{B29C2733-D9F1-7EDD-C905-59591D7C6528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1" name="Google Shape;8312;p74">
              <a:extLst>
                <a:ext uri="{FF2B5EF4-FFF2-40B4-BE49-F238E27FC236}">
                  <a16:creationId xmlns:a16="http://schemas.microsoft.com/office/drawing/2014/main" id="{6C3999A4-8A64-A7F4-75D5-1AD96AF56DB8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2" name="Google Shape;8313;p74">
              <a:extLst>
                <a:ext uri="{FF2B5EF4-FFF2-40B4-BE49-F238E27FC236}">
                  <a16:creationId xmlns:a16="http://schemas.microsoft.com/office/drawing/2014/main" id="{D17A70F1-1839-2E06-86E1-916058D9E0FA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3" name="Google Shape;8314;p74">
              <a:extLst>
                <a:ext uri="{FF2B5EF4-FFF2-40B4-BE49-F238E27FC236}">
                  <a16:creationId xmlns:a16="http://schemas.microsoft.com/office/drawing/2014/main" id="{A197EF43-0F21-A759-8EBE-E89810CFF190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4" name="Google Shape;8315;p74">
              <a:extLst>
                <a:ext uri="{FF2B5EF4-FFF2-40B4-BE49-F238E27FC236}">
                  <a16:creationId xmlns:a16="http://schemas.microsoft.com/office/drawing/2014/main" id="{61E8EF30-F165-80CC-38E0-C841975697E5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5" name="Google Shape;8316;p74">
              <a:extLst>
                <a:ext uri="{FF2B5EF4-FFF2-40B4-BE49-F238E27FC236}">
                  <a16:creationId xmlns:a16="http://schemas.microsoft.com/office/drawing/2014/main" id="{26264F23-6509-DB6A-120B-C9BF00CCDFAE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436" name="Google Shape;8317;p74">
            <a:extLst>
              <a:ext uri="{FF2B5EF4-FFF2-40B4-BE49-F238E27FC236}">
                <a16:creationId xmlns:a16="http://schemas.microsoft.com/office/drawing/2014/main" id="{F5B5BCC6-B973-0337-A3E1-6A215825695E}"/>
              </a:ext>
            </a:extLst>
          </p:cNvPr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1437" name="Google Shape;8318;p74">
              <a:extLst>
                <a:ext uri="{FF2B5EF4-FFF2-40B4-BE49-F238E27FC236}">
                  <a16:creationId xmlns:a16="http://schemas.microsoft.com/office/drawing/2014/main" id="{6696B84E-4834-BA03-375E-9929AC32354C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8" name="Google Shape;8319;p74">
              <a:extLst>
                <a:ext uri="{FF2B5EF4-FFF2-40B4-BE49-F238E27FC236}">
                  <a16:creationId xmlns:a16="http://schemas.microsoft.com/office/drawing/2014/main" id="{7140121A-1554-C2C4-C4BB-481577104AAD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39" name="Google Shape;8320;p74">
              <a:extLst>
                <a:ext uri="{FF2B5EF4-FFF2-40B4-BE49-F238E27FC236}">
                  <a16:creationId xmlns:a16="http://schemas.microsoft.com/office/drawing/2014/main" id="{7910CF39-96F4-3F5F-18C0-9516B99D7778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40" name="Google Shape;8321;p74">
              <a:extLst>
                <a:ext uri="{FF2B5EF4-FFF2-40B4-BE49-F238E27FC236}">
                  <a16:creationId xmlns:a16="http://schemas.microsoft.com/office/drawing/2014/main" id="{AF748B85-8759-4E9D-1647-9032CF5DC717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41" name="Google Shape;8322;p74">
              <a:extLst>
                <a:ext uri="{FF2B5EF4-FFF2-40B4-BE49-F238E27FC236}">
                  <a16:creationId xmlns:a16="http://schemas.microsoft.com/office/drawing/2014/main" id="{93418233-3106-8AE5-0BCA-9B2921C87397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42" name="Google Shape;8323;p74">
              <a:extLst>
                <a:ext uri="{FF2B5EF4-FFF2-40B4-BE49-F238E27FC236}">
                  <a16:creationId xmlns:a16="http://schemas.microsoft.com/office/drawing/2014/main" id="{0D91F690-8C18-4042-7188-55C1028590C6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43" name="Google Shape;8324;p74">
              <a:extLst>
                <a:ext uri="{FF2B5EF4-FFF2-40B4-BE49-F238E27FC236}">
                  <a16:creationId xmlns:a16="http://schemas.microsoft.com/office/drawing/2014/main" id="{5009E1DF-EDFB-3180-9C4A-0019E8E85D0A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44" name="Google Shape;8325;p74">
              <a:extLst>
                <a:ext uri="{FF2B5EF4-FFF2-40B4-BE49-F238E27FC236}">
                  <a16:creationId xmlns:a16="http://schemas.microsoft.com/office/drawing/2014/main" id="{86495721-A34B-8EC4-924D-2A18D8F39F1A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445" name="Google Shape;8326;p74">
            <a:extLst>
              <a:ext uri="{FF2B5EF4-FFF2-40B4-BE49-F238E27FC236}">
                <a16:creationId xmlns:a16="http://schemas.microsoft.com/office/drawing/2014/main" id="{DF6B47F9-D983-E1D9-258E-7B9DB606A45A}"/>
              </a:ext>
            </a:extLst>
          </p:cNvPr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1446" name="Google Shape;8327;p74">
              <a:extLst>
                <a:ext uri="{FF2B5EF4-FFF2-40B4-BE49-F238E27FC236}">
                  <a16:creationId xmlns:a16="http://schemas.microsoft.com/office/drawing/2014/main" id="{CAF75340-89CD-EFC4-075B-E950A7A01C6D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47" name="Google Shape;8328;p74">
              <a:extLst>
                <a:ext uri="{FF2B5EF4-FFF2-40B4-BE49-F238E27FC236}">
                  <a16:creationId xmlns:a16="http://schemas.microsoft.com/office/drawing/2014/main" id="{8FF231B7-4276-2035-0074-5CE5D1ABCA99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1448" name="Google Shape;8329;p74">
              <a:extLst>
                <a:ext uri="{FF2B5EF4-FFF2-40B4-BE49-F238E27FC236}">
                  <a16:creationId xmlns:a16="http://schemas.microsoft.com/office/drawing/2014/main" id="{D347E7B8-A9A6-82AB-4F1A-174757A0E7D2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1458" name="Google Shape;8330;p74">
                <a:extLst>
                  <a:ext uri="{FF2B5EF4-FFF2-40B4-BE49-F238E27FC236}">
                    <a16:creationId xmlns:a16="http://schemas.microsoft.com/office/drawing/2014/main" id="{1C7832CA-525F-995D-F525-BEDD9FF2CC30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59" name="Google Shape;8331;p74">
                <a:extLst>
                  <a:ext uri="{FF2B5EF4-FFF2-40B4-BE49-F238E27FC236}">
                    <a16:creationId xmlns:a16="http://schemas.microsoft.com/office/drawing/2014/main" id="{62FD45C7-F180-C72F-3CBD-D1829870A5E4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9" name="Google Shape;8332;p74">
              <a:extLst>
                <a:ext uri="{FF2B5EF4-FFF2-40B4-BE49-F238E27FC236}">
                  <a16:creationId xmlns:a16="http://schemas.microsoft.com/office/drawing/2014/main" id="{5E5464C7-24A1-4850-0FFA-52436040D8CB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1456" name="Google Shape;8333;p74">
                <a:extLst>
                  <a:ext uri="{FF2B5EF4-FFF2-40B4-BE49-F238E27FC236}">
                    <a16:creationId xmlns:a16="http://schemas.microsoft.com/office/drawing/2014/main" id="{89FD3661-D3F7-015E-A280-37DDE162E207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57" name="Google Shape;8334;p74">
                <a:extLst>
                  <a:ext uri="{FF2B5EF4-FFF2-40B4-BE49-F238E27FC236}">
                    <a16:creationId xmlns:a16="http://schemas.microsoft.com/office/drawing/2014/main" id="{5B069FFC-2F03-C4F7-7429-4F8BF06E125F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0" name="Google Shape;8335;p74">
              <a:extLst>
                <a:ext uri="{FF2B5EF4-FFF2-40B4-BE49-F238E27FC236}">
                  <a16:creationId xmlns:a16="http://schemas.microsoft.com/office/drawing/2014/main" id="{F2B8CA0A-C069-004E-B5F7-2C78398D8A62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1454" name="Google Shape;8336;p74">
                <a:extLst>
                  <a:ext uri="{FF2B5EF4-FFF2-40B4-BE49-F238E27FC236}">
                    <a16:creationId xmlns:a16="http://schemas.microsoft.com/office/drawing/2014/main" id="{C93CD798-F577-7FBB-DEF1-ECB603F86200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55" name="Google Shape;8337;p74">
                <a:extLst>
                  <a:ext uri="{FF2B5EF4-FFF2-40B4-BE49-F238E27FC236}">
                    <a16:creationId xmlns:a16="http://schemas.microsoft.com/office/drawing/2014/main" id="{96032226-DF0B-1941-DE43-AB45A155981F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1" name="Google Shape;8338;p74">
              <a:extLst>
                <a:ext uri="{FF2B5EF4-FFF2-40B4-BE49-F238E27FC236}">
                  <a16:creationId xmlns:a16="http://schemas.microsoft.com/office/drawing/2014/main" id="{29671F71-AD76-243D-0107-585B62E9BF06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1452" name="Google Shape;8339;p74">
                <a:extLst>
                  <a:ext uri="{FF2B5EF4-FFF2-40B4-BE49-F238E27FC236}">
                    <a16:creationId xmlns:a16="http://schemas.microsoft.com/office/drawing/2014/main" id="{504C1806-7B2C-BAC2-CCFD-5F5EDD8B0291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53" name="Google Shape;8340;p74">
                <a:extLst>
                  <a:ext uri="{FF2B5EF4-FFF2-40B4-BE49-F238E27FC236}">
                    <a16:creationId xmlns:a16="http://schemas.microsoft.com/office/drawing/2014/main" id="{EFACCD80-0D4D-FA18-E84D-D97368217432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60" name="Google Shape;8341;p74">
            <a:extLst>
              <a:ext uri="{FF2B5EF4-FFF2-40B4-BE49-F238E27FC236}">
                <a16:creationId xmlns:a16="http://schemas.microsoft.com/office/drawing/2014/main" id="{3BE6854C-1740-4A28-8F0F-68B40502CD5F}"/>
              </a:ext>
            </a:extLst>
          </p:cNvPr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1461" name="Google Shape;8342;p74">
              <a:extLst>
                <a:ext uri="{FF2B5EF4-FFF2-40B4-BE49-F238E27FC236}">
                  <a16:creationId xmlns:a16="http://schemas.microsoft.com/office/drawing/2014/main" id="{292EAF7E-C63C-A8FF-5258-B7AA86CEE852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62" name="Google Shape;8343;p74">
              <a:extLst>
                <a:ext uri="{FF2B5EF4-FFF2-40B4-BE49-F238E27FC236}">
                  <a16:creationId xmlns:a16="http://schemas.microsoft.com/office/drawing/2014/main" id="{7A73CA01-32BE-CE80-606D-35B552237C4F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63" name="Google Shape;8344;p74">
              <a:extLst>
                <a:ext uri="{FF2B5EF4-FFF2-40B4-BE49-F238E27FC236}">
                  <a16:creationId xmlns:a16="http://schemas.microsoft.com/office/drawing/2014/main" id="{A788BA0B-EBB8-F1A5-1D99-63FE0E38F973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64" name="Google Shape;8345;p74">
              <a:extLst>
                <a:ext uri="{FF2B5EF4-FFF2-40B4-BE49-F238E27FC236}">
                  <a16:creationId xmlns:a16="http://schemas.microsoft.com/office/drawing/2014/main" id="{5B01A94B-8221-240A-DB9C-50F43A3B3BC2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65" name="Google Shape;8346;p74">
              <a:extLst>
                <a:ext uri="{FF2B5EF4-FFF2-40B4-BE49-F238E27FC236}">
                  <a16:creationId xmlns:a16="http://schemas.microsoft.com/office/drawing/2014/main" id="{F44A6C44-D170-BCAD-F390-8E85161C1D8E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66" name="Google Shape;8347;p74">
              <a:extLst>
                <a:ext uri="{FF2B5EF4-FFF2-40B4-BE49-F238E27FC236}">
                  <a16:creationId xmlns:a16="http://schemas.microsoft.com/office/drawing/2014/main" id="{251374EC-45E1-E494-D309-215A9E41BA7B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67" name="Google Shape;8348;p74">
              <a:extLst>
                <a:ext uri="{FF2B5EF4-FFF2-40B4-BE49-F238E27FC236}">
                  <a16:creationId xmlns:a16="http://schemas.microsoft.com/office/drawing/2014/main" id="{F8989903-A9D7-358E-DE92-E01CCB89EEA4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68" name="Google Shape;8349;p74">
              <a:extLst>
                <a:ext uri="{FF2B5EF4-FFF2-40B4-BE49-F238E27FC236}">
                  <a16:creationId xmlns:a16="http://schemas.microsoft.com/office/drawing/2014/main" id="{886FFA86-B623-34E4-405B-36F7CC50A8E0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69" name="Google Shape;8350;p74">
              <a:extLst>
                <a:ext uri="{FF2B5EF4-FFF2-40B4-BE49-F238E27FC236}">
                  <a16:creationId xmlns:a16="http://schemas.microsoft.com/office/drawing/2014/main" id="{274195DF-F999-23F2-513F-F24A3FCFB914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70" name="Google Shape;8351;p74">
              <a:extLst>
                <a:ext uri="{FF2B5EF4-FFF2-40B4-BE49-F238E27FC236}">
                  <a16:creationId xmlns:a16="http://schemas.microsoft.com/office/drawing/2014/main" id="{40D48C82-0BD7-3ECF-76B8-E73888A3CDC5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71" name="Google Shape;8352;p74">
              <a:extLst>
                <a:ext uri="{FF2B5EF4-FFF2-40B4-BE49-F238E27FC236}">
                  <a16:creationId xmlns:a16="http://schemas.microsoft.com/office/drawing/2014/main" id="{A46D15FE-DEB2-A1A9-7111-E9424EB59E67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72" name="Google Shape;8353;p74">
              <a:extLst>
                <a:ext uri="{FF2B5EF4-FFF2-40B4-BE49-F238E27FC236}">
                  <a16:creationId xmlns:a16="http://schemas.microsoft.com/office/drawing/2014/main" id="{E99C339B-D370-4FB0-906B-FFC26819136E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473" name="Google Shape;8354;p74">
            <a:extLst>
              <a:ext uri="{FF2B5EF4-FFF2-40B4-BE49-F238E27FC236}">
                <a16:creationId xmlns:a16="http://schemas.microsoft.com/office/drawing/2014/main" id="{86CF8C32-F88F-873D-16C0-75B594E49A44}"/>
              </a:ext>
            </a:extLst>
          </p:cNvPr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1474" name="Google Shape;8355;p74">
              <a:extLst>
                <a:ext uri="{FF2B5EF4-FFF2-40B4-BE49-F238E27FC236}">
                  <a16:creationId xmlns:a16="http://schemas.microsoft.com/office/drawing/2014/main" id="{0D26246A-CBB8-2CF0-CCDA-C1759A79DF76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1481" name="Google Shape;8356;p74">
                <a:extLst>
                  <a:ext uri="{FF2B5EF4-FFF2-40B4-BE49-F238E27FC236}">
                    <a16:creationId xmlns:a16="http://schemas.microsoft.com/office/drawing/2014/main" id="{7AF0CABD-24D2-576A-F7E2-89D769EF6759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82" name="Google Shape;8357;p74">
                <a:extLst>
                  <a:ext uri="{FF2B5EF4-FFF2-40B4-BE49-F238E27FC236}">
                    <a16:creationId xmlns:a16="http://schemas.microsoft.com/office/drawing/2014/main" id="{8CB84236-73CB-6B96-1898-8628300DCFA6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83" name="Google Shape;8358;p74">
                <a:extLst>
                  <a:ext uri="{FF2B5EF4-FFF2-40B4-BE49-F238E27FC236}">
                    <a16:creationId xmlns:a16="http://schemas.microsoft.com/office/drawing/2014/main" id="{884F074E-86C7-B3FC-230B-3893C1D257EC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84" name="Google Shape;8359;p74">
                <a:extLst>
                  <a:ext uri="{FF2B5EF4-FFF2-40B4-BE49-F238E27FC236}">
                    <a16:creationId xmlns:a16="http://schemas.microsoft.com/office/drawing/2014/main" id="{D61B32D7-0E7B-446F-AE09-82BDA0132A8C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85" name="Google Shape;8360;p74">
                <a:extLst>
                  <a:ext uri="{FF2B5EF4-FFF2-40B4-BE49-F238E27FC236}">
                    <a16:creationId xmlns:a16="http://schemas.microsoft.com/office/drawing/2014/main" id="{C0818C38-7AEE-A0E3-D884-6942AE678715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86" name="Google Shape;8361;p74">
                <a:extLst>
                  <a:ext uri="{FF2B5EF4-FFF2-40B4-BE49-F238E27FC236}">
                    <a16:creationId xmlns:a16="http://schemas.microsoft.com/office/drawing/2014/main" id="{F30CDAC5-D00C-007C-25BC-3FC927B94F4C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87" name="Google Shape;8362;p74">
                <a:extLst>
                  <a:ext uri="{FF2B5EF4-FFF2-40B4-BE49-F238E27FC236}">
                    <a16:creationId xmlns:a16="http://schemas.microsoft.com/office/drawing/2014/main" id="{5E4DD606-E154-EFB0-49DC-3163C497675A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88" name="Google Shape;8363;p74">
                <a:extLst>
                  <a:ext uri="{FF2B5EF4-FFF2-40B4-BE49-F238E27FC236}">
                    <a16:creationId xmlns:a16="http://schemas.microsoft.com/office/drawing/2014/main" id="{22D349AD-76E2-1F86-5FD4-990AFD0EEBF7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89" name="Google Shape;8364;p74">
                <a:extLst>
                  <a:ext uri="{FF2B5EF4-FFF2-40B4-BE49-F238E27FC236}">
                    <a16:creationId xmlns:a16="http://schemas.microsoft.com/office/drawing/2014/main" id="{6D5A0D87-6361-9D93-E3F4-4BD77C149D75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90" name="Google Shape;8365;p74">
                <a:extLst>
                  <a:ext uri="{FF2B5EF4-FFF2-40B4-BE49-F238E27FC236}">
                    <a16:creationId xmlns:a16="http://schemas.microsoft.com/office/drawing/2014/main" id="{0F3DC853-373D-E38E-A5C6-E9D0DC7E0888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91" name="Google Shape;8366;p74">
                <a:extLst>
                  <a:ext uri="{FF2B5EF4-FFF2-40B4-BE49-F238E27FC236}">
                    <a16:creationId xmlns:a16="http://schemas.microsoft.com/office/drawing/2014/main" id="{185E648D-5C8C-6794-EB52-B8B5059015DC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92" name="Google Shape;8367;p74">
                <a:extLst>
                  <a:ext uri="{FF2B5EF4-FFF2-40B4-BE49-F238E27FC236}">
                    <a16:creationId xmlns:a16="http://schemas.microsoft.com/office/drawing/2014/main" id="{995E8D9B-1197-61DD-F80D-03774380A572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93" name="Google Shape;8368;p74">
                <a:extLst>
                  <a:ext uri="{FF2B5EF4-FFF2-40B4-BE49-F238E27FC236}">
                    <a16:creationId xmlns:a16="http://schemas.microsoft.com/office/drawing/2014/main" id="{A79FD8A6-F556-E18F-E643-07E906A06A9C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94" name="Google Shape;8369;p74">
                <a:extLst>
                  <a:ext uri="{FF2B5EF4-FFF2-40B4-BE49-F238E27FC236}">
                    <a16:creationId xmlns:a16="http://schemas.microsoft.com/office/drawing/2014/main" id="{44D7DE10-DDCC-0FDF-A32F-C652D22873CB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95" name="Google Shape;8370;p74">
                <a:extLst>
                  <a:ext uri="{FF2B5EF4-FFF2-40B4-BE49-F238E27FC236}">
                    <a16:creationId xmlns:a16="http://schemas.microsoft.com/office/drawing/2014/main" id="{243F4FAE-D958-87AA-4BFA-28CB915FD172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96" name="Google Shape;8371;p74">
                <a:extLst>
                  <a:ext uri="{FF2B5EF4-FFF2-40B4-BE49-F238E27FC236}">
                    <a16:creationId xmlns:a16="http://schemas.microsoft.com/office/drawing/2014/main" id="{41B2FE8D-077A-B600-83BB-C9EC4E86D4C7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97" name="Google Shape;8372;p74">
                <a:extLst>
                  <a:ext uri="{FF2B5EF4-FFF2-40B4-BE49-F238E27FC236}">
                    <a16:creationId xmlns:a16="http://schemas.microsoft.com/office/drawing/2014/main" id="{6AFA24EB-DAE9-168B-C671-81706BD992EC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98" name="Google Shape;8373;p74">
                <a:extLst>
                  <a:ext uri="{FF2B5EF4-FFF2-40B4-BE49-F238E27FC236}">
                    <a16:creationId xmlns:a16="http://schemas.microsoft.com/office/drawing/2014/main" id="{EA8224BA-4EEB-C96E-56D2-F7E42BDCF795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99" name="Google Shape;8374;p74">
                <a:extLst>
                  <a:ext uri="{FF2B5EF4-FFF2-40B4-BE49-F238E27FC236}">
                    <a16:creationId xmlns:a16="http://schemas.microsoft.com/office/drawing/2014/main" id="{C1A50609-774A-8824-AB4E-25DD8A57C3DB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00" name="Google Shape;8375;p74">
                <a:extLst>
                  <a:ext uri="{FF2B5EF4-FFF2-40B4-BE49-F238E27FC236}">
                    <a16:creationId xmlns:a16="http://schemas.microsoft.com/office/drawing/2014/main" id="{2B56317A-7114-4633-6658-310450B7EA03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01" name="Google Shape;8376;p74">
                <a:extLst>
                  <a:ext uri="{FF2B5EF4-FFF2-40B4-BE49-F238E27FC236}">
                    <a16:creationId xmlns:a16="http://schemas.microsoft.com/office/drawing/2014/main" id="{A0669808-CA7B-DC70-9599-C350C0B7AD0E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02" name="Google Shape;8377;p74">
                <a:extLst>
                  <a:ext uri="{FF2B5EF4-FFF2-40B4-BE49-F238E27FC236}">
                    <a16:creationId xmlns:a16="http://schemas.microsoft.com/office/drawing/2014/main" id="{99E6DBC2-E485-26EE-6255-54C6A563D242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03" name="Google Shape;8378;p74">
                <a:extLst>
                  <a:ext uri="{FF2B5EF4-FFF2-40B4-BE49-F238E27FC236}">
                    <a16:creationId xmlns:a16="http://schemas.microsoft.com/office/drawing/2014/main" id="{661DC11E-868A-5EF1-0C72-6640D22461D0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04" name="Google Shape;8379;p74">
                <a:extLst>
                  <a:ext uri="{FF2B5EF4-FFF2-40B4-BE49-F238E27FC236}">
                    <a16:creationId xmlns:a16="http://schemas.microsoft.com/office/drawing/2014/main" id="{08802D9B-0DA0-AD19-A53B-F1B880F52A47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05" name="Google Shape;8380;p74">
                <a:extLst>
                  <a:ext uri="{FF2B5EF4-FFF2-40B4-BE49-F238E27FC236}">
                    <a16:creationId xmlns:a16="http://schemas.microsoft.com/office/drawing/2014/main" id="{6E8E1975-F27E-5686-2080-C2469C20667B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06" name="Google Shape;8381;p74">
                <a:extLst>
                  <a:ext uri="{FF2B5EF4-FFF2-40B4-BE49-F238E27FC236}">
                    <a16:creationId xmlns:a16="http://schemas.microsoft.com/office/drawing/2014/main" id="{8234750C-B049-54C5-D861-489A6364B009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07" name="Google Shape;8382;p74">
                <a:extLst>
                  <a:ext uri="{FF2B5EF4-FFF2-40B4-BE49-F238E27FC236}">
                    <a16:creationId xmlns:a16="http://schemas.microsoft.com/office/drawing/2014/main" id="{C7B6CD3D-CBA3-B6DB-5F01-85474FAEFD62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75" name="Google Shape;8383;p74">
              <a:extLst>
                <a:ext uri="{FF2B5EF4-FFF2-40B4-BE49-F238E27FC236}">
                  <a16:creationId xmlns:a16="http://schemas.microsoft.com/office/drawing/2014/main" id="{AB5A3F0E-7FCF-CA25-E8D5-EBA964B04F91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1476" name="Google Shape;8384;p74">
                <a:extLst>
                  <a:ext uri="{FF2B5EF4-FFF2-40B4-BE49-F238E27FC236}">
                    <a16:creationId xmlns:a16="http://schemas.microsoft.com/office/drawing/2014/main" id="{71C02B4C-3354-69D7-7884-3BD9AFC78AAA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77" name="Google Shape;8385;p74">
                <a:extLst>
                  <a:ext uri="{FF2B5EF4-FFF2-40B4-BE49-F238E27FC236}">
                    <a16:creationId xmlns:a16="http://schemas.microsoft.com/office/drawing/2014/main" id="{83683B56-09FA-4B8B-B789-FAC934D444F0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78" name="Google Shape;8386;p74">
                <a:extLst>
                  <a:ext uri="{FF2B5EF4-FFF2-40B4-BE49-F238E27FC236}">
                    <a16:creationId xmlns:a16="http://schemas.microsoft.com/office/drawing/2014/main" id="{DA1FB0FB-319A-BAFD-FE76-5E597F1247A9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79" name="Google Shape;8387;p74">
                <a:extLst>
                  <a:ext uri="{FF2B5EF4-FFF2-40B4-BE49-F238E27FC236}">
                    <a16:creationId xmlns:a16="http://schemas.microsoft.com/office/drawing/2014/main" id="{EB30F6C4-57E8-F860-D0E4-E043655EBE18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80" name="Google Shape;8388;p74">
                <a:extLst>
                  <a:ext uri="{FF2B5EF4-FFF2-40B4-BE49-F238E27FC236}">
                    <a16:creationId xmlns:a16="http://schemas.microsoft.com/office/drawing/2014/main" id="{D8369CA3-9C7A-6028-C6DE-87D5F25B398C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08" name="Google Shape;8389;p74">
            <a:extLst>
              <a:ext uri="{FF2B5EF4-FFF2-40B4-BE49-F238E27FC236}">
                <a16:creationId xmlns:a16="http://schemas.microsoft.com/office/drawing/2014/main" id="{42323160-4C81-387A-FFF3-9D726ADD9C9D}"/>
              </a:ext>
            </a:extLst>
          </p:cNvPr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1509" name="Google Shape;8390;p74">
              <a:extLst>
                <a:ext uri="{FF2B5EF4-FFF2-40B4-BE49-F238E27FC236}">
                  <a16:creationId xmlns:a16="http://schemas.microsoft.com/office/drawing/2014/main" id="{BB20ABD7-576B-E84C-59F5-6938D95A82F3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1520" name="Google Shape;8391;p74">
                <a:extLst>
                  <a:ext uri="{FF2B5EF4-FFF2-40B4-BE49-F238E27FC236}">
                    <a16:creationId xmlns:a16="http://schemas.microsoft.com/office/drawing/2014/main" id="{1210A828-9626-DBF7-4B76-DCAAF75A34ED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521" name="Google Shape;8392;p74">
                <a:extLst>
                  <a:ext uri="{FF2B5EF4-FFF2-40B4-BE49-F238E27FC236}">
                    <a16:creationId xmlns:a16="http://schemas.microsoft.com/office/drawing/2014/main" id="{02FD54C4-BC8B-BA65-F16A-BB9E3CF72183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0" name="Google Shape;8393;p74">
              <a:extLst>
                <a:ext uri="{FF2B5EF4-FFF2-40B4-BE49-F238E27FC236}">
                  <a16:creationId xmlns:a16="http://schemas.microsoft.com/office/drawing/2014/main" id="{07A5E921-5FA4-AFC3-29C4-0015BC0BB3D4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1518" name="Google Shape;8394;p74">
                <a:extLst>
                  <a:ext uri="{FF2B5EF4-FFF2-40B4-BE49-F238E27FC236}">
                    <a16:creationId xmlns:a16="http://schemas.microsoft.com/office/drawing/2014/main" id="{B43FFAE3-05E4-84FE-E04A-3ED6943B0F2C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519" name="Google Shape;8395;p74">
                <a:extLst>
                  <a:ext uri="{FF2B5EF4-FFF2-40B4-BE49-F238E27FC236}">
                    <a16:creationId xmlns:a16="http://schemas.microsoft.com/office/drawing/2014/main" id="{1FEE8B82-1DA9-8CD9-6E75-E58772F7A0DD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1" name="Google Shape;8396;p74">
              <a:extLst>
                <a:ext uri="{FF2B5EF4-FFF2-40B4-BE49-F238E27FC236}">
                  <a16:creationId xmlns:a16="http://schemas.microsoft.com/office/drawing/2014/main" id="{E5630C35-4914-7025-4EBC-E9F277B2C5A6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1516" name="Google Shape;8397;p74">
                <a:extLst>
                  <a:ext uri="{FF2B5EF4-FFF2-40B4-BE49-F238E27FC236}">
                    <a16:creationId xmlns:a16="http://schemas.microsoft.com/office/drawing/2014/main" id="{77194394-52F7-21D0-8BD1-406C0523993C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517" name="Google Shape;8398;p74">
                <a:extLst>
                  <a:ext uri="{FF2B5EF4-FFF2-40B4-BE49-F238E27FC236}">
                    <a16:creationId xmlns:a16="http://schemas.microsoft.com/office/drawing/2014/main" id="{E8A480FC-D4C8-3E7A-4390-7A84CAC0417C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2" name="Google Shape;8399;p74">
              <a:extLst>
                <a:ext uri="{FF2B5EF4-FFF2-40B4-BE49-F238E27FC236}">
                  <a16:creationId xmlns:a16="http://schemas.microsoft.com/office/drawing/2014/main" id="{97B47B02-1C25-A2FB-9B8D-963AA793684B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1514" name="Google Shape;8400;p74">
                <a:extLst>
                  <a:ext uri="{FF2B5EF4-FFF2-40B4-BE49-F238E27FC236}">
                    <a16:creationId xmlns:a16="http://schemas.microsoft.com/office/drawing/2014/main" id="{3721E651-38B1-2BCD-50E9-695DE0425CF9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515" name="Google Shape;8401;p74">
                <a:extLst>
                  <a:ext uri="{FF2B5EF4-FFF2-40B4-BE49-F238E27FC236}">
                    <a16:creationId xmlns:a16="http://schemas.microsoft.com/office/drawing/2014/main" id="{79987250-2DE4-3732-D565-8CA1436DAE3C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13" name="Google Shape;8402;p74">
              <a:extLst>
                <a:ext uri="{FF2B5EF4-FFF2-40B4-BE49-F238E27FC236}">
                  <a16:creationId xmlns:a16="http://schemas.microsoft.com/office/drawing/2014/main" id="{A32A05CA-AA86-6547-2BB9-E51E60A7DA00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522" name="Google Shape;8403;p74">
            <a:extLst>
              <a:ext uri="{FF2B5EF4-FFF2-40B4-BE49-F238E27FC236}">
                <a16:creationId xmlns:a16="http://schemas.microsoft.com/office/drawing/2014/main" id="{D7C9CE64-DE04-8C03-A36D-E61D7BB6CE6C}"/>
              </a:ext>
            </a:extLst>
          </p:cNvPr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1523" name="Google Shape;8404;p74">
              <a:extLst>
                <a:ext uri="{FF2B5EF4-FFF2-40B4-BE49-F238E27FC236}">
                  <a16:creationId xmlns:a16="http://schemas.microsoft.com/office/drawing/2014/main" id="{49ED9997-9DB2-89C8-E159-0657DD851B29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1528" name="Google Shape;8405;p74">
                <a:extLst>
                  <a:ext uri="{FF2B5EF4-FFF2-40B4-BE49-F238E27FC236}">
                    <a16:creationId xmlns:a16="http://schemas.microsoft.com/office/drawing/2014/main" id="{45D2FCFE-FD0E-8D73-C923-4C83D65CCE80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29" name="Google Shape;8406;p74">
                <a:extLst>
                  <a:ext uri="{FF2B5EF4-FFF2-40B4-BE49-F238E27FC236}">
                    <a16:creationId xmlns:a16="http://schemas.microsoft.com/office/drawing/2014/main" id="{3892EE6E-87E4-5400-7EA6-2EA11C4CCB03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30" name="Google Shape;8407;p74">
                <a:extLst>
                  <a:ext uri="{FF2B5EF4-FFF2-40B4-BE49-F238E27FC236}">
                    <a16:creationId xmlns:a16="http://schemas.microsoft.com/office/drawing/2014/main" id="{038C009C-8FB2-0693-3E7A-3EF790BC528C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4" name="Google Shape;8408;p74">
              <a:extLst>
                <a:ext uri="{FF2B5EF4-FFF2-40B4-BE49-F238E27FC236}">
                  <a16:creationId xmlns:a16="http://schemas.microsoft.com/office/drawing/2014/main" id="{D7798955-CA1D-8DE9-D6AB-98FDD05AFF9D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1525" name="Google Shape;8409;p74">
                <a:extLst>
                  <a:ext uri="{FF2B5EF4-FFF2-40B4-BE49-F238E27FC236}">
                    <a16:creationId xmlns:a16="http://schemas.microsoft.com/office/drawing/2014/main" id="{E5CAE787-0E7C-CEDD-AD2D-7C72262E6CA2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26" name="Google Shape;8410;p74">
                <a:extLst>
                  <a:ext uri="{FF2B5EF4-FFF2-40B4-BE49-F238E27FC236}">
                    <a16:creationId xmlns:a16="http://schemas.microsoft.com/office/drawing/2014/main" id="{29458E15-9BE0-91CD-4ABE-CA19B90030A3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27" name="Google Shape;8411;p74">
                <a:extLst>
                  <a:ext uri="{FF2B5EF4-FFF2-40B4-BE49-F238E27FC236}">
                    <a16:creationId xmlns:a16="http://schemas.microsoft.com/office/drawing/2014/main" id="{CC816903-AA92-A948-CD84-B60E1FFB8C15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31" name="Google Shape;8412;p74">
            <a:extLst>
              <a:ext uri="{FF2B5EF4-FFF2-40B4-BE49-F238E27FC236}">
                <a16:creationId xmlns:a16="http://schemas.microsoft.com/office/drawing/2014/main" id="{258D17ED-9605-66B6-2CB8-D15FDC8080A5}"/>
              </a:ext>
            </a:extLst>
          </p:cNvPr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1532" name="Google Shape;8413;p74">
              <a:extLst>
                <a:ext uri="{FF2B5EF4-FFF2-40B4-BE49-F238E27FC236}">
                  <a16:creationId xmlns:a16="http://schemas.microsoft.com/office/drawing/2014/main" id="{AEA5C821-9F99-8132-9F4D-CB09A9843E38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33" name="Google Shape;8414;p74">
              <a:extLst>
                <a:ext uri="{FF2B5EF4-FFF2-40B4-BE49-F238E27FC236}">
                  <a16:creationId xmlns:a16="http://schemas.microsoft.com/office/drawing/2014/main" id="{13B83992-6803-46CA-676C-54BC570A38C6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534" name="Google Shape;8415;p74">
            <a:extLst>
              <a:ext uri="{FF2B5EF4-FFF2-40B4-BE49-F238E27FC236}">
                <a16:creationId xmlns:a16="http://schemas.microsoft.com/office/drawing/2014/main" id="{5C8CB2D5-BF26-1DC4-5452-54639378C313}"/>
              </a:ext>
            </a:extLst>
          </p:cNvPr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1535" name="Google Shape;8416;p74">
              <a:extLst>
                <a:ext uri="{FF2B5EF4-FFF2-40B4-BE49-F238E27FC236}">
                  <a16:creationId xmlns:a16="http://schemas.microsoft.com/office/drawing/2014/main" id="{DAD20D59-1184-F086-E029-415CC02ADD41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1546" name="Google Shape;8417;p74">
                <a:extLst>
                  <a:ext uri="{FF2B5EF4-FFF2-40B4-BE49-F238E27FC236}">
                    <a16:creationId xmlns:a16="http://schemas.microsoft.com/office/drawing/2014/main" id="{1D06C2BE-820C-8FF7-39E0-277598643E28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47" name="Google Shape;8418;p74">
                <a:extLst>
                  <a:ext uri="{FF2B5EF4-FFF2-40B4-BE49-F238E27FC236}">
                    <a16:creationId xmlns:a16="http://schemas.microsoft.com/office/drawing/2014/main" id="{1B586A68-76B3-3118-4DF6-73CD4A6B689F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6" name="Google Shape;8419;p74">
              <a:extLst>
                <a:ext uri="{FF2B5EF4-FFF2-40B4-BE49-F238E27FC236}">
                  <a16:creationId xmlns:a16="http://schemas.microsoft.com/office/drawing/2014/main" id="{FDBD6CB8-47F0-8DC7-ED05-997589126FD4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1544" name="Google Shape;8420;p74">
                <a:extLst>
                  <a:ext uri="{FF2B5EF4-FFF2-40B4-BE49-F238E27FC236}">
                    <a16:creationId xmlns:a16="http://schemas.microsoft.com/office/drawing/2014/main" id="{C3E518E0-D14E-CBA3-FD97-5B90DDF220FC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45" name="Google Shape;8421;p74">
                <a:extLst>
                  <a:ext uri="{FF2B5EF4-FFF2-40B4-BE49-F238E27FC236}">
                    <a16:creationId xmlns:a16="http://schemas.microsoft.com/office/drawing/2014/main" id="{06CFF347-CDE7-7B22-59D2-5524D5616E9D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7" name="Google Shape;8422;p74">
              <a:extLst>
                <a:ext uri="{FF2B5EF4-FFF2-40B4-BE49-F238E27FC236}">
                  <a16:creationId xmlns:a16="http://schemas.microsoft.com/office/drawing/2014/main" id="{46841129-CF33-24F0-95C4-FD479E71C07E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1542" name="Google Shape;8423;p74">
                <a:extLst>
                  <a:ext uri="{FF2B5EF4-FFF2-40B4-BE49-F238E27FC236}">
                    <a16:creationId xmlns:a16="http://schemas.microsoft.com/office/drawing/2014/main" id="{42258C41-0B81-9598-7F84-A7EE2138DF2D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43" name="Google Shape;8424;p74">
                <a:extLst>
                  <a:ext uri="{FF2B5EF4-FFF2-40B4-BE49-F238E27FC236}">
                    <a16:creationId xmlns:a16="http://schemas.microsoft.com/office/drawing/2014/main" id="{F1D64E0D-0215-5C47-608A-9C7103281B6B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8" name="Google Shape;8425;p74">
              <a:extLst>
                <a:ext uri="{FF2B5EF4-FFF2-40B4-BE49-F238E27FC236}">
                  <a16:creationId xmlns:a16="http://schemas.microsoft.com/office/drawing/2014/main" id="{A557118D-E678-8658-48ED-3A5EF3BA2368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1540" name="Google Shape;8426;p74">
                <a:extLst>
                  <a:ext uri="{FF2B5EF4-FFF2-40B4-BE49-F238E27FC236}">
                    <a16:creationId xmlns:a16="http://schemas.microsoft.com/office/drawing/2014/main" id="{85C43E73-2F65-1F8C-9645-47F96F9EBE63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41" name="Google Shape;8427;p74">
                <a:extLst>
                  <a:ext uri="{FF2B5EF4-FFF2-40B4-BE49-F238E27FC236}">
                    <a16:creationId xmlns:a16="http://schemas.microsoft.com/office/drawing/2014/main" id="{79E6D460-D6BF-EFDC-40DD-0D7D399C00F7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39" name="Google Shape;8428;p74">
              <a:extLst>
                <a:ext uri="{FF2B5EF4-FFF2-40B4-BE49-F238E27FC236}">
                  <a16:creationId xmlns:a16="http://schemas.microsoft.com/office/drawing/2014/main" id="{7095BB2B-6A45-BA6A-9224-5E096302A612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548" name="Google Shape;8429;p74">
            <a:extLst>
              <a:ext uri="{FF2B5EF4-FFF2-40B4-BE49-F238E27FC236}">
                <a16:creationId xmlns:a16="http://schemas.microsoft.com/office/drawing/2014/main" id="{024085E1-5EEB-D688-81C6-B52FE6F9B737}"/>
              </a:ext>
            </a:extLst>
          </p:cNvPr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1549" name="Google Shape;8430;p74">
              <a:extLst>
                <a:ext uri="{FF2B5EF4-FFF2-40B4-BE49-F238E27FC236}">
                  <a16:creationId xmlns:a16="http://schemas.microsoft.com/office/drawing/2014/main" id="{28E31B53-8FA5-C824-8FCC-ED8C7D070B92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50" name="Google Shape;8431;p74">
              <a:extLst>
                <a:ext uri="{FF2B5EF4-FFF2-40B4-BE49-F238E27FC236}">
                  <a16:creationId xmlns:a16="http://schemas.microsoft.com/office/drawing/2014/main" id="{A58A1C8F-DCB4-3695-32E8-76D25455D910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51" name="Google Shape;8432;p74">
              <a:extLst>
                <a:ext uri="{FF2B5EF4-FFF2-40B4-BE49-F238E27FC236}">
                  <a16:creationId xmlns:a16="http://schemas.microsoft.com/office/drawing/2014/main" id="{62E2E853-6568-0528-B6E3-CFCE85A4B655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52" name="Google Shape;8433;p74">
              <a:extLst>
                <a:ext uri="{FF2B5EF4-FFF2-40B4-BE49-F238E27FC236}">
                  <a16:creationId xmlns:a16="http://schemas.microsoft.com/office/drawing/2014/main" id="{9C65C3C8-4DB1-B490-43BD-8423BD91A71A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53" name="Google Shape;8434;p74">
              <a:extLst>
                <a:ext uri="{FF2B5EF4-FFF2-40B4-BE49-F238E27FC236}">
                  <a16:creationId xmlns:a16="http://schemas.microsoft.com/office/drawing/2014/main" id="{6A5A3661-45A8-8C58-13B2-0979B095A06E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54" name="Google Shape;8435;p74">
              <a:extLst>
                <a:ext uri="{FF2B5EF4-FFF2-40B4-BE49-F238E27FC236}">
                  <a16:creationId xmlns:a16="http://schemas.microsoft.com/office/drawing/2014/main" id="{F8DEC7D3-4BC6-DC7A-341D-57226ED20E5D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1555" name="Google Shape;1529;p70">
            <a:extLst>
              <a:ext uri="{FF2B5EF4-FFF2-40B4-BE49-F238E27FC236}">
                <a16:creationId xmlns:a16="http://schemas.microsoft.com/office/drawing/2014/main" id="{7FFBB8AD-068C-7239-36C3-B42684A29E56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28582303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" name="Google Shape;1233;p70"/>
          <p:cNvGrpSpPr/>
          <p:nvPr/>
        </p:nvGrpSpPr>
        <p:grpSpPr>
          <a:xfrm>
            <a:off x="3640348" y="-884197"/>
            <a:ext cx="1812584" cy="1812584"/>
            <a:chOff x="3392700" y="-1198500"/>
            <a:chExt cx="2358600" cy="2358600"/>
          </a:xfrm>
        </p:grpSpPr>
        <p:sp>
          <p:nvSpPr>
            <p:cNvPr id="1234" name="Google Shape;1234;p7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7F9A6F9D-31E9-65C6-2E05-F1FE66A11EE1}"/>
              </a:ext>
            </a:extLst>
          </p:cNvPr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3" name="Google Shape;8441;p75">
              <a:extLst>
                <a:ext uri="{FF2B5EF4-FFF2-40B4-BE49-F238E27FC236}">
                  <a16:creationId xmlns:a16="http://schemas.microsoft.com/office/drawing/2014/main" id="{61DB21AB-2B5B-8688-393D-3A4659E78DD1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258" name="Google Shape;8442;p75">
                <a:extLst>
                  <a:ext uri="{FF2B5EF4-FFF2-40B4-BE49-F238E27FC236}">
                    <a16:creationId xmlns:a16="http://schemas.microsoft.com/office/drawing/2014/main" id="{61050210-BF53-E2B7-1D35-32D07566B827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Google Shape;8443;p75">
                <a:extLst>
                  <a:ext uri="{FF2B5EF4-FFF2-40B4-BE49-F238E27FC236}">
                    <a16:creationId xmlns:a16="http://schemas.microsoft.com/office/drawing/2014/main" id="{89C4F690-7B5A-92B9-128A-E7247CF64B8F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Google Shape;8444;p75">
                <a:extLst>
                  <a:ext uri="{FF2B5EF4-FFF2-40B4-BE49-F238E27FC236}">
                    <a16:creationId xmlns:a16="http://schemas.microsoft.com/office/drawing/2014/main" id="{12B09104-3F3B-8F72-D5EC-C033C9B289AA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Google Shape;8445;p75">
                <a:extLst>
                  <a:ext uri="{FF2B5EF4-FFF2-40B4-BE49-F238E27FC236}">
                    <a16:creationId xmlns:a16="http://schemas.microsoft.com/office/drawing/2014/main" id="{7E8AA1C5-CD35-6BC6-48B4-ED34AA0ADCB9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Google Shape;8446;p75">
                <a:extLst>
                  <a:ext uri="{FF2B5EF4-FFF2-40B4-BE49-F238E27FC236}">
                    <a16:creationId xmlns:a16="http://schemas.microsoft.com/office/drawing/2014/main" id="{4C62FD68-5C84-503E-FE37-7590DEC940E3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Google Shape;8447;p75">
                <a:extLst>
                  <a:ext uri="{FF2B5EF4-FFF2-40B4-BE49-F238E27FC236}">
                    <a16:creationId xmlns:a16="http://schemas.microsoft.com/office/drawing/2014/main" id="{5B94FF89-7C78-1971-EDBF-B71A37DD32B1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Google Shape;8448;p75">
                <a:extLst>
                  <a:ext uri="{FF2B5EF4-FFF2-40B4-BE49-F238E27FC236}">
                    <a16:creationId xmlns:a16="http://schemas.microsoft.com/office/drawing/2014/main" id="{805C32C7-E4E7-7BA4-1F84-6B00715AC29C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Google Shape;8449;p75">
                <a:extLst>
                  <a:ext uri="{FF2B5EF4-FFF2-40B4-BE49-F238E27FC236}">
                    <a16:creationId xmlns:a16="http://schemas.microsoft.com/office/drawing/2014/main" id="{313F8E62-E857-2BFD-9427-E342F173D2ED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Google Shape;8450;p75">
                <a:extLst>
                  <a:ext uri="{FF2B5EF4-FFF2-40B4-BE49-F238E27FC236}">
                    <a16:creationId xmlns:a16="http://schemas.microsoft.com/office/drawing/2014/main" id="{1362F3BE-29C3-E60E-F6B1-10BDE351E10E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Google Shape;8451;p75">
                <a:extLst>
                  <a:ext uri="{FF2B5EF4-FFF2-40B4-BE49-F238E27FC236}">
                    <a16:creationId xmlns:a16="http://schemas.microsoft.com/office/drawing/2014/main" id="{E7B9EA36-0D4C-886F-F516-DB59D25F8DB8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oogle Shape;8452;p75">
              <a:extLst>
                <a:ext uri="{FF2B5EF4-FFF2-40B4-BE49-F238E27FC236}">
                  <a16:creationId xmlns:a16="http://schemas.microsoft.com/office/drawing/2014/main" id="{684D71BD-6C32-628C-5775-5A817CC7A4F9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248" name="Google Shape;8453;p75">
                <a:extLst>
                  <a:ext uri="{FF2B5EF4-FFF2-40B4-BE49-F238E27FC236}">
                    <a16:creationId xmlns:a16="http://schemas.microsoft.com/office/drawing/2014/main" id="{4F36D9E7-6449-586C-EC9B-4C84CC01D72A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Google Shape;8454;p75">
                <a:extLst>
                  <a:ext uri="{FF2B5EF4-FFF2-40B4-BE49-F238E27FC236}">
                    <a16:creationId xmlns:a16="http://schemas.microsoft.com/office/drawing/2014/main" id="{C08CA70F-22F0-CA37-EE50-25FDC3C40AD9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Google Shape;8455;p75">
                <a:extLst>
                  <a:ext uri="{FF2B5EF4-FFF2-40B4-BE49-F238E27FC236}">
                    <a16:creationId xmlns:a16="http://schemas.microsoft.com/office/drawing/2014/main" id="{AB4B6A63-8F54-8B22-44F6-79E38DB1527E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Google Shape;8456;p75">
                <a:extLst>
                  <a:ext uri="{FF2B5EF4-FFF2-40B4-BE49-F238E27FC236}">
                    <a16:creationId xmlns:a16="http://schemas.microsoft.com/office/drawing/2014/main" id="{71E2557A-1120-E908-8BDF-3090D49FAEDA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Google Shape;8457;p75">
                <a:extLst>
                  <a:ext uri="{FF2B5EF4-FFF2-40B4-BE49-F238E27FC236}">
                    <a16:creationId xmlns:a16="http://schemas.microsoft.com/office/drawing/2014/main" id="{DC063514-BD81-86CF-9EE8-ADEA2CBE24B2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Google Shape;8458;p75">
                <a:extLst>
                  <a:ext uri="{FF2B5EF4-FFF2-40B4-BE49-F238E27FC236}">
                    <a16:creationId xmlns:a16="http://schemas.microsoft.com/office/drawing/2014/main" id="{83FD85DC-03E9-DF81-B141-55CF993AB31F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Google Shape;8459;p75">
                <a:extLst>
                  <a:ext uri="{FF2B5EF4-FFF2-40B4-BE49-F238E27FC236}">
                    <a16:creationId xmlns:a16="http://schemas.microsoft.com/office/drawing/2014/main" id="{3A0AEFE1-7417-BFC4-0911-F7BBF10767A2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Google Shape;8460;p75">
                <a:extLst>
                  <a:ext uri="{FF2B5EF4-FFF2-40B4-BE49-F238E27FC236}">
                    <a16:creationId xmlns:a16="http://schemas.microsoft.com/office/drawing/2014/main" id="{AF4F91B5-276E-1D11-C337-11C37B50B38F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Google Shape;8461;p75">
                <a:extLst>
                  <a:ext uri="{FF2B5EF4-FFF2-40B4-BE49-F238E27FC236}">
                    <a16:creationId xmlns:a16="http://schemas.microsoft.com/office/drawing/2014/main" id="{E66A9C0B-E1E6-4610-8977-032EE9A1B023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Google Shape;8462;p75">
                <a:extLst>
                  <a:ext uri="{FF2B5EF4-FFF2-40B4-BE49-F238E27FC236}">
                    <a16:creationId xmlns:a16="http://schemas.microsoft.com/office/drawing/2014/main" id="{A82FC08B-F14B-FDD3-BCCD-9C56EF97997A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Google Shape;8463;p75">
              <a:extLst>
                <a:ext uri="{FF2B5EF4-FFF2-40B4-BE49-F238E27FC236}">
                  <a16:creationId xmlns:a16="http://schemas.microsoft.com/office/drawing/2014/main" id="{6F0BD591-C7F5-A135-F1FB-897297CD396E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1238" name="Google Shape;8464;p75">
                <a:extLst>
                  <a:ext uri="{FF2B5EF4-FFF2-40B4-BE49-F238E27FC236}">
                    <a16:creationId xmlns:a16="http://schemas.microsoft.com/office/drawing/2014/main" id="{1CF6AE07-1C1B-9652-4EFC-D728195A270F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Google Shape;8465;p75">
                <a:extLst>
                  <a:ext uri="{FF2B5EF4-FFF2-40B4-BE49-F238E27FC236}">
                    <a16:creationId xmlns:a16="http://schemas.microsoft.com/office/drawing/2014/main" id="{1BABC8ED-968F-8FB9-6461-A8CFBB691F59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0" name="Google Shape;8466;p75">
                <a:extLst>
                  <a:ext uri="{FF2B5EF4-FFF2-40B4-BE49-F238E27FC236}">
                    <a16:creationId xmlns:a16="http://schemas.microsoft.com/office/drawing/2014/main" id="{451E7D22-5C2C-D7D5-4835-8B1B9CCDB554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Google Shape;8467;p75">
                <a:extLst>
                  <a:ext uri="{FF2B5EF4-FFF2-40B4-BE49-F238E27FC236}">
                    <a16:creationId xmlns:a16="http://schemas.microsoft.com/office/drawing/2014/main" id="{34F5A315-9309-ADCA-CF10-CA561943D09D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Google Shape;8468;p75">
                <a:extLst>
                  <a:ext uri="{FF2B5EF4-FFF2-40B4-BE49-F238E27FC236}">
                    <a16:creationId xmlns:a16="http://schemas.microsoft.com/office/drawing/2014/main" id="{A3618604-2306-44A6-7F39-9ADFA7498A33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Google Shape;8469;p75">
                <a:extLst>
                  <a:ext uri="{FF2B5EF4-FFF2-40B4-BE49-F238E27FC236}">
                    <a16:creationId xmlns:a16="http://schemas.microsoft.com/office/drawing/2014/main" id="{B68711C6-4A6B-DE03-EAE3-9DC7D3C51333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Google Shape;8470;p75">
                <a:extLst>
                  <a:ext uri="{FF2B5EF4-FFF2-40B4-BE49-F238E27FC236}">
                    <a16:creationId xmlns:a16="http://schemas.microsoft.com/office/drawing/2014/main" id="{6FF203E7-9D06-978D-5D64-B26499D4F51B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Google Shape;8471;p75">
                <a:extLst>
                  <a:ext uri="{FF2B5EF4-FFF2-40B4-BE49-F238E27FC236}">
                    <a16:creationId xmlns:a16="http://schemas.microsoft.com/office/drawing/2014/main" id="{4F4103DC-E455-4013-FD20-6632EDBF347A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Google Shape;8472;p75">
                <a:extLst>
                  <a:ext uri="{FF2B5EF4-FFF2-40B4-BE49-F238E27FC236}">
                    <a16:creationId xmlns:a16="http://schemas.microsoft.com/office/drawing/2014/main" id="{147228EC-8738-1803-EC0A-FB81C6FC3F89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Google Shape;8473;p75">
                <a:extLst>
                  <a:ext uri="{FF2B5EF4-FFF2-40B4-BE49-F238E27FC236}">
                    <a16:creationId xmlns:a16="http://schemas.microsoft.com/office/drawing/2014/main" id="{AC7005BA-616F-51E7-1310-4678ABC17425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Google Shape;8474;p75">
              <a:extLst>
                <a:ext uri="{FF2B5EF4-FFF2-40B4-BE49-F238E27FC236}">
                  <a16:creationId xmlns:a16="http://schemas.microsoft.com/office/drawing/2014/main" id="{2BCEEE8B-2166-AA01-AAEA-2417737AAFF1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1225" name="Google Shape;8475;p75">
                <a:extLst>
                  <a:ext uri="{FF2B5EF4-FFF2-40B4-BE49-F238E27FC236}">
                    <a16:creationId xmlns:a16="http://schemas.microsoft.com/office/drawing/2014/main" id="{BC760B89-9006-521A-270E-0BC5F71B3AEF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Google Shape;8476;p75">
                <a:extLst>
                  <a:ext uri="{FF2B5EF4-FFF2-40B4-BE49-F238E27FC236}">
                    <a16:creationId xmlns:a16="http://schemas.microsoft.com/office/drawing/2014/main" id="{96A3645D-F7CC-0E15-DB79-81558BFF1CDE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27" name="Google Shape;8477;p75">
                <a:extLst>
                  <a:ext uri="{FF2B5EF4-FFF2-40B4-BE49-F238E27FC236}">
                    <a16:creationId xmlns:a16="http://schemas.microsoft.com/office/drawing/2014/main" id="{7CD2167D-2D09-A401-5AF5-60E5304EB700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Google Shape;8478;p75">
                <a:extLst>
                  <a:ext uri="{FF2B5EF4-FFF2-40B4-BE49-F238E27FC236}">
                    <a16:creationId xmlns:a16="http://schemas.microsoft.com/office/drawing/2014/main" id="{73600DDB-B390-531F-6F04-2AE324BBBB15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Google Shape;8479;p75">
                <a:extLst>
                  <a:ext uri="{FF2B5EF4-FFF2-40B4-BE49-F238E27FC236}">
                    <a16:creationId xmlns:a16="http://schemas.microsoft.com/office/drawing/2014/main" id="{86B833B7-10F8-B8EE-20B4-D1471BE5E6E9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Google Shape;8480;p75">
                <a:extLst>
                  <a:ext uri="{FF2B5EF4-FFF2-40B4-BE49-F238E27FC236}">
                    <a16:creationId xmlns:a16="http://schemas.microsoft.com/office/drawing/2014/main" id="{063A5195-8216-33DF-71E9-EE04271D3C1A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Google Shape;8481;p75">
                <a:extLst>
                  <a:ext uri="{FF2B5EF4-FFF2-40B4-BE49-F238E27FC236}">
                    <a16:creationId xmlns:a16="http://schemas.microsoft.com/office/drawing/2014/main" id="{6955FFBB-CCB2-C149-6419-A8FC2ADFFC87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Google Shape;8482;p75">
                <a:extLst>
                  <a:ext uri="{FF2B5EF4-FFF2-40B4-BE49-F238E27FC236}">
                    <a16:creationId xmlns:a16="http://schemas.microsoft.com/office/drawing/2014/main" id="{F2A75331-51B2-EB4A-BA11-2FBF6014232F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Google Shape;8483;p75">
                <a:extLst>
                  <a:ext uri="{FF2B5EF4-FFF2-40B4-BE49-F238E27FC236}">
                    <a16:creationId xmlns:a16="http://schemas.microsoft.com/office/drawing/2014/main" id="{30E6D714-ACF0-57E7-10C3-F13F6C65344F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Google Shape;8484;p75">
                <a:extLst>
                  <a:ext uri="{FF2B5EF4-FFF2-40B4-BE49-F238E27FC236}">
                    <a16:creationId xmlns:a16="http://schemas.microsoft.com/office/drawing/2014/main" id="{B7F5C02F-05E4-1598-93E5-5804ACD6C042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Google Shape;8485;p75">
              <a:extLst>
                <a:ext uri="{FF2B5EF4-FFF2-40B4-BE49-F238E27FC236}">
                  <a16:creationId xmlns:a16="http://schemas.microsoft.com/office/drawing/2014/main" id="{3A464029-72E3-828D-3AD5-9ED100EEE06B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3" name="Google Shape;8486;p75">
                <a:extLst>
                  <a:ext uri="{FF2B5EF4-FFF2-40B4-BE49-F238E27FC236}">
                    <a16:creationId xmlns:a16="http://schemas.microsoft.com/office/drawing/2014/main" id="{5DF5B9AC-354E-8CC7-AF07-1E5AEE22191B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Google Shape;8487;p75">
                <a:extLst>
                  <a:ext uri="{FF2B5EF4-FFF2-40B4-BE49-F238E27FC236}">
                    <a16:creationId xmlns:a16="http://schemas.microsoft.com/office/drawing/2014/main" id="{ABE010BA-B26E-EC82-F155-54C3C7739AF7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Google Shape;8488;p75">
                <a:extLst>
                  <a:ext uri="{FF2B5EF4-FFF2-40B4-BE49-F238E27FC236}">
                    <a16:creationId xmlns:a16="http://schemas.microsoft.com/office/drawing/2014/main" id="{64ACCC79-43F8-7CC8-F1C5-F553FA4491E0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Google Shape;8489;p75">
                <a:extLst>
                  <a:ext uri="{FF2B5EF4-FFF2-40B4-BE49-F238E27FC236}">
                    <a16:creationId xmlns:a16="http://schemas.microsoft.com/office/drawing/2014/main" id="{81B6F400-0988-B9FE-D13C-3367FDEF707A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Google Shape;8490;p75">
                <a:extLst>
                  <a:ext uri="{FF2B5EF4-FFF2-40B4-BE49-F238E27FC236}">
                    <a16:creationId xmlns:a16="http://schemas.microsoft.com/office/drawing/2014/main" id="{9EEF1108-CC6C-0A0B-AAB5-5CE7862464E5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Google Shape;8491;p75">
                <a:extLst>
                  <a:ext uri="{FF2B5EF4-FFF2-40B4-BE49-F238E27FC236}">
                    <a16:creationId xmlns:a16="http://schemas.microsoft.com/office/drawing/2014/main" id="{BFE196E5-A087-4F6A-5296-A3DCBAFFFEA9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Google Shape;8492;p75">
                <a:extLst>
                  <a:ext uri="{FF2B5EF4-FFF2-40B4-BE49-F238E27FC236}">
                    <a16:creationId xmlns:a16="http://schemas.microsoft.com/office/drawing/2014/main" id="{08D29903-DDCB-D5A7-64AB-DEF587F565D2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Google Shape;8493;p75">
                <a:extLst>
                  <a:ext uri="{FF2B5EF4-FFF2-40B4-BE49-F238E27FC236}">
                    <a16:creationId xmlns:a16="http://schemas.microsoft.com/office/drawing/2014/main" id="{01E9D408-5857-D1F4-0DF7-042B826D96A8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Google Shape;8494;p75">
                <a:extLst>
                  <a:ext uri="{FF2B5EF4-FFF2-40B4-BE49-F238E27FC236}">
                    <a16:creationId xmlns:a16="http://schemas.microsoft.com/office/drawing/2014/main" id="{68833BB4-E570-20F8-740C-8D38B8FC4A7B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Google Shape;8495;p75">
                <a:extLst>
                  <a:ext uri="{FF2B5EF4-FFF2-40B4-BE49-F238E27FC236}">
                    <a16:creationId xmlns:a16="http://schemas.microsoft.com/office/drawing/2014/main" id="{EBF7DF45-A2E0-E304-C988-1AA3EAF6E4F6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oogle Shape;8496;p75">
              <a:extLst>
                <a:ext uri="{FF2B5EF4-FFF2-40B4-BE49-F238E27FC236}">
                  <a16:creationId xmlns:a16="http://schemas.microsoft.com/office/drawing/2014/main" id="{593BA548-08D9-2541-57B6-3C1BA39DF960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3" name="Google Shape;8497;p75">
                <a:extLst>
                  <a:ext uri="{FF2B5EF4-FFF2-40B4-BE49-F238E27FC236}">
                    <a16:creationId xmlns:a16="http://schemas.microsoft.com/office/drawing/2014/main" id="{48D621DB-39B2-07CD-989A-72C93060616C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Google Shape;8498;p75">
                <a:extLst>
                  <a:ext uri="{FF2B5EF4-FFF2-40B4-BE49-F238E27FC236}">
                    <a16:creationId xmlns:a16="http://schemas.microsoft.com/office/drawing/2014/main" id="{8658BB47-06F6-364A-8668-13099F4BA703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Google Shape;8499;p75">
                <a:extLst>
                  <a:ext uri="{FF2B5EF4-FFF2-40B4-BE49-F238E27FC236}">
                    <a16:creationId xmlns:a16="http://schemas.microsoft.com/office/drawing/2014/main" id="{CA83C71C-295F-DA2D-3EF2-B682F1A7E1AD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Google Shape;8500;p75">
                <a:extLst>
                  <a:ext uri="{FF2B5EF4-FFF2-40B4-BE49-F238E27FC236}">
                    <a16:creationId xmlns:a16="http://schemas.microsoft.com/office/drawing/2014/main" id="{B8F37FD5-058A-4EF9-7B33-E94B7337CCFE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Google Shape;8501;p75">
                <a:extLst>
                  <a:ext uri="{FF2B5EF4-FFF2-40B4-BE49-F238E27FC236}">
                    <a16:creationId xmlns:a16="http://schemas.microsoft.com/office/drawing/2014/main" id="{AFF0B98D-83B8-88A6-67FD-E33CE21564E7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Google Shape;8502;p75">
                <a:extLst>
                  <a:ext uri="{FF2B5EF4-FFF2-40B4-BE49-F238E27FC236}">
                    <a16:creationId xmlns:a16="http://schemas.microsoft.com/office/drawing/2014/main" id="{C39CD63D-5383-F16F-55A2-1F43D947292D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Google Shape;8503;p75">
                <a:extLst>
                  <a:ext uri="{FF2B5EF4-FFF2-40B4-BE49-F238E27FC236}">
                    <a16:creationId xmlns:a16="http://schemas.microsoft.com/office/drawing/2014/main" id="{E15A33DF-8EB7-B0DE-9E25-013074968C93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Google Shape;8504;p75">
                <a:extLst>
                  <a:ext uri="{FF2B5EF4-FFF2-40B4-BE49-F238E27FC236}">
                    <a16:creationId xmlns:a16="http://schemas.microsoft.com/office/drawing/2014/main" id="{E07FE539-5BD2-3F53-9B7C-F997C18160C3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Google Shape;8505;p75">
                <a:extLst>
                  <a:ext uri="{FF2B5EF4-FFF2-40B4-BE49-F238E27FC236}">
                    <a16:creationId xmlns:a16="http://schemas.microsoft.com/office/drawing/2014/main" id="{83FF6EBC-9386-2FAF-0A44-CC97ADA22877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Google Shape;8506;p75">
                <a:extLst>
                  <a:ext uri="{FF2B5EF4-FFF2-40B4-BE49-F238E27FC236}">
                    <a16:creationId xmlns:a16="http://schemas.microsoft.com/office/drawing/2014/main" id="{E056F73E-0655-09A0-CFA2-3C110C777F9E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oogle Shape;8507;p75">
              <a:extLst>
                <a:ext uri="{FF2B5EF4-FFF2-40B4-BE49-F238E27FC236}">
                  <a16:creationId xmlns:a16="http://schemas.microsoft.com/office/drawing/2014/main" id="{12D9CD61-16C3-7FFB-2777-34FDE1C13E58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3" name="Google Shape;8508;p75">
                <a:extLst>
                  <a:ext uri="{FF2B5EF4-FFF2-40B4-BE49-F238E27FC236}">
                    <a16:creationId xmlns:a16="http://schemas.microsoft.com/office/drawing/2014/main" id="{511D1781-77D0-C1E3-197A-C001E3B12C89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Google Shape;8509;p75">
                <a:extLst>
                  <a:ext uri="{FF2B5EF4-FFF2-40B4-BE49-F238E27FC236}">
                    <a16:creationId xmlns:a16="http://schemas.microsoft.com/office/drawing/2014/main" id="{7A30D1F4-2F17-8CB7-4C2C-7BE22203A766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Google Shape;8510;p75">
                <a:extLst>
                  <a:ext uri="{FF2B5EF4-FFF2-40B4-BE49-F238E27FC236}">
                    <a16:creationId xmlns:a16="http://schemas.microsoft.com/office/drawing/2014/main" id="{8FCD04C3-7236-E3B4-884C-1CB3227416DA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Google Shape;8511;p75">
                <a:extLst>
                  <a:ext uri="{FF2B5EF4-FFF2-40B4-BE49-F238E27FC236}">
                    <a16:creationId xmlns:a16="http://schemas.microsoft.com/office/drawing/2014/main" id="{3447AC30-5D75-1D85-85BB-26EE6643B7C0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Google Shape;8512;p75">
                <a:extLst>
                  <a:ext uri="{FF2B5EF4-FFF2-40B4-BE49-F238E27FC236}">
                    <a16:creationId xmlns:a16="http://schemas.microsoft.com/office/drawing/2014/main" id="{D476E9EC-6C9B-A92D-D079-04D5F141B974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Google Shape;8513;p75">
                <a:extLst>
                  <a:ext uri="{FF2B5EF4-FFF2-40B4-BE49-F238E27FC236}">
                    <a16:creationId xmlns:a16="http://schemas.microsoft.com/office/drawing/2014/main" id="{FB0271FE-E61C-8EA5-F4DD-2C511F3C53BA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Google Shape;8514;p75">
                <a:extLst>
                  <a:ext uri="{FF2B5EF4-FFF2-40B4-BE49-F238E27FC236}">
                    <a16:creationId xmlns:a16="http://schemas.microsoft.com/office/drawing/2014/main" id="{4077E1EE-A4D5-25CD-15BC-AA8A47DDC3B9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Google Shape;8515;p75">
                <a:extLst>
                  <a:ext uri="{FF2B5EF4-FFF2-40B4-BE49-F238E27FC236}">
                    <a16:creationId xmlns:a16="http://schemas.microsoft.com/office/drawing/2014/main" id="{908F10C7-8617-F65B-5BEC-AC54D17D8B7B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Google Shape;8516;p75">
                <a:extLst>
                  <a:ext uri="{FF2B5EF4-FFF2-40B4-BE49-F238E27FC236}">
                    <a16:creationId xmlns:a16="http://schemas.microsoft.com/office/drawing/2014/main" id="{8220BD4E-B103-134C-92A3-3FE7B65AAA6B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Google Shape;8517;p75">
                <a:extLst>
                  <a:ext uri="{FF2B5EF4-FFF2-40B4-BE49-F238E27FC236}">
                    <a16:creationId xmlns:a16="http://schemas.microsoft.com/office/drawing/2014/main" id="{72CDE505-66B1-46AA-E2EC-CABE769AF8BC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oogle Shape;8518;p75">
              <a:extLst>
                <a:ext uri="{FF2B5EF4-FFF2-40B4-BE49-F238E27FC236}">
                  <a16:creationId xmlns:a16="http://schemas.microsoft.com/office/drawing/2014/main" id="{2CEFCBB4-E7A6-C849-3AA1-2F9CF6082723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3" name="Google Shape;8519;p75">
                <a:extLst>
                  <a:ext uri="{FF2B5EF4-FFF2-40B4-BE49-F238E27FC236}">
                    <a16:creationId xmlns:a16="http://schemas.microsoft.com/office/drawing/2014/main" id="{2299867C-5358-9AEF-2259-C3AC5D31FAD7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Google Shape;8520;p75">
                <a:extLst>
                  <a:ext uri="{FF2B5EF4-FFF2-40B4-BE49-F238E27FC236}">
                    <a16:creationId xmlns:a16="http://schemas.microsoft.com/office/drawing/2014/main" id="{63DF736C-82A3-D4F6-B7ED-C89C34B35680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Google Shape;8521;p75">
                <a:extLst>
                  <a:ext uri="{FF2B5EF4-FFF2-40B4-BE49-F238E27FC236}">
                    <a16:creationId xmlns:a16="http://schemas.microsoft.com/office/drawing/2014/main" id="{510074DC-4045-5662-9C4F-C21DD6778249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Google Shape;8522;p75">
                <a:extLst>
                  <a:ext uri="{FF2B5EF4-FFF2-40B4-BE49-F238E27FC236}">
                    <a16:creationId xmlns:a16="http://schemas.microsoft.com/office/drawing/2014/main" id="{A57A40D1-9E45-33B3-181F-5BD890C4D1B2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Google Shape;8523;p75">
                <a:extLst>
                  <a:ext uri="{FF2B5EF4-FFF2-40B4-BE49-F238E27FC236}">
                    <a16:creationId xmlns:a16="http://schemas.microsoft.com/office/drawing/2014/main" id="{4675C2BE-37ED-1DA3-2175-107492E1E885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Google Shape;8524;p75">
                <a:extLst>
                  <a:ext uri="{FF2B5EF4-FFF2-40B4-BE49-F238E27FC236}">
                    <a16:creationId xmlns:a16="http://schemas.microsoft.com/office/drawing/2014/main" id="{77CE450F-AF99-0BF2-B3FF-BAF8DF805281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Google Shape;8525;p75">
                <a:extLst>
                  <a:ext uri="{FF2B5EF4-FFF2-40B4-BE49-F238E27FC236}">
                    <a16:creationId xmlns:a16="http://schemas.microsoft.com/office/drawing/2014/main" id="{4DFA6E31-D318-7AAF-36A8-92518AB035D3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Google Shape;8526;p75">
                <a:extLst>
                  <a:ext uri="{FF2B5EF4-FFF2-40B4-BE49-F238E27FC236}">
                    <a16:creationId xmlns:a16="http://schemas.microsoft.com/office/drawing/2014/main" id="{44482535-85C2-FA56-059D-352147D82BB9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Google Shape;8527;p75">
                <a:extLst>
                  <a:ext uri="{FF2B5EF4-FFF2-40B4-BE49-F238E27FC236}">
                    <a16:creationId xmlns:a16="http://schemas.microsoft.com/office/drawing/2014/main" id="{FEB768D9-C7E8-3FBC-BC02-F7B55375F4ED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Google Shape;8528;p75">
                <a:extLst>
                  <a:ext uri="{FF2B5EF4-FFF2-40B4-BE49-F238E27FC236}">
                    <a16:creationId xmlns:a16="http://schemas.microsoft.com/office/drawing/2014/main" id="{7DF02A95-CD84-89B9-252E-B2298CA3BBE6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oogle Shape;8529;p75">
              <a:extLst>
                <a:ext uri="{FF2B5EF4-FFF2-40B4-BE49-F238E27FC236}">
                  <a16:creationId xmlns:a16="http://schemas.microsoft.com/office/drawing/2014/main" id="{C52A77C0-6E89-8487-4A8A-BDD35447D484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3" name="Google Shape;8530;p75">
                <a:extLst>
                  <a:ext uri="{FF2B5EF4-FFF2-40B4-BE49-F238E27FC236}">
                    <a16:creationId xmlns:a16="http://schemas.microsoft.com/office/drawing/2014/main" id="{7F736A73-A5C0-E556-52CA-5E3357070CA6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Google Shape;8531;p75">
                <a:extLst>
                  <a:ext uri="{FF2B5EF4-FFF2-40B4-BE49-F238E27FC236}">
                    <a16:creationId xmlns:a16="http://schemas.microsoft.com/office/drawing/2014/main" id="{8DB58734-6A62-524F-969E-E91D1CD0F6FA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Google Shape;8532;p75">
                <a:extLst>
                  <a:ext uri="{FF2B5EF4-FFF2-40B4-BE49-F238E27FC236}">
                    <a16:creationId xmlns:a16="http://schemas.microsoft.com/office/drawing/2014/main" id="{2866C932-F601-CAEA-6EE2-1ECDF9567BC8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Google Shape;8533;p75">
                <a:extLst>
                  <a:ext uri="{FF2B5EF4-FFF2-40B4-BE49-F238E27FC236}">
                    <a16:creationId xmlns:a16="http://schemas.microsoft.com/office/drawing/2014/main" id="{268BF20A-BD9D-57E3-4B54-C9FB199038F3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Google Shape;8534;p75">
                <a:extLst>
                  <a:ext uri="{FF2B5EF4-FFF2-40B4-BE49-F238E27FC236}">
                    <a16:creationId xmlns:a16="http://schemas.microsoft.com/office/drawing/2014/main" id="{ED5F1C32-1008-C225-683B-B22209E3F2EF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Google Shape;8535;p75">
                <a:extLst>
                  <a:ext uri="{FF2B5EF4-FFF2-40B4-BE49-F238E27FC236}">
                    <a16:creationId xmlns:a16="http://schemas.microsoft.com/office/drawing/2014/main" id="{5836AA65-804D-F59D-DB12-7FBDC5F5452A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Google Shape;8536;p75">
                <a:extLst>
                  <a:ext uri="{FF2B5EF4-FFF2-40B4-BE49-F238E27FC236}">
                    <a16:creationId xmlns:a16="http://schemas.microsoft.com/office/drawing/2014/main" id="{B01450F2-77CF-A96E-1762-5289F79FC343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Google Shape;8537;p75">
                <a:extLst>
                  <a:ext uri="{FF2B5EF4-FFF2-40B4-BE49-F238E27FC236}">
                    <a16:creationId xmlns:a16="http://schemas.microsoft.com/office/drawing/2014/main" id="{AE5B678D-6287-1042-702B-865941BB5C8D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Google Shape;8538;p75">
                <a:extLst>
                  <a:ext uri="{FF2B5EF4-FFF2-40B4-BE49-F238E27FC236}">
                    <a16:creationId xmlns:a16="http://schemas.microsoft.com/office/drawing/2014/main" id="{9AF1FB9A-9B72-6DFF-E95A-39DD7DD9389A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Google Shape;8539;p75">
                <a:extLst>
                  <a:ext uri="{FF2B5EF4-FFF2-40B4-BE49-F238E27FC236}">
                    <a16:creationId xmlns:a16="http://schemas.microsoft.com/office/drawing/2014/main" id="{5DF1EDAB-3103-EC30-DC43-74B5381154BC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oogle Shape;8540;p75">
              <a:extLst>
                <a:ext uri="{FF2B5EF4-FFF2-40B4-BE49-F238E27FC236}">
                  <a16:creationId xmlns:a16="http://schemas.microsoft.com/office/drawing/2014/main" id="{089641D4-34BF-1ADE-1E2A-CD08C7725D8B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3" name="Google Shape;8541;p75">
                <a:extLst>
                  <a:ext uri="{FF2B5EF4-FFF2-40B4-BE49-F238E27FC236}">
                    <a16:creationId xmlns:a16="http://schemas.microsoft.com/office/drawing/2014/main" id="{C2AF0FD6-FEAF-C86C-141D-FF2D73422D2D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Google Shape;8542;p75">
                <a:extLst>
                  <a:ext uri="{FF2B5EF4-FFF2-40B4-BE49-F238E27FC236}">
                    <a16:creationId xmlns:a16="http://schemas.microsoft.com/office/drawing/2014/main" id="{75C27615-10C5-61E8-440F-485F548BDEB7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Google Shape;8543;p75">
                <a:extLst>
                  <a:ext uri="{FF2B5EF4-FFF2-40B4-BE49-F238E27FC236}">
                    <a16:creationId xmlns:a16="http://schemas.microsoft.com/office/drawing/2014/main" id="{775177E8-877F-F141-2CAD-97C569EE3454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Google Shape;8544;p75">
                <a:extLst>
                  <a:ext uri="{FF2B5EF4-FFF2-40B4-BE49-F238E27FC236}">
                    <a16:creationId xmlns:a16="http://schemas.microsoft.com/office/drawing/2014/main" id="{C924203F-6BD4-A534-C6F6-EA6FFE36D20D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Google Shape;8545;p75">
                <a:extLst>
                  <a:ext uri="{FF2B5EF4-FFF2-40B4-BE49-F238E27FC236}">
                    <a16:creationId xmlns:a16="http://schemas.microsoft.com/office/drawing/2014/main" id="{D32540D4-D665-BABF-0C9E-51D9B227E18B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Google Shape;8546;p75">
                <a:extLst>
                  <a:ext uri="{FF2B5EF4-FFF2-40B4-BE49-F238E27FC236}">
                    <a16:creationId xmlns:a16="http://schemas.microsoft.com/office/drawing/2014/main" id="{DCE2DE36-C9F2-CE43-078F-3EE8F1664616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Google Shape;8547;p75">
                <a:extLst>
                  <a:ext uri="{FF2B5EF4-FFF2-40B4-BE49-F238E27FC236}">
                    <a16:creationId xmlns:a16="http://schemas.microsoft.com/office/drawing/2014/main" id="{3FEE47CF-0611-2E69-E005-FC7656166214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Google Shape;8548;p75">
                <a:extLst>
                  <a:ext uri="{FF2B5EF4-FFF2-40B4-BE49-F238E27FC236}">
                    <a16:creationId xmlns:a16="http://schemas.microsoft.com/office/drawing/2014/main" id="{BBCF58D7-BCE5-95FF-2EA8-4635C26ECAD3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Google Shape;8549;p75">
                <a:extLst>
                  <a:ext uri="{FF2B5EF4-FFF2-40B4-BE49-F238E27FC236}">
                    <a16:creationId xmlns:a16="http://schemas.microsoft.com/office/drawing/2014/main" id="{C5BD0CEE-AB5D-532A-CD7A-321193E6B017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Google Shape;8550;p75">
                <a:extLst>
                  <a:ext uri="{FF2B5EF4-FFF2-40B4-BE49-F238E27FC236}">
                    <a16:creationId xmlns:a16="http://schemas.microsoft.com/office/drawing/2014/main" id="{9401CB3C-EC01-B0E4-57B6-65F1F542D1F2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68" name="Google Shape;8551;p75">
            <a:extLst>
              <a:ext uri="{FF2B5EF4-FFF2-40B4-BE49-F238E27FC236}">
                <a16:creationId xmlns:a16="http://schemas.microsoft.com/office/drawing/2014/main" id="{9EFCE86D-E936-EC43-9E37-6D4DB193B62D}"/>
              </a:ext>
            </a:extLst>
          </p:cNvPr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1269" name="Google Shape;8552;p75">
              <a:extLst>
                <a:ext uri="{FF2B5EF4-FFF2-40B4-BE49-F238E27FC236}">
                  <a16:creationId xmlns:a16="http://schemas.microsoft.com/office/drawing/2014/main" id="{18A0A9E0-32E4-A0FB-2BC2-40A264F46218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288" name="Google Shape;8553;p75">
                <a:extLst>
                  <a:ext uri="{FF2B5EF4-FFF2-40B4-BE49-F238E27FC236}">
                    <a16:creationId xmlns:a16="http://schemas.microsoft.com/office/drawing/2014/main" id="{8A4B996B-0D46-0636-820D-491462290D5B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Google Shape;8554;p75">
                <a:extLst>
                  <a:ext uri="{FF2B5EF4-FFF2-40B4-BE49-F238E27FC236}">
                    <a16:creationId xmlns:a16="http://schemas.microsoft.com/office/drawing/2014/main" id="{64986708-81A8-C3DA-31D6-BCF2E94BCABA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Google Shape;8555;p75">
                <a:extLst>
                  <a:ext uri="{FF2B5EF4-FFF2-40B4-BE49-F238E27FC236}">
                    <a16:creationId xmlns:a16="http://schemas.microsoft.com/office/drawing/2014/main" id="{9B1CF2D4-6785-D8EC-75C3-5A8B167BD867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Google Shape;8556;p75">
                <a:extLst>
                  <a:ext uri="{FF2B5EF4-FFF2-40B4-BE49-F238E27FC236}">
                    <a16:creationId xmlns:a16="http://schemas.microsoft.com/office/drawing/2014/main" id="{7C96B7F3-22C6-D747-82D2-5B3FA459F4B9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Google Shape;8557;p75">
                <a:extLst>
                  <a:ext uri="{FF2B5EF4-FFF2-40B4-BE49-F238E27FC236}">
                    <a16:creationId xmlns:a16="http://schemas.microsoft.com/office/drawing/2014/main" id="{E9D40337-DF67-3A95-E9F1-55457F068080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0" name="Google Shape;8558;p75">
              <a:extLst>
                <a:ext uri="{FF2B5EF4-FFF2-40B4-BE49-F238E27FC236}">
                  <a16:creationId xmlns:a16="http://schemas.microsoft.com/office/drawing/2014/main" id="{96476278-EA9D-2382-451E-9BD7D29D243C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283" name="Google Shape;8559;p75">
                <a:extLst>
                  <a:ext uri="{FF2B5EF4-FFF2-40B4-BE49-F238E27FC236}">
                    <a16:creationId xmlns:a16="http://schemas.microsoft.com/office/drawing/2014/main" id="{B6A9D93C-79BA-3BEE-E272-062A4B6D1505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Google Shape;8560;p75">
                <a:extLst>
                  <a:ext uri="{FF2B5EF4-FFF2-40B4-BE49-F238E27FC236}">
                    <a16:creationId xmlns:a16="http://schemas.microsoft.com/office/drawing/2014/main" id="{DE536899-9DAA-C173-4C79-482E9AE3AD28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85" name="Google Shape;8561;p75">
                <a:extLst>
                  <a:ext uri="{FF2B5EF4-FFF2-40B4-BE49-F238E27FC236}">
                    <a16:creationId xmlns:a16="http://schemas.microsoft.com/office/drawing/2014/main" id="{0121D035-4222-0DA3-5083-35FC8DE1C039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Google Shape;8562;p75">
                <a:extLst>
                  <a:ext uri="{FF2B5EF4-FFF2-40B4-BE49-F238E27FC236}">
                    <a16:creationId xmlns:a16="http://schemas.microsoft.com/office/drawing/2014/main" id="{2ADDB59E-8350-B1B4-AAFE-1366F1A75E35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Google Shape;8563;p75">
                <a:extLst>
                  <a:ext uri="{FF2B5EF4-FFF2-40B4-BE49-F238E27FC236}">
                    <a16:creationId xmlns:a16="http://schemas.microsoft.com/office/drawing/2014/main" id="{47F97DAC-EF84-9764-354B-441371CED7BC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1" name="Google Shape;8564;p75">
              <a:extLst>
                <a:ext uri="{FF2B5EF4-FFF2-40B4-BE49-F238E27FC236}">
                  <a16:creationId xmlns:a16="http://schemas.microsoft.com/office/drawing/2014/main" id="{520FE8C0-0B40-1235-BF0A-718FA040524F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78" name="Google Shape;8565;p75">
                <a:extLst>
                  <a:ext uri="{FF2B5EF4-FFF2-40B4-BE49-F238E27FC236}">
                    <a16:creationId xmlns:a16="http://schemas.microsoft.com/office/drawing/2014/main" id="{4E182ECE-7F67-2660-8D76-F57BCD7F624D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Google Shape;8566;p75">
                <a:extLst>
                  <a:ext uri="{FF2B5EF4-FFF2-40B4-BE49-F238E27FC236}">
                    <a16:creationId xmlns:a16="http://schemas.microsoft.com/office/drawing/2014/main" id="{DE388F91-3A1E-F158-B742-5404091915A2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80" name="Google Shape;8567;p75">
                <a:extLst>
                  <a:ext uri="{FF2B5EF4-FFF2-40B4-BE49-F238E27FC236}">
                    <a16:creationId xmlns:a16="http://schemas.microsoft.com/office/drawing/2014/main" id="{92065FAF-98F1-94BE-CBF6-9F76B18C688C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Google Shape;8568;p75">
                <a:extLst>
                  <a:ext uri="{FF2B5EF4-FFF2-40B4-BE49-F238E27FC236}">
                    <a16:creationId xmlns:a16="http://schemas.microsoft.com/office/drawing/2014/main" id="{522BF6E8-404A-3EA4-8E77-18768947AC36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82" name="Google Shape;8569;p75">
                <a:extLst>
                  <a:ext uri="{FF2B5EF4-FFF2-40B4-BE49-F238E27FC236}">
                    <a16:creationId xmlns:a16="http://schemas.microsoft.com/office/drawing/2014/main" id="{0B9305A8-30B3-DBFE-C6C8-321A8B72807B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2" name="Google Shape;8570;p75">
              <a:extLst>
                <a:ext uri="{FF2B5EF4-FFF2-40B4-BE49-F238E27FC236}">
                  <a16:creationId xmlns:a16="http://schemas.microsoft.com/office/drawing/2014/main" id="{7F9FC76D-C5A4-E067-5B82-978174AD911D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73" name="Google Shape;8571;p75">
                <a:extLst>
                  <a:ext uri="{FF2B5EF4-FFF2-40B4-BE49-F238E27FC236}">
                    <a16:creationId xmlns:a16="http://schemas.microsoft.com/office/drawing/2014/main" id="{1D3928CB-EF96-B701-91FD-954068FDA575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Google Shape;8572;p75">
                <a:extLst>
                  <a:ext uri="{FF2B5EF4-FFF2-40B4-BE49-F238E27FC236}">
                    <a16:creationId xmlns:a16="http://schemas.microsoft.com/office/drawing/2014/main" id="{F2C07455-2939-FA54-A049-F8FBDE48D14B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75" name="Google Shape;8573;p75">
                <a:extLst>
                  <a:ext uri="{FF2B5EF4-FFF2-40B4-BE49-F238E27FC236}">
                    <a16:creationId xmlns:a16="http://schemas.microsoft.com/office/drawing/2014/main" id="{312E7220-9749-68FC-1FBE-005CE66C9B94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Google Shape;8574;p75">
                <a:extLst>
                  <a:ext uri="{FF2B5EF4-FFF2-40B4-BE49-F238E27FC236}">
                    <a16:creationId xmlns:a16="http://schemas.microsoft.com/office/drawing/2014/main" id="{6372A1B7-D8DB-1E5B-6002-B71ACB9E6162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Google Shape;8575;p75">
                <a:extLst>
                  <a:ext uri="{FF2B5EF4-FFF2-40B4-BE49-F238E27FC236}">
                    <a16:creationId xmlns:a16="http://schemas.microsoft.com/office/drawing/2014/main" id="{CC64EB54-4CB8-EC66-05CE-E6D5E995B0F7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93" name="Google Shape;8576;p75">
            <a:extLst>
              <a:ext uri="{FF2B5EF4-FFF2-40B4-BE49-F238E27FC236}">
                <a16:creationId xmlns:a16="http://schemas.microsoft.com/office/drawing/2014/main" id="{7D226A01-3561-4698-3368-0125E963751D}"/>
              </a:ext>
            </a:extLst>
          </p:cNvPr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1294" name="Google Shape;8577;p75">
              <a:extLst>
                <a:ext uri="{FF2B5EF4-FFF2-40B4-BE49-F238E27FC236}">
                  <a16:creationId xmlns:a16="http://schemas.microsoft.com/office/drawing/2014/main" id="{CAD7F88E-7242-5545-73C5-55C1FEA72072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95" name="Google Shape;8578;p75">
              <a:extLst>
                <a:ext uri="{FF2B5EF4-FFF2-40B4-BE49-F238E27FC236}">
                  <a16:creationId xmlns:a16="http://schemas.microsoft.com/office/drawing/2014/main" id="{196D002B-C3AE-1CAD-42D5-50E039FF808C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96" name="Google Shape;8579;p75">
              <a:extLst>
                <a:ext uri="{FF2B5EF4-FFF2-40B4-BE49-F238E27FC236}">
                  <a16:creationId xmlns:a16="http://schemas.microsoft.com/office/drawing/2014/main" id="{2C70ED04-A18F-2022-2CB2-C6F98BFCC350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97" name="Google Shape;8580;p75">
              <a:extLst>
                <a:ext uri="{FF2B5EF4-FFF2-40B4-BE49-F238E27FC236}">
                  <a16:creationId xmlns:a16="http://schemas.microsoft.com/office/drawing/2014/main" id="{E727ED9A-24A4-CFE5-C4EB-1DDD5599153A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98" name="Google Shape;8581;p75">
              <a:extLst>
                <a:ext uri="{FF2B5EF4-FFF2-40B4-BE49-F238E27FC236}">
                  <a16:creationId xmlns:a16="http://schemas.microsoft.com/office/drawing/2014/main" id="{F5597BE5-8A4E-4A0D-2532-823BAEA5F51E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99" name="Google Shape;8582;p75">
              <a:extLst>
                <a:ext uri="{FF2B5EF4-FFF2-40B4-BE49-F238E27FC236}">
                  <a16:creationId xmlns:a16="http://schemas.microsoft.com/office/drawing/2014/main" id="{B65A2FF8-FC7F-42B5-07A5-0B591D528325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00" name="Google Shape;8583;p75">
              <a:extLst>
                <a:ext uri="{FF2B5EF4-FFF2-40B4-BE49-F238E27FC236}">
                  <a16:creationId xmlns:a16="http://schemas.microsoft.com/office/drawing/2014/main" id="{263F1AE2-90D6-4756-52CA-F2F34E43ABDC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01" name="Google Shape;8584;p75">
              <a:extLst>
                <a:ext uri="{FF2B5EF4-FFF2-40B4-BE49-F238E27FC236}">
                  <a16:creationId xmlns:a16="http://schemas.microsoft.com/office/drawing/2014/main" id="{061503B9-A7D5-80C9-C530-B932CF711F20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02" name="Google Shape;8585;p75">
              <a:extLst>
                <a:ext uri="{FF2B5EF4-FFF2-40B4-BE49-F238E27FC236}">
                  <a16:creationId xmlns:a16="http://schemas.microsoft.com/office/drawing/2014/main" id="{41A3E40F-2C11-1A93-D504-0470258497C2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03" name="Google Shape;8586;p75">
              <a:extLst>
                <a:ext uri="{FF2B5EF4-FFF2-40B4-BE49-F238E27FC236}">
                  <a16:creationId xmlns:a16="http://schemas.microsoft.com/office/drawing/2014/main" id="{14C85015-4E82-9AE5-97AE-4583EB4FA083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04" name="Google Shape;8587;p75">
              <a:extLst>
                <a:ext uri="{FF2B5EF4-FFF2-40B4-BE49-F238E27FC236}">
                  <a16:creationId xmlns:a16="http://schemas.microsoft.com/office/drawing/2014/main" id="{6907B0DF-263A-23D5-C11E-B1B04D1B8D06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05" name="Google Shape;8588;p75">
              <a:extLst>
                <a:ext uri="{FF2B5EF4-FFF2-40B4-BE49-F238E27FC236}">
                  <a16:creationId xmlns:a16="http://schemas.microsoft.com/office/drawing/2014/main" id="{BF562E67-E48E-DEF3-770D-F3F4B4850870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06" name="Google Shape;8589;p75">
              <a:extLst>
                <a:ext uri="{FF2B5EF4-FFF2-40B4-BE49-F238E27FC236}">
                  <a16:creationId xmlns:a16="http://schemas.microsoft.com/office/drawing/2014/main" id="{89956B95-A4F3-8FBF-1315-DBDC2D904798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07" name="Google Shape;8590;p75">
              <a:extLst>
                <a:ext uri="{FF2B5EF4-FFF2-40B4-BE49-F238E27FC236}">
                  <a16:creationId xmlns:a16="http://schemas.microsoft.com/office/drawing/2014/main" id="{557D6D23-2FB9-6302-8551-45986F4B0FFD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08" name="Google Shape;8591;p75">
              <a:extLst>
                <a:ext uri="{FF2B5EF4-FFF2-40B4-BE49-F238E27FC236}">
                  <a16:creationId xmlns:a16="http://schemas.microsoft.com/office/drawing/2014/main" id="{5B5F57F3-6B93-7746-EA77-38A1392B2A06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09" name="Google Shape;8592;p75">
              <a:extLst>
                <a:ext uri="{FF2B5EF4-FFF2-40B4-BE49-F238E27FC236}">
                  <a16:creationId xmlns:a16="http://schemas.microsoft.com/office/drawing/2014/main" id="{789DB7AB-2564-E025-B92F-7547F247CE9B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10" name="Google Shape;8593;p75">
              <a:extLst>
                <a:ext uri="{FF2B5EF4-FFF2-40B4-BE49-F238E27FC236}">
                  <a16:creationId xmlns:a16="http://schemas.microsoft.com/office/drawing/2014/main" id="{A9C59BFE-4D37-9222-DA99-638CFD6DDB60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11" name="Google Shape;8594;p75">
              <a:extLst>
                <a:ext uri="{FF2B5EF4-FFF2-40B4-BE49-F238E27FC236}">
                  <a16:creationId xmlns:a16="http://schemas.microsoft.com/office/drawing/2014/main" id="{23914379-647C-F3CB-4953-28D6E1DB1317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312" name="Google Shape;8595;p75">
            <a:extLst>
              <a:ext uri="{FF2B5EF4-FFF2-40B4-BE49-F238E27FC236}">
                <a16:creationId xmlns:a16="http://schemas.microsoft.com/office/drawing/2014/main" id="{7F0369FC-8BCD-6C6E-2513-71818174C61A}"/>
              </a:ext>
            </a:extLst>
          </p:cNvPr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1313" name="Google Shape;8596;p75">
              <a:extLst>
                <a:ext uri="{FF2B5EF4-FFF2-40B4-BE49-F238E27FC236}">
                  <a16:creationId xmlns:a16="http://schemas.microsoft.com/office/drawing/2014/main" id="{2C64C0D3-796F-5447-CF9D-1348C9733189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14" name="Google Shape;8597;p75">
              <a:extLst>
                <a:ext uri="{FF2B5EF4-FFF2-40B4-BE49-F238E27FC236}">
                  <a16:creationId xmlns:a16="http://schemas.microsoft.com/office/drawing/2014/main" id="{5195193A-DACA-1C8B-37DF-76EDB5F20F7A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315" name="Google Shape;8598;p75">
            <a:extLst>
              <a:ext uri="{FF2B5EF4-FFF2-40B4-BE49-F238E27FC236}">
                <a16:creationId xmlns:a16="http://schemas.microsoft.com/office/drawing/2014/main" id="{F1A6F4A5-8054-FF7E-294E-0D90A9E5EDD2}"/>
              </a:ext>
            </a:extLst>
          </p:cNvPr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1316" name="Google Shape;8599;p75">
              <a:extLst>
                <a:ext uri="{FF2B5EF4-FFF2-40B4-BE49-F238E27FC236}">
                  <a16:creationId xmlns:a16="http://schemas.microsoft.com/office/drawing/2014/main" id="{82B80D4B-6680-F791-6D89-29EC07E09F71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17" name="Google Shape;8600;p75">
              <a:extLst>
                <a:ext uri="{FF2B5EF4-FFF2-40B4-BE49-F238E27FC236}">
                  <a16:creationId xmlns:a16="http://schemas.microsoft.com/office/drawing/2014/main" id="{EFCD838F-2975-D937-9A22-38C053CD92AB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318" name="Google Shape;8601;p75">
            <a:extLst>
              <a:ext uri="{FF2B5EF4-FFF2-40B4-BE49-F238E27FC236}">
                <a16:creationId xmlns:a16="http://schemas.microsoft.com/office/drawing/2014/main" id="{BF50B688-728B-C1CE-3E87-E9715950EBE4}"/>
              </a:ext>
            </a:extLst>
          </p:cNvPr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1319" name="Google Shape;8602;p75">
              <a:extLst>
                <a:ext uri="{FF2B5EF4-FFF2-40B4-BE49-F238E27FC236}">
                  <a16:creationId xmlns:a16="http://schemas.microsoft.com/office/drawing/2014/main" id="{3BAC85BF-B647-3329-1C36-B5DE93BBBDF1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20" name="Google Shape;8603;p75">
              <a:extLst>
                <a:ext uri="{FF2B5EF4-FFF2-40B4-BE49-F238E27FC236}">
                  <a16:creationId xmlns:a16="http://schemas.microsoft.com/office/drawing/2014/main" id="{E0F2E064-B019-94EA-326F-682960FD6101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21" name="Google Shape;8604;p75">
              <a:extLst>
                <a:ext uri="{FF2B5EF4-FFF2-40B4-BE49-F238E27FC236}">
                  <a16:creationId xmlns:a16="http://schemas.microsoft.com/office/drawing/2014/main" id="{2994A73F-3356-DC32-7317-F057478DD2C0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22" name="Google Shape;8605;p75">
              <a:extLst>
                <a:ext uri="{FF2B5EF4-FFF2-40B4-BE49-F238E27FC236}">
                  <a16:creationId xmlns:a16="http://schemas.microsoft.com/office/drawing/2014/main" id="{F122B85D-B380-7055-0523-F4C52E640CF5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23" name="Google Shape;8606;p75">
              <a:extLst>
                <a:ext uri="{FF2B5EF4-FFF2-40B4-BE49-F238E27FC236}">
                  <a16:creationId xmlns:a16="http://schemas.microsoft.com/office/drawing/2014/main" id="{4CB0E0FF-2864-A63F-E4F8-477C35185A94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24" name="Google Shape;8607;p75">
              <a:extLst>
                <a:ext uri="{FF2B5EF4-FFF2-40B4-BE49-F238E27FC236}">
                  <a16:creationId xmlns:a16="http://schemas.microsoft.com/office/drawing/2014/main" id="{F5B6C3F9-7EC6-AFEA-4DA6-22CE67F46574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25" name="Google Shape;8608;p75">
              <a:extLst>
                <a:ext uri="{FF2B5EF4-FFF2-40B4-BE49-F238E27FC236}">
                  <a16:creationId xmlns:a16="http://schemas.microsoft.com/office/drawing/2014/main" id="{4574EA71-6BA4-A862-27FB-AF37CFD9489F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26" name="Google Shape;8609;p75">
              <a:extLst>
                <a:ext uri="{FF2B5EF4-FFF2-40B4-BE49-F238E27FC236}">
                  <a16:creationId xmlns:a16="http://schemas.microsoft.com/office/drawing/2014/main" id="{8689E691-5DAD-EF3D-9261-92EBCF4E4E48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327" name="Google Shape;8610;p75">
            <a:extLst>
              <a:ext uri="{FF2B5EF4-FFF2-40B4-BE49-F238E27FC236}">
                <a16:creationId xmlns:a16="http://schemas.microsoft.com/office/drawing/2014/main" id="{5F1DFCCC-B8C6-0A9C-17B7-8E60C67A155B}"/>
              </a:ext>
            </a:extLst>
          </p:cNvPr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1328" name="Google Shape;8611;p75">
              <a:extLst>
                <a:ext uri="{FF2B5EF4-FFF2-40B4-BE49-F238E27FC236}">
                  <a16:creationId xmlns:a16="http://schemas.microsoft.com/office/drawing/2014/main" id="{F1CEEAB2-4416-FA88-7D62-963678F00929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29" name="Google Shape;8612;p75">
              <a:extLst>
                <a:ext uri="{FF2B5EF4-FFF2-40B4-BE49-F238E27FC236}">
                  <a16:creationId xmlns:a16="http://schemas.microsoft.com/office/drawing/2014/main" id="{8C2264BB-CAF4-28C5-4576-B7F8E2C6AB02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0" name="Google Shape;8613;p75">
              <a:extLst>
                <a:ext uri="{FF2B5EF4-FFF2-40B4-BE49-F238E27FC236}">
                  <a16:creationId xmlns:a16="http://schemas.microsoft.com/office/drawing/2014/main" id="{82A82148-215F-EC9B-A41C-215714EAD585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1" name="Google Shape;8614;p75">
              <a:extLst>
                <a:ext uri="{FF2B5EF4-FFF2-40B4-BE49-F238E27FC236}">
                  <a16:creationId xmlns:a16="http://schemas.microsoft.com/office/drawing/2014/main" id="{23B78BFE-7A45-1014-9AF4-C2EA2A37A9D5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2" name="Google Shape;8615;p75">
              <a:extLst>
                <a:ext uri="{FF2B5EF4-FFF2-40B4-BE49-F238E27FC236}">
                  <a16:creationId xmlns:a16="http://schemas.microsoft.com/office/drawing/2014/main" id="{9209FF28-5665-FCD0-C5F2-74860BF5A3D6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333" name="Google Shape;8616;p75">
            <a:extLst>
              <a:ext uri="{FF2B5EF4-FFF2-40B4-BE49-F238E27FC236}">
                <a16:creationId xmlns:a16="http://schemas.microsoft.com/office/drawing/2014/main" id="{6691C062-4F20-8FA6-90C8-4D0F2D1B1ABA}"/>
              </a:ext>
            </a:extLst>
          </p:cNvPr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1334" name="Google Shape;8617;p75">
              <a:extLst>
                <a:ext uri="{FF2B5EF4-FFF2-40B4-BE49-F238E27FC236}">
                  <a16:creationId xmlns:a16="http://schemas.microsoft.com/office/drawing/2014/main" id="{448ED9D9-3C2E-49E0-D288-458BC1E7B4F0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5" name="Google Shape;8618;p75">
              <a:extLst>
                <a:ext uri="{FF2B5EF4-FFF2-40B4-BE49-F238E27FC236}">
                  <a16:creationId xmlns:a16="http://schemas.microsoft.com/office/drawing/2014/main" id="{3696F4CC-8C89-A448-2B34-BE82503C76F8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6" name="Google Shape;8619;p75">
              <a:extLst>
                <a:ext uri="{FF2B5EF4-FFF2-40B4-BE49-F238E27FC236}">
                  <a16:creationId xmlns:a16="http://schemas.microsoft.com/office/drawing/2014/main" id="{CC2EC517-7755-9512-A9A3-1C2FD229EEAD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7" name="Google Shape;8620;p75">
              <a:extLst>
                <a:ext uri="{FF2B5EF4-FFF2-40B4-BE49-F238E27FC236}">
                  <a16:creationId xmlns:a16="http://schemas.microsoft.com/office/drawing/2014/main" id="{83A6A3E7-4DBA-96DA-EB35-3E3F8A52CFE1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38" name="Google Shape;8621;p75">
              <a:extLst>
                <a:ext uri="{FF2B5EF4-FFF2-40B4-BE49-F238E27FC236}">
                  <a16:creationId xmlns:a16="http://schemas.microsoft.com/office/drawing/2014/main" id="{B6E0F088-38E4-F2C2-2977-16B2A390A60B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339" name="Google Shape;8622;p75">
            <a:extLst>
              <a:ext uri="{FF2B5EF4-FFF2-40B4-BE49-F238E27FC236}">
                <a16:creationId xmlns:a16="http://schemas.microsoft.com/office/drawing/2014/main" id="{6D16A6D9-DF19-D295-2969-31653B7706C0}"/>
              </a:ext>
            </a:extLst>
          </p:cNvPr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1340" name="Google Shape;8623;p75">
              <a:extLst>
                <a:ext uri="{FF2B5EF4-FFF2-40B4-BE49-F238E27FC236}">
                  <a16:creationId xmlns:a16="http://schemas.microsoft.com/office/drawing/2014/main" id="{5859D946-657A-8FAC-C4A2-14385CDF181D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1353" name="Google Shape;8624;p75">
                <a:extLst>
                  <a:ext uri="{FF2B5EF4-FFF2-40B4-BE49-F238E27FC236}">
                    <a16:creationId xmlns:a16="http://schemas.microsoft.com/office/drawing/2014/main" id="{2995D200-FD8C-C0CB-926D-EFA4DC821C5B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54" name="Google Shape;8625;p75">
                <a:extLst>
                  <a:ext uri="{FF2B5EF4-FFF2-40B4-BE49-F238E27FC236}">
                    <a16:creationId xmlns:a16="http://schemas.microsoft.com/office/drawing/2014/main" id="{1CE5FE8E-D248-7336-2414-27DAEF203AF8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1" name="Google Shape;8626;p75">
              <a:extLst>
                <a:ext uri="{FF2B5EF4-FFF2-40B4-BE49-F238E27FC236}">
                  <a16:creationId xmlns:a16="http://schemas.microsoft.com/office/drawing/2014/main" id="{7EF39C7C-98E8-4AEF-258E-B925B276625E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1351" name="Google Shape;8627;p75">
                <a:extLst>
                  <a:ext uri="{FF2B5EF4-FFF2-40B4-BE49-F238E27FC236}">
                    <a16:creationId xmlns:a16="http://schemas.microsoft.com/office/drawing/2014/main" id="{222C4FDB-AAE7-AA41-B0F0-D7438FD2A616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52" name="Google Shape;8628;p75">
                <a:extLst>
                  <a:ext uri="{FF2B5EF4-FFF2-40B4-BE49-F238E27FC236}">
                    <a16:creationId xmlns:a16="http://schemas.microsoft.com/office/drawing/2014/main" id="{6D30DC7A-EEA7-C3E9-1A49-D26793CEA8E4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2" name="Google Shape;8629;p75">
              <a:extLst>
                <a:ext uri="{FF2B5EF4-FFF2-40B4-BE49-F238E27FC236}">
                  <a16:creationId xmlns:a16="http://schemas.microsoft.com/office/drawing/2014/main" id="{40AB712C-2A29-9A98-5073-914A924754A2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349" name="Google Shape;8630;p75">
                <a:extLst>
                  <a:ext uri="{FF2B5EF4-FFF2-40B4-BE49-F238E27FC236}">
                    <a16:creationId xmlns:a16="http://schemas.microsoft.com/office/drawing/2014/main" id="{EC849D4B-E975-551A-0414-B27A3C094072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50" name="Google Shape;8631;p75">
                <a:extLst>
                  <a:ext uri="{FF2B5EF4-FFF2-40B4-BE49-F238E27FC236}">
                    <a16:creationId xmlns:a16="http://schemas.microsoft.com/office/drawing/2014/main" id="{F5C6EDAA-7CD7-F6B4-39F3-04F34A230E0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3" name="Google Shape;8632;p75">
              <a:extLst>
                <a:ext uri="{FF2B5EF4-FFF2-40B4-BE49-F238E27FC236}">
                  <a16:creationId xmlns:a16="http://schemas.microsoft.com/office/drawing/2014/main" id="{5C3D39AD-CF06-60C6-D757-7D150BB02324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347" name="Google Shape;8633;p75">
                <a:extLst>
                  <a:ext uri="{FF2B5EF4-FFF2-40B4-BE49-F238E27FC236}">
                    <a16:creationId xmlns:a16="http://schemas.microsoft.com/office/drawing/2014/main" id="{FE9F768E-1E1F-6E41-BDFF-4EFF84EE36FC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Google Shape;8634;p75">
                <a:extLst>
                  <a:ext uri="{FF2B5EF4-FFF2-40B4-BE49-F238E27FC236}">
                    <a16:creationId xmlns:a16="http://schemas.microsoft.com/office/drawing/2014/main" id="{5D9E3A33-B12F-7A94-DDB4-9AD6F70D6E9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4" name="Google Shape;8635;p75">
              <a:extLst>
                <a:ext uri="{FF2B5EF4-FFF2-40B4-BE49-F238E27FC236}">
                  <a16:creationId xmlns:a16="http://schemas.microsoft.com/office/drawing/2014/main" id="{37CF3192-AA0A-8070-144D-2AF015B17C6D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345" name="Google Shape;8636;p75">
                <a:extLst>
                  <a:ext uri="{FF2B5EF4-FFF2-40B4-BE49-F238E27FC236}">
                    <a16:creationId xmlns:a16="http://schemas.microsoft.com/office/drawing/2014/main" id="{DA132C23-D7B8-0115-E086-B7488ECDA413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46" name="Google Shape;8637;p75">
                <a:extLst>
                  <a:ext uri="{FF2B5EF4-FFF2-40B4-BE49-F238E27FC236}">
                    <a16:creationId xmlns:a16="http://schemas.microsoft.com/office/drawing/2014/main" id="{A56606C6-0053-1834-822E-2B032C3D7DE4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55" name="Google Shape;8638;p75">
            <a:extLst>
              <a:ext uri="{FF2B5EF4-FFF2-40B4-BE49-F238E27FC236}">
                <a16:creationId xmlns:a16="http://schemas.microsoft.com/office/drawing/2014/main" id="{207ECF84-CEAF-A92C-4725-4F76653DA8A7}"/>
              </a:ext>
            </a:extLst>
          </p:cNvPr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1356" name="Google Shape;8639;p75">
              <a:extLst>
                <a:ext uri="{FF2B5EF4-FFF2-40B4-BE49-F238E27FC236}">
                  <a16:creationId xmlns:a16="http://schemas.microsoft.com/office/drawing/2014/main" id="{B3E1A5F3-0095-BDF6-8EED-99EA2129972C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1360" name="Google Shape;8640;p75">
                <a:extLst>
                  <a:ext uri="{FF2B5EF4-FFF2-40B4-BE49-F238E27FC236}">
                    <a16:creationId xmlns:a16="http://schemas.microsoft.com/office/drawing/2014/main" id="{2BDF6BBB-AD99-E22D-8349-17C226B13083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61" name="Google Shape;8641;p75">
                <a:extLst>
                  <a:ext uri="{FF2B5EF4-FFF2-40B4-BE49-F238E27FC236}">
                    <a16:creationId xmlns:a16="http://schemas.microsoft.com/office/drawing/2014/main" id="{25FDF813-C777-F85F-065C-12FF1DBCC335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1357" name="Google Shape;8642;p75">
              <a:extLst>
                <a:ext uri="{FF2B5EF4-FFF2-40B4-BE49-F238E27FC236}">
                  <a16:creationId xmlns:a16="http://schemas.microsoft.com/office/drawing/2014/main" id="{EECEB3D5-A96A-E491-4856-4BB80F6BFE46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1358" name="Google Shape;8643;p75">
                <a:extLst>
                  <a:ext uri="{FF2B5EF4-FFF2-40B4-BE49-F238E27FC236}">
                    <a16:creationId xmlns:a16="http://schemas.microsoft.com/office/drawing/2014/main" id="{896D8BC1-6408-E435-5233-8AE46F442A5C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59" name="Google Shape;8644;p75">
                <a:extLst>
                  <a:ext uri="{FF2B5EF4-FFF2-40B4-BE49-F238E27FC236}">
                    <a16:creationId xmlns:a16="http://schemas.microsoft.com/office/drawing/2014/main" id="{37B5DA1A-DD45-31F2-0C25-9C17B6351C34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1362" name="Google Shape;8645;p75">
            <a:extLst>
              <a:ext uri="{FF2B5EF4-FFF2-40B4-BE49-F238E27FC236}">
                <a16:creationId xmlns:a16="http://schemas.microsoft.com/office/drawing/2014/main" id="{90DCC6E8-2C60-51AF-469B-B5A1F2E265A7}"/>
              </a:ext>
            </a:extLst>
          </p:cNvPr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1363" name="Google Shape;8646;p75">
              <a:extLst>
                <a:ext uri="{FF2B5EF4-FFF2-40B4-BE49-F238E27FC236}">
                  <a16:creationId xmlns:a16="http://schemas.microsoft.com/office/drawing/2014/main" id="{C530F574-872A-73D1-F258-BF0E68C13CA5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364" name="Google Shape;8647;p75">
              <a:extLst>
                <a:ext uri="{FF2B5EF4-FFF2-40B4-BE49-F238E27FC236}">
                  <a16:creationId xmlns:a16="http://schemas.microsoft.com/office/drawing/2014/main" id="{F579BA95-95C7-44FC-B5F7-53E71AA0523A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1365" name="Google Shape;8648;p75">
                <a:extLst>
                  <a:ext uri="{FF2B5EF4-FFF2-40B4-BE49-F238E27FC236}">
                    <a16:creationId xmlns:a16="http://schemas.microsoft.com/office/drawing/2014/main" id="{3635F78D-C132-92A9-2AE6-3ABE793273E4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66" name="Google Shape;8649;p75">
                <a:extLst>
                  <a:ext uri="{FF2B5EF4-FFF2-40B4-BE49-F238E27FC236}">
                    <a16:creationId xmlns:a16="http://schemas.microsoft.com/office/drawing/2014/main" id="{C11BC672-927C-2951-37C4-199E760B319A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367" name="Google Shape;8650;p75">
            <a:extLst>
              <a:ext uri="{FF2B5EF4-FFF2-40B4-BE49-F238E27FC236}">
                <a16:creationId xmlns:a16="http://schemas.microsoft.com/office/drawing/2014/main" id="{51C14804-2E96-26CC-4269-6B94DD175DA1}"/>
              </a:ext>
            </a:extLst>
          </p:cNvPr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1368" name="Google Shape;8651;p75">
              <a:extLst>
                <a:ext uri="{FF2B5EF4-FFF2-40B4-BE49-F238E27FC236}">
                  <a16:creationId xmlns:a16="http://schemas.microsoft.com/office/drawing/2014/main" id="{9B2403E7-5515-423D-A40C-87256835F1E3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69" name="Google Shape;8652;p75">
              <a:extLst>
                <a:ext uri="{FF2B5EF4-FFF2-40B4-BE49-F238E27FC236}">
                  <a16:creationId xmlns:a16="http://schemas.microsoft.com/office/drawing/2014/main" id="{BC773273-F353-A56A-9548-7DB1FC694C55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0" name="Google Shape;8653;p75">
              <a:extLst>
                <a:ext uri="{FF2B5EF4-FFF2-40B4-BE49-F238E27FC236}">
                  <a16:creationId xmlns:a16="http://schemas.microsoft.com/office/drawing/2014/main" id="{B467E03D-FFAC-4717-1366-DDA7FFABF9F4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1" name="Google Shape;8654;p75">
              <a:extLst>
                <a:ext uri="{FF2B5EF4-FFF2-40B4-BE49-F238E27FC236}">
                  <a16:creationId xmlns:a16="http://schemas.microsoft.com/office/drawing/2014/main" id="{47CFBD74-0FFF-8316-9C80-D1F1D929949A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2" name="Google Shape;8655;p75">
              <a:extLst>
                <a:ext uri="{FF2B5EF4-FFF2-40B4-BE49-F238E27FC236}">
                  <a16:creationId xmlns:a16="http://schemas.microsoft.com/office/drawing/2014/main" id="{6BFDD708-D632-A62A-9D1A-E7105CAFBC75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3" name="Google Shape;8656;p75">
              <a:extLst>
                <a:ext uri="{FF2B5EF4-FFF2-40B4-BE49-F238E27FC236}">
                  <a16:creationId xmlns:a16="http://schemas.microsoft.com/office/drawing/2014/main" id="{2B022B8C-CFCF-5BA6-7FC9-29B24A0D665C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4" name="Google Shape;8657;p75">
              <a:extLst>
                <a:ext uri="{FF2B5EF4-FFF2-40B4-BE49-F238E27FC236}">
                  <a16:creationId xmlns:a16="http://schemas.microsoft.com/office/drawing/2014/main" id="{D5FCA9EC-781E-D3C6-017C-679A68A351A6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5" name="Google Shape;8658;p75">
              <a:extLst>
                <a:ext uri="{FF2B5EF4-FFF2-40B4-BE49-F238E27FC236}">
                  <a16:creationId xmlns:a16="http://schemas.microsoft.com/office/drawing/2014/main" id="{67433A69-333F-7BF4-CE85-1CA0F06B5679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6" name="Google Shape;8659;p75">
              <a:extLst>
                <a:ext uri="{FF2B5EF4-FFF2-40B4-BE49-F238E27FC236}">
                  <a16:creationId xmlns:a16="http://schemas.microsoft.com/office/drawing/2014/main" id="{4CB70C98-F135-A8D2-0F64-B586197E5DA4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7" name="Google Shape;8660;p75">
              <a:extLst>
                <a:ext uri="{FF2B5EF4-FFF2-40B4-BE49-F238E27FC236}">
                  <a16:creationId xmlns:a16="http://schemas.microsoft.com/office/drawing/2014/main" id="{6C7CA6F7-2A0C-58BE-B545-BCB6D4E6AE49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8" name="Google Shape;8661;p75">
              <a:extLst>
                <a:ext uri="{FF2B5EF4-FFF2-40B4-BE49-F238E27FC236}">
                  <a16:creationId xmlns:a16="http://schemas.microsoft.com/office/drawing/2014/main" id="{B005B879-F974-BC11-D96E-CBAF1EFF697B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79" name="Google Shape;8662;p75">
              <a:extLst>
                <a:ext uri="{FF2B5EF4-FFF2-40B4-BE49-F238E27FC236}">
                  <a16:creationId xmlns:a16="http://schemas.microsoft.com/office/drawing/2014/main" id="{5C40E2E3-7FDB-6E17-FB59-7C357F835FE5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80" name="Google Shape;8663;p75">
              <a:extLst>
                <a:ext uri="{FF2B5EF4-FFF2-40B4-BE49-F238E27FC236}">
                  <a16:creationId xmlns:a16="http://schemas.microsoft.com/office/drawing/2014/main" id="{114D8685-1C19-4E32-D8AC-53FFB2513167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381" name="Google Shape;8664;p75">
            <a:extLst>
              <a:ext uri="{FF2B5EF4-FFF2-40B4-BE49-F238E27FC236}">
                <a16:creationId xmlns:a16="http://schemas.microsoft.com/office/drawing/2014/main" id="{CF0F1177-B4B1-0307-F9C3-6550BDA74BCF}"/>
              </a:ext>
            </a:extLst>
          </p:cNvPr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1382" name="Google Shape;8665;p75">
              <a:extLst>
                <a:ext uri="{FF2B5EF4-FFF2-40B4-BE49-F238E27FC236}">
                  <a16:creationId xmlns:a16="http://schemas.microsoft.com/office/drawing/2014/main" id="{8ECB373E-10BC-1C31-EF4E-8EC100B3F9D2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1383" name="Google Shape;8666;p75">
              <a:extLst>
                <a:ext uri="{FF2B5EF4-FFF2-40B4-BE49-F238E27FC236}">
                  <a16:creationId xmlns:a16="http://schemas.microsoft.com/office/drawing/2014/main" id="{D6915BA3-2D87-EB13-8158-678A94F37F11}"/>
                </a:ext>
              </a:extLst>
            </p:cNvPr>
            <p:cNvCxnSpPr>
              <a:stCxn id="1382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84" name="Google Shape;8667;p75">
              <a:extLst>
                <a:ext uri="{FF2B5EF4-FFF2-40B4-BE49-F238E27FC236}">
                  <a16:creationId xmlns:a16="http://schemas.microsoft.com/office/drawing/2014/main" id="{36A5E597-AB20-CC36-51C7-D11B93480233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1385" name="Google Shape;8668;p75">
              <a:extLst>
                <a:ext uri="{FF2B5EF4-FFF2-40B4-BE49-F238E27FC236}">
                  <a16:creationId xmlns:a16="http://schemas.microsoft.com/office/drawing/2014/main" id="{7FA9E12E-2FF7-18CF-8779-5ACC357A92AA}"/>
                </a:ext>
              </a:extLst>
            </p:cNvPr>
            <p:cNvCxnSpPr>
              <a:endCxn id="1384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86" name="Google Shape;8669;p75">
              <a:extLst>
                <a:ext uri="{FF2B5EF4-FFF2-40B4-BE49-F238E27FC236}">
                  <a16:creationId xmlns:a16="http://schemas.microsoft.com/office/drawing/2014/main" id="{FA72C0B1-6AB0-CE33-92A3-858ABE85F949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1387" name="Google Shape;8670;p75">
              <a:extLst>
                <a:ext uri="{FF2B5EF4-FFF2-40B4-BE49-F238E27FC236}">
                  <a16:creationId xmlns:a16="http://schemas.microsoft.com/office/drawing/2014/main" id="{9C836581-1187-1C14-BA2F-85D8DED20A64}"/>
                </a:ext>
              </a:extLst>
            </p:cNvPr>
            <p:cNvCxnSpPr>
              <a:stCxn id="1386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88" name="Google Shape;8671;p75">
              <a:extLst>
                <a:ext uri="{FF2B5EF4-FFF2-40B4-BE49-F238E27FC236}">
                  <a16:creationId xmlns:a16="http://schemas.microsoft.com/office/drawing/2014/main" id="{33CF7D19-7C40-CF30-EAB6-233D1374C1CF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1389" name="Google Shape;8672;p75">
              <a:extLst>
                <a:ext uri="{FF2B5EF4-FFF2-40B4-BE49-F238E27FC236}">
                  <a16:creationId xmlns:a16="http://schemas.microsoft.com/office/drawing/2014/main" id="{E944ED06-54CB-E851-AE59-D1DD9ABAFFE7}"/>
                </a:ext>
              </a:extLst>
            </p:cNvPr>
            <p:cNvCxnSpPr>
              <a:endCxn id="1388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90" name="Google Shape;8673;p75">
            <a:extLst>
              <a:ext uri="{FF2B5EF4-FFF2-40B4-BE49-F238E27FC236}">
                <a16:creationId xmlns:a16="http://schemas.microsoft.com/office/drawing/2014/main" id="{63959783-38E4-2D2B-F47B-9F52213C7D07}"/>
              </a:ext>
            </a:extLst>
          </p:cNvPr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1391" name="Google Shape;8674;p75">
              <a:extLst>
                <a:ext uri="{FF2B5EF4-FFF2-40B4-BE49-F238E27FC236}">
                  <a16:creationId xmlns:a16="http://schemas.microsoft.com/office/drawing/2014/main" id="{9352DCC8-46F0-E2B6-A518-7E95AE279C13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92" name="Google Shape;8675;p75">
              <a:extLst>
                <a:ext uri="{FF2B5EF4-FFF2-40B4-BE49-F238E27FC236}">
                  <a16:creationId xmlns:a16="http://schemas.microsoft.com/office/drawing/2014/main" id="{3A8EBB37-F623-6224-E630-020682808E06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93" name="Google Shape;8676;p75">
              <a:extLst>
                <a:ext uri="{FF2B5EF4-FFF2-40B4-BE49-F238E27FC236}">
                  <a16:creationId xmlns:a16="http://schemas.microsoft.com/office/drawing/2014/main" id="{820BFF65-98AF-86F8-35B0-860D4771A254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94" name="Google Shape;8677;p75">
              <a:extLst>
                <a:ext uri="{FF2B5EF4-FFF2-40B4-BE49-F238E27FC236}">
                  <a16:creationId xmlns:a16="http://schemas.microsoft.com/office/drawing/2014/main" id="{9D1DF119-AE20-58F1-4642-3594DF78104C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395" name="Google Shape;8678;p75">
            <a:extLst>
              <a:ext uri="{FF2B5EF4-FFF2-40B4-BE49-F238E27FC236}">
                <a16:creationId xmlns:a16="http://schemas.microsoft.com/office/drawing/2014/main" id="{5EFC21CF-445D-60A8-02E3-E926406EDF69}"/>
              </a:ext>
            </a:extLst>
          </p:cNvPr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1396" name="Google Shape;8679;p75">
              <a:extLst>
                <a:ext uri="{FF2B5EF4-FFF2-40B4-BE49-F238E27FC236}">
                  <a16:creationId xmlns:a16="http://schemas.microsoft.com/office/drawing/2014/main" id="{3E2BB429-B33A-0602-3905-72AA25BE82D4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1448" name="Google Shape;8680;p75">
                <a:extLst>
                  <a:ext uri="{FF2B5EF4-FFF2-40B4-BE49-F238E27FC236}">
                    <a16:creationId xmlns:a16="http://schemas.microsoft.com/office/drawing/2014/main" id="{D1CA2AEB-B9E0-961F-41CE-00A77DA79323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49" name="Google Shape;8681;p75">
                <a:extLst>
                  <a:ext uri="{FF2B5EF4-FFF2-40B4-BE49-F238E27FC236}">
                    <a16:creationId xmlns:a16="http://schemas.microsoft.com/office/drawing/2014/main" id="{0652D100-EEDA-AD1F-BE33-A69E14EB2E5D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50" name="Google Shape;8682;p75">
                <a:extLst>
                  <a:ext uri="{FF2B5EF4-FFF2-40B4-BE49-F238E27FC236}">
                    <a16:creationId xmlns:a16="http://schemas.microsoft.com/office/drawing/2014/main" id="{9571E199-D688-C7E8-7736-6DCA7FAD4A9A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51" name="Google Shape;8683;p75">
                <a:extLst>
                  <a:ext uri="{FF2B5EF4-FFF2-40B4-BE49-F238E27FC236}">
                    <a16:creationId xmlns:a16="http://schemas.microsoft.com/office/drawing/2014/main" id="{8E11868C-7B68-A2B8-30FF-BDA11613AA1E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52" name="Google Shape;8684;p75">
                <a:extLst>
                  <a:ext uri="{FF2B5EF4-FFF2-40B4-BE49-F238E27FC236}">
                    <a16:creationId xmlns:a16="http://schemas.microsoft.com/office/drawing/2014/main" id="{AF558DA4-AE6B-6E5E-0DE2-CA8117EDFB51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53" name="Google Shape;8685;p75">
                <a:extLst>
                  <a:ext uri="{FF2B5EF4-FFF2-40B4-BE49-F238E27FC236}">
                    <a16:creationId xmlns:a16="http://schemas.microsoft.com/office/drawing/2014/main" id="{37191A18-DBB2-57A8-5427-04C01E3D4F1A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54" name="Google Shape;8686;p75">
                <a:extLst>
                  <a:ext uri="{FF2B5EF4-FFF2-40B4-BE49-F238E27FC236}">
                    <a16:creationId xmlns:a16="http://schemas.microsoft.com/office/drawing/2014/main" id="{E1BFE750-D30F-29D2-54DD-F2D146A0FB86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7" name="Google Shape;8687;p75">
              <a:extLst>
                <a:ext uri="{FF2B5EF4-FFF2-40B4-BE49-F238E27FC236}">
                  <a16:creationId xmlns:a16="http://schemas.microsoft.com/office/drawing/2014/main" id="{620F402A-B017-E5D8-854F-A3EEC9205554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1441" name="Google Shape;8688;p75">
                <a:extLst>
                  <a:ext uri="{FF2B5EF4-FFF2-40B4-BE49-F238E27FC236}">
                    <a16:creationId xmlns:a16="http://schemas.microsoft.com/office/drawing/2014/main" id="{FED1AD21-C4F5-4DE4-058B-66FF8B7CB953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42" name="Google Shape;8689;p75">
                <a:extLst>
                  <a:ext uri="{FF2B5EF4-FFF2-40B4-BE49-F238E27FC236}">
                    <a16:creationId xmlns:a16="http://schemas.microsoft.com/office/drawing/2014/main" id="{BF1BEB26-E1A9-BEED-6C51-0224FB647F45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43" name="Google Shape;8690;p75">
                <a:extLst>
                  <a:ext uri="{FF2B5EF4-FFF2-40B4-BE49-F238E27FC236}">
                    <a16:creationId xmlns:a16="http://schemas.microsoft.com/office/drawing/2014/main" id="{8D81F888-584D-B59A-B624-E46224054308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44" name="Google Shape;8691;p75">
                <a:extLst>
                  <a:ext uri="{FF2B5EF4-FFF2-40B4-BE49-F238E27FC236}">
                    <a16:creationId xmlns:a16="http://schemas.microsoft.com/office/drawing/2014/main" id="{D8583106-FE23-F4AF-AA87-253E28383842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Google Shape;8692;p75">
                <a:extLst>
                  <a:ext uri="{FF2B5EF4-FFF2-40B4-BE49-F238E27FC236}">
                    <a16:creationId xmlns:a16="http://schemas.microsoft.com/office/drawing/2014/main" id="{E05A0DCB-5C85-97D8-E2D8-3D5651DD179C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46" name="Google Shape;8693;p75">
                <a:extLst>
                  <a:ext uri="{FF2B5EF4-FFF2-40B4-BE49-F238E27FC236}">
                    <a16:creationId xmlns:a16="http://schemas.microsoft.com/office/drawing/2014/main" id="{79A4389A-E70E-E080-146A-1804FC293F78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47" name="Google Shape;8694;p75">
                <a:extLst>
                  <a:ext uri="{FF2B5EF4-FFF2-40B4-BE49-F238E27FC236}">
                    <a16:creationId xmlns:a16="http://schemas.microsoft.com/office/drawing/2014/main" id="{FEDEACBB-B3B5-473B-278D-8D9368048E1A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8" name="Google Shape;8695;p75">
              <a:extLst>
                <a:ext uri="{FF2B5EF4-FFF2-40B4-BE49-F238E27FC236}">
                  <a16:creationId xmlns:a16="http://schemas.microsoft.com/office/drawing/2014/main" id="{6802E885-8B92-5550-3367-755114979FB1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1434" name="Google Shape;8696;p75">
                <a:extLst>
                  <a:ext uri="{FF2B5EF4-FFF2-40B4-BE49-F238E27FC236}">
                    <a16:creationId xmlns:a16="http://schemas.microsoft.com/office/drawing/2014/main" id="{C42E9E9F-AA9B-7195-CD03-507CD9522C1D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Google Shape;8697;p75">
                <a:extLst>
                  <a:ext uri="{FF2B5EF4-FFF2-40B4-BE49-F238E27FC236}">
                    <a16:creationId xmlns:a16="http://schemas.microsoft.com/office/drawing/2014/main" id="{9268D84B-1DF0-3C51-A955-F474607A46DA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36" name="Google Shape;8698;p75">
                <a:extLst>
                  <a:ext uri="{FF2B5EF4-FFF2-40B4-BE49-F238E27FC236}">
                    <a16:creationId xmlns:a16="http://schemas.microsoft.com/office/drawing/2014/main" id="{2BCA4E1F-09D4-0D9C-2C09-91CCB4C91E96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37" name="Google Shape;8699;p75">
                <a:extLst>
                  <a:ext uri="{FF2B5EF4-FFF2-40B4-BE49-F238E27FC236}">
                    <a16:creationId xmlns:a16="http://schemas.microsoft.com/office/drawing/2014/main" id="{D10D4A49-5888-ED21-FA79-D2791BD0AE2F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38" name="Google Shape;8700;p75">
                <a:extLst>
                  <a:ext uri="{FF2B5EF4-FFF2-40B4-BE49-F238E27FC236}">
                    <a16:creationId xmlns:a16="http://schemas.microsoft.com/office/drawing/2014/main" id="{B0C97774-F9E2-ACBD-8998-6C8345D6E397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Google Shape;8701;p75">
                <a:extLst>
                  <a:ext uri="{FF2B5EF4-FFF2-40B4-BE49-F238E27FC236}">
                    <a16:creationId xmlns:a16="http://schemas.microsoft.com/office/drawing/2014/main" id="{D01E173A-02A4-AB2A-E89C-61589840B13E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40" name="Google Shape;8702;p75">
                <a:extLst>
                  <a:ext uri="{FF2B5EF4-FFF2-40B4-BE49-F238E27FC236}">
                    <a16:creationId xmlns:a16="http://schemas.microsoft.com/office/drawing/2014/main" id="{20F8323F-3090-604A-EA2A-98E780423737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9" name="Google Shape;8703;p75">
              <a:extLst>
                <a:ext uri="{FF2B5EF4-FFF2-40B4-BE49-F238E27FC236}">
                  <a16:creationId xmlns:a16="http://schemas.microsoft.com/office/drawing/2014/main" id="{90F07A93-9B2D-D136-5E2F-6E04824A4BC0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1427" name="Google Shape;8704;p75">
                <a:extLst>
                  <a:ext uri="{FF2B5EF4-FFF2-40B4-BE49-F238E27FC236}">
                    <a16:creationId xmlns:a16="http://schemas.microsoft.com/office/drawing/2014/main" id="{CC4518E2-6E69-979C-B23B-94BA24878E9F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28" name="Google Shape;8705;p75">
                <a:extLst>
                  <a:ext uri="{FF2B5EF4-FFF2-40B4-BE49-F238E27FC236}">
                    <a16:creationId xmlns:a16="http://schemas.microsoft.com/office/drawing/2014/main" id="{D1CB95CD-D0EA-DA16-B8F4-20E40FFED96F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29" name="Google Shape;8706;p75">
                <a:extLst>
                  <a:ext uri="{FF2B5EF4-FFF2-40B4-BE49-F238E27FC236}">
                    <a16:creationId xmlns:a16="http://schemas.microsoft.com/office/drawing/2014/main" id="{04D8CBA9-7149-98D7-2BEF-DFE465DAF5F4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30" name="Google Shape;8707;p75">
                <a:extLst>
                  <a:ext uri="{FF2B5EF4-FFF2-40B4-BE49-F238E27FC236}">
                    <a16:creationId xmlns:a16="http://schemas.microsoft.com/office/drawing/2014/main" id="{16E772B0-28C2-4BC5-8CAE-42D795AF9D9B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31" name="Google Shape;8708;p75">
                <a:extLst>
                  <a:ext uri="{FF2B5EF4-FFF2-40B4-BE49-F238E27FC236}">
                    <a16:creationId xmlns:a16="http://schemas.microsoft.com/office/drawing/2014/main" id="{E7A627BC-88C6-341F-8D77-D6D324175425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32" name="Google Shape;8709;p75">
                <a:extLst>
                  <a:ext uri="{FF2B5EF4-FFF2-40B4-BE49-F238E27FC236}">
                    <a16:creationId xmlns:a16="http://schemas.microsoft.com/office/drawing/2014/main" id="{7CDB8658-460C-9093-D69B-AEBCD2F28A2D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33" name="Google Shape;8710;p75">
                <a:extLst>
                  <a:ext uri="{FF2B5EF4-FFF2-40B4-BE49-F238E27FC236}">
                    <a16:creationId xmlns:a16="http://schemas.microsoft.com/office/drawing/2014/main" id="{F249DD00-B276-4722-BBFD-1BA30072A1BF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0" name="Google Shape;8711;p75">
              <a:extLst>
                <a:ext uri="{FF2B5EF4-FFF2-40B4-BE49-F238E27FC236}">
                  <a16:creationId xmlns:a16="http://schemas.microsoft.com/office/drawing/2014/main" id="{1C59198F-5D73-D64C-AA7D-1AE6F9980AB5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1420" name="Google Shape;8712;p75">
                <a:extLst>
                  <a:ext uri="{FF2B5EF4-FFF2-40B4-BE49-F238E27FC236}">
                    <a16:creationId xmlns:a16="http://schemas.microsoft.com/office/drawing/2014/main" id="{AC459036-CFF7-C32A-AB14-97C595B289F3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21" name="Google Shape;8713;p75">
                <a:extLst>
                  <a:ext uri="{FF2B5EF4-FFF2-40B4-BE49-F238E27FC236}">
                    <a16:creationId xmlns:a16="http://schemas.microsoft.com/office/drawing/2014/main" id="{5022FEF4-B30B-E226-3C80-E2DEC5C7B406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22" name="Google Shape;8714;p75">
                <a:extLst>
                  <a:ext uri="{FF2B5EF4-FFF2-40B4-BE49-F238E27FC236}">
                    <a16:creationId xmlns:a16="http://schemas.microsoft.com/office/drawing/2014/main" id="{A3F5DE4A-D8B5-F75C-F977-7CA321DFA849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23" name="Google Shape;8715;p75">
                <a:extLst>
                  <a:ext uri="{FF2B5EF4-FFF2-40B4-BE49-F238E27FC236}">
                    <a16:creationId xmlns:a16="http://schemas.microsoft.com/office/drawing/2014/main" id="{FC011082-0852-B90E-8C65-E93DED61262F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24" name="Google Shape;8716;p75">
                <a:extLst>
                  <a:ext uri="{FF2B5EF4-FFF2-40B4-BE49-F238E27FC236}">
                    <a16:creationId xmlns:a16="http://schemas.microsoft.com/office/drawing/2014/main" id="{5DCD7C4F-26DB-84DE-D745-A96FDE0B7773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25" name="Google Shape;8717;p75">
                <a:extLst>
                  <a:ext uri="{FF2B5EF4-FFF2-40B4-BE49-F238E27FC236}">
                    <a16:creationId xmlns:a16="http://schemas.microsoft.com/office/drawing/2014/main" id="{403F6D16-5553-E8AE-17C9-07CE927AC2A4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26" name="Google Shape;8718;p75">
                <a:extLst>
                  <a:ext uri="{FF2B5EF4-FFF2-40B4-BE49-F238E27FC236}">
                    <a16:creationId xmlns:a16="http://schemas.microsoft.com/office/drawing/2014/main" id="{C2178C1D-E66B-BAB3-0FF4-89CFB77C4589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1" name="Google Shape;8719;p75">
              <a:extLst>
                <a:ext uri="{FF2B5EF4-FFF2-40B4-BE49-F238E27FC236}">
                  <a16:creationId xmlns:a16="http://schemas.microsoft.com/office/drawing/2014/main" id="{38E3DC87-F1FC-77A6-CF64-89617362BD4D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1418" name="Google Shape;8720;p75">
                <a:extLst>
                  <a:ext uri="{FF2B5EF4-FFF2-40B4-BE49-F238E27FC236}">
                    <a16:creationId xmlns:a16="http://schemas.microsoft.com/office/drawing/2014/main" id="{284CE376-7C6E-186C-00F6-E2AAF62F6C50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19" name="Google Shape;8721;p75">
                <a:extLst>
                  <a:ext uri="{FF2B5EF4-FFF2-40B4-BE49-F238E27FC236}">
                    <a16:creationId xmlns:a16="http://schemas.microsoft.com/office/drawing/2014/main" id="{A44D764E-1AA5-7790-D548-1F086FF9F53E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402" name="Google Shape;8722;p75">
              <a:extLst>
                <a:ext uri="{FF2B5EF4-FFF2-40B4-BE49-F238E27FC236}">
                  <a16:creationId xmlns:a16="http://schemas.microsoft.com/office/drawing/2014/main" id="{2D15D63E-6A26-B42A-F345-86AEAEEEF668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1411" name="Google Shape;8723;p75">
                <a:extLst>
                  <a:ext uri="{FF2B5EF4-FFF2-40B4-BE49-F238E27FC236}">
                    <a16:creationId xmlns:a16="http://schemas.microsoft.com/office/drawing/2014/main" id="{5EC91153-24FC-B756-8B81-ABC01BEA0BF4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12" name="Google Shape;8724;p75">
                <a:extLst>
                  <a:ext uri="{FF2B5EF4-FFF2-40B4-BE49-F238E27FC236}">
                    <a16:creationId xmlns:a16="http://schemas.microsoft.com/office/drawing/2014/main" id="{444B1C7B-0E5C-398A-0F6F-F2DB1C0069B0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13" name="Google Shape;8725;p75">
                <a:extLst>
                  <a:ext uri="{FF2B5EF4-FFF2-40B4-BE49-F238E27FC236}">
                    <a16:creationId xmlns:a16="http://schemas.microsoft.com/office/drawing/2014/main" id="{5C14B084-DB1A-9A62-042F-E381BBFD2DA8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14" name="Google Shape;8726;p75">
                <a:extLst>
                  <a:ext uri="{FF2B5EF4-FFF2-40B4-BE49-F238E27FC236}">
                    <a16:creationId xmlns:a16="http://schemas.microsoft.com/office/drawing/2014/main" id="{3287A782-E04B-191D-E723-E75FB7046B6B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15" name="Google Shape;8727;p75">
                <a:extLst>
                  <a:ext uri="{FF2B5EF4-FFF2-40B4-BE49-F238E27FC236}">
                    <a16:creationId xmlns:a16="http://schemas.microsoft.com/office/drawing/2014/main" id="{09973F04-415E-1983-4DD9-D901127588B2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16" name="Google Shape;8728;p75">
                <a:extLst>
                  <a:ext uri="{FF2B5EF4-FFF2-40B4-BE49-F238E27FC236}">
                    <a16:creationId xmlns:a16="http://schemas.microsoft.com/office/drawing/2014/main" id="{51804379-2A22-5193-69A5-747BF2B01259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17" name="Google Shape;8729;p75">
                <a:extLst>
                  <a:ext uri="{FF2B5EF4-FFF2-40B4-BE49-F238E27FC236}">
                    <a16:creationId xmlns:a16="http://schemas.microsoft.com/office/drawing/2014/main" id="{4855D7C7-2D9B-E198-591F-D0F633CFF2C8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3" name="Google Shape;8730;p75">
              <a:extLst>
                <a:ext uri="{FF2B5EF4-FFF2-40B4-BE49-F238E27FC236}">
                  <a16:creationId xmlns:a16="http://schemas.microsoft.com/office/drawing/2014/main" id="{898847D3-5313-A8B1-D6C1-74BDE585A188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1404" name="Google Shape;8731;p75">
                <a:extLst>
                  <a:ext uri="{FF2B5EF4-FFF2-40B4-BE49-F238E27FC236}">
                    <a16:creationId xmlns:a16="http://schemas.microsoft.com/office/drawing/2014/main" id="{45967427-AD61-5A1D-7BE4-FE1DF8FC0474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05" name="Google Shape;8732;p75">
                <a:extLst>
                  <a:ext uri="{FF2B5EF4-FFF2-40B4-BE49-F238E27FC236}">
                    <a16:creationId xmlns:a16="http://schemas.microsoft.com/office/drawing/2014/main" id="{BB31D6CF-4E89-4A23-5AD2-92898FC2B21B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06" name="Google Shape;8733;p75">
                <a:extLst>
                  <a:ext uri="{FF2B5EF4-FFF2-40B4-BE49-F238E27FC236}">
                    <a16:creationId xmlns:a16="http://schemas.microsoft.com/office/drawing/2014/main" id="{865C7FDF-974E-7619-BED8-E4699F57AAFE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07" name="Google Shape;8734;p75">
                <a:extLst>
                  <a:ext uri="{FF2B5EF4-FFF2-40B4-BE49-F238E27FC236}">
                    <a16:creationId xmlns:a16="http://schemas.microsoft.com/office/drawing/2014/main" id="{9EBD730D-59FB-462A-4827-0932ECA0D129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08" name="Google Shape;8735;p75">
                <a:extLst>
                  <a:ext uri="{FF2B5EF4-FFF2-40B4-BE49-F238E27FC236}">
                    <a16:creationId xmlns:a16="http://schemas.microsoft.com/office/drawing/2014/main" id="{57AE4520-A291-1A2C-5224-2B27AEF26DD2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09" name="Google Shape;8736;p75">
                <a:extLst>
                  <a:ext uri="{FF2B5EF4-FFF2-40B4-BE49-F238E27FC236}">
                    <a16:creationId xmlns:a16="http://schemas.microsoft.com/office/drawing/2014/main" id="{F26C4662-DE46-0A68-A578-3772FB070EEF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410" name="Google Shape;8737;p75">
                <a:extLst>
                  <a:ext uri="{FF2B5EF4-FFF2-40B4-BE49-F238E27FC236}">
                    <a16:creationId xmlns:a16="http://schemas.microsoft.com/office/drawing/2014/main" id="{B4E8B20E-0FDA-6CE5-64DC-07D5B18AE9E2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55" name="Google Shape;8738;p75">
            <a:extLst>
              <a:ext uri="{FF2B5EF4-FFF2-40B4-BE49-F238E27FC236}">
                <a16:creationId xmlns:a16="http://schemas.microsoft.com/office/drawing/2014/main" id="{5B921E94-93B3-0C92-1A65-7A3D6BFEACAA}"/>
              </a:ext>
            </a:extLst>
          </p:cNvPr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1456" name="Google Shape;8739;p75">
              <a:extLst>
                <a:ext uri="{FF2B5EF4-FFF2-40B4-BE49-F238E27FC236}">
                  <a16:creationId xmlns:a16="http://schemas.microsoft.com/office/drawing/2014/main" id="{0EA46D80-E7DF-A5B8-68F7-556E994338D2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57" name="Google Shape;8740;p75">
              <a:extLst>
                <a:ext uri="{FF2B5EF4-FFF2-40B4-BE49-F238E27FC236}">
                  <a16:creationId xmlns:a16="http://schemas.microsoft.com/office/drawing/2014/main" id="{07ADD85B-77F1-5F5D-723D-90B07F419709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58" name="Google Shape;8741;p75">
              <a:extLst>
                <a:ext uri="{FF2B5EF4-FFF2-40B4-BE49-F238E27FC236}">
                  <a16:creationId xmlns:a16="http://schemas.microsoft.com/office/drawing/2014/main" id="{C74823E5-95DD-EA0F-1C0B-B75574954497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59" name="Google Shape;8742;p75">
              <a:extLst>
                <a:ext uri="{FF2B5EF4-FFF2-40B4-BE49-F238E27FC236}">
                  <a16:creationId xmlns:a16="http://schemas.microsoft.com/office/drawing/2014/main" id="{6A466571-A313-4A48-108E-45715FEFB639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1460" name="Google Shape;8743;p75">
              <a:extLst>
                <a:ext uri="{FF2B5EF4-FFF2-40B4-BE49-F238E27FC236}">
                  <a16:creationId xmlns:a16="http://schemas.microsoft.com/office/drawing/2014/main" id="{69A45A09-958E-519E-A815-9B24A300B3BB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461" name="Google Shape;8744;p75">
              <a:extLst>
                <a:ext uri="{FF2B5EF4-FFF2-40B4-BE49-F238E27FC236}">
                  <a16:creationId xmlns:a16="http://schemas.microsoft.com/office/drawing/2014/main" id="{13E3C3A5-2A51-8548-6277-3AE5424DA5FC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462" name="Google Shape;8745;p75">
              <a:extLst>
                <a:ext uri="{FF2B5EF4-FFF2-40B4-BE49-F238E27FC236}">
                  <a16:creationId xmlns:a16="http://schemas.microsoft.com/office/drawing/2014/main" id="{69A7F482-08AC-A067-76E1-5B933F1672B9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463" name="Google Shape;8746;p75">
              <a:extLst>
                <a:ext uri="{FF2B5EF4-FFF2-40B4-BE49-F238E27FC236}">
                  <a16:creationId xmlns:a16="http://schemas.microsoft.com/office/drawing/2014/main" id="{C37CAAA5-C7D7-5239-2251-EDCC70E994D2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1464" name="Google Shape;8747;p75">
              <a:extLst>
                <a:ext uri="{FF2B5EF4-FFF2-40B4-BE49-F238E27FC236}">
                  <a16:creationId xmlns:a16="http://schemas.microsoft.com/office/drawing/2014/main" id="{55187D64-E466-D494-45A6-6B2C59DA5DE4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465" name="Google Shape;8748;p75">
            <a:extLst>
              <a:ext uri="{FF2B5EF4-FFF2-40B4-BE49-F238E27FC236}">
                <a16:creationId xmlns:a16="http://schemas.microsoft.com/office/drawing/2014/main" id="{19A8EC97-2962-39BF-4F5A-674679C4CA38}"/>
              </a:ext>
            </a:extLst>
          </p:cNvPr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1466" name="Google Shape;8749;p75">
              <a:extLst>
                <a:ext uri="{FF2B5EF4-FFF2-40B4-BE49-F238E27FC236}">
                  <a16:creationId xmlns:a16="http://schemas.microsoft.com/office/drawing/2014/main" id="{32686D59-DAF8-0B9C-6D6D-CC86458CFEDA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67" name="Google Shape;8750;p75">
              <a:extLst>
                <a:ext uri="{FF2B5EF4-FFF2-40B4-BE49-F238E27FC236}">
                  <a16:creationId xmlns:a16="http://schemas.microsoft.com/office/drawing/2014/main" id="{06291179-9E96-F05A-2313-B0DDD03C94A3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68" name="Google Shape;8751;p75">
              <a:extLst>
                <a:ext uri="{FF2B5EF4-FFF2-40B4-BE49-F238E27FC236}">
                  <a16:creationId xmlns:a16="http://schemas.microsoft.com/office/drawing/2014/main" id="{D9E3BBFC-45ED-621F-A2A4-940055F4223B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69" name="Google Shape;8752;p75">
              <a:extLst>
                <a:ext uri="{FF2B5EF4-FFF2-40B4-BE49-F238E27FC236}">
                  <a16:creationId xmlns:a16="http://schemas.microsoft.com/office/drawing/2014/main" id="{FE64D7A9-5CE9-7C7E-8822-EA9214976294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70" name="Google Shape;8753;p75">
              <a:extLst>
                <a:ext uri="{FF2B5EF4-FFF2-40B4-BE49-F238E27FC236}">
                  <a16:creationId xmlns:a16="http://schemas.microsoft.com/office/drawing/2014/main" id="{72AF9F20-E9FC-73A3-3700-F67FD1EBDEAA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71" name="Google Shape;8754;p75">
              <a:extLst>
                <a:ext uri="{FF2B5EF4-FFF2-40B4-BE49-F238E27FC236}">
                  <a16:creationId xmlns:a16="http://schemas.microsoft.com/office/drawing/2014/main" id="{5875C6C6-5ADA-F93E-B7C3-83BBD4288F04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72" name="Google Shape;8755;p75">
              <a:extLst>
                <a:ext uri="{FF2B5EF4-FFF2-40B4-BE49-F238E27FC236}">
                  <a16:creationId xmlns:a16="http://schemas.microsoft.com/office/drawing/2014/main" id="{33F24EFE-27E6-E3BE-F2F5-9AAC5AB44AC6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73" name="Google Shape;8756;p75">
              <a:extLst>
                <a:ext uri="{FF2B5EF4-FFF2-40B4-BE49-F238E27FC236}">
                  <a16:creationId xmlns:a16="http://schemas.microsoft.com/office/drawing/2014/main" id="{BE9AF8E5-C0A6-51A4-FE23-9EEEEA0F2CD2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1474" name="Google Shape;8757;p75">
            <a:extLst>
              <a:ext uri="{FF2B5EF4-FFF2-40B4-BE49-F238E27FC236}">
                <a16:creationId xmlns:a16="http://schemas.microsoft.com/office/drawing/2014/main" id="{6FA76C85-4A39-DC01-37F8-D75666B634C9}"/>
              </a:ext>
            </a:extLst>
          </p:cNvPr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1475" name="Google Shape;8758;p75">
              <a:extLst>
                <a:ext uri="{FF2B5EF4-FFF2-40B4-BE49-F238E27FC236}">
                  <a16:creationId xmlns:a16="http://schemas.microsoft.com/office/drawing/2014/main" id="{88853665-ACE2-3789-110F-766144789ECC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1497" name="Google Shape;8759;p75">
                <a:extLst>
                  <a:ext uri="{FF2B5EF4-FFF2-40B4-BE49-F238E27FC236}">
                    <a16:creationId xmlns:a16="http://schemas.microsoft.com/office/drawing/2014/main" id="{B54E8527-8B78-8C4F-BEC8-3BE1DCF53606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1501" name="Google Shape;8760;p75">
                  <a:extLst>
                    <a:ext uri="{FF2B5EF4-FFF2-40B4-BE49-F238E27FC236}">
                      <a16:creationId xmlns:a16="http://schemas.microsoft.com/office/drawing/2014/main" id="{2598AB3B-8CFA-9503-DDC5-4B70F753BACB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2" name="Google Shape;8761;p75">
                  <a:extLst>
                    <a:ext uri="{FF2B5EF4-FFF2-40B4-BE49-F238E27FC236}">
                      <a16:creationId xmlns:a16="http://schemas.microsoft.com/office/drawing/2014/main" id="{1F8A6525-F45B-1577-3DAC-E748225FD4BD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8" name="Google Shape;8762;p75">
                <a:extLst>
                  <a:ext uri="{FF2B5EF4-FFF2-40B4-BE49-F238E27FC236}">
                    <a16:creationId xmlns:a16="http://schemas.microsoft.com/office/drawing/2014/main" id="{E54096E9-0D5C-7A91-D088-75F98476495D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1499" name="Google Shape;8763;p75">
                  <a:extLst>
                    <a:ext uri="{FF2B5EF4-FFF2-40B4-BE49-F238E27FC236}">
                      <a16:creationId xmlns:a16="http://schemas.microsoft.com/office/drawing/2014/main" id="{F28C2A4F-F1CF-9D0A-62BE-98C941A28069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500" name="Google Shape;8764;p75">
                  <a:extLst>
                    <a:ext uri="{FF2B5EF4-FFF2-40B4-BE49-F238E27FC236}">
                      <a16:creationId xmlns:a16="http://schemas.microsoft.com/office/drawing/2014/main" id="{2DA224B1-0F38-1980-54AB-9EC88EA88213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476" name="Google Shape;8765;p75">
              <a:extLst>
                <a:ext uri="{FF2B5EF4-FFF2-40B4-BE49-F238E27FC236}">
                  <a16:creationId xmlns:a16="http://schemas.microsoft.com/office/drawing/2014/main" id="{8A1A1469-AC85-C11A-EABF-63B6C0DDDB95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1491" name="Google Shape;8766;p75">
                <a:extLst>
                  <a:ext uri="{FF2B5EF4-FFF2-40B4-BE49-F238E27FC236}">
                    <a16:creationId xmlns:a16="http://schemas.microsoft.com/office/drawing/2014/main" id="{12D358D9-2514-B12F-AC0F-9582741897E5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1495" name="Google Shape;8767;p75">
                  <a:extLst>
                    <a:ext uri="{FF2B5EF4-FFF2-40B4-BE49-F238E27FC236}">
                      <a16:creationId xmlns:a16="http://schemas.microsoft.com/office/drawing/2014/main" id="{0EC7EB4A-EA98-64DB-E3B6-CC34C8832E19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6" name="Google Shape;8768;p75">
                  <a:extLst>
                    <a:ext uri="{FF2B5EF4-FFF2-40B4-BE49-F238E27FC236}">
                      <a16:creationId xmlns:a16="http://schemas.microsoft.com/office/drawing/2014/main" id="{1EE99E24-31F2-83BB-C6B4-5F3D4A529353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2" name="Google Shape;8769;p75">
                <a:extLst>
                  <a:ext uri="{FF2B5EF4-FFF2-40B4-BE49-F238E27FC236}">
                    <a16:creationId xmlns:a16="http://schemas.microsoft.com/office/drawing/2014/main" id="{9A26E4F2-A0D8-D00D-F05D-20DDE9DCDB07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1493" name="Google Shape;8770;p75">
                  <a:extLst>
                    <a:ext uri="{FF2B5EF4-FFF2-40B4-BE49-F238E27FC236}">
                      <a16:creationId xmlns:a16="http://schemas.microsoft.com/office/drawing/2014/main" id="{4D03E905-1FA9-C9C4-3026-C3A95197BB0E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494" name="Google Shape;8771;p75">
                  <a:extLst>
                    <a:ext uri="{FF2B5EF4-FFF2-40B4-BE49-F238E27FC236}">
                      <a16:creationId xmlns:a16="http://schemas.microsoft.com/office/drawing/2014/main" id="{61F5EDE6-9250-1BF0-D708-E0B273F2F94D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477" name="Google Shape;8772;p75">
              <a:extLst>
                <a:ext uri="{FF2B5EF4-FFF2-40B4-BE49-F238E27FC236}">
                  <a16:creationId xmlns:a16="http://schemas.microsoft.com/office/drawing/2014/main" id="{19E7E69F-7C3E-7EB1-FA86-8FA36798E955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1485" name="Google Shape;8773;p75">
                <a:extLst>
                  <a:ext uri="{FF2B5EF4-FFF2-40B4-BE49-F238E27FC236}">
                    <a16:creationId xmlns:a16="http://schemas.microsoft.com/office/drawing/2014/main" id="{BDADFE54-D7F2-97B8-CFE8-E3290A1B318F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1489" name="Google Shape;8774;p75">
                  <a:extLst>
                    <a:ext uri="{FF2B5EF4-FFF2-40B4-BE49-F238E27FC236}">
                      <a16:creationId xmlns:a16="http://schemas.microsoft.com/office/drawing/2014/main" id="{9578D760-76B5-99F9-498D-6453A7E2EBDE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0" name="Google Shape;8775;p75">
                  <a:extLst>
                    <a:ext uri="{FF2B5EF4-FFF2-40B4-BE49-F238E27FC236}">
                      <a16:creationId xmlns:a16="http://schemas.microsoft.com/office/drawing/2014/main" id="{67679E5E-0818-8F82-C1A9-13926D671E54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86" name="Google Shape;8776;p75">
                <a:extLst>
                  <a:ext uri="{FF2B5EF4-FFF2-40B4-BE49-F238E27FC236}">
                    <a16:creationId xmlns:a16="http://schemas.microsoft.com/office/drawing/2014/main" id="{68313DD5-E6E4-FCE3-AB70-BDE2C428E0C3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1487" name="Google Shape;8777;p75">
                  <a:extLst>
                    <a:ext uri="{FF2B5EF4-FFF2-40B4-BE49-F238E27FC236}">
                      <a16:creationId xmlns:a16="http://schemas.microsoft.com/office/drawing/2014/main" id="{BDE4B5AE-9261-969D-A9D7-8CE03614FF74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488" name="Google Shape;8778;p75">
                  <a:extLst>
                    <a:ext uri="{FF2B5EF4-FFF2-40B4-BE49-F238E27FC236}">
                      <a16:creationId xmlns:a16="http://schemas.microsoft.com/office/drawing/2014/main" id="{EAA18509-7A16-58F3-98CC-754CDC45084B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478" name="Google Shape;8779;p75">
              <a:extLst>
                <a:ext uri="{FF2B5EF4-FFF2-40B4-BE49-F238E27FC236}">
                  <a16:creationId xmlns:a16="http://schemas.microsoft.com/office/drawing/2014/main" id="{FED9D853-2732-9265-81EB-7D5221CCCEBE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1479" name="Google Shape;8780;p75">
                <a:extLst>
                  <a:ext uri="{FF2B5EF4-FFF2-40B4-BE49-F238E27FC236}">
                    <a16:creationId xmlns:a16="http://schemas.microsoft.com/office/drawing/2014/main" id="{2131BF3B-A2CF-4731-EA85-D32124ADC3F0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1483" name="Google Shape;8781;p75">
                  <a:extLst>
                    <a:ext uri="{FF2B5EF4-FFF2-40B4-BE49-F238E27FC236}">
                      <a16:creationId xmlns:a16="http://schemas.microsoft.com/office/drawing/2014/main" id="{AE3973BE-B8F1-F8E1-DDA0-348FCC4AAC2F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4" name="Google Shape;8782;p75">
                  <a:extLst>
                    <a:ext uri="{FF2B5EF4-FFF2-40B4-BE49-F238E27FC236}">
                      <a16:creationId xmlns:a16="http://schemas.microsoft.com/office/drawing/2014/main" id="{3BCDB35C-7ECB-5159-D269-BD13C673A8B4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80" name="Google Shape;8783;p75">
                <a:extLst>
                  <a:ext uri="{FF2B5EF4-FFF2-40B4-BE49-F238E27FC236}">
                    <a16:creationId xmlns:a16="http://schemas.microsoft.com/office/drawing/2014/main" id="{FA05BCAF-010B-EFD7-E8BC-67510D573A4C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1481" name="Google Shape;8784;p75">
                  <a:extLst>
                    <a:ext uri="{FF2B5EF4-FFF2-40B4-BE49-F238E27FC236}">
                      <a16:creationId xmlns:a16="http://schemas.microsoft.com/office/drawing/2014/main" id="{7B84BF03-F24D-D089-C69B-00FE859F37A3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482" name="Google Shape;8785;p75">
                  <a:extLst>
                    <a:ext uri="{FF2B5EF4-FFF2-40B4-BE49-F238E27FC236}">
                      <a16:creationId xmlns:a16="http://schemas.microsoft.com/office/drawing/2014/main" id="{EA3A22A9-ECBA-53EE-8947-DF52969A0696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1503" name="Google Shape;8786;p75">
            <a:extLst>
              <a:ext uri="{FF2B5EF4-FFF2-40B4-BE49-F238E27FC236}">
                <a16:creationId xmlns:a16="http://schemas.microsoft.com/office/drawing/2014/main" id="{D62FD465-E689-5CB3-D492-227BD2544916}"/>
              </a:ext>
            </a:extLst>
          </p:cNvPr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1504" name="Google Shape;8787;p75">
              <a:extLst>
                <a:ext uri="{FF2B5EF4-FFF2-40B4-BE49-F238E27FC236}">
                  <a16:creationId xmlns:a16="http://schemas.microsoft.com/office/drawing/2014/main" id="{0D5B27C0-230B-DDFC-218A-042FE712800F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1520" name="Google Shape;8788;p75">
                <a:extLst>
                  <a:ext uri="{FF2B5EF4-FFF2-40B4-BE49-F238E27FC236}">
                    <a16:creationId xmlns:a16="http://schemas.microsoft.com/office/drawing/2014/main" id="{D9675A07-D3E7-3CA3-78B8-5A5873A14FB9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21" name="Google Shape;8789;p75">
                <a:extLst>
                  <a:ext uri="{FF2B5EF4-FFF2-40B4-BE49-F238E27FC236}">
                    <a16:creationId xmlns:a16="http://schemas.microsoft.com/office/drawing/2014/main" id="{70582F57-CB6F-2D2E-C5CF-30F13E96F1D6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1522" name="Google Shape;8790;p75">
                  <a:extLst>
                    <a:ext uri="{FF2B5EF4-FFF2-40B4-BE49-F238E27FC236}">
                      <a16:creationId xmlns:a16="http://schemas.microsoft.com/office/drawing/2014/main" id="{4F6B2C0A-E0FE-840C-0C67-0F8D9485EDD2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523" name="Google Shape;8791;p75">
                  <a:extLst>
                    <a:ext uri="{FF2B5EF4-FFF2-40B4-BE49-F238E27FC236}">
                      <a16:creationId xmlns:a16="http://schemas.microsoft.com/office/drawing/2014/main" id="{F1105CDA-FBF3-86F9-8D1D-72AC20DD79FE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505" name="Google Shape;8792;p75">
              <a:extLst>
                <a:ext uri="{FF2B5EF4-FFF2-40B4-BE49-F238E27FC236}">
                  <a16:creationId xmlns:a16="http://schemas.microsoft.com/office/drawing/2014/main" id="{9BA4261A-A52D-1985-8845-E9CF15755B02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1516" name="Google Shape;8793;p75">
                <a:extLst>
                  <a:ext uri="{FF2B5EF4-FFF2-40B4-BE49-F238E27FC236}">
                    <a16:creationId xmlns:a16="http://schemas.microsoft.com/office/drawing/2014/main" id="{F148530A-7255-7524-8DA1-2748654E9B6A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17" name="Google Shape;8794;p75">
                <a:extLst>
                  <a:ext uri="{FF2B5EF4-FFF2-40B4-BE49-F238E27FC236}">
                    <a16:creationId xmlns:a16="http://schemas.microsoft.com/office/drawing/2014/main" id="{649AB9CF-9674-D033-A41F-BB32C7D91674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1518" name="Google Shape;8795;p75">
                  <a:extLst>
                    <a:ext uri="{FF2B5EF4-FFF2-40B4-BE49-F238E27FC236}">
                      <a16:creationId xmlns:a16="http://schemas.microsoft.com/office/drawing/2014/main" id="{89BC5644-D995-199F-F55B-18C4DF16AE83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519" name="Google Shape;8796;p75">
                  <a:extLst>
                    <a:ext uri="{FF2B5EF4-FFF2-40B4-BE49-F238E27FC236}">
                      <a16:creationId xmlns:a16="http://schemas.microsoft.com/office/drawing/2014/main" id="{17F7890B-91C7-E166-0D2E-850607A365DF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506" name="Google Shape;8797;p75">
              <a:extLst>
                <a:ext uri="{FF2B5EF4-FFF2-40B4-BE49-F238E27FC236}">
                  <a16:creationId xmlns:a16="http://schemas.microsoft.com/office/drawing/2014/main" id="{F84163B5-66AB-FDE5-B8E2-9F89BE4572F9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1512" name="Google Shape;8798;p75">
                <a:extLst>
                  <a:ext uri="{FF2B5EF4-FFF2-40B4-BE49-F238E27FC236}">
                    <a16:creationId xmlns:a16="http://schemas.microsoft.com/office/drawing/2014/main" id="{D119C849-2AAB-47A5-6BCB-BC4409CA2762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13" name="Google Shape;8799;p75">
                <a:extLst>
                  <a:ext uri="{FF2B5EF4-FFF2-40B4-BE49-F238E27FC236}">
                    <a16:creationId xmlns:a16="http://schemas.microsoft.com/office/drawing/2014/main" id="{7B9F5E95-EE6D-E185-77DA-08705D7F11BF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1514" name="Google Shape;8800;p75">
                  <a:extLst>
                    <a:ext uri="{FF2B5EF4-FFF2-40B4-BE49-F238E27FC236}">
                      <a16:creationId xmlns:a16="http://schemas.microsoft.com/office/drawing/2014/main" id="{D59D1951-8ED5-FA41-6D01-1EC92E12B76A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515" name="Google Shape;8801;p75">
                  <a:extLst>
                    <a:ext uri="{FF2B5EF4-FFF2-40B4-BE49-F238E27FC236}">
                      <a16:creationId xmlns:a16="http://schemas.microsoft.com/office/drawing/2014/main" id="{B4516689-09C6-DD4A-A69E-E928A565E593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507" name="Google Shape;8802;p75">
              <a:extLst>
                <a:ext uri="{FF2B5EF4-FFF2-40B4-BE49-F238E27FC236}">
                  <a16:creationId xmlns:a16="http://schemas.microsoft.com/office/drawing/2014/main" id="{34D6A408-C3A8-AE36-E4A1-E5A20F20098E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1508" name="Google Shape;8803;p75">
                <a:extLst>
                  <a:ext uri="{FF2B5EF4-FFF2-40B4-BE49-F238E27FC236}">
                    <a16:creationId xmlns:a16="http://schemas.microsoft.com/office/drawing/2014/main" id="{64E1E724-650F-ACA8-3FB0-843A08E15FA4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09" name="Google Shape;8804;p75">
                <a:extLst>
                  <a:ext uri="{FF2B5EF4-FFF2-40B4-BE49-F238E27FC236}">
                    <a16:creationId xmlns:a16="http://schemas.microsoft.com/office/drawing/2014/main" id="{076FF06E-113C-C844-F68D-9E28A70A4612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1510" name="Google Shape;8805;p75">
                  <a:extLst>
                    <a:ext uri="{FF2B5EF4-FFF2-40B4-BE49-F238E27FC236}">
                      <a16:creationId xmlns:a16="http://schemas.microsoft.com/office/drawing/2014/main" id="{40EBBE05-847A-A98D-F636-C1074034325D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511" name="Google Shape;8806;p75">
                  <a:extLst>
                    <a:ext uri="{FF2B5EF4-FFF2-40B4-BE49-F238E27FC236}">
                      <a16:creationId xmlns:a16="http://schemas.microsoft.com/office/drawing/2014/main" id="{8EE28DFD-0B2C-39DA-7851-617E3A592A9B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1524" name="Google Shape;1529;p70">
            <a:extLst>
              <a:ext uri="{FF2B5EF4-FFF2-40B4-BE49-F238E27FC236}">
                <a16:creationId xmlns:a16="http://schemas.microsoft.com/office/drawing/2014/main" id="{06D444D4-7775-50AD-F5F1-6339D289777B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9194577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" name="Google Shape;1233;p70"/>
          <p:cNvGrpSpPr/>
          <p:nvPr/>
        </p:nvGrpSpPr>
        <p:grpSpPr>
          <a:xfrm>
            <a:off x="-163616" y="3616313"/>
            <a:ext cx="1812584" cy="1812584"/>
            <a:chOff x="3392700" y="-1198500"/>
            <a:chExt cx="2358600" cy="2358600"/>
          </a:xfrm>
        </p:grpSpPr>
        <p:sp>
          <p:nvSpPr>
            <p:cNvPr id="1234" name="Google Shape;1234;p7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C1C4573B-C555-832E-F92C-56DF9D7B2CCE}"/>
              </a:ext>
            </a:extLst>
          </p:cNvPr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01BC927D-F5AF-009B-D0E4-99914FCC59F1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C517FC1-0683-89E4-DD92-CC45244BC584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tx1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solidFill>
                    <a:schemeClr val="tx1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8" name="กลุ่ม 17">
                <a:extLst>
                  <a:ext uri="{FF2B5EF4-FFF2-40B4-BE49-F238E27FC236}">
                    <a16:creationId xmlns:a16="http://schemas.microsoft.com/office/drawing/2014/main" id="{15D8BCBE-EF0D-3667-9688-50D9ABF608A2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9" name="Rectangle 35">
                  <a:extLst>
                    <a:ext uri="{FF2B5EF4-FFF2-40B4-BE49-F238E27FC236}">
                      <a16:creationId xmlns:a16="http://schemas.microsoft.com/office/drawing/2014/main" id="{63384576-13C2-7283-4E4A-EB4962392997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" name="Rectangle 35">
                  <a:extLst>
                    <a:ext uri="{FF2B5EF4-FFF2-40B4-BE49-F238E27FC236}">
                      <a16:creationId xmlns:a16="http://schemas.microsoft.com/office/drawing/2014/main" id="{D1EFA2C3-0E8B-0438-FD7F-77252142A4DB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B48B5B89-3100-E4A7-BE8E-23231DE888D0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5" name="Title 20">
                <a:extLst>
                  <a:ext uri="{FF2B5EF4-FFF2-40B4-BE49-F238E27FC236}">
                    <a16:creationId xmlns:a16="http://schemas.microsoft.com/office/drawing/2014/main" id="{C952B1B2-7B0F-8B7C-B05A-0A858C61BE2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A869657-2F95-A08B-B0B4-EB4A3684F583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solidFill>
                      <a:schemeClr val="tx1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chemeClr val="tx1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1" name="กลุ่ม 660">
            <a:extLst>
              <a:ext uri="{FF2B5EF4-FFF2-40B4-BE49-F238E27FC236}">
                <a16:creationId xmlns:a16="http://schemas.microsoft.com/office/drawing/2014/main" id="{B694BE6E-6B13-181D-7FA2-349B26C872EF}"/>
              </a:ext>
            </a:extLst>
          </p:cNvPr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>
              <a:extLst>
                <a:ext uri="{FF2B5EF4-FFF2-40B4-BE49-F238E27FC236}">
                  <a16:creationId xmlns:a16="http://schemas.microsoft.com/office/drawing/2014/main" id="{3928CC1A-704B-F8D0-620B-99598AA0A8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8036EA5F-B493-B1FD-F0EC-0AE90FDEA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กลุ่ม 661">
            <a:extLst>
              <a:ext uri="{FF2B5EF4-FFF2-40B4-BE49-F238E27FC236}">
                <a16:creationId xmlns:a16="http://schemas.microsoft.com/office/drawing/2014/main" id="{509250A0-1952-6463-3139-BA41809DDB76}"/>
              </a:ext>
            </a:extLst>
          </p:cNvPr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5" name="Oval 8">
              <a:extLst>
                <a:ext uri="{FF2B5EF4-FFF2-40B4-BE49-F238E27FC236}">
                  <a16:creationId xmlns:a16="http://schemas.microsoft.com/office/drawing/2014/main" id="{E3D940BF-0C95-44A3-BBEA-E89B72086E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AF8695F0-20F2-E3D1-7945-9481D7A63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กลุ่ม 2085">
            <a:extLst>
              <a:ext uri="{FF2B5EF4-FFF2-40B4-BE49-F238E27FC236}">
                <a16:creationId xmlns:a16="http://schemas.microsoft.com/office/drawing/2014/main" id="{4F32B9F1-0C05-F429-60CB-5A2AB207E979}"/>
              </a:ext>
            </a:extLst>
          </p:cNvPr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8" name="Oval 10">
              <a:extLst>
                <a:ext uri="{FF2B5EF4-FFF2-40B4-BE49-F238E27FC236}">
                  <a16:creationId xmlns:a16="http://schemas.microsoft.com/office/drawing/2014/main" id="{7A20AE94-367C-C8AC-A6AA-D725B7CF8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793F82A8-FC60-0096-8A6C-9D37D2AE31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6FAC49A1-4C72-6442-38DC-31B678F92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CF13090B-3562-E9F0-86CB-041A08485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28DAE7EA-FF98-A31A-152F-73237E7054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กลุ่ม 662">
            <a:extLst>
              <a:ext uri="{FF2B5EF4-FFF2-40B4-BE49-F238E27FC236}">
                <a16:creationId xmlns:a16="http://schemas.microsoft.com/office/drawing/2014/main" id="{32F1A0BC-6DCE-7B8C-9CD1-6D4E64A56D4B}"/>
              </a:ext>
            </a:extLst>
          </p:cNvPr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>
              <a:extLst>
                <a:ext uri="{FF2B5EF4-FFF2-40B4-BE49-F238E27FC236}">
                  <a16:creationId xmlns:a16="http://schemas.microsoft.com/office/drawing/2014/main" id="{3824AA65-7358-6CBA-41F5-4F0D078B0B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B42B56E8-58AF-1FFF-4627-06D2B5377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ACBB20DF-C07C-B497-DFC3-2CBF1238C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กลุ่ม 663">
            <a:extLst>
              <a:ext uri="{FF2B5EF4-FFF2-40B4-BE49-F238E27FC236}">
                <a16:creationId xmlns:a16="http://schemas.microsoft.com/office/drawing/2014/main" id="{2C58F93C-33D6-8483-1B4F-50D53A99A826}"/>
              </a:ext>
            </a:extLst>
          </p:cNvPr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8" name="Oval 18">
              <a:extLst>
                <a:ext uri="{FF2B5EF4-FFF2-40B4-BE49-F238E27FC236}">
                  <a16:creationId xmlns:a16="http://schemas.microsoft.com/office/drawing/2014/main" id="{87659EFE-27C2-72CB-0E45-AA08B2D3FA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0378F74C-BA8C-C4F0-F595-E5A4E81321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505620F7-9000-3687-FCA4-6DF4FBD11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กลุ่ม 2084">
            <a:extLst>
              <a:ext uri="{FF2B5EF4-FFF2-40B4-BE49-F238E27FC236}">
                <a16:creationId xmlns:a16="http://schemas.microsoft.com/office/drawing/2014/main" id="{869DEB4C-CA95-BB36-EE42-0F77F7899DBB}"/>
              </a:ext>
            </a:extLst>
          </p:cNvPr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2" name="Oval 21">
              <a:extLst>
                <a:ext uri="{FF2B5EF4-FFF2-40B4-BE49-F238E27FC236}">
                  <a16:creationId xmlns:a16="http://schemas.microsoft.com/office/drawing/2014/main" id="{25AC4253-466A-F664-C571-C14E1DB0B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14A94113-98E0-3220-AB09-E4099783D2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525751FA-9F5D-DEC9-4C0D-CA096F3875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AC861175-9ECC-0975-96F7-F8CB50FAE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กลุ่ม 668">
            <a:extLst>
              <a:ext uri="{FF2B5EF4-FFF2-40B4-BE49-F238E27FC236}">
                <a16:creationId xmlns:a16="http://schemas.microsoft.com/office/drawing/2014/main" id="{D3C63E88-8E9F-DDC6-7F9D-E72A3E2ED75E}"/>
              </a:ext>
            </a:extLst>
          </p:cNvPr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37" name="Oval 25">
              <a:extLst>
                <a:ext uri="{FF2B5EF4-FFF2-40B4-BE49-F238E27FC236}">
                  <a16:creationId xmlns:a16="http://schemas.microsoft.com/office/drawing/2014/main" id="{6A4DDE15-16F5-FD5B-E122-3D7EAA7612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38" name="Freeform 26">
              <a:extLst>
                <a:ext uri="{FF2B5EF4-FFF2-40B4-BE49-F238E27FC236}">
                  <a16:creationId xmlns:a16="http://schemas.microsoft.com/office/drawing/2014/main" id="{36984832-CB0F-BF88-1963-55EBF9DD0C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กลุ่ม 664">
            <a:extLst>
              <a:ext uri="{FF2B5EF4-FFF2-40B4-BE49-F238E27FC236}">
                <a16:creationId xmlns:a16="http://schemas.microsoft.com/office/drawing/2014/main" id="{27C134F4-ED08-5190-B671-5D080C0621DD}"/>
              </a:ext>
            </a:extLst>
          </p:cNvPr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40" name="Oval 27">
              <a:extLst>
                <a:ext uri="{FF2B5EF4-FFF2-40B4-BE49-F238E27FC236}">
                  <a16:creationId xmlns:a16="http://schemas.microsoft.com/office/drawing/2014/main" id="{CE6F9621-A846-0D06-6157-850713DED1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A2B873C4-C69F-F6FC-2B41-AF5F543E6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กลุ่ม 2083">
            <a:extLst>
              <a:ext uri="{FF2B5EF4-FFF2-40B4-BE49-F238E27FC236}">
                <a16:creationId xmlns:a16="http://schemas.microsoft.com/office/drawing/2014/main" id="{67EA1AC8-96D4-311A-E5A9-1BAC57DDB751}"/>
              </a:ext>
            </a:extLst>
          </p:cNvPr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43" name="Oval 29">
              <a:extLst>
                <a:ext uri="{FF2B5EF4-FFF2-40B4-BE49-F238E27FC236}">
                  <a16:creationId xmlns:a16="http://schemas.microsoft.com/office/drawing/2014/main" id="{99F415FF-0BEA-78FF-2C8B-D0ECE85CF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63209DAA-F4DC-E3DA-1B6D-6E0348113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38C2C282-1CDC-30BB-EE44-0A390C862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18B7F2DE-2E35-EEED-7563-395264A8B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C1499A05-4188-7F53-CE4C-2B6E339DC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48" name="Freeform 34">
              <a:extLst>
                <a:ext uri="{FF2B5EF4-FFF2-40B4-BE49-F238E27FC236}">
                  <a16:creationId xmlns:a16="http://schemas.microsoft.com/office/drawing/2014/main" id="{A5EFBB4E-D368-5579-CBEF-637A342BE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กลุ่ม 2079">
            <a:extLst>
              <a:ext uri="{FF2B5EF4-FFF2-40B4-BE49-F238E27FC236}">
                <a16:creationId xmlns:a16="http://schemas.microsoft.com/office/drawing/2014/main" id="{F82DA7ED-1EFA-B65F-215B-E7658AAE8EC0}"/>
              </a:ext>
            </a:extLst>
          </p:cNvPr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50" name="Oval 35">
              <a:extLst>
                <a:ext uri="{FF2B5EF4-FFF2-40B4-BE49-F238E27FC236}">
                  <a16:creationId xmlns:a16="http://schemas.microsoft.com/office/drawing/2014/main" id="{497E4D4B-8582-C4EB-B128-48D758B54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C43C8C78-7F91-E487-BFE7-5CFD75CA4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กลุ่ม 666">
            <a:extLst>
              <a:ext uri="{FF2B5EF4-FFF2-40B4-BE49-F238E27FC236}">
                <a16:creationId xmlns:a16="http://schemas.microsoft.com/office/drawing/2014/main" id="{53379442-2A7E-E328-3FB2-DBBC81D221B7}"/>
              </a:ext>
            </a:extLst>
          </p:cNvPr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53" name="Oval 37">
              <a:extLst>
                <a:ext uri="{FF2B5EF4-FFF2-40B4-BE49-F238E27FC236}">
                  <a16:creationId xmlns:a16="http://schemas.microsoft.com/office/drawing/2014/main" id="{8D9D518F-85E3-0BBD-FF02-7DD31C584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id="{62CEB95A-5057-A00C-49F3-3A8034B2C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กลุ่ม 2080">
            <a:extLst>
              <a:ext uri="{FF2B5EF4-FFF2-40B4-BE49-F238E27FC236}">
                <a16:creationId xmlns:a16="http://schemas.microsoft.com/office/drawing/2014/main" id="{2A812663-B6BA-7FB4-1CC7-78156038CD19}"/>
              </a:ext>
            </a:extLst>
          </p:cNvPr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56" name="Oval 39">
              <a:extLst>
                <a:ext uri="{FF2B5EF4-FFF2-40B4-BE49-F238E27FC236}">
                  <a16:creationId xmlns:a16="http://schemas.microsoft.com/office/drawing/2014/main" id="{A9F73A8F-AA35-2998-D11B-FEF3D3206C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57" name="Freeform 40">
              <a:extLst>
                <a:ext uri="{FF2B5EF4-FFF2-40B4-BE49-F238E27FC236}">
                  <a16:creationId xmlns:a16="http://schemas.microsoft.com/office/drawing/2014/main" id="{F6E1801F-2850-3C52-D34C-40CE0E9EB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กลุ่ม 2087">
            <a:extLst>
              <a:ext uri="{FF2B5EF4-FFF2-40B4-BE49-F238E27FC236}">
                <a16:creationId xmlns:a16="http://schemas.microsoft.com/office/drawing/2014/main" id="{83CB6E6D-91DD-1204-BB6F-9EAE46EE2CCD}"/>
              </a:ext>
            </a:extLst>
          </p:cNvPr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59" name="Oval 41">
              <a:extLst>
                <a:ext uri="{FF2B5EF4-FFF2-40B4-BE49-F238E27FC236}">
                  <a16:creationId xmlns:a16="http://schemas.microsoft.com/office/drawing/2014/main" id="{3D9B2310-1B8C-C5B9-C704-D7C7E8139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:a16="http://schemas.microsoft.com/office/drawing/2014/main" id="{A1A04A73-726F-16CD-8572-9F10E1E63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กลุ่ม 667">
            <a:extLst>
              <a:ext uri="{FF2B5EF4-FFF2-40B4-BE49-F238E27FC236}">
                <a16:creationId xmlns:a16="http://schemas.microsoft.com/office/drawing/2014/main" id="{5FA4420C-0F8E-6458-F578-00C14C8F59DA}"/>
              </a:ext>
            </a:extLst>
          </p:cNvPr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62" name="Oval 43">
              <a:extLst>
                <a:ext uri="{FF2B5EF4-FFF2-40B4-BE49-F238E27FC236}">
                  <a16:creationId xmlns:a16="http://schemas.microsoft.com/office/drawing/2014/main" id="{1AE776D2-6B48-454B-9F85-E4CBEFD1C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3" name="Freeform 44">
              <a:extLst>
                <a:ext uri="{FF2B5EF4-FFF2-40B4-BE49-F238E27FC236}">
                  <a16:creationId xmlns:a16="http://schemas.microsoft.com/office/drawing/2014/main" id="{63BFF2E7-46F7-A6FC-9064-031F3C91B6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16" name="Freeform 45">
              <a:extLst>
                <a:ext uri="{FF2B5EF4-FFF2-40B4-BE49-F238E27FC236}">
                  <a16:creationId xmlns:a16="http://schemas.microsoft.com/office/drawing/2014/main" id="{4FCCB84B-747F-BE65-9F5E-BB0E093F6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217" name="กลุ่ม 2082">
            <a:extLst>
              <a:ext uri="{FF2B5EF4-FFF2-40B4-BE49-F238E27FC236}">
                <a16:creationId xmlns:a16="http://schemas.microsoft.com/office/drawing/2014/main" id="{A513D8B2-FA69-E025-5A3A-DE288A73E803}"/>
              </a:ext>
            </a:extLst>
          </p:cNvPr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1218" name="Oval 46">
              <a:extLst>
                <a:ext uri="{FF2B5EF4-FFF2-40B4-BE49-F238E27FC236}">
                  <a16:creationId xmlns:a16="http://schemas.microsoft.com/office/drawing/2014/main" id="{8EC2F2D7-6CDC-208A-A61A-D65ACAD19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19" name="Freeform 47">
              <a:extLst>
                <a:ext uri="{FF2B5EF4-FFF2-40B4-BE49-F238E27FC236}">
                  <a16:creationId xmlns:a16="http://schemas.microsoft.com/office/drawing/2014/main" id="{947D5D71-988D-2EFC-D7CA-3B654F7DB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220" name="กลุ่ม 2081">
            <a:extLst>
              <a:ext uri="{FF2B5EF4-FFF2-40B4-BE49-F238E27FC236}">
                <a16:creationId xmlns:a16="http://schemas.microsoft.com/office/drawing/2014/main" id="{CD671C2D-BB48-E812-B39E-129343CFD1CE}"/>
              </a:ext>
            </a:extLst>
          </p:cNvPr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1221" name="Oval 48">
              <a:extLst>
                <a:ext uri="{FF2B5EF4-FFF2-40B4-BE49-F238E27FC236}">
                  <a16:creationId xmlns:a16="http://schemas.microsoft.com/office/drawing/2014/main" id="{ECAD2AEC-7402-6FCC-E46C-6726A6561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22" name="Freeform 49">
              <a:extLst>
                <a:ext uri="{FF2B5EF4-FFF2-40B4-BE49-F238E27FC236}">
                  <a16:creationId xmlns:a16="http://schemas.microsoft.com/office/drawing/2014/main" id="{BB22859B-F6FE-A631-9192-3F56AC568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223" name="กลุ่ม 2086">
            <a:extLst>
              <a:ext uri="{FF2B5EF4-FFF2-40B4-BE49-F238E27FC236}">
                <a16:creationId xmlns:a16="http://schemas.microsoft.com/office/drawing/2014/main" id="{A4715588-3067-8934-3F86-89573CA0DAAE}"/>
              </a:ext>
            </a:extLst>
          </p:cNvPr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1224" name="Oval 50">
              <a:extLst>
                <a:ext uri="{FF2B5EF4-FFF2-40B4-BE49-F238E27FC236}">
                  <a16:creationId xmlns:a16="http://schemas.microsoft.com/office/drawing/2014/main" id="{595B74AF-2B35-A03A-1309-EF96EABDA3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25" name="Oval 51">
              <a:extLst>
                <a:ext uri="{FF2B5EF4-FFF2-40B4-BE49-F238E27FC236}">
                  <a16:creationId xmlns:a16="http://schemas.microsoft.com/office/drawing/2014/main" id="{BFEBACE5-4135-AC51-8158-D5EA57DE7F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26" name="Oval 52">
              <a:extLst>
                <a:ext uri="{FF2B5EF4-FFF2-40B4-BE49-F238E27FC236}">
                  <a16:creationId xmlns:a16="http://schemas.microsoft.com/office/drawing/2014/main" id="{89A95E0F-F9AC-A1F2-C63D-23F6C2BAD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227" name="กลุ่ม 665">
            <a:extLst>
              <a:ext uri="{FF2B5EF4-FFF2-40B4-BE49-F238E27FC236}">
                <a16:creationId xmlns:a16="http://schemas.microsoft.com/office/drawing/2014/main" id="{EBCA00EA-7885-7896-C84E-54E8C898C441}"/>
              </a:ext>
            </a:extLst>
          </p:cNvPr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1228" name="Oval 53">
              <a:extLst>
                <a:ext uri="{FF2B5EF4-FFF2-40B4-BE49-F238E27FC236}">
                  <a16:creationId xmlns:a16="http://schemas.microsoft.com/office/drawing/2014/main" id="{A28F6ABA-1E8D-7730-F0E3-3181839FA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29" name="Freeform 54">
              <a:extLst>
                <a:ext uri="{FF2B5EF4-FFF2-40B4-BE49-F238E27FC236}">
                  <a16:creationId xmlns:a16="http://schemas.microsoft.com/office/drawing/2014/main" id="{B961F1E3-0EBD-FB49-84B9-D09EBA1178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230" name="กลุ่ม 669">
            <a:extLst>
              <a:ext uri="{FF2B5EF4-FFF2-40B4-BE49-F238E27FC236}">
                <a16:creationId xmlns:a16="http://schemas.microsoft.com/office/drawing/2014/main" id="{C0061E09-6D0F-4124-0545-524BF4EE5722}"/>
              </a:ext>
            </a:extLst>
          </p:cNvPr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1231" name="Oval 55">
              <a:extLst>
                <a:ext uri="{FF2B5EF4-FFF2-40B4-BE49-F238E27FC236}">
                  <a16:creationId xmlns:a16="http://schemas.microsoft.com/office/drawing/2014/main" id="{A3104C57-289D-FAB4-655C-2A7E734D0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32" name="Oval 56">
              <a:extLst>
                <a:ext uri="{FF2B5EF4-FFF2-40B4-BE49-F238E27FC236}">
                  <a16:creationId xmlns:a16="http://schemas.microsoft.com/office/drawing/2014/main" id="{18E15D2C-6A31-F281-6301-E7074AA73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36" name="Freeform 57">
              <a:extLst>
                <a:ext uri="{FF2B5EF4-FFF2-40B4-BE49-F238E27FC236}">
                  <a16:creationId xmlns:a16="http://schemas.microsoft.com/office/drawing/2014/main" id="{42312ED1-10F1-A372-0326-FB3A8674F3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37" name="Freeform 58">
              <a:extLst>
                <a:ext uri="{FF2B5EF4-FFF2-40B4-BE49-F238E27FC236}">
                  <a16:creationId xmlns:a16="http://schemas.microsoft.com/office/drawing/2014/main" id="{DE3FF2A5-BA8B-A408-3652-5026E50AE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238" name="กลุ่ม 670">
            <a:extLst>
              <a:ext uri="{FF2B5EF4-FFF2-40B4-BE49-F238E27FC236}">
                <a16:creationId xmlns:a16="http://schemas.microsoft.com/office/drawing/2014/main" id="{32DB5A04-15CD-7FA2-AF3A-43EE8D1A1332}"/>
              </a:ext>
            </a:extLst>
          </p:cNvPr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1239" name="Oval 59">
              <a:extLst>
                <a:ext uri="{FF2B5EF4-FFF2-40B4-BE49-F238E27FC236}">
                  <a16:creationId xmlns:a16="http://schemas.microsoft.com/office/drawing/2014/main" id="{26E8A2DE-03AF-2870-81B3-22BFBA1B3A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40" name="Freeform 60">
              <a:extLst>
                <a:ext uri="{FF2B5EF4-FFF2-40B4-BE49-F238E27FC236}">
                  <a16:creationId xmlns:a16="http://schemas.microsoft.com/office/drawing/2014/main" id="{63154EBA-B15A-7386-2286-111AD0A6C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241" name="กลุ่ม 2090">
            <a:extLst>
              <a:ext uri="{FF2B5EF4-FFF2-40B4-BE49-F238E27FC236}">
                <a16:creationId xmlns:a16="http://schemas.microsoft.com/office/drawing/2014/main" id="{CB2EF10D-16AC-6AB5-7E0C-336AFA344195}"/>
              </a:ext>
            </a:extLst>
          </p:cNvPr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1242" name="Oval 61">
              <a:extLst>
                <a:ext uri="{FF2B5EF4-FFF2-40B4-BE49-F238E27FC236}">
                  <a16:creationId xmlns:a16="http://schemas.microsoft.com/office/drawing/2014/main" id="{F5026375-80CC-9FA1-B6F6-4930CEF0A2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43" name="Freeform 62">
              <a:extLst>
                <a:ext uri="{FF2B5EF4-FFF2-40B4-BE49-F238E27FC236}">
                  <a16:creationId xmlns:a16="http://schemas.microsoft.com/office/drawing/2014/main" id="{0B9E4BEE-B6D8-9DC1-EA81-7F55645C30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244" name="กลุ่ม 2089">
            <a:extLst>
              <a:ext uri="{FF2B5EF4-FFF2-40B4-BE49-F238E27FC236}">
                <a16:creationId xmlns:a16="http://schemas.microsoft.com/office/drawing/2014/main" id="{E5FF13BD-74C6-522D-A8A8-7E37D79FDAD9}"/>
              </a:ext>
            </a:extLst>
          </p:cNvPr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1245" name="Oval 63">
              <a:extLst>
                <a:ext uri="{FF2B5EF4-FFF2-40B4-BE49-F238E27FC236}">
                  <a16:creationId xmlns:a16="http://schemas.microsoft.com/office/drawing/2014/main" id="{E6688B05-07C0-DCD9-43D5-54F423326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46" name="Freeform 64">
              <a:extLst>
                <a:ext uri="{FF2B5EF4-FFF2-40B4-BE49-F238E27FC236}">
                  <a16:creationId xmlns:a16="http://schemas.microsoft.com/office/drawing/2014/main" id="{5DF5B895-6BBA-0B3A-42A0-78564BA59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47" name="Freeform 65">
              <a:extLst>
                <a:ext uri="{FF2B5EF4-FFF2-40B4-BE49-F238E27FC236}">
                  <a16:creationId xmlns:a16="http://schemas.microsoft.com/office/drawing/2014/main" id="{AAB2DEB5-ED1F-CA90-CAD1-BF6AD9AE9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48" name="Freeform 66">
              <a:extLst>
                <a:ext uri="{FF2B5EF4-FFF2-40B4-BE49-F238E27FC236}">
                  <a16:creationId xmlns:a16="http://schemas.microsoft.com/office/drawing/2014/main" id="{2EBED070-6F84-A1C6-7DB7-8C3293A5C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49" name="Freeform 67">
              <a:extLst>
                <a:ext uri="{FF2B5EF4-FFF2-40B4-BE49-F238E27FC236}">
                  <a16:creationId xmlns:a16="http://schemas.microsoft.com/office/drawing/2014/main" id="{68D1D257-6F6D-54F3-CCA2-6E49DCF8B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250" name="กลุ่ม 2088">
            <a:extLst>
              <a:ext uri="{FF2B5EF4-FFF2-40B4-BE49-F238E27FC236}">
                <a16:creationId xmlns:a16="http://schemas.microsoft.com/office/drawing/2014/main" id="{6352B901-0A75-DB42-4894-4D4AA3227319}"/>
              </a:ext>
            </a:extLst>
          </p:cNvPr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1251" name="Oval 68">
              <a:extLst>
                <a:ext uri="{FF2B5EF4-FFF2-40B4-BE49-F238E27FC236}">
                  <a16:creationId xmlns:a16="http://schemas.microsoft.com/office/drawing/2014/main" id="{D71FFAD2-E1EE-81F6-70EB-FB691AA3A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52" name="Freeform 69">
              <a:extLst>
                <a:ext uri="{FF2B5EF4-FFF2-40B4-BE49-F238E27FC236}">
                  <a16:creationId xmlns:a16="http://schemas.microsoft.com/office/drawing/2014/main" id="{18EBCC8C-6E05-0CEE-E633-06E45AC1A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53" name="Freeform 70">
              <a:extLst>
                <a:ext uri="{FF2B5EF4-FFF2-40B4-BE49-F238E27FC236}">
                  <a16:creationId xmlns:a16="http://schemas.microsoft.com/office/drawing/2014/main" id="{A04800F9-1547-03B5-50EB-241BDA509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254" name="กลุ่ม 2091">
            <a:extLst>
              <a:ext uri="{FF2B5EF4-FFF2-40B4-BE49-F238E27FC236}">
                <a16:creationId xmlns:a16="http://schemas.microsoft.com/office/drawing/2014/main" id="{1E492D3E-E6CB-346D-8825-C4B915677A8D}"/>
              </a:ext>
            </a:extLst>
          </p:cNvPr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1255" name="Oval 71">
              <a:extLst>
                <a:ext uri="{FF2B5EF4-FFF2-40B4-BE49-F238E27FC236}">
                  <a16:creationId xmlns:a16="http://schemas.microsoft.com/office/drawing/2014/main" id="{2A2EC82F-1894-A651-C5BB-611B7F4C74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56" name="Freeform 72">
              <a:extLst>
                <a:ext uri="{FF2B5EF4-FFF2-40B4-BE49-F238E27FC236}">
                  <a16:creationId xmlns:a16="http://schemas.microsoft.com/office/drawing/2014/main" id="{EAE94023-6DFE-8A86-EFB0-7B20B0BF9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1257" name="กลุ่ม 2092">
            <a:extLst>
              <a:ext uri="{FF2B5EF4-FFF2-40B4-BE49-F238E27FC236}">
                <a16:creationId xmlns:a16="http://schemas.microsoft.com/office/drawing/2014/main" id="{682826D8-E40F-B65E-A9EB-79A48ACEDE29}"/>
              </a:ext>
            </a:extLst>
          </p:cNvPr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1258" name="Oval 73">
              <a:extLst>
                <a:ext uri="{FF2B5EF4-FFF2-40B4-BE49-F238E27FC236}">
                  <a16:creationId xmlns:a16="http://schemas.microsoft.com/office/drawing/2014/main" id="{E998F321-92DB-228A-6C11-AA8B3E5A0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59" name="Freeform 74">
              <a:extLst>
                <a:ext uri="{FF2B5EF4-FFF2-40B4-BE49-F238E27FC236}">
                  <a16:creationId xmlns:a16="http://schemas.microsoft.com/office/drawing/2014/main" id="{8AB3B366-CD7B-0CDD-DD9D-6AB699A15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60" name="Freeform 75">
              <a:extLst>
                <a:ext uri="{FF2B5EF4-FFF2-40B4-BE49-F238E27FC236}">
                  <a16:creationId xmlns:a16="http://schemas.microsoft.com/office/drawing/2014/main" id="{3689D5D6-3502-CBC7-F81F-A793F2729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261" name="Freeform 76">
              <a:extLst>
                <a:ext uri="{FF2B5EF4-FFF2-40B4-BE49-F238E27FC236}">
                  <a16:creationId xmlns:a16="http://schemas.microsoft.com/office/drawing/2014/main" id="{87FB3A3E-818A-22B3-862B-16C4D85DE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82970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" name="Google Shape;1233;p70"/>
          <p:cNvGrpSpPr/>
          <p:nvPr/>
        </p:nvGrpSpPr>
        <p:grpSpPr>
          <a:xfrm>
            <a:off x="7362794" y="-370517"/>
            <a:ext cx="1812584" cy="1812584"/>
            <a:chOff x="3392700" y="-1198500"/>
            <a:chExt cx="2358600" cy="2358600"/>
          </a:xfrm>
        </p:grpSpPr>
        <p:sp>
          <p:nvSpPr>
            <p:cNvPr id="1234" name="Google Shape;1234;p7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F048244D-003B-8E9B-82E6-8D0F3B54D6D8}"/>
              </a:ext>
            </a:extLst>
          </p:cNvPr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" name="Google Shape;13885;p27">
            <a:extLst>
              <a:ext uri="{FF2B5EF4-FFF2-40B4-BE49-F238E27FC236}">
                <a16:creationId xmlns:a16="http://schemas.microsoft.com/office/drawing/2014/main" id="{1BAB44E2-4BF1-091E-9EAC-FF2B927A5ED1}"/>
              </a:ext>
            </a:extLst>
          </p:cNvPr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4" name="Google Shape;13886;p27">
              <a:extLst>
                <a:ext uri="{FF2B5EF4-FFF2-40B4-BE49-F238E27FC236}">
                  <a16:creationId xmlns:a16="http://schemas.microsoft.com/office/drawing/2014/main" id="{860056C3-3393-B0D9-1D1D-29030060FC57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" name="Google Shape;13887;p27">
              <a:extLst>
                <a:ext uri="{FF2B5EF4-FFF2-40B4-BE49-F238E27FC236}">
                  <a16:creationId xmlns:a16="http://schemas.microsoft.com/office/drawing/2014/main" id="{D86F9B66-756A-17AD-C940-1FA8087A45D8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" name="Google Shape;13888;p27">
              <a:extLst>
                <a:ext uri="{FF2B5EF4-FFF2-40B4-BE49-F238E27FC236}">
                  <a16:creationId xmlns:a16="http://schemas.microsoft.com/office/drawing/2014/main" id="{4180A986-358D-70BE-482B-2A2F5151EFA7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" name="Google Shape;13889;p27">
              <a:extLst>
                <a:ext uri="{FF2B5EF4-FFF2-40B4-BE49-F238E27FC236}">
                  <a16:creationId xmlns:a16="http://schemas.microsoft.com/office/drawing/2014/main" id="{C0B430A7-B8D8-6836-3AF5-D0D6F03D3732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90;p27">
              <a:extLst>
                <a:ext uri="{FF2B5EF4-FFF2-40B4-BE49-F238E27FC236}">
                  <a16:creationId xmlns:a16="http://schemas.microsoft.com/office/drawing/2014/main" id="{02840913-CD2C-2F4E-8C04-DBDCAC18EC88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91;p27">
              <a:extLst>
                <a:ext uri="{FF2B5EF4-FFF2-40B4-BE49-F238E27FC236}">
                  <a16:creationId xmlns:a16="http://schemas.microsoft.com/office/drawing/2014/main" id="{86FB9D69-F4BD-D35E-015B-6F7D056F3CDD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92;p27">
              <a:extLst>
                <a:ext uri="{FF2B5EF4-FFF2-40B4-BE49-F238E27FC236}">
                  <a16:creationId xmlns:a16="http://schemas.microsoft.com/office/drawing/2014/main" id="{7CBE2E26-E7FD-5FC7-AF1B-55A39FA8E075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93;p27">
              <a:extLst>
                <a:ext uri="{FF2B5EF4-FFF2-40B4-BE49-F238E27FC236}">
                  <a16:creationId xmlns:a16="http://schemas.microsoft.com/office/drawing/2014/main" id="{204F15DB-A07D-6260-404B-DAD64A0FEB8E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4;p27">
              <a:extLst>
                <a:ext uri="{FF2B5EF4-FFF2-40B4-BE49-F238E27FC236}">
                  <a16:creationId xmlns:a16="http://schemas.microsoft.com/office/drawing/2014/main" id="{DA41D8B4-4129-91CE-8B78-B10225546EE2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5;p27">
              <a:extLst>
                <a:ext uri="{FF2B5EF4-FFF2-40B4-BE49-F238E27FC236}">
                  <a16:creationId xmlns:a16="http://schemas.microsoft.com/office/drawing/2014/main" id="{CCC35E33-DE65-828A-EC4B-1ABDE1BBA3CA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6;p27">
              <a:extLst>
                <a:ext uri="{FF2B5EF4-FFF2-40B4-BE49-F238E27FC236}">
                  <a16:creationId xmlns:a16="http://schemas.microsoft.com/office/drawing/2014/main" id="{6F7694AD-9DF7-4F8D-532E-84798FF36CA0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7;p27">
              <a:extLst>
                <a:ext uri="{FF2B5EF4-FFF2-40B4-BE49-F238E27FC236}">
                  <a16:creationId xmlns:a16="http://schemas.microsoft.com/office/drawing/2014/main" id="{43D12DB0-EFA5-3054-DE7E-9D0F0C298221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8;p27">
              <a:extLst>
                <a:ext uri="{FF2B5EF4-FFF2-40B4-BE49-F238E27FC236}">
                  <a16:creationId xmlns:a16="http://schemas.microsoft.com/office/drawing/2014/main" id="{CAE0C617-93C3-244E-3FF5-CBA171DF9E19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9;p27">
              <a:extLst>
                <a:ext uri="{FF2B5EF4-FFF2-40B4-BE49-F238E27FC236}">
                  <a16:creationId xmlns:a16="http://schemas.microsoft.com/office/drawing/2014/main" id="{49106C23-2A09-B179-CB31-16302FCFF200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900;p27">
              <a:extLst>
                <a:ext uri="{FF2B5EF4-FFF2-40B4-BE49-F238E27FC236}">
                  <a16:creationId xmlns:a16="http://schemas.microsoft.com/office/drawing/2014/main" id="{39EE63FF-8C7C-0797-2738-5F356D3F96B7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901;p27">
              <a:extLst>
                <a:ext uri="{FF2B5EF4-FFF2-40B4-BE49-F238E27FC236}">
                  <a16:creationId xmlns:a16="http://schemas.microsoft.com/office/drawing/2014/main" id="{EB2D74EE-6ABE-E977-41E3-E4BC4E6317CE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902;p27">
              <a:extLst>
                <a:ext uri="{FF2B5EF4-FFF2-40B4-BE49-F238E27FC236}">
                  <a16:creationId xmlns:a16="http://schemas.microsoft.com/office/drawing/2014/main" id="{A5F79B32-D0B7-84BB-9434-FC6366B30FC3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903;p27">
              <a:extLst>
                <a:ext uri="{FF2B5EF4-FFF2-40B4-BE49-F238E27FC236}">
                  <a16:creationId xmlns:a16="http://schemas.microsoft.com/office/drawing/2014/main" id="{6C20AA50-5E06-C41A-ECF1-E3AD8E3697A5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4;p27">
              <a:extLst>
                <a:ext uri="{FF2B5EF4-FFF2-40B4-BE49-F238E27FC236}">
                  <a16:creationId xmlns:a16="http://schemas.microsoft.com/office/drawing/2014/main" id="{77523C85-D9D9-AE4C-9526-C0B94D40594F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5;p27">
              <a:extLst>
                <a:ext uri="{FF2B5EF4-FFF2-40B4-BE49-F238E27FC236}">
                  <a16:creationId xmlns:a16="http://schemas.microsoft.com/office/drawing/2014/main" id="{DB49B892-9E01-940A-9FCF-3724FC5B8F4A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6;p27">
              <a:extLst>
                <a:ext uri="{FF2B5EF4-FFF2-40B4-BE49-F238E27FC236}">
                  <a16:creationId xmlns:a16="http://schemas.microsoft.com/office/drawing/2014/main" id="{7CAF0DA8-83CC-FA7E-209D-350377691961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7;p27">
              <a:extLst>
                <a:ext uri="{FF2B5EF4-FFF2-40B4-BE49-F238E27FC236}">
                  <a16:creationId xmlns:a16="http://schemas.microsoft.com/office/drawing/2014/main" id="{BCF62612-A214-FD98-096D-E5F381625081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8;p27">
              <a:extLst>
                <a:ext uri="{FF2B5EF4-FFF2-40B4-BE49-F238E27FC236}">
                  <a16:creationId xmlns:a16="http://schemas.microsoft.com/office/drawing/2014/main" id="{D81EAE4A-E0D4-7EAB-FC75-F7D48B9D0181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9;p27">
              <a:extLst>
                <a:ext uri="{FF2B5EF4-FFF2-40B4-BE49-F238E27FC236}">
                  <a16:creationId xmlns:a16="http://schemas.microsoft.com/office/drawing/2014/main" id="{03782875-3B38-953B-19AB-FB55B36AF765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" name="Google Shape;13910;p27">
            <a:extLst>
              <a:ext uri="{FF2B5EF4-FFF2-40B4-BE49-F238E27FC236}">
                <a16:creationId xmlns:a16="http://schemas.microsoft.com/office/drawing/2014/main" id="{A98E362A-E1ED-1DCE-BAA4-16507DFAB728}"/>
              </a:ext>
            </a:extLst>
          </p:cNvPr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29" name="Google Shape;13911;p27">
              <a:extLst>
                <a:ext uri="{FF2B5EF4-FFF2-40B4-BE49-F238E27FC236}">
                  <a16:creationId xmlns:a16="http://schemas.microsoft.com/office/drawing/2014/main" id="{AF5ED639-5A17-FCB0-0654-AEB8874E44AD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12;p27">
              <a:extLst>
                <a:ext uri="{FF2B5EF4-FFF2-40B4-BE49-F238E27FC236}">
                  <a16:creationId xmlns:a16="http://schemas.microsoft.com/office/drawing/2014/main" id="{7FCC6FA3-D0DA-12DC-3492-BA0A1382E3E4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13;p27">
              <a:extLst>
                <a:ext uri="{FF2B5EF4-FFF2-40B4-BE49-F238E27FC236}">
                  <a16:creationId xmlns:a16="http://schemas.microsoft.com/office/drawing/2014/main" id="{E497B579-0ED1-33C6-666A-9C92A6BC87BA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" name="Google Shape;13914;p27">
            <a:extLst>
              <a:ext uri="{FF2B5EF4-FFF2-40B4-BE49-F238E27FC236}">
                <a16:creationId xmlns:a16="http://schemas.microsoft.com/office/drawing/2014/main" id="{D0BB40EA-B029-1A32-1D5C-47652FE748F5}"/>
              </a:ext>
            </a:extLst>
          </p:cNvPr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33" name="Google Shape;13915;p27">
              <a:extLst>
                <a:ext uri="{FF2B5EF4-FFF2-40B4-BE49-F238E27FC236}">
                  <a16:creationId xmlns:a16="http://schemas.microsoft.com/office/drawing/2014/main" id="{6F25904A-D0ED-49A1-74F5-5EFBB1DFF453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" name="Google Shape;13916;p27">
              <a:extLst>
                <a:ext uri="{FF2B5EF4-FFF2-40B4-BE49-F238E27FC236}">
                  <a16:creationId xmlns:a16="http://schemas.microsoft.com/office/drawing/2014/main" id="{D02ADFBC-B8D5-66EB-77F5-9E474418C673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" name="Google Shape;13917;p27">
            <a:extLst>
              <a:ext uri="{FF2B5EF4-FFF2-40B4-BE49-F238E27FC236}">
                <a16:creationId xmlns:a16="http://schemas.microsoft.com/office/drawing/2014/main" id="{6B69ED17-4247-D6C4-60F9-301528E30E51}"/>
              </a:ext>
            </a:extLst>
          </p:cNvPr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36" name="Google Shape;13918;p27">
              <a:extLst>
                <a:ext uri="{FF2B5EF4-FFF2-40B4-BE49-F238E27FC236}">
                  <a16:creationId xmlns:a16="http://schemas.microsoft.com/office/drawing/2014/main" id="{C45E81DB-9221-A62E-BF6B-9F294A4FB288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919;p27">
              <a:extLst>
                <a:ext uri="{FF2B5EF4-FFF2-40B4-BE49-F238E27FC236}">
                  <a16:creationId xmlns:a16="http://schemas.microsoft.com/office/drawing/2014/main" id="{1F70B379-8F7D-3AD3-179D-E61D8696DDF9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920;p27">
              <a:extLst>
                <a:ext uri="{FF2B5EF4-FFF2-40B4-BE49-F238E27FC236}">
                  <a16:creationId xmlns:a16="http://schemas.microsoft.com/office/drawing/2014/main" id="{6D9976F3-0740-4977-F947-8289956F6C33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21;p27">
              <a:extLst>
                <a:ext uri="{FF2B5EF4-FFF2-40B4-BE49-F238E27FC236}">
                  <a16:creationId xmlns:a16="http://schemas.microsoft.com/office/drawing/2014/main" id="{07B83ED5-58D4-E388-72BE-02CD669ECA9D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22;p27">
              <a:extLst>
                <a:ext uri="{FF2B5EF4-FFF2-40B4-BE49-F238E27FC236}">
                  <a16:creationId xmlns:a16="http://schemas.microsoft.com/office/drawing/2014/main" id="{6F0A2DBC-8001-3258-4B3B-BC40CD8089FD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23;p27">
              <a:extLst>
                <a:ext uri="{FF2B5EF4-FFF2-40B4-BE49-F238E27FC236}">
                  <a16:creationId xmlns:a16="http://schemas.microsoft.com/office/drawing/2014/main" id="{E4721C89-A7CB-7AA3-D8CE-65DDCE5ECB83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4;p27">
              <a:extLst>
                <a:ext uri="{FF2B5EF4-FFF2-40B4-BE49-F238E27FC236}">
                  <a16:creationId xmlns:a16="http://schemas.microsoft.com/office/drawing/2014/main" id="{2E0A0B0B-D7EF-E446-F68A-B2E0B7336705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5;p27">
              <a:extLst>
                <a:ext uri="{FF2B5EF4-FFF2-40B4-BE49-F238E27FC236}">
                  <a16:creationId xmlns:a16="http://schemas.microsoft.com/office/drawing/2014/main" id="{0379204D-4117-A193-A940-E3E9FCCB7DA8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4" name="Google Shape;13926;p27">
            <a:extLst>
              <a:ext uri="{FF2B5EF4-FFF2-40B4-BE49-F238E27FC236}">
                <a16:creationId xmlns:a16="http://schemas.microsoft.com/office/drawing/2014/main" id="{EFE580AD-9B32-8FD2-E1DB-A35A46559BDD}"/>
              </a:ext>
            </a:extLst>
          </p:cNvPr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45" name="Google Shape;13927;p27">
              <a:extLst>
                <a:ext uri="{FF2B5EF4-FFF2-40B4-BE49-F238E27FC236}">
                  <a16:creationId xmlns:a16="http://schemas.microsoft.com/office/drawing/2014/main" id="{B7E20BF1-CA95-613F-5911-68B78237DE36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8;p27">
              <a:extLst>
                <a:ext uri="{FF2B5EF4-FFF2-40B4-BE49-F238E27FC236}">
                  <a16:creationId xmlns:a16="http://schemas.microsoft.com/office/drawing/2014/main" id="{C4B80241-AAEF-E5C4-416F-4804C4A82184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9;p27">
              <a:extLst>
                <a:ext uri="{FF2B5EF4-FFF2-40B4-BE49-F238E27FC236}">
                  <a16:creationId xmlns:a16="http://schemas.microsoft.com/office/drawing/2014/main" id="{62115195-91D1-C7EA-6819-9FBAB64388C9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30;p27">
              <a:extLst>
                <a:ext uri="{FF2B5EF4-FFF2-40B4-BE49-F238E27FC236}">
                  <a16:creationId xmlns:a16="http://schemas.microsoft.com/office/drawing/2014/main" id="{7C2FAD84-486D-D484-2F2D-07F3A1F806A7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31;p27">
              <a:extLst>
                <a:ext uri="{FF2B5EF4-FFF2-40B4-BE49-F238E27FC236}">
                  <a16:creationId xmlns:a16="http://schemas.microsoft.com/office/drawing/2014/main" id="{104C7EA3-570A-E486-C6EB-319E2D5C8F6D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32;p27">
              <a:extLst>
                <a:ext uri="{FF2B5EF4-FFF2-40B4-BE49-F238E27FC236}">
                  <a16:creationId xmlns:a16="http://schemas.microsoft.com/office/drawing/2014/main" id="{55921739-5061-BF03-CB24-55DE12783690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1" name="Google Shape;13933;p27">
            <a:extLst>
              <a:ext uri="{FF2B5EF4-FFF2-40B4-BE49-F238E27FC236}">
                <a16:creationId xmlns:a16="http://schemas.microsoft.com/office/drawing/2014/main" id="{AE798BE5-36A3-9B97-0A8F-CDA4DD1F7BD6}"/>
              </a:ext>
            </a:extLst>
          </p:cNvPr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52" name="Google Shape;13934;p27">
              <a:extLst>
                <a:ext uri="{FF2B5EF4-FFF2-40B4-BE49-F238E27FC236}">
                  <a16:creationId xmlns:a16="http://schemas.microsoft.com/office/drawing/2014/main" id="{A31B1386-9DEC-95C0-9899-1E547364B4B5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35;p27">
              <a:extLst>
                <a:ext uri="{FF2B5EF4-FFF2-40B4-BE49-F238E27FC236}">
                  <a16:creationId xmlns:a16="http://schemas.microsoft.com/office/drawing/2014/main" id="{54756504-7516-B682-A58C-0E9746CA28CD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6;p27">
              <a:extLst>
                <a:ext uri="{FF2B5EF4-FFF2-40B4-BE49-F238E27FC236}">
                  <a16:creationId xmlns:a16="http://schemas.microsoft.com/office/drawing/2014/main" id="{9B4406FB-B78C-4390-3C72-C9FC945C0941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7;p27">
              <a:extLst>
                <a:ext uri="{FF2B5EF4-FFF2-40B4-BE49-F238E27FC236}">
                  <a16:creationId xmlns:a16="http://schemas.microsoft.com/office/drawing/2014/main" id="{0CAF5D0E-FEA4-8CC8-1CA9-66816B9FCFB1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56" name="Google Shape;13938;p27">
            <a:extLst>
              <a:ext uri="{FF2B5EF4-FFF2-40B4-BE49-F238E27FC236}">
                <a16:creationId xmlns:a16="http://schemas.microsoft.com/office/drawing/2014/main" id="{9CFF33BA-CC43-07C2-D0B2-67CA3F4126EF}"/>
              </a:ext>
            </a:extLst>
          </p:cNvPr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57" name="Google Shape;13939;p27">
            <a:extLst>
              <a:ext uri="{FF2B5EF4-FFF2-40B4-BE49-F238E27FC236}">
                <a16:creationId xmlns:a16="http://schemas.microsoft.com/office/drawing/2014/main" id="{3EA4238F-8F4C-6EF6-F522-94672D1964A3}"/>
              </a:ext>
            </a:extLst>
          </p:cNvPr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58" name="Google Shape;13940;p27">
              <a:extLst>
                <a:ext uri="{FF2B5EF4-FFF2-40B4-BE49-F238E27FC236}">
                  <a16:creationId xmlns:a16="http://schemas.microsoft.com/office/drawing/2014/main" id="{3681B370-0FE2-E65C-2F71-A6B95A767098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41;p27">
              <a:extLst>
                <a:ext uri="{FF2B5EF4-FFF2-40B4-BE49-F238E27FC236}">
                  <a16:creationId xmlns:a16="http://schemas.microsoft.com/office/drawing/2014/main" id="{D066ECBA-5CBE-6910-774A-F934A5A7FF4B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42;p27">
              <a:extLst>
                <a:ext uri="{FF2B5EF4-FFF2-40B4-BE49-F238E27FC236}">
                  <a16:creationId xmlns:a16="http://schemas.microsoft.com/office/drawing/2014/main" id="{4E0C420B-F0CD-CE80-8294-7DC6E7B3E59E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1" name="Google Shape;13943;p27">
            <a:extLst>
              <a:ext uri="{FF2B5EF4-FFF2-40B4-BE49-F238E27FC236}">
                <a16:creationId xmlns:a16="http://schemas.microsoft.com/office/drawing/2014/main" id="{C4E9A0C9-7BD1-0A7B-9C3E-E0B17C122CA8}"/>
              </a:ext>
            </a:extLst>
          </p:cNvPr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62" name="Google Shape;13944;p27">
              <a:extLst>
                <a:ext uri="{FF2B5EF4-FFF2-40B4-BE49-F238E27FC236}">
                  <a16:creationId xmlns:a16="http://schemas.microsoft.com/office/drawing/2014/main" id="{CDEF20CE-B32A-F4E4-158A-1E67FE865166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945;p27">
              <a:extLst>
                <a:ext uri="{FF2B5EF4-FFF2-40B4-BE49-F238E27FC236}">
                  <a16:creationId xmlns:a16="http://schemas.microsoft.com/office/drawing/2014/main" id="{6C7E2AC6-DC08-576D-159B-96D400E39FA0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16" name="Google Shape;13946;p27">
              <a:extLst>
                <a:ext uri="{FF2B5EF4-FFF2-40B4-BE49-F238E27FC236}">
                  <a16:creationId xmlns:a16="http://schemas.microsoft.com/office/drawing/2014/main" id="{E7255EB9-31DA-C576-0779-3DA0394D0B5C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17" name="Google Shape;13947;p27">
            <a:extLst>
              <a:ext uri="{FF2B5EF4-FFF2-40B4-BE49-F238E27FC236}">
                <a16:creationId xmlns:a16="http://schemas.microsoft.com/office/drawing/2014/main" id="{F8781F5C-6CA7-734E-5C9E-BDEC2D1A3162}"/>
              </a:ext>
            </a:extLst>
          </p:cNvPr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218" name="Google Shape;13948;p27">
              <a:extLst>
                <a:ext uri="{FF2B5EF4-FFF2-40B4-BE49-F238E27FC236}">
                  <a16:creationId xmlns:a16="http://schemas.microsoft.com/office/drawing/2014/main" id="{E082E9CB-AB97-EE12-32D7-268D587769D2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19" name="Google Shape;13949;p27">
              <a:extLst>
                <a:ext uri="{FF2B5EF4-FFF2-40B4-BE49-F238E27FC236}">
                  <a16:creationId xmlns:a16="http://schemas.microsoft.com/office/drawing/2014/main" id="{CBD98A4C-0C0E-B53A-E696-9050D9854DB1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0" name="Google Shape;13950;p27">
              <a:extLst>
                <a:ext uri="{FF2B5EF4-FFF2-40B4-BE49-F238E27FC236}">
                  <a16:creationId xmlns:a16="http://schemas.microsoft.com/office/drawing/2014/main" id="{F42AEE07-EE84-C84A-03A5-6C5BC38ADA85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1" name="Google Shape;13951;p27">
              <a:extLst>
                <a:ext uri="{FF2B5EF4-FFF2-40B4-BE49-F238E27FC236}">
                  <a16:creationId xmlns:a16="http://schemas.microsoft.com/office/drawing/2014/main" id="{FC340D0A-BC22-660D-C6CA-8D4CB5196E9B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2" name="Google Shape;13952;p27">
              <a:extLst>
                <a:ext uri="{FF2B5EF4-FFF2-40B4-BE49-F238E27FC236}">
                  <a16:creationId xmlns:a16="http://schemas.microsoft.com/office/drawing/2014/main" id="{8052E989-AF7A-925C-DDC3-7557586DAC72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3" name="Google Shape;13953;p27">
              <a:extLst>
                <a:ext uri="{FF2B5EF4-FFF2-40B4-BE49-F238E27FC236}">
                  <a16:creationId xmlns:a16="http://schemas.microsoft.com/office/drawing/2014/main" id="{29BD4603-7A6C-D41C-12FC-4807A8EFD302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24" name="Google Shape;13954;p27">
            <a:extLst>
              <a:ext uri="{FF2B5EF4-FFF2-40B4-BE49-F238E27FC236}">
                <a16:creationId xmlns:a16="http://schemas.microsoft.com/office/drawing/2014/main" id="{6B31E413-C3FF-BAE9-2691-7B2DDB917D32}"/>
              </a:ext>
            </a:extLst>
          </p:cNvPr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225" name="Google Shape;13955;p27">
              <a:extLst>
                <a:ext uri="{FF2B5EF4-FFF2-40B4-BE49-F238E27FC236}">
                  <a16:creationId xmlns:a16="http://schemas.microsoft.com/office/drawing/2014/main" id="{C1EFC281-2C6B-9F1B-8268-6D9198C3DA74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6" name="Google Shape;13956;p27">
              <a:extLst>
                <a:ext uri="{FF2B5EF4-FFF2-40B4-BE49-F238E27FC236}">
                  <a16:creationId xmlns:a16="http://schemas.microsoft.com/office/drawing/2014/main" id="{AAD954FA-9107-1EF6-7792-0E911CBE7E01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7" name="Google Shape;13957;p27">
              <a:extLst>
                <a:ext uri="{FF2B5EF4-FFF2-40B4-BE49-F238E27FC236}">
                  <a16:creationId xmlns:a16="http://schemas.microsoft.com/office/drawing/2014/main" id="{D4AA5A45-4F46-77AE-5095-182079DC970A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8" name="Google Shape;13958;p27">
              <a:extLst>
                <a:ext uri="{FF2B5EF4-FFF2-40B4-BE49-F238E27FC236}">
                  <a16:creationId xmlns:a16="http://schemas.microsoft.com/office/drawing/2014/main" id="{49FC5896-E215-5140-5BAA-D411B9D3C53A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9" name="Google Shape;13959;p27">
              <a:extLst>
                <a:ext uri="{FF2B5EF4-FFF2-40B4-BE49-F238E27FC236}">
                  <a16:creationId xmlns:a16="http://schemas.microsoft.com/office/drawing/2014/main" id="{4DE728C9-C1B9-F050-9D9C-E03132CC9993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0" name="Google Shape;13960;p27">
            <a:extLst>
              <a:ext uri="{FF2B5EF4-FFF2-40B4-BE49-F238E27FC236}">
                <a16:creationId xmlns:a16="http://schemas.microsoft.com/office/drawing/2014/main" id="{30961139-3EBE-F954-CA41-CF3195A1A8B5}"/>
              </a:ext>
            </a:extLst>
          </p:cNvPr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231" name="Google Shape;13961;p27">
              <a:extLst>
                <a:ext uri="{FF2B5EF4-FFF2-40B4-BE49-F238E27FC236}">
                  <a16:creationId xmlns:a16="http://schemas.microsoft.com/office/drawing/2014/main" id="{DB88C330-5616-3D23-6C85-F3D50EBF9B1D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2" name="Google Shape;13962;p27">
              <a:extLst>
                <a:ext uri="{FF2B5EF4-FFF2-40B4-BE49-F238E27FC236}">
                  <a16:creationId xmlns:a16="http://schemas.microsoft.com/office/drawing/2014/main" id="{EB2AD6B7-4648-4DE2-333B-8CD324CC84B4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" name="Google Shape;13963;p27">
              <a:extLst>
                <a:ext uri="{FF2B5EF4-FFF2-40B4-BE49-F238E27FC236}">
                  <a16:creationId xmlns:a16="http://schemas.microsoft.com/office/drawing/2014/main" id="{F6AD04D5-E7C6-93C1-DAE4-267B73D0BE1D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" name="Google Shape;13964;p27">
              <a:extLst>
                <a:ext uri="{FF2B5EF4-FFF2-40B4-BE49-F238E27FC236}">
                  <a16:creationId xmlns:a16="http://schemas.microsoft.com/office/drawing/2014/main" id="{84B2BA86-8BC7-216A-246A-D07D42340898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" name="Google Shape;13965;p27">
              <a:extLst>
                <a:ext uri="{FF2B5EF4-FFF2-40B4-BE49-F238E27FC236}">
                  <a16:creationId xmlns:a16="http://schemas.microsoft.com/office/drawing/2014/main" id="{424D0BE6-767D-7E60-6297-79268211676F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" name="Google Shape;13966;p27">
              <a:extLst>
                <a:ext uri="{FF2B5EF4-FFF2-40B4-BE49-F238E27FC236}">
                  <a16:creationId xmlns:a16="http://schemas.microsoft.com/office/drawing/2014/main" id="{5D0909A4-A2C0-F178-4CA3-84A7922D2BB9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" name="Google Shape;13967;p27">
              <a:extLst>
                <a:ext uri="{FF2B5EF4-FFF2-40B4-BE49-F238E27FC236}">
                  <a16:creationId xmlns:a16="http://schemas.microsoft.com/office/drawing/2014/main" id="{77300C10-A968-2305-2C51-9E17B1AD2F2E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" name="Google Shape;13968;p27">
              <a:extLst>
                <a:ext uri="{FF2B5EF4-FFF2-40B4-BE49-F238E27FC236}">
                  <a16:creationId xmlns:a16="http://schemas.microsoft.com/office/drawing/2014/main" id="{1FEAAFD3-38A5-2B87-2100-6ED682362BD5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" name="Google Shape;13969;p27">
              <a:extLst>
                <a:ext uri="{FF2B5EF4-FFF2-40B4-BE49-F238E27FC236}">
                  <a16:creationId xmlns:a16="http://schemas.microsoft.com/office/drawing/2014/main" id="{24F52ACC-5775-0C9A-D2BF-A601806DB68A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" name="Google Shape;13970;p27">
              <a:extLst>
                <a:ext uri="{FF2B5EF4-FFF2-40B4-BE49-F238E27FC236}">
                  <a16:creationId xmlns:a16="http://schemas.microsoft.com/office/drawing/2014/main" id="{67E960B9-C1BA-1356-D718-833F47FDA9D4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" name="Google Shape;13971;p27">
            <a:extLst>
              <a:ext uri="{FF2B5EF4-FFF2-40B4-BE49-F238E27FC236}">
                <a16:creationId xmlns:a16="http://schemas.microsoft.com/office/drawing/2014/main" id="{93D390EF-47DD-C00C-76AF-C090CFEA99B3}"/>
              </a:ext>
            </a:extLst>
          </p:cNvPr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245" name="Google Shape;13972;p27">
              <a:extLst>
                <a:ext uri="{FF2B5EF4-FFF2-40B4-BE49-F238E27FC236}">
                  <a16:creationId xmlns:a16="http://schemas.microsoft.com/office/drawing/2014/main" id="{DEC4072A-3B32-64D8-DEC5-C53682E72D00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" name="Google Shape;13973;p27">
              <a:extLst>
                <a:ext uri="{FF2B5EF4-FFF2-40B4-BE49-F238E27FC236}">
                  <a16:creationId xmlns:a16="http://schemas.microsoft.com/office/drawing/2014/main" id="{1B0E0C60-ACAC-65B8-AE93-9E67CD7969D5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" name="Google Shape;13974;p27">
              <a:extLst>
                <a:ext uri="{FF2B5EF4-FFF2-40B4-BE49-F238E27FC236}">
                  <a16:creationId xmlns:a16="http://schemas.microsoft.com/office/drawing/2014/main" id="{95AFAC65-DB90-B266-C791-F6BF57067C3C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" name="Google Shape;13975;p27">
              <a:extLst>
                <a:ext uri="{FF2B5EF4-FFF2-40B4-BE49-F238E27FC236}">
                  <a16:creationId xmlns:a16="http://schemas.microsoft.com/office/drawing/2014/main" id="{C43B87F7-72D0-D5FF-3E63-3A8DB27461D5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9" name="Google Shape;13976;p27">
              <a:extLst>
                <a:ext uri="{FF2B5EF4-FFF2-40B4-BE49-F238E27FC236}">
                  <a16:creationId xmlns:a16="http://schemas.microsoft.com/office/drawing/2014/main" id="{AEBBECD3-0A51-C8B4-47E1-D7522C2BAD66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0" name="Google Shape;13977;p27">
            <a:extLst>
              <a:ext uri="{FF2B5EF4-FFF2-40B4-BE49-F238E27FC236}">
                <a16:creationId xmlns:a16="http://schemas.microsoft.com/office/drawing/2014/main" id="{E2A3DB1C-7E3D-41B6-437D-FD75FED670BD}"/>
              </a:ext>
            </a:extLst>
          </p:cNvPr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1" name="Google Shape;13978;p27">
            <a:extLst>
              <a:ext uri="{FF2B5EF4-FFF2-40B4-BE49-F238E27FC236}">
                <a16:creationId xmlns:a16="http://schemas.microsoft.com/office/drawing/2014/main" id="{EDB4C90B-C81F-2448-C613-1F18E86E61D5}"/>
              </a:ext>
            </a:extLst>
          </p:cNvPr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2" name="Google Shape;13979;p27">
            <a:extLst>
              <a:ext uri="{FF2B5EF4-FFF2-40B4-BE49-F238E27FC236}">
                <a16:creationId xmlns:a16="http://schemas.microsoft.com/office/drawing/2014/main" id="{8B2A481A-10EB-E97A-F969-7A7A95989B77}"/>
              </a:ext>
            </a:extLst>
          </p:cNvPr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3" name="Google Shape;13980;p27">
            <a:extLst>
              <a:ext uri="{FF2B5EF4-FFF2-40B4-BE49-F238E27FC236}">
                <a16:creationId xmlns:a16="http://schemas.microsoft.com/office/drawing/2014/main" id="{0E615A2D-867B-A06E-E8C4-D8C4A1101DF1}"/>
              </a:ext>
            </a:extLst>
          </p:cNvPr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4" name="Google Shape;13981;p27">
            <a:extLst>
              <a:ext uri="{FF2B5EF4-FFF2-40B4-BE49-F238E27FC236}">
                <a16:creationId xmlns:a16="http://schemas.microsoft.com/office/drawing/2014/main" id="{370E0686-D83E-37FD-5325-4098BB2F9E59}"/>
              </a:ext>
            </a:extLst>
          </p:cNvPr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5" name="Google Shape;13982;p27">
            <a:extLst>
              <a:ext uri="{FF2B5EF4-FFF2-40B4-BE49-F238E27FC236}">
                <a16:creationId xmlns:a16="http://schemas.microsoft.com/office/drawing/2014/main" id="{44EAC01A-45F8-99DC-1B69-5B720F84B1DF}"/>
              </a:ext>
            </a:extLst>
          </p:cNvPr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6" name="Google Shape;13983;p27">
            <a:extLst>
              <a:ext uri="{FF2B5EF4-FFF2-40B4-BE49-F238E27FC236}">
                <a16:creationId xmlns:a16="http://schemas.microsoft.com/office/drawing/2014/main" id="{18127355-242F-C52B-A8C5-B0E2824C02B9}"/>
              </a:ext>
            </a:extLst>
          </p:cNvPr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7" name="Google Shape;13984;p27">
            <a:extLst>
              <a:ext uri="{FF2B5EF4-FFF2-40B4-BE49-F238E27FC236}">
                <a16:creationId xmlns:a16="http://schemas.microsoft.com/office/drawing/2014/main" id="{00915EF5-A304-E89C-4E39-E5E9102AA408}"/>
              </a:ext>
            </a:extLst>
          </p:cNvPr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8" name="Google Shape;13985;p27">
            <a:extLst>
              <a:ext uri="{FF2B5EF4-FFF2-40B4-BE49-F238E27FC236}">
                <a16:creationId xmlns:a16="http://schemas.microsoft.com/office/drawing/2014/main" id="{CFEFC3F6-C60D-B425-C1E5-1DCB8E27B708}"/>
              </a:ext>
            </a:extLst>
          </p:cNvPr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9" name="Google Shape;13986;p27">
            <a:extLst>
              <a:ext uri="{FF2B5EF4-FFF2-40B4-BE49-F238E27FC236}">
                <a16:creationId xmlns:a16="http://schemas.microsoft.com/office/drawing/2014/main" id="{97F43B8B-4ECC-C9D0-C4E4-4D92308FA7F9}"/>
              </a:ext>
            </a:extLst>
          </p:cNvPr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0" name="Google Shape;13987;p27">
            <a:extLst>
              <a:ext uri="{FF2B5EF4-FFF2-40B4-BE49-F238E27FC236}">
                <a16:creationId xmlns:a16="http://schemas.microsoft.com/office/drawing/2014/main" id="{34739AC4-6A47-3860-3535-76E9B660108C}"/>
              </a:ext>
            </a:extLst>
          </p:cNvPr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1" name="Google Shape;13988;p27">
            <a:extLst>
              <a:ext uri="{FF2B5EF4-FFF2-40B4-BE49-F238E27FC236}">
                <a16:creationId xmlns:a16="http://schemas.microsoft.com/office/drawing/2014/main" id="{8939AB10-4B46-DDED-37DE-6FC3AB1CE0D8}"/>
              </a:ext>
            </a:extLst>
          </p:cNvPr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2" name="Google Shape;13989;p27">
            <a:extLst>
              <a:ext uri="{FF2B5EF4-FFF2-40B4-BE49-F238E27FC236}">
                <a16:creationId xmlns:a16="http://schemas.microsoft.com/office/drawing/2014/main" id="{65360A82-059C-5EF5-0122-CF65F64AC870}"/>
              </a:ext>
            </a:extLst>
          </p:cNvPr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3" name="Google Shape;13990;p27">
            <a:extLst>
              <a:ext uri="{FF2B5EF4-FFF2-40B4-BE49-F238E27FC236}">
                <a16:creationId xmlns:a16="http://schemas.microsoft.com/office/drawing/2014/main" id="{7FA2D3A5-5DA0-4BE9-CB4C-0DD3EC291790}"/>
              </a:ext>
            </a:extLst>
          </p:cNvPr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4" name="Google Shape;13991;p27">
            <a:extLst>
              <a:ext uri="{FF2B5EF4-FFF2-40B4-BE49-F238E27FC236}">
                <a16:creationId xmlns:a16="http://schemas.microsoft.com/office/drawing/2014/main" id="{9C46495F-EB2F-2087-6C5C-53BDAEDF917A}"/>
              </a:ext>
            </a:extLst>
          </p:cNvPr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5" name="Google Shape;13992;p27">
            <a:extLst>
              <a:ext uri="{FF2B5EF4-FFF2-40B4-BE49-F238E27FC236}">
                <a16:creationId xmlns:a16="http://schemas.microsoft.com/office/drawing/2014/main" id="{4B02B292-BB43-B1CD-327C-6C4A87DB477D}"/>
              </a:ext>
            </a:extLst>
          </p:cNvPr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6" name="Google Shape;13993;p27">
            <a:extLst>
              <a:ext uri="{FF2B5EF4-FFF2-40B4-BE49-F238E27FC236}">
                <a16:creationId xmlns:a16="http://schemas.microsoft.com/office/drawing/2014/main" id="{C844A098-7BAC-135B-D2D2-C7BF21B095FE}"/>
              </a:ext>
            </a:extLst>
          </p:cNvPr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7" name="Google Shape;13994;p27">
            <a:extLst>
              <a:ext uri="{FF2B5EF4-FFF2-40B4-BE49-F238E27FC236}">
                <a16:creationId xmlns:a16="http://schemas.microsoft.com/office/drawing/2014/main" id="{344E74B8-1DBA-7E88-4514-ABD615A09AC6}"/>
              </a:ext>
            </a:extLst>
          </p:cNvPr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8" name="Google Shape;13995;p27">
            <a:extLst>
              <a:ext uri="{FF2B5EF4-FFF2-40B4-BE49-F238E27FC236}">
                <a16:creationId xmlns:a16="http://schemas.microsoft.com/office/drawing/2014/main" id="{E0C12694-9F58-5472-067E-89390309F3C9}"/>
              </a:ext>
            </a:extLst>
          </p:cNvPr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9" name="Google Shape;13996;p27">
            <a:extLst>
              <a:ext uri="{FF2B5EF4-FFF2-40B4-BE49-F238E27FC236}">
                <a16:creationId xmlns:a16="http://schemas.microsoft.com/office/drawing/2014/main" id="{2CAF3327-0D0B-0CD3-6E54-A9DDB0B9BC73}"/>
              </a:ext>
            </a:extLst>
          </p:cNvPr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0" name="Google Shape;13997;p27">
            <a:extLst>
              <a:ext uri="{FF2B5EF4-FFF2-40B4-BE49-F238E27FC236}">
                <a16:creationId xmlns:a16="http://schemas.microsoft.com/office/drawing/2014/main" id="{659B93D5-6D2B-A48A-2835-F1D3AFAA8E73}"/>
              </a:ext>
            </a:extLst>
          </p:cNvPr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1" name="Google Shape;13998;p27">
            <a:extLst>
              <a:ext uri="{FF2B5EF4-FFF2-40B4-BE49-F238E27FC236}">
                <a16:creationId xmlns:a16="http://schemas.microsoft.com/office/drawing/2014/main" id="{7465F23D-7433-6B33-882F-B7C0A0F83E17}"/>
              </a:ext>
            </a:extLst>
          </p:cNvPr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2" name="Google Shape;13999;p27">
            <a:extLst>
              <a:ext uri="{FF2B5EF4-FFF2-40B4-BE49-F238E27FC236}">
                <a16:creationId xmlns:a16="http://schemas.microsoft.com/office/drawing/2014/main" id="{817B1F7B-3D85-0EA8-656B-5FFE1E634C89}"/>
              </a:ext>
            </a:extLst>
          </p:cNvPr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3" name="Google Shape;14000;p27">
            <a:extLst>
              <a:ext uri="{FF2B5EF4-FFF2-40B4-BE49-F238E27FC236}">
                <a16:creationId xmlns:a16="http://schemas.microsoft.com/office/drawing/2014/main" id="{2601745F-C3FC-F26C-12E8-CBC909055D8D}"/>
              </a:ext>
            </a:extLst>
          </p:cNvPr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4" name="Google Shape;14001;p27">
            <a:extLst>
              <a:ext uri="{FF2B5EF4-FFF2-40B4-BE49-F238E27FC236}">
                <a16:creationId xmlns:a16="http://schemas.microsoft.com/office/drawing/2014/main" id="{B7D62E5E-3249-151F-0169-8CEE6604FC95}"/>
              </a:ext>
            </a:extLst>
          </p:cNvPr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5" name="Google Shape;14002;p27">
            <a:extLst>
              <a:ext uri="{FF2B5EF4-FFF2-40B4-BE49-F238E27FC236}">
                <a16:creationId xmlns:a16="http://schemas.microsoft.com/office/drawing/2014/main" id="{4B3849DE-C907-DD95-1C08-9BF924782C3D}"/>
              </a:ext>
            </a:extLst>
          </p:cNvPr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6" name="Google Shape;14003;p27">
            <a:extLst>
              <a:ext uri="{FF2B5EF4-FFF2-40B4-BE49-F238E27FC236}">
                <a16:creationId xmlns:a16="http://schemas.microsoft.com/office/drawing/2014/main" id="{32141491-9E0C-8CA1-B6BB-9B43BD26090C}"/>
              </a:ext>
            </a:extLst>
          </p:cNvPr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" name="Google Shape;14004;p27">
            <a:extLst>
              <a:ext uri="{FF2B5EF4-FFF2-40B4-BE49-F238E27FC236}">
                <a16:creationId xmlns:a16="http://schemas.microsoft.com/office/drawing/2014/main" id="{A89B64C3-C984-A1C4-236C-09E9199F36EB}"/>
              </a:ext>
            </a:extLst>
          </p:cNvPr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8" name="Google Shape;14005;p27">
            <a:extLst>
              <a:ext uri="{FF2B5EF4-FFF2-40B4-BE49-F238E27FC236}">
                <a16:creationId xmlns:a16="http://schemas.microsoft.com/office/drawing/2014/main" id="{F897D21F-DB5B-242E-EBEC-7DFEDB57F8BD}"/>
              </a:ext>
            </a:extLst>
          </p:cNvPr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9" name="Google Shape;14006;p27">
            <a:extLst>
              <a:ext uri="{FF2B5EF4-FFF2-40B4-BE49-F238E27FC236}">
                <a16:creationId xmlns:a16="http://schemas.microsoft.com/office/drawing/2014/main" id="{2D2D11E9-C456-D2CA-3ABD-0AE5A9022E05}"/>
              </a:ext>
            </a:extLst>
          </p:cNvPr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0" name="Google Shape;14007;p27">
            <a:extLst>
              <a:ext uri="{FF2B5EF4-FFF2-40B4-BE49-F238E27FC236}">
                <a16:creationId xmlns:a16="http://schemas.microsoft.com/office/drawing/2014/main" id="{A23E03AF-11E1-35A3-16E9-85B1E3E18488}"/>
              </a:ext>
            </a:extLst>
          </p:cNvPr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1" name="Google Shape;14008;p27">
            <a:extLst>
              <a:ext uri="{FF2B5EF4-FFF2-40B4-BE49-F238E27FC236}">
                <a16:creationId xmlns:a16="http://schemas.microsoft.com/office/drawing/2014/main" id="{0D450717-0482-C622-F349-594A6078A0EE}"/>
              </a:ext>
            </a:extLst>
          </p:cNvPr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2" name="Google Shape;14009;p27">
            <a:extLst>
              <a:ext uri="{FF2B5EF4-FFF2-40B4-BE49-F238E27FC236}">
                <a16:creationId xmlns:a16="http://schemas.microsoft.com/office/drawing/2014/main" id="{6B0CC176-48FA-2062-E93B-428F47E41A85}"/>
              </a:ext>
            </a:extLst>
          </p:cNvPr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83" name="Google Shape;14010;p27">
            <a:extLst>
              <a:ext uri="{FF2B5EF4-FFF2-40B4-BE49-F238E27FC236}">
                <a16:creationId xmlns:a16="http://schemas.microsoft.com/office/drawing/2014/main" id="{63383D1B-5BA1-0072-BC2F-51CF734FA7FE}"/>
              </a:ext>
            </a:extLst>
          </p:cNvPr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284" name="Google Shape;14011;p27">
              <a:extLst>
                <a:ext uri="{FF2B5EF4-FFF2-40B4-BE49-F238E27FC236}">
                  <a16:creationId xmlns:a16="http://schemas.microsoft.com/office/drawing/2014/main" id="{ADEB16E2-5764-6126-C8D4-5298AE92BF4A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5" name="Google Shape;14012;p27">
              <a:extLst>
                <a:ext uri="{FF2B5EF4-FFF2-40B4-BE49-F238E27FC236}">
                  <a16:creationId xmlns:a16="http://schemas.microsoft.com/office/drawing/2014/main" id="{053B07E5-FBCA-5E71-6907-93CB23E769FB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6" name="Google Shape;14013;p27">
              <a:extLst>
                <a:ext uri="{FF2B5EF4-FFF2-40B4-BE49-F238E27FC236}">
                  <a16:creationId xmlns:a16="http://schemas.microsoft.com/office/drawing/2014/main" id="{7F3E8B83-DAE3-5656-8BF8-D25AC9D69E6A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7" name="Google Shape;14014;p27">
              <a:extLst>
                <a:ext uri="{FF2B5EF4-FFF2-40B4-BE49-F238E27FC236}">
                  <a16:creationId xmlns:a16="http://schemas.microsoft.com/office/drawing/2014/main" id="{764CE6C0-0646-4D3C-57D7-53B83A363677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8" name="Google Shape;14015;p27">
              <a:extLst>
                <a:ext uri="{FF2B5EF4-FFF2-40B4-BE49-F238E27FC236}">
                  <a16:creationId xmlns:a16="http://schemas.microsoft.com/office/drawing/2014/main" id="{CE94BC74-71D4-B53E-40D8-5BEA8BB4335D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9" name="Google Shape;14016;p27">
              <a:extLst>
                <a:ext uri="{FF2B5EF4-FFF2-40B4-BE49-F238E27FC236}">
                  <a16:creationId xmlns:a16="http://schemas.microsoft.com/office/drawing/2014/main" id="{5C09B639-10EA-5894-2244-FB373A7F0D34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0" name="Google Shape;14017;p27">
              <a:extLst>
                <a:ext uri="{FF2B5EF4-FFF2-40B4-BE49-F238E27FC236}">
                  <a16:creationId xmlns:a16="http://schemas.microsoft.com/office/drawing/2014/main" id="{211C6BE5-EF43-2B65-8F3F-AD405B013D8F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1" name="Google Shape;14018;p27">
              <a:extLst>
                <a:ext uri="{FF2B5EF4-FFF2-40B4-BE49-F238E27FC236}">
                  <a16:creationId xmlns:a16="http://schemas.microsoft.com/office/drawing/2014/main" id="{0EDA9455-E62D-4A7C-115C-8D5A608D200F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2" name="Google Shape;14019;p27">
              <a:extLst>
                <a:ext uri="{FF2B5EF4-FFF2-40B4-BE49-F238E27FC236}">
                  <a16:creationId xmlns:a16="http://schemas.microsoft.com/office/drawing/2014/main" id="{50EFBB0B-1175-BC4F-D5C6-FF1CFC8CCF6D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3" name="Google Shape;14020;p27">
              <a:extLst>
                <a:ext uri="{FF2B5EF4-FFF2-40B4-BE49-F238E27FC236}">
                  <a16:creationId xmlns:a16="http://schemas.microsoft.com/office/drawing/2014/main" id="{1A352D97-47BF-1BB1-8477-1AA7766E505C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4" name="Google Shape;14021;p27">
              <a:extLst>
                <a:ext uri="{FF2B5EF4-FFF2-40B4-BE49-F238E27FC236}">
                  <a16:creationId xmlns:a16="http://schemas.microsoft.com/office/drawing/2014/main" id="{CE37BCB3-1816-0569-4C4B-266C5589139B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5" name="Google Shape;14022;p27">
              <a:extLst>
                <a:ext uri="{FF2B5EF4-FFF2-40B4-BE49-F238E27FC236}">
                  <a16:creationId xmlns:a16="http://schemas.microsoft.com/office/drawing/2014/main" id="{2C9A2A7D-0C01-7CCA-7F6F-8DD778AE8B18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6" name="Google Shape;14023;p27">
            <a:extLst>
              <a:ext uri="{FF2B5EF4-FFF2-40B4-BE49-F238E27FC236}">
                <a16:creationId xmlns:a16="http://schemas.microsoft.com/office/drawing/2014/main" id="{94072ABD-F132-C4E2-7963-5BCA9C48076C}"/>
              </a:ext>
            </a:extLst>
          </p:cNvPr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297" name="Google Shape;14024;p27">
              <a:extLst>
                <a:ext uri="{FF2B5EF4-FFF2-40B4-BE49-F238E27FC236}">
                  <a16:creationId xmlns:a16="http://schemas.microsoft.com/office/drawing/2014/main" id="{476EA0C8-5E1F-D285-AAC2-1971795B1EED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8" name="Google Shape;14025;p27">
              <a:extLst>
                <a:ext uri="{FF2B5EF4-FFF2-40B4-BE49-F238E27FC236}">
                  <a16:creationId xmlns:a16="http://schemas.microsoft.com/office/drawing/2014/main" id="{D411D27D-A42C-8AB6-77CC-34DB6C35E541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9" name="Google Shape;14026;p27">
              <a:extLst>
                <a:ext uri="{FF2B5EF4-FFF2-40B4-BE49-F238E27FC236}">
                  <a16:creationId xmlns:a16="http://schemas.microsoft.com/office/drawing/2014/main" id="{966FAA83-0C54-0610-19D9-56D5FAA776F5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0" name="Google Shape;14027;p27">
              <a:extLst>
                <a:ext uri="{FF2B5EF4-FFF2-40B4-BE49-F238E27FC236}">
                  <a16:creationId xmlns:a16="http://schemas.microsoft.com/office/drawing/2014/main" id="{3F8C0E43-7AF9-CAC9-B8C1-BD9A2A2B2D61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1" name="Google Shape;14028;p27">
              <a:extLst>
                <a:ext uri="{FF2B5EF4-FFF2-40B4-BE49-F238E27FC236}">
                  <a16:creationId xmlns:a16="http://schemas.microsoft.com/office/drawing/2014/main" id="{26E77A5B-BDA4-332C-49B6-07785D18C7F4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2" name="Google Shape;14029;p27">
              <a:extLst>
                <a:ext uri="{FF2B5EF4-FFF2-40B4-BE49-F238E27FC236}">
                  <a16:creationId xmlns:a16="http://schemas.microsoft.com/office/drawing/2014/main" id="{486C70E6-4A5E-AF44-96F5-203E4BF52958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3" name="Google Shape;14030;p27">
              <a:extLst>
                <a:ext uri="{FF2B5EF4-FFF2-40B4-BE49-F238E27FC236}">
                  <a16:creationId xmlns:a16="http://schemas.microsoft.com/office/drawing/2014/main" id="{10E2E408-27EF-CB68-6ED6-1AD63E1CCF28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4" name="Google Shape;14031;p27">
              <a:extLst>
                <a:ext uri="{FF2B5EF4-FFF2-40B4-BE49-F238E27FC236}">
                  <a16:creationId xmlns:a16="http://schemas.microsoft.com/office/drawing/2014/main" id="{852810A4-92E9-7F7A-07B1-CA0D5390EB07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5" name="Google Shape;14032;p27">
              <a:extLst>
                <a:ext uri="{FF2B5EF4-FFF2-40B4-BE49-F238E27FC236}">
                  <a16:creationId xmlns:a16="http://schemas.microsoft.com/office/drawing/2014/main" id="{5D6C7F77-711E-9A65-073A-6DD9593E55E4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6" name="Google Shape;14033;p27">
              <a:extLst>
                <a:ext uri="{FF2B5EF4-FFF2-40B4-BE49-F238E27FC236}">
                  <a16:creationId xmlns:a16="http://schemas.microsoft.com/office/drawing/2014/main" id="{4777EB96-BAA0-901D-6E92-2926133C7B0B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7" name="Google Shape;14034;p27">
              <a:extLst>
                <a:ext uri="{FF2B5EF4-FFF2-40B4-BE49-F238E27FC236}">
                  <a16:creationId xmlns:a16="http://schemas.microsoft.com/office/drawing/2014/main" id="{682C1655-9498-2ADA-D4A8-1C7C51BE9905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8" name="Google Shape;14035;p27">
              <a:extLst>
                <a:ext uri="{FF2B5EF4-FFF2-40B4-BE49-F238E27FC236}">
                  <a16:creationId xmlns:a16="http://schemas.microsoft.com/office/drawing/2014/main" id="{B73686FD-ECAB-041B-C31B-224679CC38DD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09" name="Google Shape;14036;p27">
            <a:extLst>
              <a:ext uri="{FF2B5EF4-FFF2-40B4-BE49-F238E27FC236}">
                <a16:creationId xmlns:a16="http://schemas.microsoft.com/office/drawing/2014/main" id="{A6B73356-CB83-0427-F425-7D4F7D873C3C}"/>
              </a:ext>
            </a:extLst>
          </p:cNvPr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310" name="Google Shape;14037;p27">
              <a:extLst>
                <a:ext uri="{FF2B5EF4-FFF2-40B4-BE49-F238E27FC236}">
                  <a16:creationId xmlns:a16="http://schemas.microsoft.com/office/drawing/2014/main" id="{EF89255F-E6DC-9CB4-781F-C66CD54D66FA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1" name="Google Shape;14038;p27">
              <a:extLst>
                <a:ext uri="{FF2B5EF4-FFF2-40B4-BE49-F238E27FC236}">
                  <a16:creationId xmlns:a16="http://schemas.microsoft.com/office/drawing/2014/main" id="{8478376F-7B32-0E2A-E6BC-C3C0639359E4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2" name="Google Shape;14039;p27">
              <a:extLst>
                <a:ext uri="{FF2B5EF4-FFF2-40B4-BE49-F238E27FC236}">
                  <a16:creationId xmlns:a16="http://schemas.microsoft.com/office/drawing/2014/main" id="{3E1A9E2A-D278-EFC0-54FF-E98AD0865E85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3" name="Google Shape;14040;p27">
              <a:extLst>
                <a:ext uri="{FF2B5EF4-FFF2-40B4-BE49-F238E27FC236}">
                  <a16:creationId xmlns:a16="http://schemas.microsoft.com/office/drawing/2014/main" id="{2D30FC32-432A-8AE2-253D-761A88ECA80D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14" name="Google Shape;14041;p27">
            <a:extLst>
              <a:ext uri="{FF2B5EF4-FFF2-40B4-BE49-F238E27FC236}">
                <a16:creationId xmlns:a16="http://schemas.microsoft.com/office/drawing/2014/main" id="{66D57CF7-DDEF-F06A-50D3-6543961F4034}"/>
              </a:ext>
            </a:extLst>
          </p:cNvPr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15" name="Google Shape;14042;p27">
            <a:extLst>
              <a:ext uri="{FF2B5EF4-FFF2-40B4-BE49-F238E27FC236}">
                <a16:creationId xmlns:a16="http://schemas.microsoft.com/office/drawing/2014/main" id="{47391986-902A-6996-3AB0-E65421E0AD85}"/>
              </a:ext>
            </a:extLst>
          </p:cNvPr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316" name="Google Shape;14043;p27">
              <a:extLst>
                <a:ext uri="{FF2B5EF4-FFF2-40B4-BE49-F238E27FC236}">
                  <a16:creationId xmlns:a16="http://schemas.microsoft.com/office/drawing/2014/main" id="{65ED412F-A693-DBA5-7333-91AB9D325FEF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7" name="Google Shape;14044;p27">
              <a:extLst>
                <a:ext uri="{FF2B5EF4-FFF2-40B4-BE49-F238E27FC236}">
                  <a16:creationId xmlns:a16="http://schemas.microsoft.com/office/drawing/2014/main" id="{8FDA26FF-1CF6-5B5E-D994-A95812AA4034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8" name="Google Shape;14045;p27">
              <a:extLst>
                <a:ext uri="{FF2B5EF4-FFF2-40B4-BE49-F238E27FC236}">
                  <a16:creationId xmlns:a16="http://schemas.microsoft.com/office/drawing/2014/main" id="{7749085C-CC5B-7B37-8244-F2D4A32328AD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9" name="Google Shape;14046;p27">
              <a:extLst>
                <a:ext uri="{FF2B5EF4-FFF2-40B4-BE49-F238E27FC236}">
                  <a16:creationId xmlns:a16="http://schemas.microsoft.com/office/drawing/2014/main" id="{FB6818F8-A3E5-649E-4F99-2C43A1A452B2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0" name="Google Shape;14047;p27">
              <a:extLst>
                <a:ext uri="{FF2B5EF4-FFF2-40B4-BE49-F238E27FC236}">
                  <a16:creationId xmlns:a16="http://schemas.microsoft.com/office/drawing/2014/main" id="{0FD5CCAB-D1A6-9D20-A8F0-200DA6F5035D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1" name="Google Shape;14048;p27">
              <a:extLst>
                <a:ext uri="{FF2B5EF4-FFF2-40B4-BE49-F238E27FC236}">
                  <a16:creationId xmlns:a16="http://schemas.microsoft.com/office/drawing/2014/main" id="{38202314-2AA7-5DD2-A641-505540D4E659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2" name="Google Shape;14049;p27">
              <a:extLst>
                <a:ext uri="{FF2B5EF4-FFF2-40B4-BE49-F238E27FC236}">
                  <a16:creationId xmlns:a16="http://schemas.microsoft.com/office/drawing/2014/main" id="{49D986FD-CF6F-6424-969A-7963630DD52F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3" name="Google Shape;14050;p27">
              <a:extLst>
                <a:ext uri="{FF2B5EF4-FFF2-40B4-BE49-F238E27FC236}">
                  <a16:creationId xmlns:a16="http://schemas.microsoft.com/office/drawing/2014/main" id="{50097394-B014-324E-62B3-C9527CAEF727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4" name="Google Shape;14051;p27">
              <a:extLst>
                <a:ext uri="{FF2B5EF4-FFF2-40B4-BE49-F238E27FC236}">
                  <a16:creationId xmlns:a16="http://schemas.microsoft.com/office/drawing/2014/main" id="{4D39C24C-1D86-47F5-9874-08815777934C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5" name="Google Shape;14052;p27">
              <a:extLst>
                <a:ext uri="{FF2B5EF4-FFF2-40B4-BE49-F238E27FC236}">
                  <a16:creationId xmlns:a16="http://schemas.microsoft.com/office/drawing/2014/main" id="{99E7C44C-F3A4-5D94-1EFF-D58F9BD84D68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6" name="Google Shape;14053;p27">
              <a:extLst>
                <a:ext uri="{FF2B5EF4-FFF2-40B4-BE49-F238E27FC236}">
                  <a16:creationId xmlns:a16="http://schemas.microsoft.com/office/drawing/2014/main" id="{43719FAF-30B8-94B9-0BAE-5A83D2C3D55F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7" name="Google Shape;14054;p27">
              <a:extLst>
                <a:ext uri="{FF2B5EF4-FFF2-40B4-BE49-F238E27FC236}">
                  <a16:creationId xmlns:a16="http://schemas.microsoft.com/office/drawing/2014/main" id="{F416C8FE-4361-5FB3-27ED-B31535F042BB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8" name="Google Shape;14055;p27">
              <a:extLst>
                <a:ext uri="{FF2B5EF4-FFF2-40B4-BE49-F238E27FC236}">
                  <a16:creationId xmlns:a16="http://schemas.microsoft.com/office/drawing/2014/main" id="{43A00EFC-40F1-CF48-4A7C-58B25F2F742D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9" name="Google Shape;14056;p27">
              <a:extLst>
                <a:ext uri="{FF2B5EF4-FFF2-40B4-BE49-F238E27FC236}">
                  <a16:creationId xmlns:a16="http://schemas.microsoft.com/office/drawing/2014/main" id="{35CDB931-BFAF-F9E5-3CAF-94445BB797FB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0" name="Google Shape;14057;p27">
              <a:extLst>
                <a:ext uri="{FF2B5EF4-FFF2-40B4-BE49-F238E27FC236}">
                  <a16:creationId xmlns:a16="http://schemas.microsoft.com/office/drawing/2014/main" id="{26262A84-4547-7DA8-2EC3-A8FEB768A7D5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1" name="Google Shape;14058;p27">
              <a:extLst>
                <a:ext uri="{FF2B5EF4-FFF2-40B4-BE49-F238E27FC236}">
                  <a16:creationId xmlns:a16="http://schemas.microsoft.com/office/drawing/2014/main" id="{A8C4BBB8-CB90-45C9-ACF0-E114126FDCDF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32" name="Google Shape;14059;p27">
            <a:extLst>
              <a:ext uri="{FF2B5EF4-FFF2-40B4-BE49-F238E27FC236}">
                <a16:creationId xmlns:a16="http://schemas.microsoft.com/office/drawing/2014/main" id="{D3F55F76-AA97-38CF-A39D-73646726A395}"/>
              </a:ext>
            </a:extLst>
          </p:cNvPr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33" name="Google Shape;14060;p27">
            <a:extLst>
              <a:ext uri="{FF2B5EF4-FFF2-40B4-BE49-F238E27FC236}">
                <a16:creationId xmlns:a16="http://schemas.microsoft.com/office/drawing/2014/main" id="{E6372395-7236-39A0-FEA0-2FB9DF0F196E}"/>
              </a:ext>
            </a:extLst>
          </p:cNvPr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334" name="Google Shape;14061;p27">
              <a:extLst>
                <a:ext uri="{FF2B5EF4-FFF2-40B4-BE49-F238E27FC236}">
                  <a16:creationId xmlns:a16="http://schemas.microsoft.com/office/drawing/2014/main" id="{9A6D672A-871A-E8F8-DE39-36E7087FDF49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5" name="Google Shape;14062;p27">
              <a:extLst>
                <a:ext uri="{FF2B5EF4-FFF2-40B4-BE49-F238E27FC236}">
                  <a16:creationId xmlns:a16="http://schemas.microsoft.com/office/drawing/2014/main" id="{7F1AE5B2-7FE9-029C-2516-4CA1892DC4D6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6" name="Google Shape;14063;p27">
              <a:extLst>
                <a:ext uri="{FF2B5EF4-FFF2-40B4-BE49-F238E27FC236}">
                  <a16:creationId xmlns:a16="http://schemas.microsoft.com/office/drawing/2014/main" id="{2E6EF2FA-4C7D-820F-C2E1-A93ADC9EF36E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7" name="Google Shape;14064;p27">
              <a:extLst>
                <a:ext uri="{FF2B5EF4-FFF2-40B4-BE49-F238E27FC236}">
                  <a16:creationId xmlns:a16="http://schemas.microsoft.com/office/drawing/2014/main" id="{D1BB2EAC-6B75-17F0-AA41-23AB4AB36E39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8" name="Google Shape;14065;p27">
              <a:extLst>
                <a:ext uri="{FF2B5EF4-FFF2-40B4-BE49-F238E27FC236}">
                  <a16:creationId xmlns:a16="http://schemas.microsoft.com/office/drawing/2014/main" id="{6AC00A49-991A-9C30-A652-D29792A9241F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9" name="Google Shape;14066;p27">
              <a:extLst>
                <a:ext uri="{FF2B5EF4-FFF2-40B4-BE49-F238E27FC236}">
                  <a16:creationId xmlns:a16="http://schemas.microsoft.com/office/drawing/2014/main" id="{ABB48600-ED95-0A9E-DE52-186F34CF1F0D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0" name="Google Shape;14067;p27">
              <a:extLst>
                <a:ext uri="{FF2B5EF4-FFF2-40B4-BE49-F238E27FC236}">
                  <a16:creationId xmlns:a16="http://schemas.microsoft.com/office/drawing/2014/main" id="{93CB2583-FCCD-2BE7-A8B9-AC53B9A7E25E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1" name="Google Shape;14068;p27">
              <a:extLst>
                <a:ext uri="{FF2B5EF4-FFF2-40B4-BE49-F238E27FC236}">
                  <a16:creationId xmlns:a16="http://schemas.microsoft.com/office/drawing/2014/main" id="{1FA39720-B6CF-51F0-CEC8-56C91645E274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42" name="Google Shape;14069;p27">
            <a:extLst>
              <a:ext uri="{FF2B5EF4-FFF2-40B4-BE49-F238E27FC236}">
                <a16:creationId xmlns:a16="http://schemas.microsoft.com/office/drawing/2014/main" id="{3FBBA05A-9233-9FA9-943F-E284FDBC9E4A}"/>
              </a:ext>
            </a:extLst>
          </p:cNvPr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343" name="Google Shape;14070;p27">
              <a:extLst>
                <a:ext uri="{FF2B5EF4-FFF2-40B4-BE49-F238E27FC236}">
                  <a16:creationId xmlns:a16="http://schemas.microsoft.com/office/drawing/2014/main" id="{47165B89-5FF9-3A6C-08B7-69E6675456FF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4" name="Google Shape;14071;p27">
              <a:extLst>
                <a:ext uri="{FF2B5EF4-FFF2-40B4-BE49-F238E27FC236}">
                  <a16:creationId xmlns:a16="http://schemas.microsoft.com/office/drawing/2014/main" id="{DF254244-F3F5-A2D3-9310-BEA4703EE838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5" name="Google Shape;14072;p27">
              <a:extLst>
                <a:ext uri="{FF2B5EF4-FFF2-40B4-BE49-F238E27FC236}">
                  <a16:creationId xmlns:a16="http://schemas.microsoft.com/office/drawing/2014/main" id="{8AFCF825-7D89-1427-BDD4-C503D8273BD6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46" name="Google Shape;14073;p27">
            <a:extLst>
              <a:ext uri="{FF2B5EF4-FFF2-40B4-BE49-F238E27FC236}">
                <a16:creationId xmlns:a16="http://schemas.microsoft.com/office/drawing/2014/main" id="{ABBD31C5-95BF-0A15-7A62-D1A9E455DCA7}"/>
              </a:ext>
            </a:extLst>
          </p:cNvPr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347" name="Google Shape;14074;p27">
              <a:extLst>
                <a:ext uri="{FF2B5EF4-FFF2-40B4-BE49-F238E27FC236}">
                  <a16:creationId xmlns:a16="http://schemas.microsoft.com/office/drawing/2014/main" id="{C8C5BB3A-D88F-E39B-FE3C-9573770C9706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8" name="Google Shape;14075;p27">
              <a:extLst>
                <a:ext uri="{FF2B5EF4-FFF2-40B4-BE49-F238E27FC236}">
                  <a16:creationId xmlns:a16="http://schemas.microsoft.com/office/drawing/2014/main" id="{3BBC79B1-9FFD-0B1C-D031-DBC23EE2A9DD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9" name="Google Shape;14076;p27">
              <a:extLst>
                <a:ext uri="{FF2B5EF4-FFF2-40B4-BE49-F238E27FC236}">
                  <a16:creationId xmlns:a16="http://schemas.microsoft.com/office/drawing/2014/main" id="{399B62BE-ABE1-001F-5359-1694D84A60C1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0" name="Google Shape;14077;p27">
              <a:extLst>
                <a:ext uri="{FF2B5EF4-FFF2-40B4-BE49-F238E27FC236}">
                  <a16:creationId xmlns:a16="http://schemas.microsoft.com/office/drawing/2014/main" id="{7E09B996-1220-95A3-2C96-105A9CC8AACD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1" name="Google Shape;14078;p27">
              <a:extLst>
                <a:ext uri="{FF2B5EF4-FFF2-40B4-BE49-F238E27FC236}">
                  <a16:creationId xmlns:a16="http://schemas.microsoft.com/office/drawing/2014/main" id="{7D11692E-266A-5FE9-949C-1F9BDA9E00C9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2" name="Google Shape;14079;p27">
              <a:extLst>
                <a:ext uri="{FF2B5EF4-FFF2-40B4-BE49-F238E27FC236}">
                  <a16:creationId xmlns:a16="http://schemas.microsoft.com/office/drawing/2014/main" id="{555B8DFE-FE1F-67BC-2143-AC747D93232B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3" name="Google Shape;14080;p27">
              <a:extLst>
                <a:ext uri="{FF2B5EF4-FFF2-40B4-BE49-F238E27FC236}">
                  <a16:creationId xmlns:a16="http://schemas.microsoft.com/office/drawing/2014/main" id="{F7A917FD-C415-9254-B4B8-5A52BD10EEC9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4" name="Google Shape;14081;p27">
              <a:extLst>
                <a:ext uri="{FF2B5EF4-FFF2-40B4-BE49-F238E27FC236}">
                  <a16:creationId xmlns:a16="http://schemas.microsoft.com/office/drawing/2014/main" id="{F65E6B27-26E3-0A10-F415-031E957E1324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" name="Google Shape;14082;p27">
              <a:extLst>
                <a:ext uri="{FF2B5EF4-FFF2-40B4-BE49-F238E27FC236}">
                  <a16:creationId xmlns:a16="http://schemas.microsoft.com/office/drawing/2014/main" id="{097DC617-BA41-59F8-EF9A-700DDA040C31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" name="Google Shape;14083;p27">
              <a:extLst>
                <a:ext uri="{FF2B5EF4-FFF2-40B4-BE49-F238E27FC236}">
                  <a16:creationId xmlns:a16="http://schemas.microsoft.com/office/drawing/2014/main" id="{C7F9B098-4C32-6FC5-06ED-2B4CCB6D267D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" name="Google Shape;14084;p27">
              <a:extLst>
                <a:ext uri="{FF2B5EF4-FFF2-40B4-BE49-F238E27FC236}">
                  <a16:creationId xmlns:a16="http://schemas.microsoft.com/office/drawing/2014/main" id="{7240F679-538A-6BA5-B293-FDE8606271DF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" name="Google Shape;14085;p27">
              <a:extLst>
                <a:ext uri="{FF2B5EF4-FFF2-40B4-BE49-F238E27FC236}">
                  <a16:creationId xmlns:a16="http://schemas.microsoft.com/office/drawing/2014/main" id="{9808F0EB-1A98-2B67-5E93-DD02934E6BFF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" name="Google Shape;14086;p27">
              <a:extLst>
                <a:ext uri="{FF2B5EF4-FFF2-40B4-BE49-F238E27FC236}">
                  <a16:creationId xmlns:a16="http://schemas.microsoft.com/office/drawing/2014/main" id="{72D8E5D6-39EE-080C-AA0A-3237F5A13B95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" name="Google Shape;14087;p27">
              <a:extLst>
                <a:ext uri="{FF2B5EF4-FFF2-40B4-BE49-F238E27FC236}">
                  <a16:creationId xmlns:a16="http://schemas.microsoft.com/office/drawing/2014/main" id="{85273D61-2FEC-F6A3-9ADB-29D0FFF8400B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" name="Google Shape;14088;p27">
              <a:extLst>
                <a:ext uri="{FF2B5EF4-FFF2-40B4-BE49-F238E27FC236}">
                  <a16:creationId xmlns:a16="http://schemas.microsoft.com/office/drawing/2014/main" id="{20AD3D9E-5CE4-33E8-DA4D-308963FAF098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" name="Google Shape;14089;p27">
            <a:extLst>
              <a:ext uri="{FF2B5EF4-FFF2-40B4-BE49-F238E27FC236}">
                <a16:creationId xmlns:a16="http://schemas.microsoft.com/office/drawing/2014/main" id="{C51297D7-2CBF-BFFB-B275-FBE85740893D}"/>
              </a:ext>
            </a:extLst>
          </p:cNvPr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363" name="Google Shape;14090;p27">
              <a:extLst>
                <a:ext uri="{FF2B5EF4-FFF2-40B4-BE49-F238E27FC236}">
                  <a16:creationId xmlns:a16="http://schemas.microsoft.com/office/drawing/2014/main" id="{9BADF42F-52EF-5CFD-3C10-221254ACAE32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" name="Google Shape;14091;p27">
              <a:extLst>
                <a:ext uri="{FF2B5EF4-FFF2-40B4-BE49-F238E27FC236}">
                  <a16:creationId xmlns:a16="http://schemas.microsoft.com/office/drawing/2014/main" id="{3C22225E-11B9-1A0E-AA4E-8D56FA63167B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5" name="Google Shape;14092;p27">
            <a:extLst>
              <a:ext uri="{FF2B5EF4-FFF2-40B4-BE49-F238E27FC236}">
                <a16:creationId xmlns:a16="http://schemas.microsoft.com/office/drawing/2014/main" id="{8AD64EF0-61D7-E365-C232-725D6DDECE42}"/>
              </a:ext>
            </a:extLst>
          </p:cNvPr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366" name="Google Shape;14093;p27">
              <a:extLst>
                <a:ext uri="{FF2B5EF4-FFF2-40B4-BE49-F238E27FC236}">
                  <a16:creationId xmlns:a16="http://schemas.microsoft.com/office/drawing/2014/main" id="{67F0DD96-32AC-9E13-05CB-CB3394B6A75E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" name="Google Shape;14094;p27">
              <a:extLst>
                <a:ext uri="{FF2B5EF4-FFF2-40B4-BE49-F238E27FC236}">
                  <a16:creationId xmlns:a16="http://schemas.microsoft.com/office/drawing/2014/main" id="{56E294A5-FB76-6A93-7CFC-91B27F165813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" name="Google Shape;14095;p27">
              <a:extLst>
                <a:ext uri="{FF2B5EF4-FFF2-40B4-BE49-F238E27FC236}">
                  <a16:creationId xmlns:a16="http://schemas.microsoft.com/office/drawing/2014/main" id="{EC2A342E-5947-693D-F0AD-ABA9EFEC24A9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" name="Google Shape;14096;p27">
              <a:extLst>
                <a:ext uri="{FF2B5EF4-FFF2-40B4-BE49-F238E27FC236}">
                  <a16:creationId xmlns:a16="http://schemas.microsoft.com/office/drawing/2014/main" id="{09D91EC1-32F9-2E21-CA13-915AD040E81A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" name="Google Shape;14097;p27">
            <a:extLst>
              <a:ext uri="{FF2B5EF4-FFF2-40B4-BE49-F238E27FC236}">
                <a16:creationId xmlns:a16="http://schemas.microsoft.com/office/drawing/2014/main" id="{003DE769-8EA1-2AC0-A432-2424DB069363}"/>
              </a:ext>
            </a:extLst>
          </p:cNvPr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371" name="Google Shape;14098;p27">
              <a:extLst>
                <a:ext uri="{FF2B5EF4-FFF2-40B4-BE49-F238E27FC236}">
                  <a16:creationId xmlns:a16="http://schemas.microsoft.com/office/drawing/2014/main" id="{065290F3-20C3-B17F-B41F-A8E706E95AF5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" name="Google Shape;14099;p27">
              <a:extLst>
                <a:ext uri="{FF2B5EF4-FFF2-40B4-BE49-F238E27FC236}">
                  <a16:creationId xmlns:a16="http://schemas.microsoft.com/office/drawing/2014/main" id="{FB2C44F8-6074-059D-51F7-0C98E1F22920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" name="Google Shape;14100;p27">
              <a:extLst>
                <a:ext uri="{FF2B5EF4-FFF2-40B4-BE49-F238E27FC236}">
                  <a16:creationId xmlns:a16="http://schemas.microsoft.com/office/drawing/2014/main" id="{99E80B40-9E2E-878F-AE3D-8045D16CAF2C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" name="Google Shape;14101;p27">
              <a:extLst>
                <a:ext uri="{FF2B5EF4-FFF2-40B4-BE49-F238E27FC236}">
                  <a16:creationId xmlns:a16="http://schemas.microsoft.com/office/drawing/2014/main" id="{E0717DC4-DF8E-7D65-40EC-071A5B805CF9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75" name="Google Shape;14102;p27">
            <a:extLst>
              <a:ext uri="{FF2B5EF4-FFF2-40B4-BE49-F238E27FC236}">
                <a16:creationId xmlns:a16="http://schemas.microsoft.com/office/drawing/2014/main" id="{06C3391A-1190-3E43-660E-56CA9B15ED80}"/>
              </a:ext>
            </a:extLst>
          </p:cNvPr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76" name="Google Shape;14103;p27">
            <a:extLst>
              <a:ext uri="{FF2B5EF4-FFF2-40B4-BE49-F238E27FC236}">
                <a16:creationId xmlns:a16="http://schemas.microsoft.com/office/drawing/2014/main" id="{43D90BA3-FB5C-78E1-9C81-881CC898B0DD}"/>
              </a:ext>
            </a:extLst>
          </p:cNvPr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77" name="Google Shape;14104;p27">
            <a:extLst>
              <a:ext uri="{FF2B5EF4-FFF2-40B4-BE49-F238E27FC236}">
                <a16:creationId xmlns:a16="http://schemas.microsoft.com/office/drawing/2014/main" id="{6F06FB1C-4DDC-4E70-68CA-651064806887}"/>
              </a:ext>
            </a:extLst>
          </p:cNvPr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378" name="Google Shape;14105;p27">
              <a:extLst>
                <a:ext uri="{FF2B5EF4-FFF2-40B4-BE49-F238E27FC236}">
                  <a16:creationId xmlns:a16="http://schemas.microsoft.com/office/drawing/2014/main" id="{C52B08E5-D509-069F-D113-CD97BB22E25C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" name="Google Shape;14106;p27">
              <a:extLst>
                <a:ext uri="{FF2B5EF4-FFF2-40B4-BE49-F238E27FC236}">
                  <a16:creationId xmlns:a16="http://schemas.microsoft.com/office/drawing/2014/main" id="{7A69C530-5577-070F-F11D-D368C4C3E213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" name="Google Shape;14107;p27">
              <a:extLst>
                <a:ext uri="{FF2B5EF4-FFF2-40B4-BE49-F238E27FC236}">
                  <a16:creationId xmlns:a16="http://schemas.microsoft.com/office/drawing/2014/main" id="{7F629390-3788-28F7-EEDB-C23C4DB18715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" name="Google Shape;14108;p27">
              <a:extLst>
                <a:ext uri="{FF2B5EF4-FFF2-40B4-BE49-F238E27FC236}">
                  <a16:creationId xmlns:a16="http://schemas.microsoft.com/office/drawing/2014/main" id="{F80C391D-B85F-B03E-F26A-12A2E69CC053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" name="Google Shape;14109;p27">
              <a:extLst>
                <a:ext uri="{FF2B5EF4-FFF2-40B4-BE49-F238E27FC236}">
                  <a16:creationId xmlns:a16="http://schemas.microsoft.com/office/drawing/2014/main" id="{0F0DFC0E-C4F4-83E8-4748-C5FF3202290B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" name="Google Shape;14110;p27">
              <a:extLst>
                <a:ext uri="{FF2B5EF4-FFF2-40B4-BE49-F238E27FC236}">
                  <a16:creationId xmlns:a16="http://schemas.microsoft.com/office/drawing/2014/main" id="{F97A1FF1-D835-470F-E297-5B4A6BDD33D6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" name="Google Shape;14111;p27">
              <a:extLst>
                <a:ext uri="{FF2B5EF4-FFF2-40B4-BE49-F238E27FC236}">
                  <a16:creationId xmlns:a16="http://schemas.microsoft.com/office/drawing/2014/main" id="{DCE11C0B-23BF-EC85-988E-B93E2E82A326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" name="Google Shape;14112;p27">
              <a:extLst>
                <a:ext uri="{FF2B5EF4-FFF2-40B4-BE49-F238E27FC236}">
                  <a16:creationId xmlns:a16="http://schemas.microsoft.com/office/drawing/2014/main" id="{8FBD1CDC-C002-4D22-09A2-D28C36DFB449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" name="Google Shape;14113;p27">
              <a:extLst>
                <a:ext uri="{FF2B5EF4-FFF2-40B4-BE49-F238E27FC236}">
                  <a16:creationId xmlns:a16="http://schemas.microsoft.com/office/drawing/2014/main" id="{5D7EC771-FF7A-E901-313C-AADE6FCFF69A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" name="Google Shape;14114;p27">
              <a:extLst>
                <a:ext uri="{FF2B5EF4-FFF2-40B4-BE49-F238E27FC236}">
                  <a16:creationId xmlns:a16="http://schemas.microsoft.com/office/drawing/2014/main" id="{9386D655-B5C6-944C-7C32-B1FA4BD719EC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" name="Google Shape;14115;p27">
              <a:extLst>
                <a:ext uri="{FF2B5EF4-FFF2-40B4-BE49-F238E27FC236}">
                  <a16:creationId xmlns:a16="http://schemas.microsoft.com/office/drawing/2014/main" id="{F4A0402E-C0ED-9D64-2DB8-BFB83789D70C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" name="Google Shape;14116;p27">
              <a:extLst>
                <a:ext uri="{FF2B5EF4-FFF2-40B4-BE49-F238E27FC236}">
                  <a16:creationId xmlns:a16="http://schemas.microsoft.com/office/drawing/2014/main" id="{AD791C93-6F73-AE4B-923B-F0239EC10E5B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" name="Google Shape;14117;p27">
              <a:extLst>
                <a:ext uri="{FF2B5EF4-FFF2-40B4-BE49-F238E27FC236}">
                  <a16:creationId xmlns:a16="http://schemas.microsoft.com/office/drawing/2014/main" id="{BF73E206-9196-9000-5193-EAEC1B1E3CAA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" name="Google Shape;14118;p27">
              <a:extLst>
                <a:ext uri="{FF2B5EF4-FFF2-40B4-BE49-F238E27FC236}">
                  <a16:creationId xmlns:a16="http://schemas.microsoft.com/office/drawing/2014/main" id="{2CD229AD-2D40-45A8-C635-58F6DE4255D5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" name="Google Shape;14119;p27">
              <a:extLst>
                <a:ext uri="{FF2B5EF4-FFF2-40B4-BE49-F238E27FC236}">
                  <a16:creationId xmlns:a16="http://schemas.microsoft.com/office/drawing/2014/main" id="{47185370-4F59-664E-3350-C40A5423C3DB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" name="Google Shape;14120;p27">
              <a:extLst>
                <a:ext uri="{FF2B5EF4-FFF2-40B4-BE49-F238E27FC236}">
                  <a16:creationId xmlns:a16="http://schemas.microsoft.com/office/drawing/2014/main" id="{B7336269-7AAA-E7ED-7315-9FB02306D8C9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4" name="Google Shape;14121;p27">
            <a:extLst>
              <a:ext uri="{FF2B5EF4-FFF2-40B4-BE49-F238E27FC236}">
                <a16:creationId xmlns:a16="http://schemas.microsoft.com/office/drawing/2014/main" id="{7FD8D8E1-0674-2CD6-B695-F91A66C6BDDC}"/>
              </a:ext>
            </a:extLst>
          </p:cNvPr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5" name="Google Shape;14122;p27">
            <a:extLst>
              <a:ext uri="{FF2B5EF4-FFF2-40B4-BE49-F238E27FC236}">
                <a16:creationId xmlns:a16="http://schemas.microsoft.com/office/drawing/2014/main" id="{67DE9366-61F7-A27D-0855-69C80728021D}"/>
              </a:ext>
            </a:extLst>
          </p:cNvPr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6" name="Google Shape;14123;p27">
            <a:extLst>
              <a:ext uri="{FF2B5EF4-FFF2-40B4-BE49-F238E27FC236}">
                <a16:creationId xmlns:a16="http://schemas.microsoft.com/office/drawing/2014/main" id="{95E16150-01BE-0D5E-5F4F-AA8715E956D5}"/>
              </a:ext>
            </a:extLst>
          </p:cNvPr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" name="Google Shape;14124;p27">
            <a:extLst>
              <a:ext uri="{FF2B5EF4-FFF2-40B4-BE49-F238E27FC236}">
                <a16:creationId xmlns:a16="http://schemas.microsoft.com/office/drawing/2014/main" id="{59B46DD3-528A-6841-93BC-48E1B9F7374C}"/>
              </a:ext>
            </a:extLst>
          </p:cNvPr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8" name="Google Shape;14125;p27">
            <a:extLst>
              <a:ext uri="{FF2B5EF4-FFF2-40B4-BE49-F238E27FC236}">
                <a16:creationId xmlns:a16="http://schemas.microsoft.com/office/drawing/2014/main" id="{4B25D71E-B876-41D6-22CE-B14163E20C31}"/>
              </a:ext>
            </a:extLst>
          </p:cNvPr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399" name="Google Shape;14126;p27">
              <a:extLst>
                <a:ext uri="{FF2B5EF4-FFF2-40B4-BE49-F238E27FC236}">
                  <a16:creationId xmlns:a16="http://schemas.microsoft.com/office/drawing/2014/main" id="{A20D1398-913B-1174-017B-C0C6D1AFC985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0" name="Google Shape;14127;p27">
              <a:extLst>
                <a:ext uri="{FF2B5EF4-FFF2-40B4-BE49-F238E27FC236}">
                  <a16:creationId xmlns:a16="http://schemas.microsoft.com/office/drawing/2014/main" id="{7BF65A15-7257-C023-B691-2D924959D75A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1" name="Google Shape;14128;p27">
            <a:extLst>
              <a:ext uri="{FF2B5EF4-FFF2-40B4-BE49-F238E27FC236}">
                <a16:creationId xmlns:a16="http://schemas.microsoft.com/office/drawing/2014/main" id="{4CE677AF-8EDD-3E84-73E3-8D6A1C3DE50D}"/>
              </a:ext>
            </a:extLst>
          </p:cNvPr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02" name="Google Shape;14129;p27">
              <a:extLst>
                <a:ext uri="{FF2B5EF4-FFF2-40B4-BE49-F238E27FC236}">
                  <a16:creationId xmlns:a16="http://schemas.microsoft.com/office/drawing/2014/main" id="{A18D23FD-1DEC-ED1C-3876-EE020529FAD7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" name="Google Shape;14130;p27">
              <a:extLst>
                <a:ext uri="{FF2B5EF4-FFF2-40B4-BE49-F238E27FC236}">
                  <a16:creationId xmlns:a16="http://schemas.microsoft.com/office/drawing/2014/main" id="{18114231-BF62-2B91-761A-B8A1685547B4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" name="Google Shape;14131;p27">
              <a:extLst>
                <a:ext uri="{FF2B5EF4-FFF2-40B4-BE49-F238E27FC236}">
                  <a16:creationId xmlns:a16="http://schemas.microsoft.com/office/drawing/2014/main" id="{6F7C7A08-D6CC-077F-14A3-B6C04B371305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" name="Google Shape;14132;p27">
              <a:extLst>
                <a:ext uri="{FF2B5EF4-FFF2-40B4-BE49-F238E27FC236}">
                  <a16:creationId xmlns:a16="http://schemas.microsoft.com/office/drawing/2014/main" id="{6908A118-2987-2BF2-DADD-945DFE3CBEA6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" name="Google Shape;14133;p27">
              <a:extLst>
                <a:ext uri="{FF2B5EF4-FFF2-40B4-BE49-F238E27FC236}">
                  <a16:creationId xmlns:a16="http://schemas.microsoft.com/office/drawing/2014/main" id="{6038EEE2-8957-7191-968A-8C2C167493E1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7" name="Google Shape;14134;p27">
            <a:extLst>
              <a:ext uri="{FF2B5EF4-FFF2-40B4-BE49-F238E27FC236}">
                <a16:creationId xmlns:a16="http://schemas.microsoft.com/office/drawing/2014/main" id="{39E07392-4BC3-B97C-D0AF-8A273B4E201A}"/>
              </a:ext>
            </a:extLst>
          </p:cNvPr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8" name="Google Shape;14135;p27">
            <a:extLst>
              <a:ext uri="{FF2B5EF4-FFF2-40B4-BE49-F238E27FC236}">
                <a16:creationId xmlns:a16="http://schemas.microsoft.com/office/drawing/2014/main" id="{34528B80-B83C-7FA2-D767-D22752ACC65B}"/>
              </a:ext>
            </a:extLst>
          </p:cNvPr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09" name="Google Shape;14136;p27">
              <a:extLst>
                <a:ext uri="{FF2B5EF4-FFF2-40B4-BE49-F238E27FC236}">
                  <a16:creationId xmlns:a16="http://schemas.microsoft.com/office/drawing/2014/main" id="{D8441B3A-833E-D74F-D65A-E9A9A407C8F9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" name="Google Shape;14137;p27">
              <a:extLst>
                <a:ext uri="{FF2B5EF4-FFF2-40B4-BE49-F238E27FC236}">
                  <a16:creationId xmlns:a16="http://schemas.microsoft.com/office/drawing/2014/main" id="{669CA889-9FE2-9D0E-AC89-75D19245BD3F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" name="Google Shape;14138;p27">
              <a:extLst>
                <a:ext uri="{FF2B5EF4-FFF2-40B4-BE49-F238E27FC236}">
                  <a16:creationId xmlns:a16="http://schemas.microsoft.com/office/drawing/2014/main" id="{C8C2FCEA-5D7F-9D3E-B9FB-FEEA3E71B626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" name="Google Shape;14139;p27">
              <a:extLst>
                <a:ext uri="{FF2B5EF4-FFF2-40B4-BE49-F238E27FC236}">
                  <a16:creationId xmlns:a16="http://schemas.microsoft.com/office/drawing/2014/main" id="{5816A382-7397-38C6-809E-4EBE68DFC6B5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" name="Google Shape;14140;p27">
              <a:extLst>
                <a:ext uri="{FF2B5EF4-FFF2-40B4-BE49-F238E27FC236}">
                  <a16:creationId xmlns:a16="http://schemas.microsoft.com/office/drawing/2014/main" id="{D2917B38-3D64-1C51-455D-60A43E4FFABA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" name="Google Shape;14141;p27">
              <a:extLst>
                <a:ext uri="{FF2B5EF4-FFF2-40B4-BE49-F238E27FC236}">
                  <a16:creationId xmlns:a16="http://schemas.microsoft.com/office/drawing/2014/main" id="{C3180C88-ACFB-C2FA-833E-0A4225F46B2E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" name="Google Shape;14142;p27">
              <a:extLst>
                <a:ext uri="{FF2B5EF4-FFF2-40B4-BE49-F238E27FC236}">
                  <a16:creationId xmlns:a16="http://schemas.microsoft.com/office/drawing/2014/main" id="{5F901F5B-C660-45CD-3A79-AECF6301C4E2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" name="Google Shape;14143;p27">
              <a:extLst>
                <a:ext uri="{FF2B5EF4-FFF2-40B4-BE49-F238E27FC236}">
                  <a16:creationId xmlns:a16="http://schemas.microsoft.com/office/drawing/2014/main" id="{6C5A6329-E15F-5FBA-CFA2-06F21AD2232C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" name="Google Shape;14144;p27">
              <a:extLst>
                <a:ext uri="{FF2B5EF4-FFF2-40B4-BE49-F238E27FC236}">
                  <a16:creationId xmlns:a16="http://schemas.microsoft.com/office/drawing/2014/main" id="{46AE1F18-E85E-1D8A-40D1-EDDDC02B35B1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" name="Google Shape;14145;p27">
              <a:extLst>
                <a:ext uri="{FF2B5EF4-FFF2-40B4-BE49-F238E27FC236}">
                  <a16:creationId xmlns:a16="http://schemas.microsoft.com/office/drawing/2014/main" id="{BD53018A-5465-D7DF-9177-47D66113E0BB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" name="Google Shape;14146;p27">
              <a:extLst>
                <a:ext uri="{FF2B5EF4-FFF2-40B4-BE49-F238E27FC236}">
                  <a16:creationId xmlns:a16="http://schemas.microsoft.com/office/drawing/2014/main" id="{B470DF4F-C351-30BE-C422-FEA2002D74B8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" name="Google Shape;14147;p27">
              <a:extLst>
                <a:ext uri="{FF2B5EF4-FFF2-40B4-BE49-F238E27FC236}">
                  <a16:creationId xmlns:a16="http://schemas.microsoft.com/office/drawing/2014/main" id="{09F08E9E-F215-5BA2-AF56-4F39BF0F0573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" name="Google Shape;14148;p27">
              <a:extLst>
                <a:ext uri="{FF2B5EF4-FFF2-40B4-BE49-F238E27FC236}">
                  <a16:creationId xmlns:a16="http://schemas.microsoft.com/office/drawing/2014/main" id="{D4850E08-ED26-C625-082A-6DFFD978FF27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2" name="Google Shape;14149;p27">
            <a:extLst>
              <a:ext uri="{FF2B5EF4-FFF2-40B4-BE49-F238E27FC236}">
                <a16:creationId xmlns:a16="http://schemas.microsoft.com/office/drawing/2014/main" id="{67576849-38B0-D424-2472-1BBA9EC08657}"/>
              </a:ext>
            </a:extLst>
          </p:cNvPr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23" name="Google Shape;14150;p27">
            <a:extLst>
              <a:ext uri="{FF2B5EF4-FFF2-40B4-BE49-F238E27FC236}">
                <a16:creationId xmlns:a16="http://schemas.microsoft.com/office/drawing/2014/main" id="{27AE940A-382C-A184-097C-7F4B25393A06}"/>
              </a:ext>
            </a:extLst>
          </p:cNvPr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24" name="Google Shape;14151;p27">
              <a:extLst>
                <a:ext uri="{FF2B5EF4-FFF2-40B4-BE49-F238E27FC236}">
                  <a16:creationId xmlns:a16="http://schemas.microsoft.com/office/drawing/2014/main" id="{3EBA6083-8FB9-A1BF-6BCB-1E49BAC37D24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" name="Google Shape;14152;p27">
              <a:extLst>
                <a:ext uri="{FF2B5EF4-FFF2-40B4-BE49-F238E27FC236}">
                  <a16:creationId xmlns:a16="http://schemas.microsoft.com/office/drawing/2014/main" id="{ADFFFAAE-44C9-F3C5-4366-88DA2071B8B8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6" name="Google Shape;14153;p27">
              <a:extLst>
                <a:ext uri="{FF2B5EF4-FFF2-40B4-BE49-F238E27FC236}">
                  <a16:creationId xmlns:a16="http://schemas.microsoft.com/office/drawing/2014/main" id="{2C6906A9-414E-73DD-FCBA-D191E9130D30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7" name="Google Shape;14154;p27">
              <a:extLst>
                <a:ext uri="{FF2B5EF4-FFF2-40B4-BE49-F238E27FC236}">
                  <a16:creationId xmlns:a16="http://schemas.microsoft.com/office/drawing/2014/main" id="{4683FDAE-F4EB-D70A-C084-972583BAC602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8" name="Google Shape;14155;p27">
              <a:extLst>
                <a:ext uri="{FF2B5EF4-FFF2-40B4-BE49-F238E27FC236}">
                  <a16:creationId xmlns:a16="http://schemas.microsoft.com/office/drawing/2014/main" id="{B3EF4FAD-3EBB-8FD8-BEC8-C98A67626B42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9" name="Google Shape;14156;p27">
              <a:extLst>
                <a:ext uri="{FF2B5EF4-FFF2-40B4-BE49-F238E27FC236}">
                  <a16:creationId xmlns:a16="http://schemas.microsoft.com/office/drawing/2014/main" id="{E9293A8D-CE88-C1C0-E86D-75E88EC655E5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0" name="Google Shape;14157;p27">
              <a:extLst>
                <a:ext uri="{FF2B5EF4-FFF2-40B4-BE49-F238E27FC236}">
                  <a16:creationId xmlns:a16="http://schemas.microsoft.com/office/drawing/2014/main" id="{F9BAD9D1-6BFF-BAE6-C53F-AC0DC37458BA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1" name="Google Shape;14158;p27">
              <a:extLst>
                <a:ext uri="{FF2B5EF4-FFF2-40B4-BE49-F238E27FC236}">
                  <a16:creationId xmlns:a16="http://schemas.microsoft.com/office/drawing/2014/main" id="{EAE4F5CD-8627-9C9D-A668-22D47A8D8CB7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2" name="Google Shape;14159;p27">
              <a:extLst>
                <a:ext uri="{FF2B5EF4-FFF2-40B4-BE49-F238E27FC236}">
                  <a16:creationId xmlns:a16="http://schemas.microsoft.com/office/drawing/2014/main" id="{52EAE553-489B-45DA-5508-4279E329AF66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3" name="Google Shape;14160;p27">
              <a:extLst>
                <a:ext uri="{FF2B5EF4-FFF2-40B4-BE49-F238E27FC236}">
                  <a16:creationId xmlns:a16="http://schemas.microsoft.com/office/drawing/2014/main" id="{99F4733D-E2C3-112A-9DB0-E69D107863D4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34" name="Google Shape;14161;p27">
            <a:extLst>
              <a:ext uri="{FF2B5EF4-FFF2-40B4-BE49-F238E27FC236}">
                <a16:creationId xmlns:a16="http://schemas.microsoft.com/office/drawing/2014/main" id="{5F92FD0B-FE0E-030B-F902-CDF2D25974C6}"/>
              </a:ext>
            </a:extLst>
          </p:cNvPr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35" name="Google Shape;14162;p27">
              <a:extLst>
                <a:ext uri="{FF2B5EF4-FFF2-40B4-BE49-F238E27FC236}">
                  <a16:creationId xmlns:a16="http://schemas.microsoft.com/office/drawing/2014/main" id="{439C938B-9DF8-37F8-2282-3FE2AA8E4FEC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6" name="Google Shape;14163;p27">
              <a:extLst>
                <a:ext uri="{FF2B5EF4-FFF2-40B4-BE49-F238E27FC236}">
                  <a16:creationId xmlns:a16="http://schemas.microsoft.com/office/drawing/2014/main" id="{9947B00B-7F36-8B0D-3DA1-32A67EB1C8AF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7" name="Google Shape;14164;p27">
              <a:extLst>
                <a:ext uri="{FF2B5EF4-FFF2-40B4-BE49-F238E27FC236}">
                  <a16:creationId xmlns:a16="http://schemas.microsoft.com/office/drawing/2014/main" id="{AF52C094-CCC7-5181-8BB4-CFB137254963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38" name="Google Shape;14165;p27">
            <a:extLst>
              <a:ext uri="{FF2B5EF4-FFF2-40B4-BE49-F238E27FC236}">
                <a16:creationId xmlns:a16="http://schemas.microsoft.com/office/drawing/2014/main" id="{51FD3B63-8305-F8AA-F112-26DF5EF33D7F}"/>
              </a:ext>
            </a:extLst>
          </p:cNvPr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39" name="Google Shape;14166;p27">
              <a:extLst>
                <a:ext uri="{FF2B5EF4-FFF2-40B4-BE49-F238E27FC236}">
                  <a16:creationId xmlns:a16="http://schemas.microsoft.com/office/drawing/2014/main" id="{0F594266-98BD-6E04-2A31-A1D30ABEA96B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0" name="Google Shape;14167;p27">
              <a:extLst>
                <a:ext uri="{FF2B5EF4-FFF2-40B4-BE49-F238E27FC236}">
                  <a16:creationId xmlns:a16="http://schemas.microsoft.com/office/drawing/2014/main" id="{5B7D00D4-4586-24A7-2E66-2B300D24A23E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1" name="Google Shape;14168;p27">
              <a:extLst>
                <a:ext uri="{FF2B5EF4-FFF2-40B4-BE49-F238E27FC236}">
                  <a16:creationId xmlns:a16="http://schemas.microsoft.com/office/drawing/2014/main" id="{59A22E54-826F-1FF1-DE3E-2D110C375417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2" name="Google Shape;14169;p27">
              <a:extLst>
                <a:ext uri="{FF2B5EF4-FFF2-40B4-BE49-F238E27FC236}">
                  <a16:creationId xmlns:a16="http://schemas.microsoft.com/office/drawing/2014/main" id="{63B7C703-99F4-402F-CF10-9D2A0A686B58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3" name="Google Shape;14170;p27">
              <a:extLst>
                <a:ext uri="{FF2B5EF4-FFF2-40B4-BE49-F238E27FC236}">
                  <a16:creationId xmlns:a16="http://schemas.microsoft.com/office/drawing/2014/main" id="{EBB02AEC-786D-EF1F-602C-5CCA7903285D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4" name="Google Shape;14171;p27">
              <a:extLst>
                <a:ext uri="{FF2B5EF4-FFF2-40B4-BE49-F238E27FC236}">
                  <a16:creationId xmlns:a16="http://schemas.microsoft.com/office/drawing/2014/main" id="{2E2EDE8E-F976-0236-FC5E-EF6EF58B6CD6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5" name="Google Shape;14172;p27">
              <a:extLst>
                <a:ext uri="{FF2B5EF4-FFF2-40B4-BE49-F238E27FC236}">
                  <a16:creationId xmlns:a16="http://schemas.microsoft.com/office/drawing/2014/main" id="{698F7CA1-177B-6BD8-6943-41C43780F782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6" name="Google Shape;14173;p27">
              <a:extLst>
                <a:ext uri="{FF2B5EF4-FFF2-40B4-BE49-F238E27FC236}">
                  <a16:creationId xmlns:a16="http://schemas.microsoft.com/office/drawing/2014/main" id="{59643D53-E472-DEE5-AD92-F7F63BC1AA0B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47" name="Google Shape;14174;p27">
            <a:extLst>
              <a:ext uri="{FF2B5EF4-FFF2-40B4-BE49-F238E27FC236}">
                <a16:creationId xmlns:a16="http://schemas.microsoft.com/office/drawing/2014/main" id="{43DA4F2A-2579-EED9-E2F1-1599061C8924}"/>
              </a:ext>
            </a:extLst>
          </p:cNvPr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48" name="Google Shape;14175;p27">
              <a:extLst>
                <a:ext uri="{FF2B5EF4-FFF2-40B4-BE49-F238E27FC236}">
                  <a16:creationId xmlns:a16="http://schemas.microsoft.com/office/drawing/2014/main" id="{948A5FFD-DB00-39A9-A8CA-744A6A1AA3D2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9" name="Google Shape;14176;p27">
              <a:extLst>
                <a:ext uri="{FF2B5EF4-FFF2-40B4-BE49-F238E27FC236}">
                  <a16:creationId xmlns:a16="http://schemas.microsoft.com/office/drawing/2014/main" id="{F19E20A7-65E2-231A-F1DB-514E1E33ECE5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0" name="Google Shape;14177;p27">
              <a:extLst>
                <a:ext uri="{FF2B5EF4-FFF2-40B4-BE49-F238E27FC236}">
                  <a16:creationId xmlns:a16="http://schemas.microsoft.com/office/drawing/2014/main" id="{3904E377-0E7B-B19F-0586-EDC037B33705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1" name="Google Shape;14178;p27">
              <a:extLst>
                <a:ext uri="{FF2B5EF4-FFF2-40B4-BE49-F238E27FC236}">
                  <a16:creationId xmlns:a16="http://schemas.microsoft.com/office/drawing/2014/main" id="{BB809267-8CBF-356D-C1A4-8510C35FCEC4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2" name="Google Shape;14179;p27">
              <a:extLst>
                <a:ext uri="{FF2B5EF4-FFF2-40B4-BE49-F238E27FC236}">
                  <a16:creationId xmlns:a16="http://schemas.microsoft.com/office/drawing/2014/main" id="{79BF50B0-B9BD-9B90-A3F8-25D23885788D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3" name="Google Shape;14180;p27">
              <a:extLst>
                <a:ext uri="{FF2B5EF4-FFF2-40B4-BE49-F238E27FC236}">
                  <a16:creationId xmlns:a16="http://schemas.microsoft.com/office/drawing/2014/main" id="{2B89F8BD-EA20-2623-609F-A50C64DD5FB7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54" name="Google Shape;14181;p27">
            <a:extLst>
              <a:ext uri="{FF2B5EF4-FFF2-40B4-BE49-F238E27FC236}">
                <a16:creationId xmlns:a16="http://schemas.microsoft.com/office/drawing/2014/main" id="{08A4F7C6-B88C-A08E-8D43-442B91A29C18}"/>
              </a:ext>
            </a:extLst>
          </p:cNvPr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55" name="Google Shape;14182;p27">
              <a:extLst>
                <a:ext uri="{FF2B5EF4-FFF2-40B4-BE49-F238E27FC236}">
                  <a16:creationId xmlns:a16="http://schemas.microsoft.com/office/drawing/2014/main" id="{9E9E812A-0159-BDC1-713C-E177A045C616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6" name="Google Shape;14183;p27">
              <a:extLst>
                <a:ext uri="{FF2B5EF4-FFF2-40B4-BE49-F238E27FC236}">
                  <a16:creationId xmlns:a16="http://schemas.microsoft.com/office/drawing/2014/main" id="{8036D1B3-B4E9-B2F3-8727-F88362FE4F87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7" name="Google Shape;14184;p27">
              <a:extLst>
                <a:ext uri="{FF2B5EF4-FFF2-40B4-BE49-F238E27FC236}">
                  <a16:creationId xmlns:a16="http://schemas.microsoft.com/office/drawing/2014/main" id="{F1B215DC-1F81-90EE-08A3-27EE755A9608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8" name="Google Shape;14185;p27">
              <a:extLst>
                <a:ext uri="{FF2B5EF4-FFF2-40B4-BE49-F238E27FC236}">
                  <a16:creationId xmlns:a16="http://schemas.microsoft.com/office/drawing/2014/main" id="{61A33BFD-4AC3-DE6D-8A70-8BCBC67C6020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9" name="Google Shape;14186;p27">
              <a:extLst>
                <a:ext uri="{FF2B5EF4-FFF2-40B4-BE49-F238E27FC236}">
                  <a16:creationId xmlns:a16="http://schemas.microsoft.com/office/drawing/2014/main" id="{E469B54E-026B-E85F-6E95-C1572D6E5A49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0" name="Google Shape;14187;p27">
              <a:extLst>
                <a:ext uri="{FF2B5EF4-FFF2-40B4-BE49-F238E27FC236}">
                  <a16:creationId xmlns:a16="http://schemas.microsoft.com/office/drawing/2014/main" id="{3FEEABB8-1993-CD69-4E20-907A25666928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1" name="Google Shape;14188;p27">
              <a:extLst>
                <a:ext uri="{FF2B5EF4-FFF2-40B4-BE49-F238E27FC236}">
                  <a16:creationId xmlns:a16="http://schemas.microsoft.com/office/drawing/2014/main" id="{5401BDCF-B42F-CBD7-11CD-E773BC75D795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2" name="Google Shape;14189;p27">
              <a:extLst>
                <a:ext uri="{FF2B5EF4-FFF2-40B4-BE49-F238E27FC236}">
                  <a16:creationId xmlns:a16="http://schemas.microsoft.com/office/drawing/2014/main" id="{6A074C6B-3BA9-0E57-3EB6-1F4DDB3607A5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3" name="Google Shape;14190;p27">
              <a:extLst>
                <a:ext uri="{FF2B5EF4-FFF2-40B4-BE49-F238E27FC236}">
                  <a16:creationId xmlns:a16="http://schemas.microsoft.com/office/drawing/2014/main" id="{9864D76A-0045-150B-82B7-B9648D74D5FD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4" name="Google Shape;14191;p27">
              <a:extLst>
                <a:ext uri="{FF2B5EF4-FFF2-40B4-BE49-F238E27FC236}">
                  <a16:creationId xmlns:a16="http://schemas.microsoft.com/office/drawing/2014/main" id="{EA69629B-9CB1-C719-326B-9896E35B660D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5" name="Google Shape;14192;p27">
              <a:extLst>
                <a:ext uri="{FF2B5EF4-FFF2-40B4-BE49-F238E27FC236}">
                  <a16:creationId xmlns:a16="http://schemas.microsoft.com/office/drawing/2014/main" id="{2C668650-761E-B77C-C08C-62F82F3FFB6E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6" name="Google Shape;14193;p27">
              <a:extLst>
                <a:ext uri="{FF2B5EF4-FFF2-40B4-BE49-F238E27FC236}">
                  <a16:creationId xmlns:a16="http://schemas.microsoft.com/office/drawing/2014/main" id="{38F2F48E-96F5-38E8-0B75-0DE505466DD1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67" name="Google Shape;14194;p27">
            <a:extLst>
              <a:ext uri="{FF2B5EF4-FFF2-40B4-BE49-F238E27FC236}">
                <a16:creationId xmlns:a16="http://schemas.microsoft.com/office/drawing/2014/main" id="{FD358926-C210-7852-4CB9-BC9B38879621}"/>
              </a:ext>
            </a:extLst>
          </p:cNvPr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68" name="Google Shape;14195;p27">
              <a:extLst>
                <a:ext uri="{FF2B5EF4-FFF2-40B4-BE49-F238E27FC236}">
                  <a16:creationId xmlns:a16="http://schemas.microsoft.com/office/drawing/2014/main" id="{8F6FE44E-10E4-798C-456F-33F8089A5721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9" name="Google Shape;14196;p27">
              <a:extLst>
                <a:ext uri="{FF2B5EF4-FFF2-40B4-BE49-F238E27FC236}">
                  <a16:creationId xmlns:a16="http://schemas.microsoft.com/office/drawing/2014/main" id="{EC19FCDA-FDB7-2768-1BA5-AAF21D353672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0" name="Google Shape;14197;p27">
              <a:extLst>
                <a:ext uri="{FF2B5EF4-FFF2-40B4-BE49-F238E27FC236}">
                  <a16:creationId xmlns:a16="http://schemas.microsoft.com/office/drawing/2014/main" id="{5F396709-AE25-E2D7-1CAB-396591B9271C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1" name="Google Shape;14198;p27">
              <a:extLst>
                <a:ext uri="{FF2B5EF4-FFF2-40B4-BE49-F238E27FC236}">
                  <a16:creationId xmlns:a16="http://schemas.microsoft.com/office/drawing/2014/main" id="{1E21C71D-1A17-3778-1720-5679D6A0B51D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2" name="Google Shape;14199;p27">
              <a:extLst>
                <a:ext uri="{FF2B5EF4-FFF2-40B4-BE49-F238E27FC236}">
                  <a16:creationId xmlns:a16="http://schemas.microsoft.com/office/drawing/2014/main" id="{A7516FC1-63C5-08AA-62CC-13B4309730BE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3" name="Google Shape;14200;p27">
              <a:extLst>
                <a:ext uri="{FF2B5EF4-FFF2-40B4-BE49-F238E27FC236}">
                  <a16:creationId xmlns:a16="http://schemas.microsoft.com/office/drawing/2014/main" id="{534FD051-E235-1AF6-759F-626F9E0398CA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4" name="Google Shape;14201;p27">
              <a:extLst>
                <a:ext uri="{FF2B5EF4-FFF2-40B4-BE49-F238E27FC236}">
                  <a16:creationId xmlns:a16="http://schemas.microsoft.com/office/drawing/2014/main" id="{754F09F7-11A5-6D2D-AB63-EBEEEF9B8EB0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75" name="Google Shape;14202;p27">
            <a:extLst>
              <a:ext uri="{FF2B5EF4-FFF2-40B4-BE49-F238E27FC236}">
                <a16:creationId xmlns:a16="http://schemas.microsoft.com/office/drawing/2014/main" id="{EAEB7C69-2AA6-0310-FA4B-49948CA13CD0}"/>
              </a:ext>
            </a:extLst>
          </p:cNvPr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76" name="Google Shape;14203;p27">
              <a:extLst>
                <a:ext uri="{FF2B5EF4-FFF2-40B4-BE49-F238E27FC236}">
                  <a16:creationId xmlns:a16="http://schemas.microsoft.com/office/drawing/2014/main" id="{BC473828-BE24-62C4-89AD-2B87AC833EA3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7" name="Google Shape;14204;p27">
              <a:extLst>
                <a:ext uri="{FF2B5EF4-FFF2-40B4-BE49-F238E27FC236}">
                  <a16:creationId xmlns:a16="http://schemas.microsoft.com/office/drawing/2014/main" id="{AB836441-16E7-9986-F44A-AA0448B86D9B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8" name="Google Shape;14205;p27">
              <a:extLst>
                <a:ext uri="{FF2B5EF4-FFF2-40B4-BE49-F238E27FC236}">
                  <a16:creationId xmlns:a16="http://schemas.microsoft.com/office/drawing/2014/main" id="{9F9092AB-8EAA-EF28-D814-F2C62AC3CD2A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9" name="Google Shape;14206;p27">
              <a:extLst>
                <a:ext uri="{FF2B5EF4-FFF2-40B4-BE49-F238E27FC236}">
                  <a16:creationId xmlns:a16="http://schemas.microsoft.com/office/drawing/2014/main" id="{09C79323-1585-8A99-EE02-148E4D810E87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0" name="Google Shape;14207;p27">
              <a:extLst>
                <a:ext uri="{FF2B5EF4-FFF2-40B4-BE49-F238E27FC236}">
                  <a16:creationId xmlns:a16="http://schemas.microsoft.com/office/drawing/2014/main" id="{FE586845-55D7-89C3-F88E-685469E48DA0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81" name="Google Shape;14208;p27">
            <a:extLst>
              <a:ext uri="{FF2B5EF4-FFF2-40B4-BE49-F238E27FC236}">
                <a16:creationId xmlns:a16="http://schemas.microsoft.com/office/drawing/2014/main" id="{9BE4D239-A0FB-0F41-DC84-6E356120C46E}"/>
              </a:ext>
            </a:extLst>
          </p:cNvPr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82" name="Google Shape;14209;p27">
              <a:extLst>
                <a:ext uri="{FF2B5EF4-FFF2-40B4-BE49-F238E27FC236}">
                  <a16:creationId xmlns:a16="http://schemas.microsoft.com/office/drawing/2014/main" id="{F998F275-8748-89FA-962D-2C7FFA7BA1D3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3" name="Google Shape;14210;p27">
              <a:extLst>
                <a:ext uri="{FF2B5EF4-FFF2-40B4-BE49-F238E27FC236}">
                  <a16:creationId xmlns:a16="http://schemas.microsoft.com/office/drawing/2014/main" id="{57927C9B-9387-BCE5-A6FC-94FF59DFB2B7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84" name="Google Shape;14211;p27">
            <a:extLst>
              <a:ext uri="{FF2B5EF4-FFF2-40B4-BE49-F238E27FC236}">
                <a16:creationId xmlns:a16="http://schemas.microsoft.com/office/drawing/2014/main" id="{A586827B-68AF-E303-21FB-4BC2C08907E5}"/>
              </a:ext>
            </a:extLst>
          </p:cNvPr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85" name="Google Shape;14212;p27">
              <a:extLst>
                <a:ext uri="{FF2B5EF4-FFF2-40B4-BE49-F238E27FC236}">
                  <a16:creationId xmlns:a16="http://schemas.microsoft.com/office/drawing/2014/main" id="{512C22B6-CA82-950B-6E62-6D43F73BEC67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6" name="Google Shape;14213;p27">
              <a:extLst>
                <a:ext uri="{FF2B5EF4-FFF2-40B4-BE49-F238E27FC236}">
                  <a16:creationId xmlns:a16="http://schemas.microsoft.com/office/drawing/2014/main" id="{C4D313F3-4F05-EA86-673C-CEF4D7447087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7" name="Google Shape;14214;p27">
              <a:extLst>
                <a:ext uri="{FF2B5EF4-FFF2-40B4-BE49-F238E27FC236}">
                  <a16:creationId xmlns:a16="http://schemas.microsoft.com/office/drawing/2014/main" id="{40305101-7038-9D07-E3B0-D70E43C82009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88" name="Google Shape;14215;p27">
            <a:extLst>
              <a:ext uri="{FF2B5EF4-FFF2-40B4-BE49-F238E27FC236}">
                <a16:creationId xmlns:a16="http://schemas.microsoft.com/office/drawing/2014/main" id="{14571A14-8FE9-B300-920C-73093F5F0B84}"/>
              </a:ext>
            </a:extLst>
          </p:cNvPr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89" name="Google Shape;14216;p27">
              <a:extLst>
                <a:ext uri="{FF2B5EF4-FFF2-40B4-BE49-F238E27FC236}">
                  <a16:creationId xmlns:a16="http://schemas.microsoft.com/office/drawing/2014/main" id="{EB285BDB-B738-25F1-0DB7-CF5017EE5D17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0" name="Google Shape;14217;p27">
              <a:extLst>
                <a:ext uri="{FF2B5EF4-FFF2-40B4-BE49-F238E27FC236}">
                  <a16:creationId xmlns:a16="http://schemas.microsoft.com/office/drawing/2014/main" id="{273F6572-A2C6-3BD5-3A7C-8801F6D5D0A9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1" name="Google Shape;14218;p27">
              <a:extLst>
                <a:ext uri="{FF2B5EF4-FFF2-40B4-BE49-F238E27FC236}">
                  <a16:creationId xmlns:a16="http://schemas.microsoft.com/office/drawing/2014/main" id="{31FC7CEA-8FBE-5898-297B-16D86189FFE7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92" name="Google Shape;14219;p27">
            <a:extLst>
              <a:ext uri="{FF2B5EF4-FFF2-40B4-BE49-F238E27FC236}">
                <a16:creationId xmlns:a16="http://schemas.microsoft.com/office/drawing/2014/main" id="{173D427D-A5E0-91F5-2863-5EDB356D66AB}"/>
              </a:ext>
            </a:extLst>
          </p:cNvPr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93" name="Google Shape;14220;p27">
              <a:extLst>
                <a:ext uri="{FF2B5EF4-FFF2-40B4-BE49-F238E27FC236}">
                  <a16:creationId xmlns:a16="http://schemas.microsoft.com/office/drawing/2014/main" id="{A4FEA7D6-2F11-6C05-F8CB-3210A935A183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4" name="Google Shape;14221;p27">
              <a:extLst>
                <a:ext uri="{FF2B5EF4-FFF2-40B4-BE49-F238E27FC236}">
                  <a16:creationId xmlns:a16="http://schemas.microsoft.com/office/drawing/2014/main" id="{704CA29D-88BC-CBCB-9D7D-B9602FEAA793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5" name="Google Shape;14222;p27">
              <a:extLst>
                <a:ext uri="{FF2B5EF4-FFF2-40B4-BE49-F238E27FC236}">
                  <a16:creationId xmlns:a16="http://schemas.microsoft.com/office/drawing/2014/main" id="{2B6E2A37-3FC0-4CDC-E4EB-596F0DA9D8E9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6" name="Google Shape;14223;p27">
              <a:extLst>
                <a:ext uri="{FF2B5EF4-FFF2-40B4-BE49-F238E27FC236}">
                  <a16:creationId xmlns:a16="http://schemas.microsoft.com/office/drawing/2014/main" id="{142DDB65-5DF3-944E-9036-60A5E950DB5F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7" name="Google Shape;14224;p27">
              <a:extLst>
                <a:ext uri="{FF2B5EF4-FFF2-40B4-BE49-F238E27FC236}">
                  <a16:creationId xmlns:a16="http://schemas.microsoft.com/office/drawing/2014/main" id="{09CA8347-B9D7-8E2D-13EE-0692B846FEEC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8" name="Google Shape;14225;p27">
              <a:extLst>
                <a:ext uri="{FF2B5EF4-FFF2-40B4-BE49-F238E27FC236}">
                  <a16:creationId xmlns:a16="http://schemas.microsoft.com/office/drawing/2014/main" id="{27C58EFC-4310-F68A-9122-5731ABE567F6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99" name="Google Shape;14226;p27">
            <a:extLst>
              <a:ext uri="{FF2B5EF4-FFF2-40B4-BE49-F238E27FC236}">
                <a16:creationId xmlns:a16="http://schemas.microsoft.com/office/drawing/2014/main" id="{9723EFF8-4CA6-919A-2A11-C27970A14AC0}"/>
              </a:ext>
            </a:extLst>
          </p:cNvPr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500" name="Google Shape;14227;p27">
              <a:extLst>
                <a:ext uri="{FF2B5EF4-FFF2-40B4-BE49-F238E27FC236}">
                  <a16:creationId xmlns:a16="http://schemas.microsoft.com/office/drawing/2014/main" id="{C132AD3E-CE66-833E-8DD8-9EFE1863E3EA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1" name="Google Shape;14228;p27">
              <a:extLst>
                <a:ext uri="{FF2B5EF4-FFF2-40B4-BE49-F238E27FC236}">
                  <a16:creationId xmlns:a16="http://schemas.microsoft.com/office/drawing/2014/main" id="{00ACD4D8-A318-C21E-5301-ECE8AEDD758F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2" name="Google Shape;14229;p27">
              <a:extLst>
                <a:ext uri="{FF2B5EF4-FFF2-40B4-BE49-F238E27FC236}">
                  <a16:creationId xmlns:a16="http://schemas.microsoft.com/office/drawing/2014/main" id="{65F85B99-E449-09D5-3D0F-9DD66B280C09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3" name="Google Shape;14230;p27">
              <a:extLst>
                <a:ext uri="{FF2B5EF4-FFF2-40B4-BE49-F238E27FC236}">
                  <a16:creationId xmlns:a16="http://schemas.microsoft.com/office/drawing/2014/main" id="{482272EC-807E-9CD8-3960-2F090BA97538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4" name="Google Shape;14231;p27">
              <a:extLst>
                <a:ext uri="{FF2B5EF4-FFF2-40B4-BE49-F238E27FC236}">
                  <a16:creationId xmlns:a16="http://schemas.microsoft.com/office/drawing/2014/main" id="{54CEDF69-326D-19A0-A52D-26449DA08204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5" name="Google Shape;14232;p27">
              <a:extLst>
                <a:ext uri="{FF2B5EF4-FFF2-40B4-BE49-F238E27FC236}">
                  <a16:creationId xmlns:a16="http://schemas.microsoft.com/office/drawing/2014/main" id="{342463F1-5872-12BD-7C50-5C0084CD7F44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6" name="Google Shape;14233;p27">
              <a:extLst>
                <a:ext uri="{FF2B5EF4-FFF2-40B4-BE49-F238E27FC236}">
                  <a16:creationId xmlns:a16="http://schemas.microsoft.com/office/drawing/2014/main" id="{035D2BCE-8FBD-90AE-921F-579D7757B47B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7" name="Google Shape;14234;p27">
              <a:extLst>
                <a:ext uri="{FF2B5EF4-FFF2-40B4-BE49-F238E27FC236}">
                  <a16:creationId xmlns:a16="http://schemas.microsoft.com/office/drawing/2014/main" id="{04F4C1AE-AAA9-BEC9-55B7-6CF92C1341B7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8" name="Google Shape;14235;p27">
              <a:extLst>
                <a:ext uri="{FF2B5EF4-FFF2-40B4-BE49-F238E27FC236}">
                  <a16:creationId xmlns:a16="http://schemas.microsoft.com/office/drawing/2014/main" id="{627E2AD7-5F0B-424B-D619-4F7F65E6E837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9" name="Google Shape;14236;p27">
              <a:extLst>
                <a:ext uri="{FF2B5EF4-FFF2-40B4-BE49-F238E27FC236}">
                  <a16:creationId xmlns:a16="http://schemas.microsoft.com/office/drawing/2014/main" id="{B4B4C014-3EDE-4E4B-7322-C39B61293E01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0" name="Google Shape;14237;p27">
              <a:extLst>
                <a:ext uri="{FF2B5EF4-FFF2-40B4-BE49-F238E27FC236}">
                  <a16:creationId xmlns:a16="http://schemas.microsoft.com/office/drawing/2014/main" id="{A4EFEF7E-EED1-1867-7E00-016F511380C6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1" name="Google Shape;14238;p27">
              <a:extLst>
                <a:ext uri="{FF2B5EF4-FFF2-40B4-BE49-F238E27FC236}">
                  <a16:creationId xmlns:a16="http://schemas.microsoft.com/office/drawing/2014/main" id="{8A578521-B26E-AADB-143A-D4DFFF859640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2" name="Google Shape;14239;p27">
              <a:extLst>
                <a:ext uri="{FF2B5EF4-FFF2-40B4-BE49-F238E27FC236}">
                  <a16:creationId xmlns:a16="http://schemas.microsoft.com/office/drawing/2014/main" id="{42FEDF1A-A400-8795-BFA4-E2FF4E8E89C5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3" name="Google Shape;14240;p27">
              <a:extLst>
                <a:ext uri="{FF2B5EF4-FFF2-40B4-BE49-F238E27FC236}">
                  <a16:creationId xmlns:a16="http://schemas.microsoft.com/office/drawing/2014/main" id="{D781135E-627D-BA35-8565-A82FFE044BD9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4" name="Google Shape;14241;p27">
              <a:extLst>
                <a:ext uri="{FF2B5EF4-FFF2-40B4-BE49-F238E27FC236}">
                  <a16:creationId xmlns:a16="http://schemas.microsoft.com/office/drawing/2014/main" id="{26C4074B-B4E6-7D91-E572-00942B7092DA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5" name="Google Shape;14242;p27">
              <a:extLst>
                <a:ext uri="{FF2B5EF4-FFF2-40B4-BE49-F238E27FC236}">
                  <a16:creationId xmlns:a16="http://schemas.microsoft.com/office/drawing/2014/main" id="{923F72AB-EC5E-FC23-075C-EC22F492529C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16" name="Google Shape;14243;p27">
            <a:extLst>
              <a:ext uri="{FF2B5EF4-FFF2-40B4-BE49-F238E27FC236}">
                <a16:creationId xmlns:a16="http://schemas.microsoft.com/office/drawing/2014/main" id="{7357DB59-1ECB-A02E-EDE7-BF0C2FC6E59D}"/>
              </a:ext>
            </a:extLst>
          </p:cNvPr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517" name="Google Shape;14244;p27">
              <a:extLst>
                <a:ext uri="{FF2B5EF4-FFF2-40B4-BE49-F238E27FC236}">
                  <a16:creationId xmlns:a16="http://schemas.microsoft.com/office/drawing/2014/main" id="{8C294354-4E3C-66C7-C193-3101348AF557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8" name="Google Shape;14245;p27">
              <a:extLst>
                <a:ext uri="{FF2B5EF4-FFF2-40B4-BE49-F238E27FC236}">
                  <a16:creationId xmlns:a16="http://schemas.microsoft.com/office/drawing/2014/main" id="{C021B5B6-88BD-41FC-95DE-D505C688C55E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9" name="Google Shape;14246;p27">
              <a:extLst>
                <a:ext uri="{FF2B5EF4-FFF2-40B4-BE49-F238E27FC236}">
                  <a16:creationId xmlns:a16="http://schemas.microsoft.com/office/drawing/2014/main" id="{6736268B-DE0F-59CF-857F-9D6C3A7CBC4E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0" name="Google Shape;14247;p27">
              <a:extLst>
                <a:ext uri="{FF2B5EF4-FFF2-40B4-BE49-F238E27FC236}">
                  <a16:creationId xmlns:a16="http://schemas.microsoft.com/office/drawing/2014/main" id="{D8BA3769-B883-8F7D-D4C5-79E5D9F45052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1" name="Google Shape;14248;p27">
              <a:extLst>
                <a:ext uri="{FF2B5EF4-FFF2-40B4-BE49-F238E27FC236}">
                  <a16:creationId xmlns:a16="http://schemas.microsoft.com/office/drawing/2014/main" id="{F8D0E5DE-1DB5-D7BA-3415-75D058B14B76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22" name="Google Shape;14249;p27">
            <a:extLst>
              <a:ext uri="{FF2B5EF4-FFF2-40B4-BE49-F238E27FC236}">
                <a16:creationId xmlns:a16="http://schemas.microsoft.com/office/drawing/2014/main" id="{12942FD2-5247-D2D3-130F-B7D0C4B3B80E}"/>
              </a:ext>
            </a:extLst>
          </p:cNvPr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523" name="Google Shape;14250;p27">
              <a:extLst>
                <a:ext uri="{FF2B5EF4-FFF2-40B4-BE49-F238E27FC236}">
                  <a16:creationId xmlns:a16="http://schemas.microsoft.com/office/drawing/2014/main" id="{FC660E0D-2DAC-2B86-36CA-50DEA68D68BC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4" name="Google Shape;14251;p27">
              <a:extLst>
                <a:ext uri="{FF2B5EF4-FFF2-40B4-BE49-F238E27FC236}">
                  <a16:creationId xmlns:a16="http://schemas.microsoft.com/office/drawing/2014/main" id="{164F8E74-B749-5B93-27C9-48A30B9A3A6D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5" name="Google Shape;14252;p27">
              <a:extLst>
                <a:ext uri="{FF2B5EF4-FFF2-40B4-BE49-F238E27FC236}">
                  <a16:creationId xmlns:a16="http://schemas.microsoft.com/office/drawing/2014/main" id="{8D04DDEF-6F04-E1E6-DA93-76009EFBD57E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6" name="Google Shape;14253;p27">
              <a:extLst>
                <a:ext uri="{FF2B5EF4-FFF2-40B4-BE49-F238E27FC236}">
                  <a16:creationId xmlns:a16="http://schemas.microsoft.com/office/drawing/2014/main" id="{1FC1980B-04A0-E2CB-EDF9-D9828C874421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7" name="Google Shape;14254;p27">
              <a:extLst>
                <a:ext uri="{FF2B5EF4-FFF2-40B4-BE49-F238E27FC236}">
                  <a16:creationId xmlns:a16="http://schemas.microsoft.com/office/drawing/2014/main" id="{FF2A6370-27C7-FD9D-6365-1CE815ACA46D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8" name="Google Shape;14255;p27">
              <a:extLst>
                <a:ext uri="{FF2B5EF4-FFF2-40B4-BE49-F238E27FC236}">
                  <a16:creationId xmlns:a16="http://schemas.microsoft.com/office/drawing/2014/main" id="{B732B39C-BFCC-CFD0-BF5B-8ED64B0F7B68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529" name="Google Shape;14256;p27">
            <a:extLst>
              <a:ext uri="{FF2B5EF4-FFF2-40B4-BE49-F238E27FC236}">
                <a16:creationId xmlns:a16="http://schemas.microsoft.com/office/drawing/2014/main" id="{EB0CFCBE-6DF6-60D8-AD99-A741988A3668}"/>
              </a:ext>
            </a:extLst>
          </p:cNvPr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30" name="Google Shape;14257;p27">
            <a:extLst>
              <a:ext uri="{FF2B5EF4-FFF2-40B4-BE49-F238E27FC236}">
                <a16:creationId xmlns:a16="http://schemas.microsoft.com/office/drawing/2014/main" id="{037BCD61-95BC-8C33-AE1F-BF5428FC75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96719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38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3617" t="16981" r="3626" b="8861"/>
          <a:stretch/>
        </p:blipFill>
        <p:spPr>
          <a:xfrm>
            <a:off x="331050" y="315300"/>
            <a:ext cx="8481900" cy="4512900"/>
          </a:xfrm>
          <a:prstGeom prst="rect">
            <a:avLst/>
          </a:prstGeom>
        </p:spPr>
      </p:pic>
      <p:grpSp>
        <p:nvGrpSpPr>
          <p:cNvPr id="228" name="Google Shape;228;p38"/>
          <p:cNvGrpSpPr/>
          <p:nvPr/>
        </p:nvGrpSpPr>
        <p:grpSpPr>
          <a:xfrm>
            <a:off x="3664291" y="-907714"/>
            <a:ext cx="1815414" cy="1815414"/>
            <a:chOff x="3392700" y="-1198500"/>
            <a:chExt cx="2358600" cy="2358600"/>
          </a:xfrm>
        </p:grpSpPr>
        <p:sp>
          <p:nvSpPr>
            <p:cNvPr id="229" name="Google Shape;229;p38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" name="Google Shape;230;p38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31" name="Google Shape;231;p38"/>
          <p:cNvSpPr txBox="1">
            <a:spLocks noGrp="1"/>
          </p:cNvSpPr>
          <p:nvPr>
            <p:ph type="title"/>
          </p:nvPr>
        </p:nvSpPr>
        <p:spPr>
          <a:xfrm>
            <a:off x="3159205" y="3453800"/>
            <a:ext cx="4105200" cy="70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اهمیت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32" name="Google Shape;232;p38"/>
          <p:cNvSpPr txBox="1">
            <a:spLocks noGrp="1"/>
          </p:cNvSpPr>
          <p:nvPr>
            <p:ph type="title" idx="3"/>
          </p:nvPr>
        </p:nvSpPr>
        <p:spPr>
          <a:xfrm>
            <a:off x="1879600" y="3453800"/>
            <a:ext cx="12795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33" name="Google Shape;233;p38"/>
          <p:cNvSpPr txBox="1">
            <a:spLocks noGrp="1"/>
          </p:cNvSpPr>
          <p:nvPr>
            <p:ph type="subTitle" idx="1"/>
          </p:nvPr>
        </p:nvSpPr>
        <p:spPr>
          <a:xfrm>
            <a:off x="3156050" y="4153999"/>
            <a:ext cx="4105200" cy="44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3062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مورد خاک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39" name="Google Shape;239;p39"/>
          <p:cNvSpPr txBox="1">
            <a:spLocks noGrp="1"/>
          </p:cNvSpPr>
          <p:nvPr>
            <p:ph type="subTitle" idx="1"/>
          </p:nvPr>
        </p:nvSpPr>
        <p:spPr>
          <a:xfrm>
            <a:off x="720000" y="3016200"/>
            <a:ext cx="3062100" cy="158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</a:p>
        </p:txBody>
      </p:sp>
      <p:sp>
        <p:nvSpPr>
          <p:cNvPr id="240" name="Google Shape;240;p39"/>
          <p:cNvSpPr txBox="1">
            <a:spLocks noGrp="1"/>
          </p:cNvSpPr>
          <p:nvPr>
            <p:ph type="subTitle" idx="2"/>
          </p:nvPr>
        </p:nvSpPr>
        <p:spPr>
          <a:xfrm>
            <a:off x="720000" y="1241862"/>
            <a:ext cx="3062100" cy="158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241" name="Google Shape;241;p39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4177" t="8874" b="8874"/>
          <a:stretch/>
        </p:blipFill>
        <p:spPr>
          <a:xfrm>
            <a:off x="4454375" y="2739525"/>
            <a:ext cx="4358574" cy="2088674"/>
          </a:xfrm>
          <a:prstGeom prst="rect">
            <a:avLst/>
          </a:prstGeom>
        </p:spPr>
      </p:pic>
      <p:pic>
        <p:nvPicPr>
          <p:cNvPr id="242" name="Google Shape;242;p39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l="11817" t="42156" r="8335"/>
          <a:stretch/>
        </p:blipFill>
        <p:spPr>
          <a:xfrm>
            <a:off x="4454375" y="315300"/>
            <a:ext cx="4358574" cy="2088675"/>
          </a:xfrm>
          <a:prstGeom prst="rect">
            <a:avLst/>
          </a:prstGeom>
        </p:spPr>
      </p:pic>
      <p:grpSp>
        <p:nvGrpSpPr>
          <p:cNvPr id="243" name="Google Shape;243;p39"/>
          <p:cNvGrpSpPr/>
          <p:nvPr/>
        </p:nvGrpSpPr>
        <p:grpSpPr>
          <a:xfrm>
            <a:off x="5725955" y="1664043"/>
            <a:ext cx="1815414" cy="1815414"/>
            <a:chOff x="3392700" y="-1198500"/>
            <a:chExt cx="2358600" cy="2358600"/>
          </a:xfrm>
        </p:grpSpPr>
        <p:sp>
          <p:nvSpPr>
            <p:cNvPr id="244" name="Google Shape;244;p39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5" name="Google Shape;245;p39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0"/>
          <p:cNvSpPr txBox="1">
            <a:spLocks noGrp="1"/>
          </p:cNvSpPr>
          <p:nvPr>
            <p:ph type="title"/>
          </p:nvPr>
        </p:nvSpPr>
        <p:spPr>
          <a:xfrm>
            <a:off x="4627175" y="814225"/>
            <a:ext cx="3803700" cy="12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ایده های حفاظتی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51" name="Google Shape;251;p40"/>
          <p:cNvSpPr txBox="1">
            <a:spLocks noGrp="1"/>
          </p:cNvSpPr>
          <p:nvPr>
            <p:ph type="subTitle" idx="1"/>
          </p:nvPr>
        </p:nvSpPr>
        <p:spPr>
          <a:xfrm>
            <a:off x="4627175" y="2030975"/>
            <a:ext cx="3803700" cy="22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252" name="Google Shape;252;p40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8636" r="8636"/>
          <a:stretch/>
        </p:blipFill>
        <p:spPr>
          <a:xfrm>
            <a:off x="331050" y="315300"/>
            <a:ext cx="3803725" cy="4512902"/>
          </a:xfrm>
          <a:prstGeom prst="rect">
            <a:avLst/>
          </a:prstGeom>
        </p:spPr>
      </p:pic>
      <p:grpSp>
        <p:nvGrpSpPr>
          <p:cNvPr id="253" name="Google Shape;253;p40"/>
          <p:cNvGrpSpPr/>
          <p:nvPr/>
        </p:nvGrpSpPr>
        <p:grpSpPr>
          <a:xfrm>
            <a:off x="1325204" y="-907714"/>
            <a:ext cx="1815414" cy="1815414"/>
            <a:chOff x="3392700" y="-1198500"/>
            <a:chExt cx="2358600" cy="2358600"/>
          </a:xfrm>
        </p:grpSpPr>
        <p:sp>
          <p:nvSpPr>
            <p:cNvPr id="254" name="Google Shape;254;p40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5" name="Google Shape;255;p40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solidFill>
              <a:schemeClr val="lt2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1"/>
          <p:cNvSpPr/>
          <p:nvPr/>
        </p:nvSpPr>
        <p:spPr>
          <a:xfrm>
            <a:off x="4647125" y="1872625"/>
            <a:ext cx="756000" cy="756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61" name="Google Shape;261;p41"/>
          <p:cNvSpPr/>
          <p:nvPr/>
        </p:nvSpPr>
        <p:spPr>
          <a:xfrm>
            <a:off x="4647125" y="3310100"/>
            <a:ext cx="756000" cy="756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62" name="Google Shape;262;p4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4689900" cy="103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اهمیت حفاظت از خاک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63" name="Google Shape;263;p41"/>
          <p:cNvSpPr txBox="1">
            <a:spLocks noGrp="1"/>
          </p:cNvSpPr>
          <p:nvPr>
            <p:ph type="subTitle" idx="1"/>
          </p:nvPr>
        </p:nvSpPr>
        <p:spPr>
          <a:xfrm>
            <a:off x="713225" y="2227222"/>
            <a:ext cx="3529800" cy="8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64" name="Google Shape;264;p41"/>
          <p:cNvSpPr txBox="1">
            <a:spLocks noGrp="1"/>
          </p:cNvSpPr>
          <p:nvPr>
            <p:ph type="subTitle" idx="2"/>
          </p:nvPr>
        </p:nvSpPr>
        <p:spPr>
          <a:xfrm>
            <a:off x="713225" y="3664700"/>
            <a:ext cx="3529800" cy="8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65" name="Google Shape;265;p41"/>
          <p:cNvSpPr txBox="1">
            <a:spLocks noGrp="1"/>
          </p:cNvSpPr>
          <p:nvPr>
            <p:ph type="subTitle" idx="3"/>
          </p:nvPr>
        </p:nvSpPr>
        <p:spPr>
          <a:xfrm>
            <a:off x="713225" y="3310101"/>
            <a:ext cx="3529800" cy="4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 ن در اینجا</a:t>
            </a:r>
          </a:p>
        </p:txBody>
      </p:sp>
      <p:sp>
        <p:nvSpPr>
          <p:cNvPr id="266" name="Google Shape;266;p41"/>
          <p:cNvSpPr txBox="1">
            <a:spLocks noGrp="1"/>
          </p:cNvSpPr>
          <p:nvPr>
            <p:ph type="subTitle" idx="4"/>
          </p:nvPr>
        </p:nvSpPr>
        <p:spPr>
          <a:xfrm>
            <a:off x="713225" y="1872625"/>
            <a:ext cx="3529800" cy="4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 ن در اینجا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267" name="Google Shape;267;p41"/>
          <p:cNvGrpSpPr/>
          <p:nvPr/>
        </p:nvGrpSpPr>
        <p:grpSpPr>
          <a:xfrm>
            <a:off x="4845620" y="2072526"/>
            <a:ext cx="359011" cy="356197"/>
            <a:chOff x="3965836" y="2230658"/>
            <a:chExt cx="376993" cy="374000"/>
          </a:xfrm>
        </p:grpSpPr>
        <p:sp>
          <p:nvSpPr>
            <p:cNvPr id="268" name="Google Shape;268;p41"/>
            <p:cNvSpPr/>
            <p:nvPr/>
          </p:nvSpPr>
          <p:spPr>
            <a:xfrm>
              <a:off x="3979882" y="2235234"/>
              <a:ext cx="362947" cy="369423"/>
            </a:xfrm>
            <a:custGeom>
              <a:avLst/>
              <a:gdLst/>
              <a:ahLst/>
              <a:cxnLst/>
              <a:rect l="l" t="t" r="r" b="b"/>
              <a:pathLst>
                <a:path w="12610" h="12835" extrusionOk="0">
                  <a:moveTo>
                    <a:pt x="9065" y="0"/>
                  </a:moveTo>
                  <a:cubicBezTo>
                    <a:pt x="8967" y="0"/>
                    <a:pt x="8869" y="38"/>
                    <a:pt x="8795" y="113"/>
                  </a:cubicBezTo>
                  <a:lnTo>
                    <a:pt x="8441" y="466"/>
                  </a:lnTo>
                  <a:cubicBezTo>
                    <a:pt x="8536" y="548"/>
                    <a:pt x="8628" y="636"/>
                    <a:pt x="8719" y="726"/>
                  </a:cubicBezTo>
                  <a:cubicBezTo>
                    <a:pt x="12609" y="4938"/>
                    <a:pt x="9070" y="10356"/>
                    <a:pt x="4734" y="10356"/>
                  </a:cubicBezTo>
                  <a:cubicBezTo>
                    <a:pt x="3422" y="10356"/>
                    <a:pt x="2036" y="9859"/>
                    <a:pt x="762" y="8682"/>
                  </a:cubicBezTo>
                  <a:cubicBezTo>
                    <a:pt x="671" y="8591"/>
                    <a:pt x="585" y="8499"/>
                    <a:pt x="503" y="8404"/>
                  </a:cubicBezTo>
                  <a:lnTo>
                    <a:pt x="148" y="8759"/>
                  </a:lnTo>
                  <a:cubicBezTo>
                    <a:pt x="1" y="8907"/>
                    <a:pt x="1" y="9149"/>
                    <a:pt x="148" y="9297"/>
                  </a:cubicBezTo>
                  <a:cubicBezTo>
                    <a:pt x="1318" y="10468"/>
                    <a:pt x="2827" y="11096"/>
                    <a:pt x="4361" y="11185"/>
                  </a:cubicBezTo>
                  <a:lnTo>
                    <a:pt x="4361" y="12072"/>
                  </a:lnTo>
                  <a:lnTo>
                    <a:pt x="2295" y="12072"/>
                  </a:lnTo>
                  <a:cubicBezTo>
                    <a:pt x="1790" y="12092"/>
                    <a:pt x="1791" y="12814"/>
                    <a:pt x="2295" y="12834"/>
                  </a:cubicBezTo>
                  <a:lnTo>
                    <a:pt x="7187" y="12834"/>
                  </a:lnTo>
                  <a:cubicBezTo>
                    <a:pt x="7692" y="12814"/>
                    <a:pt x="7691" y="12092"/>
                    <a:pt x="7187" y="12072"/>
                  </a:cubicBezTo>
                  <a:lnTo>
                    <a:pt x="5122" y="12072"/>
                  </a:lnTo>
                  <a:lnTo>
                    <a:pt x="5122" y="11185"/>
                  </a:lnTo>
                  <a:cubicBezTo>
                    <a:pt x="6655" y="11096"/>
                    <a:pt x="8164" y="10468"/>
                    <a:pt x="9334" y="9297"/>
                  </a:cubicBezTo>
                  <a:cubicBezTo>
                    <a:pt x="11867" y="6766"/>
                    <a:pt x="11867" y="2642"/>
                    <a:pt x="9332" y="110"/>
                  </a:cubicBezTo>
                  <a:cubicBezTo>
                    <a:pt x="9258" y="37"/>
                    <a:pt x="9162" y="0"/>
                    <a:pt x="90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9" name="Google Shape;269;p41"/>
            <p:cNvSpPr/>
            <p:nvPr/>
          </p:nvSpPr>
          <p:spPr>
            <a:xfrm>
              <a:off x="3985552" y="2230658"/>
              <a:ext cx="240046" cy="119160"/>
            </a:xfrm>
            <a:custGeom>
              <a:avLst/>
              <a:gdLst/>
              <a:ahLst/>
              <a:cxnLst/>
              <a:rect l="l" t="t" r="r" b="b"/>
              <a:pathLst>
                <a:path w="8340" h="4140" extrusionOk="0">
                  <a:moveTo>
                    <a:pt x="4536" y="1"/>
                  </a:moveTo>
                  <a:cubicBezTo>
                    <a:pt x="3291" y="1"/>
                    <a:pt x="2045" y="475"/>
                    <a:pt x="1096" y="1423"/>
                  </a:cubicBezTo>
                  <a:cubicBezTo>
                    <a:pt x="0" y="2613"/>
                    <a:pt x="995" y="4139"/>
                    <a:pt x="2217" y="4139"/>
                  </a:cubicBezTo>
                  <a:cubicBezTo>
                    <a:pt x="2588" y="4139"/>
                    <a:pt x="2978" y="3999"/>
                    <a:pt x="3338" y="3668"/>
                  </a:cubicBezTo>
                  <a:lnTo>
                    <a:pt x="4266" y="2740"/>
                  </a:lnTo>
                  <a:cubicBezTo>
                    <a:pt x="4595" y="2411"/>
                    <a:pt x="5029" y="2244"/>
                    <a:pt x="5464" y="2244"/>
                  </a:cubicBezTo>
                  <a:cubicBezTo>
                    <a:pt x="5895" y="2244"/>
                    <a:pt x="6327" y="2408"/>
                    <a:pt x="6660" y="2740"/>
                  </a:cubicBezTo>
                  <a:cubicBezTo>
                    <a:pt x="6841" y="2921"/>
                    <a:pt x="7079" y="3012"/>
                    <a:pt x="7317" y="3012"/>
                  </a:cubicBezTo>
                  <a:cubicBezTo>
                    <a:pt x="7555" y="3012"/>
                    <a:pt x="7794" y="2921"/>
                    <a:pt x="7976" y="2740"/>
                  </a:cubicBezTo>
                  <a:cubicBezTo>
                    <a:pt x="8339" y="2376"/>
                    <a:pt x="8339" y="1786"/>
                    <a:pt x="7976" y="1423"/>
                  </a:cubicBezTo>
                  <a:cubicBezTo>
                    <a:pt x="7027" y="475"/>
                    <a:pt x="5782" y="1"/>
                    <a:pt x="45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0" name="Google Shape;270;p41"/>
            <p:cNvSpPr/>
            <p:nvPr/>
          </p:nvSpPr>
          <p:spPr>
            <a:xfrm>
              <a:off x="4053767" y="2412909"/>
              <a:ext cx="171832" cy="97745"/>
            </a:xfrm>
            <a:custGeom>
              <a:avLst/>
              <a:gdLst/>
              <a:ahLst/>
              <a:cxnLst/>
              <a:rect l="l" t="t" r="r" b="b"/>
              <a:pathLst>
                <a:path w="5970" h="3396" extrusionOk="0">
                  <a:moveTo>
                    <a:pt x="4018" y="1"/>
                  </a:moveTo>
                  <a:cubicBezTo>
                    <a:pt x="3445" y="1"/>
                    <a:pt x="2871" y="219"/>
                    <a:pt x="2435" y="655"/>
                  </a:cubicBezTo>
                  <a:lnTo>
                    <a:pt x="580" y="2510"/>
                  </a:lnTo>
                  <a:cubicBezTo>
                    <a:pt x="409" y="2681"/>
                    <a:pt x="210" y="2807"/>
                    <a:pt x="0" y="2890"/>
                  </a:cubicBezTo>
                  <a:cubicBezTo>
                    <a:pt x="681" y="3227"/>
                    <a:pt x="1424" y="3396"/>
                    <a:pt x="2167" y="3396"/>
                  </a:cubicBezTo>
                  <a:cubicBezTo>
                    <a:pt x="3413" y="3396"/>
                    <a:pt x="4658" y="2922"/>
                    <a:pt x="5606" y="1974"/>
                  </a:cubicBezTo>
                  <a:cubicBezTo>
                    <a:pt x="5969" y="1611"/>
                    <a:pt x="5969" y="1021"/>
                    <a:pt x="5606" y="658"/>
                  </a:cubicBezTo>
                  <a:cubicBezTo>
                    <a:pt x="5168" y="220"/>
                    <a:pt x="4593" y="1"/>
                    <a:pt x="40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1" name="Google Shape;271;p41"/>
            <p:cNvSpPr/>
            <p:nvPr/>
          </p:nvSpPr>
          <p:spPr>
            <a:xfrm>
              <a:off x="3965836" y="2308342"/>
              <a:ext cx="295078" cy="169155"/>
            </a:xfrm>
            <a:custGeom>
              <a:avLst/>
              <a:gdLst/>
              <a:ahLst/>
              <a:cxnLst/>
              <a:rect l="l" t="t" r="r" b="b"/>
              <a:pathLst>
                <a:path w="10252" h="5877" extrusionOk="0">
                  <a:moveTo>
                    <a:pt x="9576" y="0"/>
                  </a:moveTo>
                  <a:cubicBezTo>
                    <a:pt x="9495" y="212"/>
                    <a:pt x="9369" y="409"/>
                    <a:pt x="9197" y="579"/>
                  </a:cubicBezTo>
                  <a:cubicBezTo>
                    <a:pt x="8867" y="909"/>
                    <a:pt x="8434" y="1074"/>
                    <a:pt x="8001" y="1074"/>
                  </a:cubicBezTo>
                  <a:cubicBezTo>
                    <a:pt x="7568" y="1074"/>
                    <a:pt x="7134" y="909"/>
                    <a:pt x="6804" y="579"/>
                  </a:cubicBezTo>
                  <a:cubicBezTo>
                    <a:pt x="6631" y="398"/>
                    <a:pt x="6388" y="308"/>
                    <a:pt x="6146" y="308"/>
                  </a:cubicBezTo>
                  <a:cubicBezTo>
                    <a:pt x="5903" y="308"/>
                    <a:pt x="5661" y="398"/>
                    <a:pt x="5487" y="579"/>
                  </a:cubicBezTo>
                  <a:lnTo>
                    <a:pt x="4559" y="1506"/>
                  </a:lnTo>
                  <a:cubicBezTo>
                    <a:pt x="4104" y="1962"/>
                    <a:pt x="3501" y="2194"/>
                    <a:pt x="2898" y="2194"/>
                  </a:cubicBezTo>
                  <a:cubicBezTo>
                    <a:pt x="2300" y="2194"/>
                    <a:pt x="1700" y="1967"/>
                    <a:pt x="1241" y="1506"/>
                  </a:cubicBezTo>
                  <a:cubicBezTo>
                    <a:pt x="950" y="1217"/>
                    <a:pt x="752" y="868"/>
                    <a:pt x="645" y="498"/>
                  </a:cubicBezTo>
                  <a:lnTo>
                    <a:pt x="645" y="498"/>
                  </a:lnTo>
                  <a:cubicBezTo>
                    <a:pt x="1" y="2235"/>
                    <a:pt x="448" y="4306"/>
                    <a:pt x="1780" y="5603"/>
                  </a:cubicBezTo>
                  <a:cubicBezTo>
                    <a:pt x="1961" y="5785"/>
                    <a:pt x="2200" y="5876"/>
                    <a:pt x="2439" y="5876"/>
                  </a:cubicBezTo>
                  <a:cubicBezTo>
                    <a:pt x="2677" y="5876"/>
                    <a:pt x="2915" y="5786"/>
                    <a:pt x="3096" y="5606"/>
                  </a:cubicBezTo>
                  <a:lnTo>
                    <a:pt x="4951" y="3751"/>
                  </a:lnTo>
                  <a:cubicBezTo>
                    <a:pt x="5536" y="3165"/>
                    <a:pt x="6305" y="2872"/>
                    <a:pt x="7074" y="2872"/>
                  </a:cubicBezTo>
                  <a:cubicBezTo>
                    <a:pt x="7843" y="2872"/>
                    <a:pt x="8612" y="3165"/>
                    <a:pt x="9197" y="3751"/>
                  </a:cubicBezTo>
                  <a:cubicBezTo>
                    <a:pt x="9368" y="3920"/>
                    <a:pt x="9493" y="4119"/>
                    <a:pt x="9576" y="4329"/>
                  </a:cubicBezTo>
                  <a:cubicBezTo>
                    <a:pt x="10251" y="2971"/>
                    <a:pt x="10251" y="1359"/>
                    <a:pt x="95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72" name="Google Shape;272;p41"/>
          <p:cNvGrpSpPr/>
          <p:nvPr/>
        </p:nvGrpSpPr>
        <p:grpSpPr>
          <a:xfrm>
            <a:off x="4886716" y="3472651"/>
            <a:ext cx="276819" cy="430898"/>
            <a:chOff x="1541803" y="2825420"/>
            <a:chExt cx="240190" cy="373913"/>
          </a:xfrm>
        </p:grpSpPr>
        <p:sp>
          <p:nvSpPr>
            <p:cNvPr id="273" name="Google Shape;273;p41"/>
            <p:cNvSpPr/>
            <p:nvPr/>
          </p:nvSpPr>
          <p:spPr>
            <a:xfrm>
              <a:off x="1541803" y="3057004"/>
              <a:ext cx="240190" cy="142329"/>
            </a:xfrm>
            <a:custGeom>
              <a:avLst/>
              <a:gdLst/>
              <a:ahLst/>
              <a:cxnLst/>
              <a:rect l="l" t="t" r="r" b="b"/>
              <a:pathLst>
                <a:path w="8345" h="4945" extrusionOk="0">
                  <a:moveTo>
                    <a:pt x="3792" y="1"/>
                  </a:moveTo>
                  <a:lnTo>
                    <a:pt x="3792" y="1022"/>
                  </a:lnTo>
                  <a:cubicBezTo>
                    <a:pt x="3275" y="469"/>
                    <a:pt x="2542" y="125"/>
                    <a:pt x="1727" y="125"/>
                  </a:cubicBezTo>
                  <a:lnTo>
                    <a:pt x="504" y="125"/>
                  </a:lnTo>
                  <a:cubicBezTo>
                    <a:pt x="294" y="125"/>
                    <a:pt x="121" y="296"/>
                    <a:pt x="124" y="506"/>
                  </a:cubicBezTo>
                  <a:cubicBezTo>
                    <a:pt x="126" y="2063"/>
                    <a:pt x="1389" y="3320"/>
                    <a:pt x="2951" y="3320"/>
                  </a:cubicBezTo>
                  <a:lnTo>
                    <a:pt x="3793" y="3320"/>
                  </a:lnTo>
                  <a:lnTo>
                    <a:pt x="3793" y="4182"/>
                  </a:lnTo>
                  <a:lnTo>
                    <a:pt x="506" y="4182"/>
                  </a:lnTo>
                  <a:cubicBezTo>
                    <a:pt x="0" y="4203"/>
                    <a:pt x="2" y="4924"/>
                    <a:pt x="506" y="4945"/>
                  </a:cubicBezTo>
                  <a:lnTo>
                    <a:pt x="7844" y="4945"/>
                  </a:lnTo>
                  <a:cubicBezTo>
                    <a:pt x="8344" y="4924"/>
                    <a:pt x="8344" y="4203"/>
                    <a:pt x="7841" y="4184"/>
                  </a:cubicBezTo>
                  <a:lnTo>
                    <a:pt x="4553" y="4184"/>
                  </a:lnTo>
                  <a:lnTo>
                    <a:pt x="4553" y="3322"/>
                  </a:lnTo>
                  <a:lnTo>
                    <a:pt x="5393" y="3322"/>
                  </a:lnTo>
                  <a:cubicBezTo>
                    <a:pt x="6950" y="3322"/>
                    <a:pt x="8207" y="2061"/>
                    <a:pt x="8210" y="506"/>
                  </a:cubicBezTo>
                  <a:cubicBezTo>
                    <a:pt x="8210" y="296"/>
                    <a:pt x="8041" y="125"/>
                    <a:pt x="7830" y="125"/>
                  </a:cubicBezTo>
                  <a:lnTo>
                    <a:pt x="6618" y="125"/>
                  </a:lnTo>
                  <a:cubicBezTo>
                    <a:pt x="5802" y="125"/>
                    <a:pt x="5067" y="468"/>
                    <a:pt x="4553" y="1017"/>
                  </a:cubicBezTo>
                  <a:lnTo>
                    <a:pt x="4553" y="1"/>
                  </a:lnTo>
                  <a:cubicBezTo>
                    <a:pt x="4428" y="12"/>
                    <a:pt x="4300" y="17"/>
                    <a:pt x="4172" y="17"/>
                  </a:cubicBezTo>
                  <a:cubicBezTo>
                    <a:pt x="4045" y="17"/>
                    <a:pt x="3917" y="12"/>
                    <a:pt x="37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4" name="Google Shape;274;p41"/>
            <p:cNvSpPr/>
            <p:nvPr/>
          </p:nvSpPr>
          <p:spPr>
            <a:xfrm>
              <a:off x="1556770" y="2825420"/>
              <a:ext cx="125175" cy="137293"/>
            </a:xfrm>
            <a:custGeom>
              <a:avLst/>
              <a:gdLst/>
              <a:ahLst/>
              <a:cxnLst/>
              <a:rect l="l" t="t" r="r" b="b"/>
              <a:pathLst>
                <a:path w="4349" h="4770" extrusionOk="0">
                  <a:moveTo>
                    <a:pt x="3643" y="0"/>
                  </a:moveTo>
                  <a:cubicBezTo>
                    <a:pt x="1635" y="0"/>
                    <a:pt x="0" y="1635"/>
                    <a:pt x="0" y="3643"/>
                  </a:cubicBezTo>
                  <a:cubicBezTo>
                    <a:pt x="0" y="4264"/>
                    <a:pt x="507" y="4769"/>
                    <a:pt x="1128" y="4769"/>
                  </a:cubicBezTo>
                  <a:cubicBezTo>
                    <a:pt x="1751" y="4769"/>
                    <a:pt x="2257" y="4264"/>
                    <a:pt x="2257" y="3641"/>
                  </a:cubicBezTo>
                  <a:lnTo>
                    <a:pt x="2257" y="2635"/>
                  </a:lnTo>
                  <a:cubicBezTo>
                    <a:pt x="2257" y="1874"/>
                    <a:pt x="2873" y="1255"/>
                    <a:pt x="3633" y="1249"/>
                  </a:cubicBezTo>
                  <a:cubicBezTo>
                    <a:pt x="3922" y="1248"/>
                    <a:pt x="4180" y="1061"/>
                    <a:pt x="4249" y="782"/>
                  </a:cubicBezTo>
                  <a:cubicBezTo>
                    <a:pt x="4348" y="368"/>
                    <a:pt x="4039" y="0"/>
                    <a:pt x="36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5" name="Google Shape;275;p41"/>
            <p:cNvSpPr/>
            <p:nvPr/>
          </p:nvSpPr>
          <p:spPr>
            <a:xfrm>
              <a:off x="1699847" y="2912228"/>
              <a:ext cx="66372" cy="115504"/>
            </a:xfrm>
            <a:custGeom>
              <a:avLst/>
              <a:gdLst/>
              <a:ahLst/>
              <a:cxnLst/>
              <a:rect l="l" t="t" r="r" b="b"/>
              <a:pathLst>
                <a:path w="2306" h="4013" extrusionOk="0">
                  <a:moveTo>
                    <a:pt x="1682" y="0"/>
                  </a:moveTo>
                  <a:cubicBezTo>
                    <a:pt x="782" y="0"/>
                    <a:pt x="52" y="732"/>
                    <a:pt x="52" y="1630"/>
                  </a:cubicBezTo>
                  <a:lnTo>
                    <a:pt x="52" y="3643"/>
                  </a:lnTo>
                  <a:cubicBezTo>
                    <a:pt x="52" y="3770"/>
                    <a:pt x="33" y="3896"/>
                    <a:pt x="1" y="4013"/>
                  </a:cubicBezTo>
                  <a:cubicBezTo>
                    <a:pt x="1349" y="3481"/>
                    <a:pt x="2306" y="2162"/>
                    <a:pt x="2306" y="624"/>
                  </a:cubicBezTo>
                  <a:cubicBezTo>
                    <a:pt x="2306" y="279"/>
                    <a:pt x="2025" y="0"/>
                    <a:pt x="16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6" name="Google Shape;276;p41"/>
            <p:cNvSpPr/>
            <p:nvPr/>
          </p:nvSpPr>
          <p:spPr>
            <a:xfrm>
              <a:off x="1570384" y="2833220"/>
              <a:ext cx="188151" cy="201276"/>
            </a:xfrm>
            <a:custGeom>
              <a:avLst/>
              <a:gdLst/>
              <a:ahLst/>
              <a:cxnLst/>
              <a:rect l="l" t="t" r="r" b="b"/>
              <a:pathLst>
                <a:path w="6537" h="6993" extrusionOk="0">
                  <a:moveTo>
                    <a:pt x="4495" y="1"/>
                  </a:moveTo>
                  <a:lnTo>
                    <a:pt x="4495" y="1"/>
                  </a:lnTo>
                  <a:cubicBezTo>
                    <a:pt x="4745" y="853"/>
                    <a:pt x="4073" y="1749"/>
                    <a:pt x="3187" y="1749"/>
                  </a:cubicBezTo>
                  <a:cubicBezTo>
                    <a:pt x="3180" y="1749"/>
                    <a:pt x="3173" y="1749"/>
                    <a:pt x="3165" y="1749"/>
                  </a:cubicBezTo>
                  <a:cubicBezTo>
                    <a:pt x="2822" y="1749"/>
                    <a:pt x="2545" y="2028"/>
                    <a:pt x="2545" y="2370"/>
                  </a:cubicBezTo>
                  <a:lnTo>
                    <a:pt x="2545" y="3370"/>
                  </a:lnTo>
                  <a:cubicBezTo>
                    <a:pt x="2557" y="4433"/>
                    <a:pt x="1648" y="5252"/>
                    <a:pt x="658" y="5252"/>
                  </a:cubicBezTo>
                  <a:cubicBezTo>
                    <a:pt x="440" y="5252"/>
                    <a:pt x="218" y="5212"/>
                    <a:pt x="0" y="5126"/>
                  </a:cubicBezTo>
                  <a:lnTo>
                    <a:pt x="0" y="5126"/>
                  </a:lnTo>
                  <a:cubicBezTo>
                    <a:pt x="618" y="6236"/>
                    <a:pt x="1804" y="6988"/>
                    <a:pt x="3160" y="6993"/>
                  </a:cubicBezTo>
                  <a:cubicBezTo>
                    <a:pt x="3506" y="6993"/>
                    <a:pt x="3788" y="6712"/>
                    <a:pt x="3788" y="6368"/>
                  </a:cubicBezTo>
                  <a:lnTo>
                    <a:pt x="3788" y="4371"/>
                  </a:lnTo>
                  <a:cubicBezTo>
                    <a:pt x="3773" y="3097"/>
                    <a:pt x="4857" y="1997"/>
                    <a:pt x="6099" y="1997"/>
                  </a:cubicBezTo>
                  <a:cubicBezTo>
                    <a:pt x="6243" y="1997"/>
                    <a:pt x="6389" y="2012"/>
                    <a:pt x="6536" y="2043"/>
                  </a:cubicBezTo>
                  <a:cubicBezTo>
                    <a:pt x="6167" y="1111"/>
                    <a:pt x="5425" y="370"/>
                    <a:pt x="4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277" name="Google Shape;277;p41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5058" r="9485"/>
          <a:stretch/>
        </p:blipFill>
        <p:spPr>
          <a:xfrm>
            <a:off x="5860325" y="315300"/>
            <a:ext cx="2570449" cy="4512901"/>
          </a:xfrm>
          <a:prstGeom prst="rect">
            <a:avLst/>
          </a:prstGeom>
        </p:spPr>
      </p:pic>
      <p:grpSp>
        <p:nvGrpSpPr>
          <p:cNvPr id="278" name="Google Shape;278;p41"/>
          <p:cNvGrpSpPr/>
          <p:nvPr/>
        </p:nvGrpSpPr>
        <p:grpSpPr>
          <a:xfrm>
            <a:off x="6239253" y="4237208"/>
            <a:ext cx="1812584" cy="1812584"/>
            <a:chOff x="3392700" y="-1198500"/>
            <a:chExt cx="2358600" cy="2358600"/>
          </a:xfrm>
        </p:grpSpPr>
        <p:sp>
          <p:nvSpPr>
            <p:cNvPr id="279" name="Google Shape;279;p41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0" name="Google Shape;280;p41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معنی جشن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86" name="Google Shape;286;p42"/>
          <p:cNvSpPr txBox="1">
            <a:spLocks noGrp="1"/>
          </p:cNvSpPr>
          <p:nvPr>
            <p:ph type="subTitle" idx="1"/>
          </p:nvPr>
        </p:nvSpPr>
        <p:spPr>
          <a:xfrm>
            <a:off x="713225" y="2538776"/>
            <a:ext cx="2175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87" name="Google Shape;287;p42"/>
          <p:cNvSpPr txBox="1">
            <a:spLocks noGrp="1"/>
          </p:cNvSpPr>
          <p:nvPr>
            <p:ph type="subTitle" idx="2"/>
          </p:nvPr>
        </p:nvSpPr>
        <p:spPr>
          <a:xfrm>
            <a:off x="3484350" y="2538776"/>
            <a:ext cx="2175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88" name="Google Shape;288;p42"/>
          <p:cNvSpPr txBox="1">
            <a:spLocks noGrp="1"/>
          </p:cNvSpPr>
          <p:nvPr>
            <p:ph type="subTitle" idx="3"/>
          </p:nvPr>
        </p:nvSpPr>
        <p:spPr>
          <a:xfrm>
            <a:off x="6255475" y="2538776"/>
            <a:ext cx="2175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89" name="Google Shape;289;p42"/>
          <p:cNvSpPr txBox="1">
            <a:spLocks noGrp="1"/>
          </p:cNvSpPr>
          <p:nvPr>
            <p:ph type="subTitle" idx="4"/>
          </p:nvPr>
        </p:nvSpPr>
        <p:spPr>
          <a:xfrm>
            <a:off x="713225" y="2077375"/>
            <a:ext cx="2175300" cy="46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290" name="Google Shape;290;p42"/>
          <p:cNvSpPr txBox="1">
            <a:spLocks noGrp="1"/>
          </p:cNvSpPr>
          <p:nvPr>
            <p:ph type="subTitle" idx="5"/>
          </p:nvPr>
        </p:nvSpPr>
        <p:spPr>
          <a:xfrm>
            <a:off x="3484350" y="2077375"/>
            <a:ext cx="2175300" cy="46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291" name="Google Shape;291;p42"/>
          <p:cNvSpPr txBox="1">
            <a:spLocks noGrp="1"/>
          </p:cNvSpPr>
          <p:nvPr>
            <p:ph type="subTitle" idx="6"/>
          </p:nvPr>
        </p:nvSpPr>
        <p:spPr>
          <a:xfrm>
            <a:off x="6255475" y="2077375"/>
            <a:ext cx="2175300" cy="46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292" name="Google Shape;292;p42"/>
          <p:cNvPicPr preferRelativeResize="0">
            <a:picLocks noGrp="1"/>
          </p:cNvPicPr>
          <p:nvPr>
            <p:ph type="pic" idx="7"/>
          </p:nvPr>
        </p:nvPicPr>
        <p:blipFill rotWithShape="1">
          <a:blip r:embed="rId3">
            <a:alphaModFix/>
          </a:blip>
          <a:srcRect t="38663" b="29079"/>
          <a:stretch/>
        </p:blipFill>
        <p:spPr>
          <a:xfrm>
            <a:off x="331050" y="3289350"/>
            <a:ext cx="8481900" cy="1539000"/>
          </a:xfrm>
          <a:prstGeom prst="rect">
            <a:avLst/>
          </a:prstGeom>
        </p:spPr>
      </p:pic>
      <p:sp>
        <p:nvSpPr>
          <p:cNvPr id="293" name="Google Shape;293;p42"/>
          <p:cNvSpPr/>
          <p:nvPr/>
        </p:nvSpPr>
        <p:spPr>
          <a:xfrm>
            <a:off x="1422875" y="1223450"/>
            <a:ext cx="756000" cy="756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94" name="Google Shape;294;p42"/>
          <p:cNvSpPr/>
          <p:nvPr/>
        </p:nvSpPr>
        <p:spPr>
          <a:xfrm>
            <a:off x="4194000" y="1223450"/>
            <a:ext cx="756000" cy="756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95" name="Google Shape;295;p42"/>
          <p:cNvSpPr/>
          <p:nvPr/>
        </p:nvSpPr>
        <p:spPr>
          <a:xfrm>
            <a:off x="6965125" y="1223450"/>
            <a:ext cx="756000" cy="756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96" name="Google Shape;296;p42"/>
          <p:cNvGrpSpPr/>
          <p:nvPr/>
        </p:nvGrpSpPr>
        <p:grpSpPr>
          <a:xfrm>
            <a:off x="4383431" y="1414450"/>
            <a:ext cx="377137" cy="374000"/>
            <a:chOff x="5591702" y="2230658"/>
            <a:chExt cx="377137" cy="374000"/>
          </a:xfrm>
        </p:grpSpPr>
        <p:sp>
          <p:nvSpPr>
            <p:cNvPr id="297" name="Google Shape;297;p42"/>
            <p:cNvSpPr/>
            <p:nvPr/>
          </p:nvSpPr>
          <p:spPr>
            <a:xfrm>
              <a:off x="5729512" y="2230658"/>
              <a:ext cx="101602" cy="151051"/>
            </a:xfrm>
            <a:custGeom>
              <a:avLst/>
              <a:gdLst/>
              <a:ahLst/>
              <a:cxnLst/>
              <a:rect l="l" t="t" r="r" b="b"/>
              <a:pathLst>
                <a:path w="3530" h="5248" extrusionOk="0">
                  <a:moveTo>
                    <a:pt x="1765" y="1"/>
                  </a:moveTo>
                  <a:cubicBezTo>
                    <a:pt x="1609" y="1"/>
                    <a:pt x="1453" y="92"/>
                    <a:pt x="1398" y="275"/>
                  </a:cubicBezTo>
                  <a:lnTo>
                    <a:pt x="0" y="5122"/>
                  </a:lnTo>
                  <a:lnTo>
                    <a:pt x="236" y="5248"/>
                  </a:lnTo>
                  <a:lnTo>
                    <a:pt x="820" y="4935"/>
                  </a:lnTo>
                  <a:cubicBezTo>
                    <a:pt x="875" y="4905"/>
                    <a:pt x="937" y="4890"/>
                    <a:pt x="998" y="4890"/>
                  </a:cubicBezTo>
                  <a:cubicBezTo>
                    <a:pt x="1060" y="4890"/>
                    <a:pt x="1121" y="4905"/>
                    <a:pt x="1178" y="4935"/>
                  </a:cubicBezTo>
                  <a:lnTo>
                    <a:pt x="1763" y="5248"/>
                  </a:lnTo>
                  <a:lnTo>
                    <a:pt x="2349" y="4935"/>
                  </a:lnTo>
                  <a:cubicBezTo>
                    <a:pt x="2405" y="4905"/>
                    <a:pt x="2467" y="4890"/>
                    <a:pt x="2529" y="4890"/>
                  </a:cubicBezTo>
                  <a:cubicBezTo>
                    <a:pt x="2590" y="4890"/>
                    <a:pt x="2651" y="4905"/>
                    <a:pt x="2707" y="4935"/>
                  </a:cubicBezTo>
                  <a:lnTo>
                    <a:pt x="3294" y="5248"/>
                  </a:lnTo>
                  <a:lnTo>
                    <a:pt x="3529" y="5122"/>
                  </a:lnTo>
                  <a:lnTo>
                    <a:pt x="2130" y="275"/>
                  </a:lnTo>
                  <a:cubicBezTo>
                    <a:pt x="2077" y="92"/>
                    <a:pt x="1921" y="1"/>
                    <a:pt x="17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" name="Google Shape;298;p42"/>
            <p:cNvSpPr/>
            <p:nvPr/>
          </p:nvSpPr>
          <p:spPr>
            <a:xfrm>
              <a:off x="5666795" y="2394862"/>
              <a:ext cx="226662" cy="209796"/>
            </a:xfrm>
            <a:custGeom>
              <a:avLst/>
              <a:gdLst/>
              <a:ahLst/>
              <a:cxnLst/>
              <a:rect l="l" t="t" r="r" b="b"/>
              <a:pathLst>
                <a:path w="7875" h="7289" extrusionOk="0">
                  <a:moveTo>
                    <a:pt x="3176" y="0"/>
                  </a:moveTo>
                  <a:lnTo>
                    <a:pt x="2590" y="311"/>
                  </a:lnTo>
                  <a:cubicBezTo>
                    <a:pt x="2534" y="342"/>
                    <a:pt x="2472" y="357"/>
                    <a:pt x="2410" y="357"/>
                  </a:cubicBezTo>
                  <a:cubicBezTo>
                    <a:pt x="2349" y="357"/>
                    <a:pt x="2288" y="342"/>
                    <a:pt x="2232" y="311"/>
                  </a:cubicBezTo>
                  <a:lnTo>
                    <a:pt x="1959" y="168"/>
                  </a:lnTo>
                  <a:lnTo>
                    <a:pt x="46" y="6800"/>
                  </a:lnTo>
                  <a:cubicBezTo>
                    <a:pt x="0" y="6960"/>
                    <a:pt x="60" y="7135"/>
                    <a:pt x="209" y="7230"/>
                  </a:cubicBezTo>
                  <a:cubicBezTo>
                    <a:pt x="271" y="7269"/>
                    <a:pt x="344" y="7288"/>
                    <a:pt x="417" y="7288"/>
                  </a:cubicBezTo>
                  <a:lnTo>
                    <a:pt x="7458" y="7288"/>
                  </a:lnTo>
                  <a:cubicBezTo>
                    <a:pt x="7531" y="7288"/>
                    <a:pt x="7607" y="7269"/>
                    <a:pt x="7667" y="7230"/>
                  </a:cubicBezTo>
                  <a:cubicBezTo>
                    <a:pt x="7814" y="7135"/>
                    <a:pt x="7874" y="6960"/>
                    <a:pt x="7829" y="6802"/>
                  </a:cubicBezTo>
                  <a:lnTo>
                    <a:pt x="5921" y="168"/>
                  </a:lnTo>
                  <a:lnTo>
                    <a:pt x="5650" y="311"/>
                  </a:lnTo>
                  <a:cubicBezTo>
                    <a:pt x="5594" y="342"/>
                    <a:pt x="5533" y="357"/>
                    <a:pt x="5471" y="357"/>
                  </a:cubicBezTo>
                  <a:cubicBezTo>
                    <a:pt x="5409" y="357"/>
                    <a:pt x="5347" y="342"/>
                    <a:pt x="5292" y="311"/>
                  </a:cubicBezTo>
                  <a:lnTo>
                    <a:pt x="4705" y="0"/>
                  </a:lnTo>
                  <a:lnTo>
                    <a:pt x="4119" y="311"/>
                  </a:lnTo>
                  <a:cubicBezTo>
                    <a:pt x="4064" y="342"/>
                    <a:pt x="4002" y="357"/>
                    <a:pt x="3940" y="357"/>
                  </a:cubicBezTo>
                  <a:cubicBezTo>
                    <a:pt x="3879" y="357"/>
                    <a:pt x="3817" y="342"/>
                    <a:pt x="3761" y="311"/>
                  </a:cubicBezTo>
                  <a:lnTo>
                    <a:pt x="31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" name="Google Shape;299;p42"/>
            <p:cNvSpPr/>
            <p:nvPr/>
          </p:nvSpPr>
          <p:spPr>
            <a:xfrm>
              <a:off x="5641496" y="2277631"/>
              <a:ext cx="76619" cy="151051"/>
            </a:xfrm>
            <a:custGeom>
              <a:avLst/>
              <a:gdLst/>
              <a:ahLst/>
              <a:cxnLst/>
              <a:rect l="l" t="t" r="r" b="b"/>
              <a:pathLst>
                <a:path w="2662" h="5248" extrusionOk="0">
                  <a:moveTo>
                    <a:pt x="1765" y="0"/>
                  </a:moveTo>
                  <a:cubicBezTo>
                    <a:pt x="1609" y="0"/>
                    <a:pt x="1453" y="92"/>
                    <a:pt x="1398" y="274"/>
                  </a:cubicBezTo>
                  <a:lnTo>
                    <a:pt x="0" y="5122"/>
                  </a:lnTo>
                  <a:lnTo>
                    <a:pt x="235" y="5247"/>
                  </a:lnTo>
                  <a:lnTo>
                    <a:pt x="821" y="4935"/>
                  </a:lnTo>
                  <a:cubicBezTo>
                    <a:pt x="877" y="4904"/>
                    <a:pt x="939" y="4889"/>
                    <a:pt x="1000" y="4889"/>
                  </a:cubicBezTo>
                  <a:cubicBezTo>
                    <a:pt x="1062" y="4889"/>
                    <a:pt x="1123" y="4904"/>
                    <a:pt x="1179" y="4935"/>
                  </a:cubicBezTo>
                  <a:lnTo>
                    <a:pt x="1760" y="5244"/>
                  </a:lnTo>
                  <a:lnTo>
                    <a:pt x="2661" y="2117"/>
                  </a:lnTo>
                  <a:lnTo>
                    <a:pt x="2130" y="274"/>
                  </a:lnTo>
                  <a:cubicBezTo>
                    <a:pt x="2076" y="92"/>
                    <a:pt x="1921" y="0"/>
                    <a:pt x="17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" name="Google Shape;300;p42"/>
            <p:cNvSpPr/>
            <p:nvPr/>
          </p:nvSpPr>
          <p:spPr>
            <a:xfrm>
              <a:off x="5591702" y="2441806"/>
              <a:ext cx="94234" cy="162851"/>
            </a:xfrm>
            <a:custGeom>
              <a:avLst/>
              <a:gdLst/>
              <a:ahLst/>
              <a:cxnLst/>
              <a:rect l="l" t="t" r="r" b="b"/>
              <a:pathLst>
                <a:path w="3274" h="5658" extrusionOk="0">
                  <a:moveTo>
                    <a:pt x="2731" y="1"/>
                  </a:moveTo>
                  <a:lnTo>
                    <a:pt x="2145" y="313"/>
                  </a:lnTo>
                  <a:cubicBezTo>
                    <a:pt x="2089" y="343"/>
                    <a:pt x="2027" y="358"/>
                    <a:pt x="1965" y="358"/>
                  </a:cubicBezTo>
                  <a:cubicBezTo>
                    <a:pt x="1904" y="358"/>
                    <a:pt x="1843" y="343"/>
                    <a:pt x="1787" y="313"/>
                  </a:cubicBezTo>
                  <a:lnTo>
                    <a:pt x="1514" y="168"/>
                  </a:lnTo>
                  <a:lnTo>
                    <a:pt x="72" y="5171"/>
                  </a:lnTo>
                  <a:cubicBezTo>
                    <a:pt x="0" y="5409"/>
                    <a:pt x="185" y="5657"/>
                    <a:pt x="435" y="5657"/>
                  </a:cubicBezTo>
                  <a:cubicBezTo>
                    <a:pt x="439" y="5657"/>
                    <a:pt x="443" y="5657"/>
                    <a:pt x="446" y="5657"/>
                  </a:cubicBezTo>
                  <a:lnTo>
                    <a:pt x="1949" y="5657"/>
                  </a:lnTo>
                  <a:cubicBezTo>
                    <a:pt x="1870" y="5434"/>
                    <a:pt x="1861" y="5190"/>
                    <a:pt x="1927" y="4959"/>
                  </a:cubicBezTo>
                  <a:lnTo>
                    <a:pt x="3274" y="291"/>
                  </a:lnTo>
                  <a:lnTo>
                    <a:pt x="273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" name="Google Shape;301;p42"/>
            <p:cNvSpPr/>
            <p:nvPr/>
          </p:nvSpPr>
          <p:spPr>
            <a:xfrm>
              <a:off x="5842426" y="2277573"/>
              <a:ext cx="76619" cy="151051"/>
            </a:xfrm>
            <a:custGeom>
              <a:avLst/>
              <a:gdLst/>
              <a:ahLst/>
              <a:cxnLst/>
              <a:rect l="l" t="t" r="r" b="b"/>
              <a:pathLst>
                <a:path w="2662" h="5248" extrusionOk="0">
                  <a:moveTo>
                    <a:pt x="899" y="1"/>
                  </a:moveTo>
                  <a:cubicBezTo>
                    <a:pt x="743" y="1"/>
                    <a:pt x="587" y="92"/>
                    <a:pt x="532" y="275"/>
                  </a:cubicBezTo>
                  <a:lnTo>
                    <a:pt x="1" y="2118"/>
                  </a:lnTo>
                  <a:lnTo>
                    <a:pt x="902" y="5245"/>
                  </a:lnTo>
                  <a:lnTo>
                    <a:pt x="1483" y="4937"/>
                  </a:lnTo>
                  <a:cubicBezTo>
                    <a:pt x="1539" y="4906"/>
                    <a:pt x="1600" y="4891"/>
                    <a:pt x="1662" y="4891"/>
                  </a:cubicBezTo>
                  <a:cubicBezTo>
                    <a:pt x="1724" y="4891"/>
                    <a:pt x="1785" y="4906"/>
                    <a:pt x="1841" y="4937"/>
                  </a:cubicBezTo>
                  <a:lnTo>
                    <a:pt x="2427" y="5248"/>
                  </a:lnTo>
                  <a:lnTo>
                    <a:pt x="2662" y="5122"/>
                  </a:lnTo>
                  <a:lnTo>
                    <a:pt x="1264" y="275"/>
                  </a:lnTo>
                  <a:cubicBezTo>
                    <a:pt x="1210" y="92"/>
                    <a:pt x="1054" y="1"/>
                    <a:pt x="8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" name="Google Shape;302;p42"/>
            <p:cNvSpPr/>
            <p:nvPr/>
          </p:nvSpPr>
          <p:spPr>
            <a:xfrm>
              <a:off x="5874576" y="2441778"/>
              <a:ext cx="94263" cy="162794"/>
            </a:xfrm>
            <a:custGeom>
              <a:avLst/>
              <a:gdLst/>
              <a:ahLst/>
              <a:cxnLst/>
              <a:rect l="l" t="t" r="r" b="b"/>
              <a:pathLst>
                <a:path w="3275" h="5656" extrusionOk="0">
                  <a:moveTo>
                    <a:pt x="544" y="0"/>
                  </a:moveTo>
                  <a:lnTo>
                    <a:pt x="1" y="291"/>
                  </a:lnTo>
                  <a:lnTo>
                    <a:pt x="1348" y="4959"/>
                  </a:lnTo>
                  <a:cubicBezTo>
                    <a:pt x="1413" y="5188"/>
                    <a:pt x="1405" y="5433"/>
                    <a:pt x="1326" y="5655"/>
                  </a:cubicBezTo>
                  <a:lnTo>
                    <a:pt x="2829" y="5655"/>
                  </a:lnTo>
                  <a:cubicBezTo>
                    <a:pt x="2834" y="5656"/>
                    <a:pt x="2839" y="5656"/>
                    <a:pt x="2844" y="5656"/>
                  </a:cubicBezTo>
                  <a:cubicBezTo>
                    <a:pt x="3092" y="5656"/>
                    <a:pt x="3274" y="5407"/>
                    <a:pt x="3203" y="5170"/>
                  </a:cubicBezTo>
                  <a:lnTo>
                    <a:pt x="1761" y="168"/>
                  </a:lnTo>
                  <a:lnTo>
                    <a:pt x="1489" y="313"/>
                  </a:lnTo>
                  <a:cubicBezTo>
                    <a:pt x="1433" y="343"/>
                    <a:pt x="1371" y="358"/>
                    <a:pt x="1310" y="358"/>
                  </a:cubicBezTo>
                  <a:cubicBezTo>
                    <a:pt x="1248" y="358"/>
                    <a:pt x="1187" y="343"/>
                    <a:pt x="1131" y="313"/>
                  </a:cubicBezTo>
                  <a:lnTo>
                    <a:pt x="5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3" name="Google Shape;303;p42"/>
          <p:cNvGrpSpPr/>
          <p:nvPr/>
        </p:nvGrpSpPr>
        <p:grpSpPr>
          <a:xfrm>
            <a:off x="7146670" y="1414536"/>
            <a:ext cx="392910" cy="373827"/>
            <a:chOff x="8031163" y="1625679"/>
            <a:chExt cx="392910" cy="373827"/>
          </a:xfrm>
        </p:grpSpPr>
        <p:sp>
          <p:nvSpPr>
            <p:cNvPr id="304" name="Google Shape;304;p42"/>
            <p:cNvSpPr/>
            <p:nvPr/>
          </p:nvSpPr>
          <p:spPr>
            <a:xfrm>
              <a:off x="8031163" y="1848685"/>
              <a:ext cx="134385" cy="92392"/>
            </a:xfrm>
            <a:custGeom>
              <a:avLst/>
              <a:gdLst/>
              <a:ahLst/>
              <a:cxnLst/>
              <a:rect l="l" t="t" r="r" b="b"/>
              <a:pathLst>
                <a:path w="4669" h="3210" extrusionOk="0">
                  <a:moveTo>
                    <a:pt x="2541" y="0"/>
                  </a:moveTo>
                  <a:cubicBezTo>
                    <a:pt x="1880" y="0"/>
                    <a:pt x="1345" y="536"/>
                    <a:pt x="1345" y="1196"/>
                  </a:cubicBezTo>
                  <a:cubicBezTo>
                    <a:pt x="1345" y="1362"/>
                    <a:pt x="1449" y="1510"/>
                    <a:pt x="1607" y="1559"/>
                  </a:cubicBezTo>
                  <a:cubicBezTo>
                    <a:pt x="1647" y="1571"/>
                    <a:pt x="1687" y="1577"/>
                    <a:pt x="1726" y="1577"/>
                  </a:cubicBezTo>
                  <a:cubicBezTo>
                    <a:pt x="1936" y="1577"/>
                    <a:pt x="2106" y="1406"/>
                    <a:pt x="2106" y="1196"/>
                  </a:cubicBezTo>
                  <a:cubicBezTo>
                    <a:pt x="2106" y="957"/>
                    <a:pt x="2300" y="763"/>
                    <a:pt x="2540" y="763"/>
                  </a:cubicBezTo>
                  <a:cubicBezTo>
                    <a:pt x="3659" y="808"/>
                    <a:pt x="3659" y="2400"/>
                    <a:pt x="2540" y="2447"/>
                  </a:cubicBezTo>
                  <a:lnTo>
                    <a:pt x="504" y="2447"/>
                  </a:lnTo>
                  <a:cubicBezTo>
                    <a:pt x="0" y="2467"/>
                    <a:pt x="0" y="3189"/>
                    <a:pt x="504" y="3209"/>
                  </a:cubicBezTo>
                  <a:lnTo>
                    <a:pt x="2541" y="3209"/>
                  </a:lnTo>
                  <a:cubicBezTo>
                    <a:pt x="4668" y="3122"/>
                    <a:pt x="4668" y="88"/>
                    <a:pt x="25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5" name="Google Shape;305;p42"/>
            <p:cNvSpPr/>
            <p:nvPr/>
          </p:nvSpPr>
          <p:spPr>
            <a:xfrm>
              <a:off x="8289601" y="1636933"/>
              <a:ext cx="134472" cy="92334"/>
            </a:xfrm>
            <a:custGeom>
              <a:avLst/>
              <a:gdLst/>
              <a:ahLst/>
              <a:cxnLst/>
              <a:rect l="l" t="t" r="r" b="b"/>
              <a:pathLst>
                <a:path w="4672" h="3208" extrusionOk="0">
                  <a:moveTo>
                    <a:pt x="2545" y="0"/>
                  </a:moveTo>
                  <a:cubicBezTo>
                    <a:pt x="1883" y="0"/>
                    <a:pt x="1349" y="535"/>
                    <a:pt x="1349" y="1197"/>
                  </a:cubicBezTo>
                  <a:cubicBezTo>
                    <a:pt x="1349" y="1360"/>
                    <a:pt x="1452" y="1511"/>
                    <a:pt x="1610" y="1557"/>
                  </a:cubicBezTo>
                  <a:cubicBezTo>
                    <a:pt x="1651" y="1570"/>
                    <a:pt x="1691" y="1576"/>
                    <a:pt x="1730" y="1576"/>
                  </a:cubicBezTo>
                  <a:cubicBezTo>
                    <a:pt x="1939" y="1576"/>
                    <a:pt x="2110" y="1406"/>
                    <a:pt x="2110" y="1197"/>
                  </a:cubicBezTo>
                  <a:cubicBezTo>
                    <a:pt x="2110" y="956"/>
                    <a:pt x="2304" y="761"/>
                    <a:pt x="2544" y="761"/>
                  </a:cubicBezTo>
                  <a:cubicBezTo>
                    <a:pt x="3662" y="807"/>
                    <a:pt x="3662" y="2399"/>
                    <a:pt x="2544" y="2447"/>
                  </a:cubicBezTo>
                  <a:lnTo>
                    <a:pt x="507" y="2447"/>
                  </a:lnTo>
                  <a:cubicBezTo>
                    <a:pt x="1" y="2467"/>
                    <a:pt x="1" y="3187"/>
                    <a:pt x="507" y="3208"/>
                  </a:cubicBezTo>
                  <a:lnTo>
                    <a:pt x="2545" y="3208"/>
                  </a:lnTo>
                  <a:cubicBezTo>
                    <a:pt x="4672" y="3120"/>
                    <a:pt x="4672" y="88"/>
                    <a:pt x="2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" name="Google Shape;306;p42"/>
            <p:cNvSpPr/>
            <p:nvPr/>
          </p:nvSpPr>
          <p:spPr>
            <a:xfrm>
              <a:off x="8289601" y="1848685"/>
              <a:ext cx="134472" cy="92334"/>
            </a:xfrm>
            <a:custGeom>
              <a:avLst/>
              <a:gdLst/>
              <a:ahLst/>
              <a:cxnLst/>
              <a:rect l="l" t="t" r="r" b="b"/>
              <a:pathLst>
                <a:path w="4672" h="3208" extrusionOk="0">
                  <a:moveTo>
                    <a:pt x="2545" y="0"/>
                  </a:moveTo>
                  <a:cubicBezTo>
                    <a:pt x="1883" y="0"/>
                    <a:pt x="1349" y="536"/>
                    <a:pt x="1349" y="1196"/>
                  </a:cubicBezTo>
                  <a:cubicBezTo>
                    <a:pt x="1349" y="1362"/>
                    <a:pt x="1452" y="1510"/>
                    <a:pt x="1610" y="1559"/>
                  </a:cubicBezTo>
                  <a:cubicBezTo>
                    <a:pt x="1651" y="1571"/>
                    <a:pt x="1691" y="1577"/>
                    <a:pt x="1730" y="1577"/>
                  </a:cubicBezTo>
                  <a:cubicBezTo>
                    <a:pt x="1939" y="1577"/>
                    <a:pt x="2110" y="1406"/>
                    <a:pt x="2110" y="1196"/>
                  </a:cubicBezTo>
                  <a:cubicBezTo>
                    <a:pt x="2110" y="954"/>
                    <a:pt x="2307" y="761"/>
                    <a:pt x="2544" y="761"/>
                  </a:cubicBezTo>
                  <a:cubicBezTo>
                    <a:pt x="3662" y="808"/>
                    <a:pt x="3662" y="2400"/>
                    <a:pt x="2544" y="2447"/>
                  </a:cubicBezTo>
                  <a:lnTo>
                    <a:pt x="507" y="2447"/>
                  </a:lnTo>
                  <a:cubicBezTo>
                    <a:pt x="1" y="2467"/>
                    <a:pt x="4" y="3189"/>
                    <a:pt x="507" y="3208"/>
                  </a:cubicBezTo>
                  <a:lnTo>
                    <a:pt x="2545" y="3208"/>
                  </a:lnTo>
                  <a:cubicBezTo>
                    <a:pt x="4672" y="3119"/>
                    <a:pt x="4672" y="88"/>
                    <a:pt x="2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" name="Google Shape;307;p42"/>
            <p:cNvSpPr/>
            <p:nvPr/>
          </p:nvSpPr>
          <p:spPr>
            <a:xfrm>
              <a:off x="8031163" y="1636933"/>
              <a:ext cx="134385" cy="92334"/>
            </a:xfrm>
            <a:custGeom>
              <a:avLst/>
              <a:gdLst/>
              <a:ahLst/>
              <a:cxnLst/>
              <a:rect l="l" t="t" r="r" b="b"/>
              <a:pathLst>
                <a:path w="4669" h="3208" extrusionOk="0">
                  <a:moveTo>
                    <a:pt x="2541" y="0"/>
                  </a:moveTo>
                  <a:cubicBezTo>
                    <a:pt x="1880" y="0"/>
                    <a:pt x="1345" y="535"/>
                    <a:pt x="1345" y="1197"/>
                  </a:cubicBezTo>
                  <a:cubicBezTo>
                    <a:pt x="1345" y="1360"/>
                    <a:pt x="1449" y="1511"/>
                    <a:pt x="1607" y="1557"/>
                  </a:cubicBezTo>
                  <a:cubicBezTo>
                    <a:pt x="1647" y="1570"/>
                    <a:pt x="1688" y="1576"/>
                    <a:pt x="1727" y="1576"/>
                  </a:cubicBezTo>
                  <a:cubicBezTo>
                    <a:pt x="1936" y="1576"/>
                    <a:pt x="2106" y="1406"/>
                    <a:pt x="2106" y="1197"/>
                  </a:cubicBezTo>
                  <a:cubicBezTo>
                    <a:pt x="2106" y="956"/>
                    <a:pt x="2300" y="761"/>
                    <a:pt x="2540" y="761"/>
                  </a:cubicBezTo>
                  <a:cubicBezTo>
                    <a:pt x="3659" y="807"/>
                    <a:pt x="3659" y="2399"/>
                    <a:pt x="2540" y="2447"/>
                  </a:cubicBezTo>
                  <a:lnTo>
                    <a:pt x="504" y="2447"/>
                  </a:lnTo>
                  <a:cubicBezTo>
                    <a:pt x="0" y="2467"/>
                    <a:pt x="0" y="3187"/>
                    <a:pt x="504" y="3208"/>
                  </a:cubicBezTo>
                  <a:lnTo>
                    <a:pt x="2541" y="3208"/>
                  </a:lnTo>
                  <a:cubicBezTo>
                    <a:pt x="4668" y="3120"/>
                    <a:pt x="4668" y="88"/>
                    <a:pt x="25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" name="Google Shape;308;p42"/>
            <p:cNvSpPr/>
            <p:nvPr/>
          </p:nvSpPr>
          <p:spPr>
            <a:xfrm>
              <a:off x="8232727" y="1740434"/>
              <a:ext cx="120253" cy="95040"/>
            </a:xfrm>
            <a:custGeom>
              <a:avLst/>
              <a:gdLst/>
              <a:ahLst/>
              <a:cxnLst/>
              <a:rect l="l" t="t" r="r" b="b"/>
              <a:pathLst>
                <a:path w="4178" h="3302" extrusionOk="0">
                  <a:moveTo>
                    <a:pt x="1195" y="0"/>
                  </a:moveTo>
                  <a:lnTo>
                    <a:pt x="0" y="691"/>
                  </a:lnTo>
                  <a:lnTo>
                    <a:pt x="0" y="2073"/>
                  </a:lnTo>
                  <a:lnTo>
                    <a:pt x="1845" y="3139"/>
                  </a:lnTo>
                  <a:cubicBezTo>
                    <a:pt x="2061" y="3252"/>
                    <a:pt x="2270" y="3301"/>
                    <a:pt x="2465" y="3301"/>
                  </a:cubicBezTo>
                  <a:cubicBezTo>
                    <a:pt x="3542" y="3301"/>
                    <a:pt x="4178" y="1788"/>
                    <a:pt x="3041" y="1066"/>
                  </a:cubicBezTo>
                  <a:lnTo>
                    <a:pt x="11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" name="Google Shape;309;p42"/>
            <p:cNvSpPr/>
            <p:nvPr/>
          </p:nvSpPr>
          <p:spPr>
            <a:xfrm>
              <a:off x="8187452" y="1625679"/>
              <a:ext cx="68675" cy="115159"/>
            </a:xfrm>
            <a:custGeom>
              <a:avLst/>
              <a:gdLst/>
              <a:ahLst/>
              <a:cxnLst/>
              <a:rect l="l" t="t" r="r" b="b"/>
              <a:pathLst>
                <a:path w="2386" h="4001" extrusionOk="0">
                  <a:moveTo>
                    <a:pt x="1193" y="0"/>
                  </a:moveTo>
                  <a:cubicBezTo>
                    <a:pt x="613" y="0"/>
                    <a:pt x="33" y="396"/>
                    <a:pt x="0" y="1187"/>
                  </a:cubicBezTo>
                  <a:lnTo>
                    <a:pt x="0" y="3312"/>
                  </a:lnTo>
                  <a:lnTo>
                    <a:pt x="1194" y="4000"/>
                  </a:lnTo>
                  <a:lnTo>
                    <a:pt x="2386" y="3312"/>
                  </a:lnTo>
                  <a:lnTo>
                    <a:pt x="2386" y="1187"/>
                  </a:lnTo>
                  <a:cubicBezTo>
                    <a:pt x="2353" y="396"/>
                    <a:pt x="1773" y="0"/>
                    <a:pt x="11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0" name="Google Shape;310;p42"/>
            <p:cNvSpPr/>
            <p:nvPr/>
          </p:nvSpPr>
          <p:spPr>
            <a:xfrm>
              <a:off x="8090541" y="1740147"/>
              <a:ext cx="120282" cy="95011"/>
            </a:xfrm>
            <a:custGeom>
              <a:avLst/>
              <a:gdLst/>
              <a:ahLst/>
              <a:cxnLst/>
              <a:rect l="l" t="t" r="r" b="b"/>
              <a:pathLst>
                <a:path w="4179" h="3301" extrusionOk="0">
                  <a:moveTo>
                    <a:pt x="2983" y="0"/>
                  </a:moveTo>
                  <a:lnTo>
                    <a:pt x="1137" y="1066"/>
                  </a:lnTo>
                  <a:cubicBezTo>
                    <a:pt x="0" y="1786"/>
                    <a:pt x="638" y="3301"/>
                    <a:pt x="1715" y="3301"/>
                  </a:cubicBezTo>
                  <a:cubicBezTo>
                    <a:pt x="1909" y="3301"/>
                    <a:pt x="2118" y="3251"/>
                    <a:pt x="2333" y="3139"/>
                  </a:cubicBezTo>
                  <a:lnTo>
                    <a:pt x="4178" y="2073"/>
                  </a:lnTo>
                  <a:lnTo>
                    <a:pt x="4178" y="689"/>
                  </a:lnTo>
                  <a:lnTo>
                    <a:pt x="298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1" name="Google Shape;311;p42"/>
            <p:cNvSpPr/>
            <p:nvPr/>
          </p:nvSpPr>
          <p:spPr>
            <a:xfrm>
              <a:off x="8177522" y="1818838"/>
              <a:ext cx="88449" cy="136803"/>
            </a:xfrm>
            <a:custGeom>
              <a:avLst/>
              <a:gdLst/>
              <a:ahLst/>
              <a:cxnLst/>
              <a:rect l="l" t="t" r="r" b="b"/>
              <a:pathLst>
                <a:path w="3073" h="4753" extrusionOk="0">
                  <a:moveTo>
                    <a:pt x="1536" y="0"/>
                  </a:moveTo>
                  <a:lnTo>
                    <a:pt x="243" y="748"/>
                  </a:lnTo>
                  <a:lnTo>
                    <a:pt x="1" y="4753"/>
                  </a:lnTo>
                  <a:lnTo>
                    <a:pt x="3072" y="4753"/>
                  </a:lnTo>
                  <a:lnTo>
                    <a:pt x="2828" y="748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2" name="Google Shape;312;p42"/>
            <p:cNvSpPr/>
            <p:nvPr/>
          </p:nvSpPr>
          <p:spPr>
            <a:xfrm>
              <a:off x="8031220" y="1977516"/>
              <a:ext cx="381080" cy="21990"/>
            </a:xfrm>
            <a:custGeom>
              <a:avLst/>
              <a:gdLst/>
              <a:ahLst/>
              <a:cxnLst/>
              <a:rect l="l" t="t" r="r" b="b"/>
              <a:pathLst>
                <a:path w="13240" h="764" extrusionOk="0">
                  <a:moveTo>
                    <a:pt x="506" y="1"/>
                  </a:moveTo>
                  <a:cubicBezTo>
                    <a:pt x="1" y="21"/>
                    <a:pt x="2" y="743"/>
                    <a:pt x="506" y="763"/>
                  </a:cubicBezTo>
                  <a:lnTo>
                    <a:pt x="12736" y="763"/>
                  </a:lnTo>
                  <a:cubicBezTo>
                    <a:pt x="13240" y="743"/>
                    <a:pt x="13240" y="21"/>
                    <a:pt x="127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3" name="Google Shape;313;p42"/>
          <p:cNvGrpSpPr/>
          <p:nvPr/>
        </p:nvGrpSpPr>
        <p:grpSpPr>
          <a:xfrm>
            <a:off x="3665708" y="4237208"/>
            <a:ext cx="1812584" cy="1812584"/>
            <a:chOff x="3392700" y="-1198500"/>
            <a:chExt cx="2358600" cy="2358600"/>
          </a:xfrm>
        </p:grpSpPr>
        <p:sp>
          <p:nvSpPr>
            <p:cNvPr id="314" name="Google Shape;314;p42"/>
            <p:cNvSpPr/>
            <p:nvPr/>
          </p:nvSpPr>
          <p:spPr>
            <a:xfrm>
              <a:off x="3392700" y="-1198500"/>
              <a:ext cx="2358600" cy="2358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5" name="Google Shape;315;p42"/>
            <p:cNvSpPr/>
            <p:nvPr/>
          </p:nvSpPr>
          <p:spPr>
            <a:xfrm>
              <a:off x="3608450" y="-982750"/>
              <a:ext cx="1927200" cy="1927200"/>
            </a:xfrm>
            <a:prstGeom prst="ellipse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6" name="Google Shape;316;p42"/>
          <p:cNvGrpSpPr/>
          <p:nvPr/>
        </p:nvGrpSpPr>
        <p:grpSpPr>
          <a:xfrm>
            <a:off x="1660861" y="1414461"/>
            <a:ext cx="280026" cy="373983"/>
            <a:chOff x="3162229" y="1625535"/>
            <a:chExt cx="280083" cy="374057"/>
          </a:xfrm>
        </p:grpSpPr>
        <p:sp>
          <p:nvSpPr>
            <p:cNvPr id="317" name="Google Shape;317;p42"/>
            <p:cNvSpPr/>
            <p:nvPr/>
          </p:nvSpPr>
          <p:spPr>
            <a:xfrm>
              <a:off x="3291491" y="1974580"/>
              <a:ext cx="21932" cy="25012"/>
            </a:xfrm>
            <a:custGeom>
              <a:avLst/>
              <a:gdLst/>
              <a:ahLst/>
              <a:cxnLst/>
              <a:rect l="l" t="t" r="r" b="b"/>
              <a:pathLst>
                <a:path w="762" h="869" extrusionOk="0">
                  <a:moveTo>
                    <a:pt x="1" y="1"/>
                  </a:moveTo>
                  <a:lnTo>
                    <a:pt x="1" y="490"/>
                  </a:lnTo>
                  <a:cubicBezTo>
                    <a:pt x="11" y="743"/>
                    <a:pt x="196" y="869"/>
                    <a:pt x="381" y="869"/>
                  </a:cubicBezTo>
                  <a:cubicBezTo>
                    <a:pt x="566" y="869"/>
                    <a:pt x="752" y="742"/>
                    <a:pt x="762" y="490"/>
                  </a:cubicBezTo>
                  <a:lnTo>
                    <a:pt x="7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8" name="Google Shape;318;p42"/>
            <p:cNvSpPr/>
            <p:nvPr/>
          </p:nvSpPr>
          <p:spPr>
            <a:xfrm>
              <a:off x="3256060" y="1922743"/>
              <a:ext cx="93227" cy="29963"/>
            </a:xfrm>
            <a:custGeom>
              <a:avLst/>
              <a:gdLst/>
              <a:ahLst/>
              <a:cxnLst/>
              <a:rect l="l" t="t" r="r" b="b"/>
              <a:pathLst>
                <a:path w="3239" h="1041" extrusionOk="0">
                  <a:moveTo>
                    <a:pt x="230" y="1"/>
                  </a:moveTo>
                  <a:lnTo>
                    <a:pt x="36" y="521"/>
                  </a:lnTo>
                  <a:cubicBezTo>
                    <a:pt x="8" y="594"/>
                    <a:pt x="1" y="674"/>
                    <a:pt x="20" y="749"/>
                  </a:cubicBezTo>
                  <a:cubicBezTo>
                    <a:pt x="63" y="925"/>
                    <a:pt x="220" y="1041"/>
                    <a:pt x="391" y="1041"/>
                  </a:cubicBezTo>
                  <a:lnTo>
                    <a:pt x="2818" y="1041"/>
                  </a:lnTo>
                  <a:cubicBezTo>
                    <a:pt x="2904" y="1041"/>
                    <a:pt x="2990" y="1016"/>
                    <a:pt x="3058" y="962"/>
                  </a:cubicBezTo>
                  <a:cubicBezTo>
                    <a:pt x="3192" y="857"/>
                    <a:pt x="3239" y="680"/>
                    <a:pt x="3182" y="528"/>
                  </a:cubicBezTo>
                  <a:lnTo>
                    <a:pt x="2985" y="1"/>
                  </a:lnTo>
                  <a:cubicBezTo>
                    <a:pt x="2546" y="114"/>
                    <a:pt x="2076" y="171"/>
                    <a:pt x="1606" y="171"/>
                  </a:cubicBezTo>
                  <a:cubicBezTo>
                    <a:pt x="1136" y="171"/>
                    <a:pt x="667" y="114"/>
                    <a:pt x="2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9" name="Google Shape;319;p42"/>
            <p:cNvSpPr/>
            <p:nvPr/>
          </p:nvSpPr>
          <p:spPr>
            <a:xfrm>
              <a:off x="3162229" y="1625535"/>
              <a:ext cx="280083" cy="279363"/>
            </a:xfrm>
            <a:custGeom>
              <a:avLst/>
              <a:gdLst/>
              <a:ahLst/>
              <a:cxnLst/>
              <a:rect l="l" t="t" r="r" b="b"/>
              <a:pathLst>
                <a:path w="9731" h="9706" extrusionOk="0">
                  <a:moveTo>
                    <a:pt x="4865" y="1646"/>
                  </a:moveTo>
                  <a:cubicBezTo>
                    <a:pt x="6440" y="1646"/>
                    <a:pt x="8015" y="2719"/>
                    <a:pt x="8099" y="4864"/>
                  </a:cubicBezTo>
                  <a:cubicBezTo>
                    <a:pt x="8101" y="6651"/>
                    <a:pt x="6654" y="8099"/>
                    <a:pt x="4866" y="8099"/>
                  </a:cubicBezTo>
                  <a:cubicBezTo>
                    <a:pt x="3081" y="8099"/>
                    <a:pt x="1631" y="6651"/>
                    <a:pt x="1631" y="4864"/>
                  </a:cubicBezTo>
                  <a:cubicBezTo>
                    <a:pt x="1715" y="2719"/>
                    <a:pt x="3290" y="1646"/>
                    <a:pt x="4865" y="1646"/>
                  </a:cubicBezTo>
                  <a:close/>
                  <a:moveTo>
                    <a:pt x="4866" y="1"/>
                  </a:moveTo>
                  <a:cubicBezTo>
                    <a:pt x="2184" y="1"/>
                    <a:pt x="1" y="2181"/>
                    <a:pt x="1" y="4866"/>
                  </a:cubicBezTo>
                  <a:cubicBezTo>
                    <a:pt x="133" y="8092"/>
                    <a:pt x="2499" y="9705"/>
                    <a:pt x="4865" y="9705"/>
                  </a:cubicBezTo>
                  <a:cubicBezTo>
                    <a:pt x="7231" y="9705"/>
                    <a:pt x="9598" y="8092"/>
                    <a:pt x="9731" y="4866"/>
                  </a:cubicBezTo>
                  <a:cubicBezTo>
                    <a:pt x="9731" y="2181"/>
                    <a:pt x="7550" y="1"/>
                    <a:pt x="48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0" name="Google Shape;320;p42"/>
            <p:cNvSpPr/>
            <p:nvPr/>
          </p:nvSpPr>
          <p:spPr>
            <a:xfrm>
              <a:off x="3231335" y="1694354"/>
              <a:ext cx="81512" cy="90981"/>
            </a:xfrm>
            <a:custGeom>
              <a:avLst/>
              <a:gdLst/>
              <a:ahLst/>
              <a:cxnLst/>
              <a:rect l="l" t="t" r="r" b="b"/>
              <a:pathLst>
                <a:path w="2832" h="3161" extrusionOk="0">
                  <a:moveTo>
                    <a:pt x="2474" y="0"/>
                  </a:moveTo>
                  <a:cubicBezTo>
                    <a:pt x="1111" y="0"/>
                    <a:pt x="1" y="1111"/>
                    <a:pt x="1" y="2475"/>
                  </a:cubicBezTo>
                  <a:cubicBezTo>
                    <a:pt x="20" y="2932"/>
                    <a:pt x="356" y="3160"/>
                    <a:pt x="691" y="3160"/>
                  </a:cubicBezTo>
                  <a:cubicBezTo>
                    <a:pt x="1026" y="3160"/>
                    <a:pt x="1361" y="2932"/>
                    <a:pt x="1381" y="2475"/>
                  </a:cubicBezTo>
                  <a:lnTo>
                    <a:pt x="1381" y="1760"/>
                  </a:lnTo>
                  <a:cubicBezTo>
                    <a:pt x="1381" y="1160"/>
                    <a:pt x="1866" y="672"/>
                    <a:pt x="2465" y="667"/>
                  </a:cubicBezTo>
                  <a:cubicBezTo>
                    <a:pt x="2633" y="665"/>
                    <a:pt x="2782" y="547"/>
                    <a:pt x="2805" y="379"/>
                  </a:cubicBezTo>
                  <a:cubicBezTo>
                    <a:pt x="2831" y="174"/>
                    <a:pt x="2674" y="0"/>
                    <a:pt x="24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1" name="Google Shape;321;p42"/>
            <p:cNvSpPr/>
            <p:nvPr/>
          </p:nvSpPr>
          <p:spPr>
            <a:xfrm>
              <a:off x="3333744" y="1755977"/>
              <a:ext cx="39806" cy="73511"/>
            </a:xfrm>
            <a:custGeom>
              <a:avLst/>
              <a:gdLst/>
              <a:ahLst/>
              <a:cxnLst/>
              <a:rect l="l" t="t" r="r" b="b"/>
              <a:pathLst>
                <a:path w="1383" h="2554" extrusionOk="0">
                  <a:moveTo>
                    <a:pt x="1048" y="1"/>
                  </a:moveTo>
                  <a:cubicBezTo>
                    <a:pt x="474" y="1"/>
                    <a:pt x="4" y="471"/>
                    <a:pt x="4" y="1048"/>
                  </a:cubicBezTo>
                  <a:lnTo>
                    <a:pt x="4" y="2475"/>
                  </a:lnTo>
                  <a:cubicBezTo>
                    <a:pt x="4" y="2503"/>
                    <a:pt x="2" y="2527"/>
                    <a:pt x="1" y="2554"/>
                  </a:cubicBezTo>
                  <a:cubicBezTo>
                    <a:pt x="819" y="2151"/>
                    <a:pt x="1382" y="1306"/>
                    <a:pt x="1382" y="335"/>
                  </a:cubicBezTo>
                  <a:cubicBezTo>
                    <a:pt x="1382" y="154"/>
                    <a:pt x="1241" y="4"/>
                    <a:pt x="1061" y="1"/>
                  </a:cubicBezTo>
                  <a:cubicBezTo>
                    <a:pt x="1057" y="1"/>
                    <a:pt x="1052" y="1"/>
                    <a:pt x="10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2" name="Google Shape;322;p42"/>
            <p:cNvSpPr/>
            <p:nvPr/>
          </p:nvSpPr>
          <p:spPr>
            <a:xfrm>
              <a:off x="3245007" y="1702298"/>
              <a:ext cx="120771" cy="133867"/>
            </a:xfrm>
            <a:custGeom>
              <a:avLst/>
              <a:gdLst/>
              <a:ahLst/>
              <a:cxnLst/>
              <a:rect l="l" t="t" r="r" b="b"/>
              <a:pathLst>
                <a:path w="4196" h="4651" extrusionOk="0">
                  <a:moveTo>
                    <a:pt x="3078" y="1"/>
                  </a:moveTo>
                  <a:lnTo>
                    <a:pt x="3078" y="1"/>
                  </a:lnTo>
                  <a:cubicBezTo>
                    <a:pt x="3126" y="622"/>
                    <a:pt x="2624" y="1163"/>
                    <a:pt x="2000" y="1163"/>
                  </a:cubicBezTo>
                  <a:cubicBezTo>
                    <a:pt x="1999" y="1163"/>
                    <a:pt x="1998" y="1163"/>
                    <a:pt x="1997" y="1163"/>
                  </a:cubicBezTo>
                  <a:cubicBezTo>
                    <a:pt x="1814" y="1163"/>
                    <a:pt x="1667" y="1311"/>
                    <a:pt x="1667" y="1493"/>
                  </a:cubicBezTo>
                  <a:lnTo>
                    <a:pt x="1667" y="2200"/>
                  </a:lnTo>
                  <a:cubicBezTo>
                    <a:pt x="1674" y="2995"/>
                    <a:pt x="1004" y="3639"/>
                    <a:pt x="236" y="3639"/>
                  </a:cubicBezTo>
                  <a:cubicBezTo>
                    <a:pt x="158" y="3639"/>
                    <a:pt x="80" y="3632"/>
                    <a:pt x="0" y="3618"/>
                  </a:cubicBezTo>
                  <a:lnTo>
                    <a:pt x="0" y="3618"/>
                  </a:lnTo>
                  <a:cubicBezTo>
                    <a:pt x="443" y="4241"/>
                    <a:pt x="1172" y="4651"/>
                    <a:pt x="1996" y="4651"/>
                  </a:cubicBezTo>
                  <a:cubicBezTo>
                    <a:pt x="2178" y="4651"/>
                    <a:pt x="2327" y="4501"/>
                    <a:pt x="2327" y="4318"/>
                  </a:cubicBezTo>
                  <a:lnTo>
                    <a:pt x="2327" y="2907"/>
                  </a:lnTo>
                  <a:cubicBezTo>
                    <a:pt x="2324" y="1923"/>
                    <a:pt x="3133" y="1116"/>
                    <a:pt x="4108" y="1116"/>
                  </a:cubicBezTo>
                  <a:cubicBezTo>
                    <a:pt x="4137" y="1116"/>
                    <a:pt x="4166" y="1116"/>
                    <a:pt x="4195" y="1118"/>
                  </a:cubicBezTo>
                  <a:cubicBezTo>
                    <a:pt x="3956" y="634"/>
                    <a:pt x="3561" y="240"/>
                    <a:pt x="30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Happy Soil Conservation Day! by Slidesgo">
  <a:themeElements>
    <a:clrScheme name="Simple Light">
      <a:dk1>
        <a:srgbClr val="362A1B"/>
      </a:dk1>
      <a:lt1>
        <a:srgbClr val="EEF0EA"/>
      </a:lt1>
      <a:dk2>
        <a:srgbClr val="2D3C1F"/>
      </a:dk2>
      <a:lt2>
        <a:srgbClr val="727C57"/>
      </a:lt2>
      <a:accent1>
        <a:srgbClr val="FFFFFF"/>
      </a:accent1>
      <a:accent2>
        <a:srgbClr val="CEBA9F"/>
      </a:accent2>
      <a:accent3>
        <a:srgbClr val="66523A"/>
      </a:accent3>
      <a:accent4>
        <a:srgbClr val="795030"/>
      </a:accent4>
      <a:accent5>
        <a:srgbClr val="A25430"/>
      </a:accent5>
      <a:accent6>
        <a:srgbClr val="FFFFFF"/>
      </a:accent6>
      <a:hlink>
        <a:srgbClr val="362A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1898</Words>
  <Application>Microsoft Office PowerPoint</Application>
  <PresentationFormat>On-screen Show (16:9)</PresentationFormat>
  <Paragraphs>352</Paragraphs>
  <Slides>48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63" baseType="lpstr">
      <vt:lpstr>Actor</vt:lpstr>
      <vt:lpstr>Amatic SC</vt:lpstr>
      <vt:lpstr>Arial</vt:lpstr>
      <vt:lpstr>B Nazanin</vt:lpstr>
      <vt:lpstr>Bebas Neue</vt:lpstr>
      <vt:lpstr>Cabin</vt:lpstr>
      <vt:lpstr>Calibri</vt:lpstr>
      <vt:lpstr>Cormorant Garamond</vt:lpstr>
      <vt:lpstr>Lato</vt:lpstr>
      <vt:lpstr>Lato Black</vt:lpstr>
      <vt:lpstr>Nunito Light</vt:lpstr>
      <vt:lpstr>Open Sans Light</vt:lpstr>
      <vt:lpstr>PT Sans</vt:lpstr>
      <vt:lpstr>Roboto Medium</vt:lpstr>
      <vt:lpstr>Happy Soil Conservation Day! by Slidesgo</vt:lpstr>
      <vt:lpstr>تم : حفاظت از خاک</vt:lpstr>
      <vt:lpstr>محتویات این الگو</vt:lpstr>
      <vt:lpstr>03</vt:lpstr>
      <vt:lpstr>خوش آمدید!</vt:lpstr>
      <vt:lpstr>اهمیت</vt:lpstr>
      <vt:lpstr>در مورد خاک</vt:lpstr>
      <vt:lpstr>ایده های حفاظتی</vt:lpstr>
      <vt:lpstr>اهمیت حفاظت از خاک</vt:lpstr>
      <vt:lpstr>معنی جشن</vt:lpstr>
      <vt:lpstr>مبدا روز</vt:lpstr>
      <vt:lpstr>وقایع در طول جشن</vt:lpstr>
      <vt:lpstr>کلمات عالی</vt:lpstr>
      <vt:lpstr>محتوا در اینجا</vt:lpstr>
      <vt:lpstr>یک تصویر ارزش هزار کلمه است</vt:lpstr>
      <vt:lpstr>یک تصویر همیشه تقویت می شودمفهوم</vt:lpstr>
      <vt:lpstr>180.9M</vt:lpstr>
      <vt:lpstr>عنوان در اینجا</vt:lpstr>
      <vt:lpstr>کمپین های فعال</vt:lpstr>
      <vt:lpstr>ماکت لپ تاپ</vt:lpstr>
      <vt:lpstr>تبلت</vt:lpstr>
      <vt:lpstr>عنوان </vt:lpstr>
      <vt:lpstr>کمپین حفاظت</vt:lpstr>
      <vt:lpstr>پیوند گیاهان</vt:lpstr>
      <vt:lpstr>شیوه های حفاظت از خاک</vt:lpstr>
      <vt:lpstr>برنامه روز</vt:lpstr>
      <vt:lpstr>حفاظت در طول زمان</vt:lpstr>
      <vt:lpstr>تیم ما</vt:lpstr>
      <vt:lpstr>کمپین رسانه های اجتماعی</vt:lpstr>
      <vt:lpstr>کمپین پاکسازی جامعه</vt:lpstr>
      <vt:lpstr>جلوگیری از فرسایش خاک</vt:lpstr>
      <vt:lpstr>انواع خاک را بشناسید</vt:lpstr>
      <vt:lpstr>خاک در سراسر جهان</vt:lpstr>
      <vt:lpstr>ویژگی های خاک بر اساس رنگ</vt:lpstr>
      <vt:lpstr>دستور العمل کمپوست</vt:lpstr>
      <vt:lpstr>با تشکر!</vt:lpstr>
      <vt:lpstr>بسته آیکون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2023-12-30T19:41:35Z</dcterms:modified>
</cp:coreProperties>
</file>